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Default Extension="gif" ContentType="image/gif"/>
  <Default Extension="svg" ContentType="image/svg+xml"/>
  <Default Extension="bmp" ContentType="image/bmp"/>
  <Default Extension="wmf" ContentType="image/x-wmf"/>
  <Default Extension="tiff" ContentType="image/tiff"/>
  <Default Extension="pdf" ContentType="application/pdf"/>
  <Default Extension="jpg" ContentType="application/octet-stream"/>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Types>
</file>

<file path=_rels/.rels><?xml version="1.0" encoding="UTF-8" standalone="yes"?>

<Relationships  xmlns="http://schemas.openxmlformats.org/package/2006/relationships">
<Relationship Id="rId3" Type="http://schemas.openxmlformats.org/package/2006/relationships/metadata/core-properties" Target="docProps/core.xml"/>
<Relationship Id="rId2" Type="http://schemas.openxmlformats.org/package/2006/relationships/metadata/thumbnail" Target="docProps/thumbnail.jpeg"/>
<Relationship Id="rId1" Type="http://schemas.openxmlformats.org/officeDocument/2006/relationships/officeDocument" Target="ppt/presentation.xml"/>
<Relationship Id="rId5" Type="http://schemas.openxmlformats.org/officeDocument/2006/relationships/custom-properties" Target="docProps/custom.xml"/>
<Relationship Id="rId4" Type="http://schemas.openxmlformats.org/officeDocument/2006/relationships/extended-properties" Target="docProps/app.xml"/>
</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Lst>
  <p:sldIdLst>
    <p:sldId id="257" r:id="rId12"/>
    <p:sldId id="258" r:id="rId13"/>
    <p:sldId id="259" r:id="rId14"/>
    <p:sldId id="260" r:id="rId15"/>
    <p:sldId id="261" r:id="rId16"/>
    <p:sldId id="262" r:id="rId17"/>
    <p:sldId id="263" r:id="rId18"/>
    <p:sldId id="264" r:id="rId19"/>
    <p:sldId id="265" r:id="rId20"/>
    <p:sldId id="266" r:id="rId21"/>
    <p:sldId id="267" r:id="rId22"/>
    <p:sldId id="268" r:id="rId23"/>
    <p:sldId id="269" r:id="rId24"/>
    <p:sldId id="270" r:id="rId25"/>
    <p:sldId id="271" r:id="rId26"/>
    <p:sldId id="272" r:id="rId27"/>
    <p:sldId id="273" r:id="rId28"/>
    <p:sldId id="274" r:id="rId29"/>
    <p:sldId id="275" r:id="rId30"/>
    <p:sldId id="276" r:id="rId31"/>
    <p:sldId id="277" r:id="rId32"/>
    <p:sldId id="278" r:id="rId33"/>
    <p:sldId id="279"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 id="303" r:id="rId58"/>
    <p:sldId id="304" r:id="rId59"/>
    <p:sldId id="305" r:id="rId60"/>
    <p:sldId id="306" r:id="rId61"/>
    <p:sldId id="307" r:id="rId62"/>
    <p:sldId id="308" r:id="rId63"/>
    <p:sldId id="309" r:id="rId64"/>
    <p:sldId id="310" r:id="rId65"/>
    <p:sldId id="311" r:id="rId66"/>
    <p:sldId id="312" r:id="rId67"/>
    <p:sldId id="313" r:id="rId68"/>
    <p:sldId id="314" r:id="rId69"/>
    <p:sldId id="315" r:id="rId70"/>
    <p:sldId id="316" r:id="rId71"/>
    <p:sldId id="317" r:id="rId72"/>
    <p:sldId id="318" r:id="rId73"/>
    <p:sldId id="319" r:id="rId74"/>
    <p:sldId id="320" r:id="rId75"/>
    <p:sldId id="321" r:id="rId76"/>
    <p:sldId id="322" r:id="rId77"/>
    <p:sldId id="323" r:id="rId78"/>
    <p:sldId id="324" r:id="rId7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03864"/>
    <a:srgbClr val="000000"/>
    <a:srgbClr val="15608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5235" autoAdjust="0"/>
    <p:restoredTop sz="94660"/>
  </p:normalViewPr>
  <p:slideViewPr>
    <p:cSldViewPr snapToGrid="0">
      <p:cViewPr varScale="1">
        <p:scale>
          <a:sx n="89" d="100"/>
          <a:sy n="89" d="100"/>
        </p:scale>
        <p:origin x="114" y="75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
<Relationship Id="rId8" Type="http://schemas.openxmlformats.org/officeDocument/2006/relationships/viewProps" Target="viewProps.xml"/>
<Relationship Id="rId3" Type="http://schemas.openxmlformats.org/officeDocument/2006/relationships/customXml" Target="../customXml/item3.xml"/>
<Relationship Id="rId7" Type="http://schemas.openxmlformats.org/officeDocument/2006/relationships/presProps" Target="presProps.xml"/>
<Relationship Id="rId2" Type="http://schemas.openxmlformats.org/officeDocument/2006/relationships/customXml" Target="../customXml/item2.xml"/>
<Relationship Id="rId1" Type="http://schemas.openxmlformats.org/officeDocument/2006/relationships/customXml" Target="../customXml/item1.xml"/>
<Relationship Id="rId11" Type="http://schemas.microsoft.com/office/2016/11/relationships/changesInfo" Target="changesInfos/changesInfo1.xml"/>
<Relationship Id="rId5" Type="http://schemas.openxmlformats.org/officeDocument/2006/relationships/slideMaster" Target="slideMasters/slideMaster1.xml"/>
<Relationship Id="rId10" Type="http://schemas.openxmlformats.org/officeDocument/2006/relationships/tableStyles" Target="tableStyles.xml"/>
<Relationship Id="rId4" Type="http://schemas.openxmlformats.org/officeDocument/2006/relationships/customXml" Target="../customXml/item4.xml"/>
<Relationship Id="rId9" Type="http://schemas.openxmlformats.org/officeDocument/2006/relationships/theme" Target="theme/theme1.xml"/>
<Relationship Id="rId12" Type="http://schemas.openxmlformats.org/officeDocument/2006/relationships/slide" Target="slides/slide2.xml"/>
<Relationship Id="rId13" Type="http://schemas.openxmlformats.org/officeDocument/2006/relationships/slide" Target="slides/slide3.xml"/>
<Relationship Id="rId14" Type="http://schemas.openxmlformats.org/officeDocument/2006/relationships/slide" Target="slides/slide4.xml"/>
<Relationship Id="rId15" Type="http://schemas.openxmlformats.org/officeDocument/2006/relationships/slide" Target="slides/slide5.xml"/>
<Relationship Id="rId16" Type="http://schemas.openxmlformats.org/officeDocument/2006/relationships/slide" Target="slides/slide6.xml"/>
<Relationship Id="rId17" Type="http://schemas.openxmlformats.org/officeDocument/2006/relationships/slide" Target="slides/slide7.xml"/>
<Relationship Id="rId18" Type="http://schemas.openxmlformats.org/officeDocument/2006/relationships/slide" Target="slides/slide8.xml"/>
<Relationship Id="rId19" Type="http://schemas.openxmlformats.org/officeDocument/2006/relationships/slide" Target="slides/slide9.xml"/>
<Relationship Id="rId20" Type="http://schemas.openxmlformats.org/officeDocument/2006/relationships/slide" Target="slides/slide10.xml"/>
<Relationship Id="rId21" Type="http://schemas.openxmlformats.org/officeDocument/2006/relationships/slide" Target="slides/slide11.xml"/>
<Relationship Id="rId22" Type="http://schemas.openxmlformats.org/officeDocument/2006/relationships/slide" Target="slides/slide12.xml"/>
<Relationship Id="rId23" Type="http://schemas.openxmlformats.org/officeDocument/2006/relationships/slide" Target="slides/slide13.xml"/>
<Relationship Id="rId24" Type="http://schemas.openxmlformats.org/officeDocument/2006/relationships/slide" Target="slides/slide14.xml"/>
<Relationship Id="rId25" Type="http://schemas.openxmlformats.org/officeDocument/2006/relationships/slide" Target="slides/slide15.xml"/>
<Relationship Id="rId26" Type="http://schemas.openxmlformats.org/officeDocument/2006/relationships/slide" Target="slides/slide16.xml"/>
<Relationship Id="rId27" Type="http://schemas.openxmlformats.org/officeDocument/2006/relationships/slide" Target="slides/slide17.xml"/>
<Relationship Id="rId28" Type="http://schemas.openxmlformats.org/officeDocument/2006/relationships/slide" Target="slides/slide18.xml"/>
<Relationship Id="rId29" Type="http://schemas.openxmlformats.org/officeDocument/2006/relationships/slide" Target="slides/slide19.xml"/>
<Relationship Id="rId30" Type="http://schemas.openxmlformats.org/officeDocument/2006/relationships/slide" Target="slides/slide20.xml"/>
<Relationship Id="rId31" Type="http://schemas.openxmlformats.org/officeDocument/2006/relationships/slide" Target="slides/slide21.xml"/>
<Relationship Id="rId32" Type="http://schemas.openxmlformats.org/officeDocument/2006/relationships/slide" Target="slides/slide22.xml"/>
<Relationship Id="rId33" Type="http://schemas.openxmlformats.org/officeDocument/2006/relationships/slide" Target="slides/slide23.xml"/>
<Relationship Id="rId34" Type="http://schemas.openxmlformats.org/officeDocument/2006/relationships/slide" Target="slides/slide24.xml"/>
<Relationship Id="rId35" Type="http://schemas.openxmlformats.org/officeDocument/2006/relationships/slide" Target="slides/slide25.xml"/>
<Relationship Id="rId36" Type="http://schemas.openxmlformats.org/officeDocument/2006/relationships/slide" Target="slides/slide26.xml"/>
<Relationship Id="rId37" Type="http://schemas.openxmlformats.org/officeDocument/2006/relationships/slide" Target="slides/slide27.xml"/>
<Relationship Id="rId38" Type="http://schemas.openxmlformats.org/officeDocument/2006/relationships/slide" Target="slides/slide28.xml"/>
<Relationship Id="rId39" Type="http://schemas.openxmlformats.org/officeDocument/2006/relationships/slide" Target="slides/slide29.xml"/>
<Relationship Id="rId40" Type="http://schemas.openxmlformats.org/officeDocument/2006/relationships/slide" Target="slides/slide30.xml"/>
<Relationship Id="rId41" Type="http://schemas.openxmlformats.org/officeDocument/2006/relationships/slide" Target="slides/slide31.xml"/>
<Relationship Id="rId42" Type="http://schemas.openxmlformats.org/officeDocument/2006/relationships/slide" Target="slides/slide32.xml"/>
<Relationship Id="rId43" Type="http://schemas.openxmlformats.org/officeDocument/2006/relationships/slide" Target="slides/slide33.xml"/>
<Relationship Id="rId44" Type="http://schemas.openxmlformats.org/officeDocument/2006/relationships/slide" Target="slides/slide34.xml"/>
<Relationship Id="rId45" Type="http://schemas.openxmlformats.org/officeDocument/2006/relationships/slide" Target="slides/slide35.xml"/>
<Relationship Id="rId46" Type="http://schemas.openxmlformats.org/officeDocument/2006/relationships/slide" Target="slides/slide36.xml"/>
<Relationship Id="rId47" Type="http://schemas.openxmlformats.org/officeDocument/2006/relationships/slide" Target="slides/slide37.xml"/>
<Relationship Id="rId48" Type="http://schemas.openxmlformats.org/officeDocument/2006/relationships/slide" Target="slides/slide38.xml"/>
<Relationship Id="rId49" Type="http://schemas.openxmlformats.org/officeDocument/2006/relationships/slide" Target="slides/slide39.xml"/>
<Relationship Id="rId50" Type="http://schemas.openxmlformats.org/officeDocument/2006/relationships/slide" Target="slides/slide40.xml"/>
<Relationship Id="rId51" Type="http://schemas.openxmlformats.org/officeDocument/2006/relationships/slide" Target="slides/slide41.xml"/>
<Relationship Id="rId52" Type="http://schemas.openxmlformats.org/officeDocument/2006/relationships/slide" Target="slides/slide42.xml"/>
<Relationship Id="rId53" Type="http://schemas.openxmlformats.org/officeDocument/2006/relationships/slide" Target="slides/slide43.xml"/>
<Relationship Id="rId54" Type="http://schemas.openxmlformats.org/officeDocument/2006/relationships/slide" Target="slides/slide44.xml"/>
<Relationship Id="rId55" Type="http://schemas.openxmlformats.org/officeDocument/2006/relationships/slide" Target="slides/slide45.xml"/>
<Relationship Id="rId56" Type="http://schemas.openxmlformats.org/officeDocument/2006/relationships/slide" Target="slides/slide46.xml"/>
<Relationship Id="rId57" Type="http://schemas.openxmlformats.org/officeDocument/2006/relationships/slide" Target="slides/slide47.xml"/>
<Relationship Id="rId58" Type="http://schemas.openxmlformats.org/officeDocument/2006/relationships/slide" Target="slides/slide48.xml"/>
<Relationship Id="rId59" Type="http://schemas.openxmlformats.org/officeDocument/2006/relationships/slide" Target="slides/slide49.xml"/>
<Relationship Id="rId60" Type="http://schemas.openxmlformats.org/officeDocument/2006/relationships/slide" Target="slides/slide50.xml"/>
<Relationship Id="rId61" Type="http://schemas.openxmlformats.org/officeDocument/2006/relationships/slide" Target="slides/slide51.xml"/>
<Relationship Id="rId62" Type="http://schemas.openxmlformats.org/officeDocument/2006/relationships/slide" Target="slides/slide52.xml"/>
<Relationship Id="rId63" Type="http://schemas.openxmlformats.org/officeDocument/2006/relationships/slide" Target="slides/slide53.xml"/>
<Relationship Id="rId64" Type="http://schemas.openxmlformats.org/officeDocument/2006/relationships/slide" Target="slides/slide54.xml"/>
<Relationship Id="rId65" Type="http://schemas.openxmlformats.org/officeDocument/2006/relationships/slide" Target="slides/slide55.xml"/>
<Relationship Id="rId66" Type="http://schemas.openxmlformats.org/officeDocument/2006/relationships/slide" Target="slides/slide56.xml"/>
<Relationship Id="rId67" Type="http://schemas.openxmlformats.org/officeDocument/2006/relationships/slide" Target="slides/slide57.xml"/>
<Relationship Id="rId68" Type="http://schemas.openxmlformats.org/officeDocument/2006/relationships/slide" Target="slides/slide58.xml"/>
<Relationship Id="rId69" Type="http://schemas.openxmlformats.org/officeDocument/2006/relationships/slide" Target="slides/slide59.xml"/>
<Relationship Id="rId70" Type="http://schemas.openxmlformats.org/officeDocument/2006/relationships/slide" Target="slides/slide60.xml"/>
<Relationship Id="rId71" Type="http://schemas.openxmlformats.org/officeDocument/2006/relationships/slide" Target="slides/slide61.xml"/>
<Relationship Id="rId72" Type="http://schemas.openxmlformats.org/officeDocument/2006/relationships/slide" Target="slides/slide62.xml"/>
<Relationship Id="rId73" Type="http://schemas.openxmlformats.org/officeDocument/2006/relationships/slide" Target="slides/slide63.xml"/>
<Relationship Id="rId74" Type="http://schemas.openxmlformats.org/officeDocument/2006/relationships/slide" Target="slides/slide64.xml"/>
<Relationship Id="rId75" Type="http://schemas.openxmlformats.org/officeDocument/2006/relationships/slide" Target="slides/slide65.xml"/>
<Relationship Id="rId76" Type="http://schemas.openxmlformats.org/officeDocument/2006/relationships/slide" Target="slides/slide66.xml"/>
<Relationship Id="rId77" Type="http://schemas.openxmlformats.org/officeDocument/2006/relationships/slide" Target="slides/slide67.xml"/>
<Relationship Id="rId78" Type="http://schemas.openxmlformats.org/officeDocument/2006/relationships/slide" Target="slides/slide68.xml"/>
<Relationship Id="rId79" Type="http://schemas.openxmlformats.org/officeDocument/2006/relationships/slide" Target="slides/slide69.xml"/>
</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auren Francis" userId="b7c8c318-11b6-44df-a20d-cbfd05c86935" providerId="ADAL" clId="{7DF8D789-081D-4C54-A01C-20FBD4C1C0B0}"/>
    <pc:docChg chg="undo custSel addMainMaster delMainMaster modMainMaster">
      <pc:chgData name="Lauren Francis" userId="b7c8c318-11b6-44df-a20d-cbfd05c86935" providerId="ADAL" clId="{7DF8D789-081D-4C54-A01C-20FBD4C1C0B0}" dt="2026-07-12T19:38:24.901" v="744" actId="14100"/>
      <pc:docMkLst>
        <pc:docMk/>
      </pc:docMkLst>
      <pc:sldMasterChg chg="modSldLayout">
        <pc:chgData name="Lauren Francis" userId="b7c8c318-11b6-44df-a20d-cbfd05c86935" providerId="ADAL" clId="{7DF8D789-081D-4C54-A01C-20FBD4C1C0B0}" dt="2026-07-12T19:38:24.901" v="744" actId="14100"/>
        <pc:sldMasterMkLst>
          <pc:docMk/>
          <pc:sldMasterMk cId="783407565" sldId="2147483648"/>
        </pc:sldMasterMkLst>
        <pc:sldLayoutChg chg="addSp delSp modSp mod">
          <pc:chgData name="Lauren Francis" userId="b7c8c318-11b6-44df-a20d-cbfd05c86935" providerId="ADAL" clId="{7DF8D789-081D-4C54-A01C-20FBD4C1C0B0}" dt="2026-07-04T13:38:20.015" v="741" actId="1076"/>
          <pc:sldLayoutMkLst>
            <pc:docMk/>
            <pc:sldMasterMk cId="783407565" sldId="2147483648"/>
            <pc:sldLayoutMk cId="3920694061" sldId="2147483677"/>
          </pc:sldLayoutMkLst>
          <pc:spChg chg="add mod">
            <ac:chgData name="Lauren Francis" userId="b7c8c318-11b6-44df-a20d-cbfd05c86935" providerId="ADAL" clId="{7DF8D789-081D-4C54-A01C-20FBD4C1C0B0}" dt="2026-07-03T08:05:01.332" v="715" actId="1076"/>
            <ac:spMkLst>
              <pc:docMk/>
              <pc:sldMasterMk cId="783407565" sldId="2147483648"/>
              <pc:sldLayoutMk cId="3920694061" sldId="2147483677"/>
              <ac:spMk id="3" creationId="{2E101229-9700-06DF-555D-01295125A7B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6" creationId="{DD3C8136-9994-FF9E-0B35-567705569017}"/>
            </ac:spMkLst>
          </pc:spChg>
          <pc:spChg chg="mod">
            <ac:chgData name="Lauren Francis" userId="b7c8c318-11b6-44df-a20d-cbfd05c86935" providerId="ADAL" clId="{7DF8D789-081D-4C54-A01C-20FBD4C1C0B0}" dt="2026-07-03T08:06:02.241" v="735" actId="1036"/>
            <ac:spMkLst>
              <pc:docMk/>
              <pc:sldMasterMk cId="783407565" sldId="2147483648"/>
              <pc:sldLayoutMk cId="3920694061" sldId="2147483677"/>
              <ac:spMk id="9" creationId="{2ED3298A-9418-2F44-2296-879C9A2628D4}"/>
            </ac:spMkLst>
          </pc:spChg>
          <pc:spChg chg="mod">
            <ac:chgData name="Lauren Francis" userId="b7c8c318-11b6-44df-a20d-cbfd05c86935" providerId="ADAL" clId="{7DF8D789-081D-4C54-A01C-20FBD4C1C0B0}" dt="2026-07-03T08:03:47.375" v="702" actId="1037"/>
            <ac:spMkLst>
              <pc:docMk/>
              <pc:sldMasterMk cId="783407565" sldId="2147483648"/>
              <pc:sldLayoutMk cId="3920694061" sldId="2147483677"/>
              <ac:spMk id="11" creationId="{55F55B77-7438-0AE7-B8E9-EEC0236E144F}"/>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13" creationId="{ED985527-322A-DF69-FC44-B1DB7BA2D7BB}"/>
            </ac:spMkLst>
          </pc:spChg>
          <pc:spChg chg="add mod">
            <ac:chgData name="Lauren Francis" userId="b7c8c318-11b6-44df-a20d-cbfd05c86935" providerId="ADAL" clId="{7DF8D789-081D-4C54-A01C-20FBD4C1C0B0}" dt="2026-07-03T08:06:02.241" v="735" actId="1036"/>
            <ac:spMkLst>
              <pc:docMk/>
              <pc:sldMasterMk cId="783407565" sldId="2147483648"/>
              <pc:sldLayoutMk cId="3920694061" sldId="2147483677"/>
              <ac:spMk id="17" creationId="{0FA810B3-0882-AFE6-1B21-BAA87CB9B5AC}"/>
            </ac:spMkLst>
          </pc:spChg>
          <pc:spChg chg="mod">
            <ac:chgData name="Lauren Francis" userId="b7c8c318-11b6-44df-a20d-cbfd05c86935" providerId="ADAL" clId="{7DF8D789-081D-4C54-A01C-20FBD4C1C0B0}" dt="2026-07-03T08:02:39.838" v="613" actId="1037"/>
            <ac:spMkLst>
              <pc:docMk/>
              <pc:sldMasterMk cId="783407565" sldId="2147483648"/>
              <pc:sldLayoutMk cId="3920694061" sldId="2147483677"/>
              <ac:spMk id="27" creationId="{83555D73-F144-CC54-66ED-62F41EE1A44D}"/>
            </ac:spMkLst>
          </pc:spChg>
          <pc:picChg chg="add mod">
            <ac:chgData name="Lauren Francis" userId="b7c8c318-11b6-44df-a20d-cbfd05c86935" providerId="ADAL" clId="{7DF8D789-081D-4C54-A01C-20FBD4C1C0B0}" dt="2026-07-03T08:05:55.241" v="733" actId="1036"/>
            <ac:picMkLst>
              <pc:docMk/>
              <pc:sldMasterMk cId="783407565" sldId="2147483648"/>
              <pc:sldLayoutMk cId="3920694061" sldId="2147483677"/>
              <ac:picMk id="2" creationId="{42001794-5376-6A68-5189-37D6903EA3EE}"/>
            </ac:picMkLst>
          </pc:picChg>
          <pc:picChg chg="add mod">
            <ac:chgData name="Lauren Francis" userId="b7c8c318-11b6-44df-a20d-cbfd05c86935" providerId="ADAL" clId="{7DF8D789-081D-4C54-A01C-20FBD4C1C0B0}" dt="2026-07-04T13:38:20.015" v="741" actId="1076"/>
            <ac:picMkLst>
              <pc:docMk/>
              <pc:sldMasterMk cId="783407565" sldId="2147483648"/>
              <pc:sldLayoutMk cId="3920694061" sldId="2147483677"/>
              <ac:picMk id="4" creationId="{13200F9B-4429-F853-F3A3-9629DF52257B}"/>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8" creationId="{70EA4AEB-A8BB-B041-54BB-C2110DE2920D}"/>
            </ac:picMkLst>
          </pc:picChg>
          <pc:picChg chg="mod">
            <ac:chgData name="Lauren Francis" userId="b7c8c318-11b6-44df-a20d-cbfd05c86935" providerId="ADAL" clId="{7DF8D789-081D-4C54-A01C-20FBD4C1C0B0}" dt="2026-07-03T08:03:47.375" v="702" actId="1037"/>
            <ac:picMkLst>
              <pc:docMk/>
              <pc:sldMasterMk cId="783407565" sldId="2147483648"/>
              <pc:sldLayoutMk cId="3920694061" sldId="2147483677"/>
              <ac:picMk id="10" creationId="{B5274F7D-158D-D60C-CE21-864F2CF3E0B0}"/>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12" creationId="{CE0ECAEB-CA24-F0AF-2394-67C202ADD95F}"/>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4" creationId="{5665A802-3332-67FC-4C3E-A5CA084C4D3A}"/>
            </ac:picMkLst>
          </pc:picChg>
          <pc:picChg chg="add mod">
            <ac:chgData name="Lauren Francis" userId="b7c8c318-11b6-44df-a20d-cbfd05c86935" providerId="ADAL" clId="{7DF8D789-081D-4C54-A01C-20FBD4C1C0B0}" dt="2026-07-03T08:06:02.241" v="735" actId="1036"/>
            <ac:picMkLst>
              <pc:docMk/>
              <pc:sldMasterMk cId="783407565" sldId="2147483648"/>
              <pc:sldLayoutMk cId="3920694061" sldId="2147483677"/>
              <ac:picMk id="15" creationId="{92A76B72-72E3-C860-0504-FFDAA73F9283}"/>
            </ac:picMkLst>
          </pc:picChg>
          <pc:picChg chg="mod">
            <ac:chgData name="Lauren Francis" userId="b7c8c318-11b6-44df-a20d-cbfd05c86935" providerId="ADAL" clId="{7DF8D789-081D-4C54-A01C-20FBD4C1C0B0}" dt="2026-07-03T08:02:39.838" v="613" actId="1037"/>
            <ac:picMkLst>
              <pc:docMk/>
              <pc:sldMasterMk cId="783407565" sldId="2147483648"/>
              <pc:sldLayoutMk cId="3920694061" sldId="2147483677"/>
              <ac:picMk id="21" creationId="{4D4BA178-8B39-1F68-48E3-98D375358A7A}"/>
            </ac:picMkLst>
          </pc:picChg>
        </pc:sldLayoutChg>
        <pc:sldLayoutChg chg="addSp delSp modSp mod">
          <pc:chgData name="Lauren Francis" userId="b7c8c318-11b6-44df-a20d-cbfd05c86935" providerId="ADAL" clId="{7DF8D789-081D-4C54-A01C-20FBD4C1C0B0}" dt="2026-07-02T13:57:26.993" v="131" actId="478"/>
          <pc:sldLayoutMkLst>
            <pc:docMk/>
            <pc:sldMasterMk cId="783407565" sldId="2147483648"/>
            <pc:sldLayoutMk cId="1844703661" sldId="2147483682"/>
          </pc:sldLayoutMkLst>
        </pc:sldLayoutChg>
      </pc:sldMasterChg>
    </pc:docChg>
  </pc:docChgLst>
</pc:chgInfo>
</file>

<file path=ppt/slideLayouts/_rels/slideLayout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 Id="rId6" Type="http://schemas.openxmlformats.org/officeDocument/2006/relationships/image" Target="../media/image26.png"/><Relationship Id="rId5" Type="http://schemas.openxmlformats.org/officeDocument/2006/relationships/image" Target="../media/image25.jpeg"/><Relationship Id="rId4" Type="http://schemas.openxmlformats.org/officeDocument/2006/relationships/image" Target="../media/image24.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emf"/><Relationship Id="rId7"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2.emf"/></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2.emf"/><Relationship Id="rId2" Type="http://schemas.openxmlformats.org/officeDocument/2006/relationships/image" Target="../media/image7.jpeg"/><Relationship Id="rId1" Type="http://schemas.openxmlformats.org/officeDocument/2006/relationships/slideMaster" Target="../slideMasters/slideMaster1.xml"/><Relationship Id="rId6" Type="http://schemas.openxmlformats.org/officeDocument/2006/relationships/image" Target="../media/image11.png"/><Relationship Id="rId11" Type="http://schemas.openxmlformats.org/officeDocument/2006/relationships/image" Target="../media/image1.emf"/><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20.png"/><Relationship Id="rId3" Type="http://schemas.openxmlformats.org/officeDocument/2006/relationships/image" Target="../media/image1.emf"/><Relationship Id="rId7" Type="http://schemas.openxmlformats.org/officeDocument/2006/relationships/image" Target="../media/image19.png"/><Relationship Id="rId2" Type="http://schemas.openxmlformats.org/officeDocument/2006/relationships/image" Target="../media/image16.png"/><Relationship Id="rId1" Type="http://schemas.openxmlformats.org/officeDocument/2006/relationships/slideMaster" Target="../slideMasters/slideMaster1.xml"/><Relationship Id="rId6" Type="http://schemas.openxmlformats.org/officeDocument/2006/relationships/image" Target="../media/image18.png"/><Relationship Id="rId11" Type="http://schemas.openxmlformats.org/officeDocument/2006/relationships/image" Target="../media/image23.png"/><Relationship Id="rId5" Type="http://schemas.openxmlformats.org/officeDocument/2006/relationships/image" Target="../media/image17.png"/><Relationship Id="rId10" Type="http://schemas.openxmlformats.org/officeDocument/2006/relationships/image" Target="../media/image22.png"/><Relationship Id="rId4" Type="http://schemas.openxmlformats.org/officeDocument/2006/relationships/image" Target="../media/image2.emf"/><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data_1">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8" name="Picture 7">
            <a:extLst>
              <a:ext uri="{FF2B5EF4-FFF2-40B4-BE49-F238E27FC236}">
                <a16:creationId xmlns:a16="http://schemas.microsoft.com/office/drawing/2014/main" id="{8412F8FB-319A-506A-9307-6134A89FF9BD}"/>
              </a:ext>
            </a:extLst>
          </p:cNvPr>
          <p:cNvPicPr>
            <a:picLocks noChangeAspect="1"/>
          </p:cNvPicPr>
          <p:nvPr userDrawn="1"/>
        </p:nvPicPr>
        <p:blipFill>
          <a:blip r:embed="rId2"/>
          <a:stretch>
            <a:fillRect/>
          </a:stretch>
        </p:blipFill>
        <p:spPr>
          <a:xfrm>
            <a:off x="9431605" y="5979094"/>
            <a:ext cx="1214956" cy="292396"/>
          </a:xfrm>
          <a:prstGeom prst="rect">
            <a:avLst/>
          </a:prstGeom>
        </p:spPr>
      </p:pic>
      <p:pic>
        <p:nvPicPr>
          <p:cNvPr id="9" name="Picture 8">
            <a:extLst>
              <a:ext uri="{FF2B5EF4-FFF2-40B4-BE49-F238E27FC236}">
                <a16:creationId xmlns:a16="http://schemas.microsoft.com/office/drawing/2014/main" id="{A59FB520-FC60-F42A-38AA-0134E49DA426}"/>
              </a:ext>
            </a:extLst>
          </p:cNvPr>
          <p:cNvPicPr>
            <a:picLocks noChangeAspect="1"/>
          </p:cNvPicPr>
          <p:nvPr userDrawn="1"/>
        </p:nvPicPr>
        <p:blipFill>
          <a:blip r:embed="rId3"/>
          <a:stretch>
            <a:fillRect/>
          </a:stretch>
        </p:blipFill>
        <p:spPr>
          <a:xfrm>
            <a:off x="10808547" y="5948270"/>
            <a:ext cx="1137658" cy="354043"/>
          </a:xfrm>
          <a:prstGeom prst="rect">
            <a:avLst/>
          </a:prstGeom>
        </p:spPr>
      </p:pic>
      <p:cxnSp>
        <p:nvCxnSpPr>
          <p:cNvPr id="10" name="Straight Connector 9">
            <a:extLst>
              <a:ext uri="{FF2B5EF4-FFF2-40B4-BE49-F238E27FC236}">
                <a16:creationId xmlns:a16="http://schemas.microsoft.com/office/drawing/2014/main" id="{FBA22388-34CD-7440-9F59-61D346F7B5AB}"/>
              </a:ext>
            </a:extLst>
          </p:cNvPr>
          <p:cNvCxnSpPr/>
          <p:nvPr userDrawn="1"/>
        </p:nvCxnSpPr>
        <p:spPr>
          <a:xfrm>
            <a:off x="9431605" y="5816966"/>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6">
            <a:extLst>
              <a:ext uri="{FF2B5EF4-FFF2-40B4-BE49-F238E27FC236}">
                <a16:creationId xmlns:a16="http://schemas.microsoft.com/office/drawing/2014/main" id="{9EB5AE9F-4287-A334-4516-24BC8782E828}"/>
              </a:ext>
            </a:extLst>
          </p:cNvPr>
          <p:cNvSpPr txBox="1"/>
          <p:nvPr userDrawn="1"/>
        </p:nvSpPr>
        <p:spPr>
          <a:xfrm>
            <a:off x="9433441" y="6398960"/>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14622317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urvey_slid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18E8DB6-3CA7-1F05-B33F-1964EA526C80}"/>
              </a:ext>
            </a:extLst>
          </p:cNvPr>
          <p:cNvSpPr/>
          <p:nvPr userDrawn="1"/>
        </p:nvSpPr>
        <p:spPr>
          <a:xfrm>
            <a:off x="0" y="0"/>
            <a:ext cx="816142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4" name="Picture 3">
            <a:extLst>
              <a:ext uri="{FF2B5EF4-FFF2-40B4-BE49-F238E27FC236}">
                <a16:creationId xmlns:a16="http://schemas.microsoft.com/office/drawing/2014/main" id="{0ECFDE73-E990-C301-C35B-65B947B12DEA}"/>
              </a:ext>
            </a:extLst>
          </p:cNvPr>
          <p:cNvPicPr>
            <a:picLocks noChangeAspect="1"/>
          </p:cNvPicPr>
          <p:nvPr userDrawn="1"/>
        </p:nvPicPr>
        <p:blipFill>
          <a:blip r:embed="rId2"/>
          <a:stretch>
            <a:fillRect/>
          </a:stretch>
        </p:blipFill>
        <p:spPr>
          <a:xfrm>
            <a:off x="8359025" y="6227162"/>
            <a:ext cx="1793479" cy="431626"/>
          </a:xfrm>
          <a:prstGeom prst="rect">
            <a:avLst/>
          </a:prstGeom>
        </p:spPr>
      </p:pic>
      <p:pic>
        <p:nvPicPr>
          <p:cNvPr id="5" name="Picture 4">
            <a:extLst>
              <a:ext uri="{FF2B5EF4-FFF2-40B4-BE49-F238E27FC236}">
                <a16:creationId xmlns:a16="http://schemas.microsoft.com/office/drawing/2014/main" id="{CF77AA7D-F038-DAD8-3CBF-A0816EFE0665}"/>
              </a:ext>
            </a:extLst>
          </p:cNvPr>
          <p:cNvPicPr>
            <a:picLocks noChangeAspect="1"/>
          </p:cNvPicPr>
          <p:nvPr userDrawn="1"/>
        </p:nvPicPr>
        <p:blipFill>
          <a:blip r:embed="rId3"/>
          <a:stretch>
            <a:fillRect/>
          </a:stretch>
        </p:blipFill>
        <p:spPr>
          <a:xfrm>
            <a:off x="10417721" y="6225649"/>
            <a:ext cx="1470388" cy="457589"/>
          </a:xfrm>
          <a:prstGeom prst="rect">
            <a:avLst/>
          </a:prstGeom>
        </p:spPr>
      </p:pic>
      <p:pic>
        <p:nvPicPr>
          <p:cNvPr id="6" name="Picture 5">
            <a:extLst>
              <a:ext uri="{FF2B5EF4-FFF2-40B4-BE49-F238E27FC236}">
                <a16:creationId xmlns:a16="http://schemas.microsoft.com/office/drawing/2014/main" id="{C3C2B28E-3ADD-ADDE-6E6A-3B3D2130AAB1}"/>
              </a:ext>
            </a:extLst>
          </p:cNvPr>
          <p:cNvPicPr>
            <a:picLocks noChangeAspect="1"/>
          </p:cNvPicPr>
          <p:nvPr userDrawn="1"/>
        </p:nvPicPr>
        <p:blipFill>
          <a:blip r:embed="rId4"/>
          <a:stretch>
            <a:fillRect/>
          </a:stretch>
        </p:blipFill>
        <p:spPr>
          <a:xfrm>
            <a:off x="8161420" y="12032"/>
            <a:ext cx="4030580" cy="2687053"/>
          </a:xfrm>
          <a:prstGeom prst="rect">
            <a:avLst/>
          </a:prstGeom>
          <a:ln>
            <a:solidFill>
              <a:schemeClr val="tx1"/>
            </a:solidFill>
          </a:ln>
        </p:spPr>
      </p:pic>
      <p:pic>
        <p:nvPicPr>
          <p:cNvPr id="1028" name="Picture 4" descr="Vaccination Hero On The Front Lines In Sudan">
            <a:extLst>
              <a:ext uri="{FF2B5EF4-FFF2-40B4-BE49-F238E27FC236}">
                <a16:creationId xmlns:a16="http://schemas.microsoft.com/office/drawing/2014/main" id="{61C620AE-04BC-9658-5D39-B68085046DB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t="10567"/>
          <a:stretch/>
        </p:blipFill>
        <p:spPr bwMode="auto">
          <a:xfrm>
            <a:off x="8161420" y="2446405"/>
            <a:ext cx="4030580" cy="2446029"/>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1030" name="Picture 6" descr="In Focus: Strikes on Gaza polio vaccine campaign and UNICEF staff member">
            <a:extLst>
              <a:ext uri="{FF2B5EF4-FFF2-40B4-BE49-F238E27FC236}">
                <a16:creationId xmlns:a16="http://schemas.microsoft.com/office/drawing/2014/main" id="{090915AE-5D12-2EE6-6A20-6EF6BEF50E56}"/>
              </a:ext>
            </a:extLst>
          </p:cNvPr>
          <p:cNvPicPr>
            <a:picLocks noChangeAspect="1" noChangeArrowheads="1"/>
          </p:cNvPicPr>
          <p:nvPr userDrawn="1"/>
        </p:nvPicPr>
        <p:blipFill rotWithShape="1">
          <a:blip r:embed="rId6">
            <a:extLst>
              <a:ext uri="{28A0092B-C50C-407E-A947-70E740481C1C}">
                <a14:useLocalDpi xmlns:a14="http://schemas.microsoft.com/office/drawing/2010/main" val="0"/>
              </a:ext>
            </a:extLst>
          </a:blip>
          <a:srcRect b="17843"/>
          <a:stretch/>
        </p:blipFill>
        <p:spPr bwMode="auto">
          <a:xfrm>
            <a:off x="8161420" y="4639754"/>
            <a:ext cx="4030580" cy="2206214"/>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8" name="Picture 7">
            <a:extLst>
              <a:ext uri="{FF2B5EF4-FFF2-40B4-BE49-F238E27FC236}">
                <a16:creationId xmlns:a16="http://schemas.microsoft.com/office/drawing/2014/main" id="{4E7285D8-4656-B5FD-BA49-C8EE120487E3}"/>
              </a:ext>
            </a:extLst>
          </p:cNvPr>
          <p:cNvPicPr>
            <a:picLocks noChangeAspect="1"/>
          </p:cNvPicPr>
          <p:nvPr userDrawn="1"/>
        </p:nvPicPr>
        <p:blipFill>
          <a:blip r:embed="rId2"/>
          <a:stretch>
            <a:fillRect/>
          </a:stretch>
        </p:blipFill>
        <p:spPr>
          <a:xfrm>
            <a:off x="4371988" y="6251612"/>
            <a:ext cx="1793479" cy="431626"/>
          </a:xfrm>
          <a:prstGeom prst="rect">
            <a:avLst/>
          </a:prstGeom>
        </p:spPr>
      </p:pic>
      <p:pic>
        <p:nvPicPr>
          <p:cNvPr id="9" name="Picture 8">
            <a:extLst>
              <a:ext uri="{FF2B5EF4-FFF2-40B4-BE49-F238E27FC236}">
                <a16:creationId xmlns:a16="http://schemas.microsoft.com/office/drawing/2014/main" id="{26C370D9-DB03-8848-DC82-60B9704C350A}"/>
              </a:ext>
            </a:extLst>
          </p:cNvPr>
          <p:cNvPicPr>
            <a:picLocks noChangeAspect="1"/>
          </p:cNvPicPr>
          <p:nvPr userDrawn="1"/>
        </p:nvPicPr>
        <p:blipFill>
          <a:blip r:embed="rId3"/>
          <a:stretch>
            <a:fillRect/>
          </a:stretch>
        </p:blipFill>
        <p:spPr>
          <a:xfrm>
            <a:off x="6430684" y="6250099"/>
            <a:ext cx="1470388" cy="457589"/>
          </a:xfrm>
          <a:prstGeom prst="rect">
            <a:avLst/>
          </a:prstGeom>
        </p:spPr>
      </p:pic>
    </p:spTree>
    <p:extLst>
      <p:ext uri="{BB962C8B-B14F-4D97-AF65-F5344CB8AC3E}">
        <p14:creationId xmlns:p14="http://schemas.microsoft.com/office/powerpoint/2010/main" val="18447036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ata_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CAC93C0-C36A-F527-BF02-80463FF3DFBE}"/>
              </a:ext>
            </a:extLst>
          </p:cNvPr>
          <p:cNvSpPr/>
          <p:nvPr userDrawn="1"/>
        </p:nvSpPr>
        <p:spPr>
          <a:xfrm rot="16200000">
            <a:off x="4983341" y="-353726"/>
            <a:ext cx="2282862" cy="11814692"/>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7">
            <a:extLst>
              <a:ext uri="{FF2B5EF4-FFF2-40B4-BE49-F238E27FC236}">
                <a16:creationId xmlns:a16="http://schemas.microsoft.com/office/drawing/2014/main" id="{AE71DB27-CBB8-5EAD-1362-BFE690FEE0DF}"/>
              </a:ext>
            </a:extLst>
          </p:cNvPr>
          <p:cNvPicPr>
            <a:picLocks noChangeAspect="1"/>
          </p:cNvPicPr>
          <p:nvPr userDrawn="1"/>
        </p:nvPicPr>
        <p:blipFill>
          <a:blip r:embed="rId2"/>
          <a:stretch>
            <a:fillRect/>
          </a:stretch>
        </p:blipFill>
        <p:spPr>
          <a:xfrm>
            <a:off x="10657622" y="4943483"/>
            <a:ext cx="1214956" cy="292396"/>
          </a:xfrm>
          <a:prstGeom prst="rect">
            <a:avLst/>
          </a:prstGeom>
        </p:spPr>
      </p:pic>
      <p:pic>
        <p:nvPicPr>
          <p:cNvPr id="8" name="Picture 8">
            <a:extLst>
              <a:ext uri="{FF2B5EF4-FFF2-40B4-BE49-F238E27FC236}">
                <a16:creationId xmlns:a16="http://schemas.microsoft.com/office/drawing/2014/main" id="{04108FC0-1F9C-D22A-D5D7-002CD8E62B20}"/>
              </a:ext>
            </a:extLst>
          </p:cNvPr>
          <p:cNvPicPr>
            <a:picLocks noChangeAspect="1"/>
          </p:cNvPicPr>
          <p:nvPr userDrawn="1"/>
        </p:nvPicPr>
        <p:blipFill>
          <a:blip r:embed="rId3"/>
          <a:stretch>
            <a:fillRect/>
          </a:stretch>
        </p:blipFill>
        <p:spPr>
          <a:xfrm>
            <a:off x="10656127" y="5477138"/>
            <a:ext cx="1137658" cy="354043"/>
          </a:xfrm>
          <a:prstGeom prst="rect">
            <a:avLst/>
          </a:prstGeom>
        </p:spPr>
      </p:pic>
      <p:cxnSp>
        <p:nvCxnSpPr>
          <p:cNvPr id="9" name="Straight Connector 9">
            <a:extLst>
              <a:ext uri="{FF2B5EF4-FFF2-40B4-BE49-F238E27FC236}">
                <a16:creationId xmlns:a16="http://schemas.microsoft.com/office/drawing/2014/main" id="{BF0F5693-8CE4-C926-A8D8-95579B3EFED2}"/>
              </a:ext>
            </a:extLst>
          </p:cNvPr>
          <p:cNvCxnSpPr>
            <a:cxnSpLocks/>
          </p:cNvCxnSpPr>
          <p:nvPr userDrawn="1"/>
        </p:nvCxnSpPr>
        <p:spPr>
          <a:xfrm>
            <a:off x="10428325" y="4595606"/>
            <a:ext cx="0" cy="1959306"/>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 name="TextBox 6">
            <a:extLst>
              <a:ext uri="{FF2B5EF4-FFF2-40B4-BE49-F238E27FC236}">
                <a16:creationId xmlns:a16="http://schemas.microsoft.com/office/drawing/2014/main" id="{778DF02C-1EBA-1328-DD96-1CAA7B82F88C}"/>
              </a:ext>
            </a:extLst>
          </p:cNvPr>
          <p:cNvSpPr txBox="1"/>
          <p:nvPr userDrawn="1"/>
        </p:nvSpPr>
        <p:spPr>
          <a:xfrm>
            <a:off x="10656127" y="6047672"/>
            <a:ext cx="1579116" cy="215444"/>
          </a:xfrm>
          <a:prstGeom prst="rect">
            <a:avLst/>
          </a:prstGeom>
          <a:noFill/>
        </p:spPr>
        <p:txBody>
          <a:bodyPr wrap="square" lIns="0" rtlCol="0" anchor="ctr" anchorCtr="0">
            <a:spAutoFit/>
          </a:bodyPr>
          <a:lstStyle/>
          <a:p>
            <a:r>
              <a:rPr lang="en-US" sz="800" dirty="0">
                <a:solidFill>
                  <a:schemeClr val="bg1"/>
                </a:solidFill>
                <a:latin typeface="Helvetica" pitchFamily="2" charset="0"/>
              </a:rPr>
              <a:t>WUENIC 2025 revision</a:t>
            </a:r>
          </a:p>
        </p:txBody>
      </p:sp>
    </p:spTree>
    <p:extLst>
      <p:ext uri="{BB962C8B-B14F-4D97-AF65-F5344CB8AC3E}">
        <p14:creationId xmlns:p14="http://schemas.microsoft.com/office/powerpoint/2010/main" val="3477351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ta_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C3A3DCC-B4A1-1548-61FE-0D38A75AF36C}"/>
              </a:ext>
            </a:extLst>
          </p:cNvPr>
          <p:cNvSpPr/>
          <p:nvPr userDrawn="1"/>
        </p:nvSpPr>
        <p:spPr>
          <a:xfrm>
            <a:off x="10237694" y="144049"/>
            <a:ext cx="1794425"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7" name="Picture 6">
            <a:extLst>
              <a:ext uri="{FF2B5EF4-FFF2-40B4-BE49-F238E27FC236}">
                <a16:creationId xmlns:a16="http://schemas.microsoft.com/office/drawing/2014/main" id="{5A5E189D-701E-E09A-B402-2C20B031FCCC}"/>
              </a:ext>
            </a:extLst>
          </p:cNvPr>
          <p:cNvPicPr>
            <a:picLocks noChangeAspect="1"/>
          </p:cNvPicPr>
          <p:nvPr userDrawn="1"/>
        </p:nvPicPr>
        <p:blipFill>
          <a:blip r:embed="rId2"/>
          <a:stretch>
            <a:fillRect/>
          </a:stretch>
        </p:blipFill>
        <p:spPr>
          <a:xfrm>
            <a:off x="10558736" y="5868637"/>
            <a:ext cx="1214956" cy="292396"/>
          </a:xfrm>
          <a:prstGeom prst="rect">
            <a:avLst/>
          </a:prstGeom>
        </p:spPr>
      </p:pic>
      <p:pic>
        <p:nvPicPr>
          <p:cNvPr id="8" name="Picture 7">
            <a:extLst>
              <a:ext uri="{FF2B5EF4-FFF2-40B4-BE49-F238E27FC236}">
                <a16:creationId xmlns:a16="http://schemas.microsoft.com/office/drawing/2014/main" id="{6825B84C-B955-8FF6-387A-FA6210477779}"/>
              </a:ext>
            </a:extLst>
          </p:cNvPr>
          <p:cNvPicPr>
            <a:picLocks noChangeAspect="1"/>
          </p:cNvPicPr>
          <p:nvPr userDrawn="1"/>
        </p:nvPicPr>
        <p:blipFill>
          <a:blip r:embed="rId3"/>
          <a:stretch>
            <a:fillRect/>
          </a:stretch>
        </p:blipFill>
        <p:spPr>
          <a:xfrm>
            <a:off x="10601866" y="6227022"/>
            <a:ext cx="1137658" cy="354043"/>
          </a:xfrm>
          <a:prstGeom prst="rect">
            <a:avLst/>
          </a:prstGeom>
        </p:spPr>
      </p:pic>
      <p:cxnSp>
        <p:nvCxnSpPr>
          <p:cNvPr id="9" name="Straight Connector 8">
            <a:extLst>
              <a:ext uri="{FF2B5EF4-FFF2-40B4-BE49-F238E27FC236}">
                <a16:creationId xmlns:a16="http://schemas.microsoft.com/office/drawing/2014/main" id="{6434DA2D-3C3E-913B-FF11-5B782E92E1CE}"/>
              </a:ext>
            </a:extLst>
          </p:cNvPr>
          <p:cNvCxnSpPr>
            <a:cxnSpLocks/>
          </p:cNvCxnSpPr>
          <p:nvPr userDrawn="1"/>
        </p:nvCxnSpPr>
        <p:spPr>
          <a:xfrm>
            <a:off x="10352797" y="5740819"/>
            <a:ext cx="155448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4920206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data_no_logos">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795ED70-1292-CD30-5013-47BC9058BBE7}"/>
              </a:ext>
            </a:extLst>
          </p:cNvPr>
          <p:cNvSpPr/>
          <p:nvPr userDrawn="1"/>
        </p:nvSpPr>
        <p:spPr>
          <a:xfrm>
            <a:off x="9308056" y="142147"/>
            <a:ext cx="2731544"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59747324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_slide_blu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276FBD5-6F47-8B1A-8F86-CAA5E4BF611D}"/>
              </a:ext>
            </a:extLst>
          </p:cNvPr>
          <p:cNvSpPr/>
          <p:nvPr userDrawn="1"/>
        </p:nvSpPr>
        <p:spPr>
          <a:xfrm>
            <a:off x="0" y="0"/>
            <a:ext cx="12192000" cy="6858000"/>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spTree>
    <p:extLst>
      <p:ext uri="{BB962C8B-B14F-4D97-AF65-F5344CB8AC3E}">
        <p14:creationId xmlns:p14="http://schemas.microsoft.com/office/powerpoint/2010/main" val="1905408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blank_slide_whit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227624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ver_Global">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27019E4B-3DD0-E31E-14E0-ED9CD951B91E}"/>
              </a:ext>
            </a:extLst>
          </p:cNvPr>
          <p:cNvPicPr>
            <a:picLocks noChangeAspect="1"/>
          </p:cNvPicPr>
          <p:nvPr userDrawn="1"/>
        </p:nvPicPr>
        <p:blipFill>
          <a:blip r:embed="rId2"/>
          <a:stretch>
            <a:fillRect/>
          </a:stretch>
        </p:blipFill>
        <p:spPr>
          <a:xfrm>
            <a:off x="3215721" y="73473"/>
            <a:ext cx="4876800" cy="3257550"/>
          </a:xfrm>
          <a:prstGeom prst="rect">
            <a:avLst/>
          </a:prstGeom>
          <a:ln w="76200">
            <a:solidFill>
              <a:srgbClr val="203864"/>
            </a:solidFill>
          </a:ln>
        </p:spPr>
      </p:pic>
      <p:pic>
        <p:nvPicPr>
          <p:cNvPr id="25" name="Picture 24">
            <a:extLst>
              <a:ext uri="{FF2B5EF4-FFF2-40B4-BE49-F238E27FC236}">
                <a16:creationId xmlns:a16="http://schemas.microsoft.com/office/drawing/2014/main" id="{198202EA-B11D-1409-A67B-9F38155330B1}"/>
              </a:ext>
            </a:extLst>
          </p:cNvPr>
          <p:cNvPicPr>
            <a:picLocks noChangeAspect="1"/>
          </p:cNvPicPr>
          <p:nvPr userDrawn="1"/>
        </p:nvPicPr>
        <p:blipFill>
          <a:blip r:embed="rId3"/>
          <a:stretch>
            <a:fillRect/>
          </a:stretch>
        </p:blipFill>
        <p:spPr>
          <a:xfrm>
            <a:off x="7612074" y="6139237"/>
            <a:ext cx="1838399" cy="442436"/>
          </a:xfrm>
          <a:prstGeom prst="rect">
            <a:avLst/>
          </a:prstGeom>
        </p:spPr>
      </p:pic>
      <p:pic>
        <p:nvPicPr>
          <p:cNvPr id="26" name="Picture 25">
            <a:extLst>
              <a:ext uri="{FF2B5EF4-FFF2-40B4-BE49-F238E27FC236}">
                <a16:creationId xmlns:a16="http://schemas.microsoft.com/office/drawing/2014/main" id="{239F1BDD-59E7-4823-3C0A-F746EFBC95DC}"/>
              </a:ext>
            </a:extLst>
          </p:cNvPr>
          <p:cNvPicPr>
            <a:picLocks noChangeAspect="1"/>
          </p:cNvPicPr>
          <p:nvPr userDrawn="1"/>
        </p:nvPicPr>
        <p:blipFill>
          <a:blip r:embed="rId4"/>
          <a:stretch>
            <a:fillRect/>
          </a:stretch>
        </p:blipFill>
        <p:spPr>
          <a:xfrm>
            <a:off x="9783477" y="6061100"/>
            <a:ext cx="1757790" cy="547030"/>
          </a:xfrm>
          <a:prstGeom prst="rect">
            <a:avLst/>
          </a:prstGeom>
        </p:spPr>
      </p:pic>
      <p:pic>
        <p:nvPicPr>
          <p:cNvPr id="27" name="Picture 26">
            <a:extLst>
              <a:ext uri="{FF2B5EF4-FFF2-40B4-BE49-F238E27FC236}">
                <a16:creationId xmlns:a16="http://schemas.microsoft.com/office/drawing/2014/main" id="{C49AA4E1-E6B6-8886-3145-904599AF4BD7}"/>
              </a:ext>
            </a:extLst>
          </p:cNvPr>
          <p:cNvPicPr>
            <a:picLocks noChangeAspect="1"/>
          </p:cNvPicPr>
          <p:nvPr userDrawn="1"/>
        </p:nvPicPr>
        <p:blipFill>
          <a:blip r:embed="rId5"/>
          <a:stretch>
            <a:fillRect/>
          </a:stretch>
        </p:blipFill>
        <p:spPr>
          <a:xfrm>
            <a:off x="70915" y="73472"/>
            <a:ext cx="4235116" cy="2828925"/>
          </a:xfrm>
          <a:prstGeom prst="rect">
            <a:avLst/>
          </a:prstGeom>
          <a:ln w="76200">
            <a:solidFill>
              <a:srgbClr val="203864"/>
            </a:solidFill>
          </a:ln>
        </p:spPr>
      </p:pic>
      <p:pic>
        <p:nvPicPr>
          <p:cNvPr id="28" name="Picture 27">
            <a:extLst>
              <a:ext uri="{FF2B5EF4-FFF2-40B4-BE49-F238E27FC236}">
                <a16:creationId xmlns:a16="http://schemas.microsoft.com/office/drawing/2014/main" id="{04064FFB-A3CD-EA15-7BE7-510AA83E5DED}"/>
              </a:ext>
            </a:extLst>
          </p:cNvPr>
          <p:cNvPicPr>
            <a:picLocks noChangeAspect="1"/>
          </p:cNvPicPr>
          <p:nvPr userDrawn="1"/>
        </p:nvPicPr>
        <p:blipFill>
          <a:blip r:embed="rId6"/>
          <a:srcRect l="4131" t="4790"/>
          <a:stretch>
            <a:fillRect/>
          </a:stretch>
        </p:blipFill>
        <p:spPr>
          <a:xfrm>
            <a:off x="70915" y="2740065"/>
            <a:ext cx="2712309" cy="4044465"/>
          </a:xfrm>
          <a:prstGeom prst="rect">
            <a:avLst/>
          </a:prstGeom>
          <a:ln w="76200">
            <a:solidFill>
              <a:srgbClr val="203864"/>
            </a:solidFill>
          </a:ln>
        </p:spPr>
      </p:pic>
      <p:pic>
        <p:nvPicPr>
          <p:cNvPr id="29" name="Picture 28">
            <a:extLst>
              <a:ext uri="{FF2B5EF4-FFF2-40B4-BE49-F238E27FC236}">
                <a16:creationId xmlns:a16="http://schemas.microsoft.com/office/drawing/2014/main" id="{C480261D-A869-3DF0-FDB3-AAB0B6F1E8E7}"/>
              </a:ext>
            </a:extLst>
          </p:cNvPr>
          <p:cNvPicPr>
            <a:picLocks noChangeAspect="1"/>
          </p:cNvPicPr>
          <p:nvPr userDrawn="1"/>
        </p:nvPicPr>
        <p:blipFill>
          <a:blip r:embed="rId7"/>
          <a:srcRect l="810" r="1"/>
          <a:stretch>
            <a:fillRect/>
          </a:stretch>
        </p:blipFill>
        <p:spPr>
          <a:xfrm>
            <a:off x="2783223" y="2740065"/>
            <a:ext cx="6005867" cy="4044464"/>
          </a:xfrm>
          <a:prstGeom prst="rect">
            <a:avLst/>
          </a:prstGeom>
          <a:ln w="76200">
            <a:solidFill>
              <a:srgbClr val="203864"/>
            </a:solidFill>
          </a:ln>
        </p:spPr>
      </p:pic>
      <p:sp>
        <p:nvSpPr>
          <p:cNvPr id="30" name="Rectangle 29">
            <a:extLst>
              <a:ext uri="{FF2B5EF4-FFF2-40B4-BE49-F238E27FC236}">
                <a16:creationId xmlns:a16="http://schemas.microsoft.com/office/drawing/2014/main" id="{71A77201-436D-C177-CA64-5DF996215857}"/>
              </a:ext>
            </a:extLst>
          </p:cNvPr>
          <p:cNvSpPr/>
          <p:nvPr userDrawn="1"/>
        </p:nvSpPr>
        <p:spPr>
          <a:xfrm>
            <a:off x="6800869" y="0"/>
            <a:ext cx="5430038" cy="6858000"/>
          </a:xfrm>
          <a:prstGeom prst="rect">
            <a:avLst/>
          </a:prstGeom>
          <a:solidFill>
            <a:srgbClr val="203864"/>
          </a:solidFill>
          <a:ln w="38100">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TextBox 18">
            <a:extLst>
              <a:ext uri="{FF2B5EF4-FFF2-40B4-BE49-F238E27FC236}">
                <a16:creationId xmlns:a16="http://schemas.microsoft.com/office/drawing/2014/main" id="{868EC3FB-20E3-22F4-1B3F-1F85E4514BFF}"/>
              </a:ext>
            </a:extLst>
          </p:cNvPr>
          <p:cNvSpPr txBox="1"/>
          <p:nvPr userDrawn="1"/>
        </p:nvSpPr>
        <p:spPr>
          <a:xfrm>
            <a:off x="4333875" y="2466537"/>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0" name="TextBox 19">
            <a:extLst>
              <a:ext uri="{FF2B5EF4-FFF2-40B4-BE49-F238E27FC236}">
                <a16:creationId xmlns:a16="http://schemas.microsoft.com/office/drawing/2014/main" id="{C1717693-8493-CD4C-BDF9-898285D6BCD9}"/>
              </a:ext>
            </a:extLst>
          </p:cNvPr>
          <p:cNvSpPr txBox="1"/>
          <p:nvPr userDrawn="1"/>
        </p:nvSpPr>
        <p:spPr>
          <a:xfrm>
            <a:off x="2747401" y="65844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©UNICEF/UNI785660/</a:t>
            </a:r>
            <a:endParaRPr lang="en-GB" sz="700" dirty="0">
              <a:solidFill>
                <a:schemeClr val="bg1"/>
              </a:solidFill>
            </a:endParaRPr>
          </a:p>
        </p:txBody>
      </p:sp>
      <p:sp>
        <p:nvSpPr>
          <p:cNvPr id="21" name="TextBox 20">
            <a:extLst>
              <a:ext uri="{FF2B5EF4-FFF2-40B4-BE49-F238E27FC236}">
                <a16:creationId xmlns:a16="http://schemas.microsoft.com/office/drawing/2014/main" id="{0973CFC1-B21A-E48F-5E33-50F92C7A9EE4}"/>
              </a:ext>
            </a:extLst>
          </p:cNvPr>
          <p:cNvSpPr txBox="1"/>
          <p:nvPr userDrawn="1"/>
        </p:nvSpPr>
        <p:spPr>
          <a:xfrm>
            <a:off x="70915" y="2438582"/>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©UNICEF/UNI536036/Boman</a:t>
            </a:r>
            <a:endParaRPr lang="en-GB" sz="700" dirty="0">
              <a:solidFill>
                <a:schemeClr val="bg1"/>
              </a:solidFill>
            </a:endParaRPr>
          </a:p>
        </p:txBody>
      </p:sp>
      <p:sp>
        <p:nvSpPr>
          <p:cNvPr id="22" name="TextBox 21">
            <a:extLst>
              <a:ext uri="{FF2B5EF4-FFF2-40B4-BE49-F238E27FC236}">
                <a16:creationId xmlns:a16="http://schemas.microsoft.com/office/drawing/2014/main" id="{DA5B385D-40CE-4615-E14D-70F1AB5195C4}"/>
              </a:ext>
            </a:extLst>
          </p:cNvPr>
          <p:cNvSpPr txBox="1"/>
          <p:nvPr userDrawn="1"/>
        </p:nvSpPr>
        <p:spPr>
          <a:xfrm>
            <a:off x="37882" y="6581673"/>
            <a:ext cx="3321170" cy="200055"/>
          </a:xfrm>
          <a:prstGeom prst="rect">
            <a:avLst/>
          </a:prstGeom>
          <a:noFill/>
        </p:spPr>
        <p:txBody>
          <a:bodyPr wrap="square" rtlCol="0">
            <a:spAutoFit/>
          </a:bodyPr>
          <a:lstStyle/>
          <a:p>
            <a:r>
              <a:rPr lang="en-GB" sz="700" b="0" i="0" dirty="0">
                <a:solidFill>
                  <a:schemeClr val="bg1"/>
                </a:solidFill>
                <a:effectLst/>
                <a:latin typeface="Roboto" panose="02000000000000000000" pitchFamily="2" charset="0"/>
              </a:rPr>
              <a:t>©UNICEF/UNI688973/Córdob</a:t>
            </a:r>
            <a:endParaRPr lang="en-GB" sz="700" dirty="0">
              <a:solidFill>
                <a:schemeClr val="bg1"/>
              </a:solidFill>
            </a:endParaRPr>
          </a:p>
        </p:txBody>
      </p:sp>
      <p:pic>
        <p:nvPicPr>
          <p:cNvPr id="33" name="Picture 32">
            <a:extLst>
              <a:ext uri="{FF2B5EF4-FFF2-40B4-BE49-F238E27FC236}">
                <a16:creationId xmlns:a16="http://schemas.microsoft.com/office/drawing/2014/main" id="{7AEE64A6-67D8-5732-C998-B580E3094D94}"/>
              </a:ext>
            </a:extLst>
          </p:cNvPr>
          <p:cNvPicPr>
            <a:picLocks noChangeAspect="1"/>
          </p:cNvPicPr>
          <p:nvPr userDrawn="1"/>
        </p:nvPicPr>
        <p:blipFill>
          <a:blip r:embed="rId3"/>
          <a:stretch>
            <a:fillRect/>
          </a:stretch>
        </p:blipFill>
        <p:spPr>
          <a:xfrm>
            <a:off x="7773504" y="6196747"/>
            <a:ext cx="1838399" cy="442436"/>
          </a:xfrm>
          <a:prstGeom prst="rect">
            <a:avLst/>
          </a:prstGeom>
        </p:spPr>
      </p:pic>
      <p:pic>
        <p:nvPicPr>
          <p:cNvPr id="34" name="Picture 33">
            <a:extLst>
              <a:ext uri="{FF2B5EF4-FFF2-40B4-BE49-F238E27FC236}">
                <a16:creationId xmlns:a16="http://schemas.microsoft.com/office/drawing/2014/main" id="{DB089436-DD47-EF78-7D56-AC5A64B40781}"/>
              </a:ext>
            </a:extLst>
          </p:cNvPr>
          <p:cNvPicPr>
            <a:picLocks noChangeAspect="1"/>
          </p:cNvPicPr>
          <p:nvPr userDrawn="1"/>
        </p:nvPicPr>
        <p:blipFill>
          <a:blip r:embed="rId4"/>
          <a:stretch>
            <a:fillRect/>
          </a:stretch>
        </p:blipFill>
        <p:spPr>
          <a:xfrm>
            <a:off x="9944907" y="6118610"/>
            <a:ext cx="1757790" cy="547030"/>
          </a:xfrm>
          <a:prstGeom prst="rect">
            <a:avLst/>
          </a:prstGeom>
        </p:spPr>
      </p:pic>
    </p:spTree>
    <p:extLst>
      <p:ext uri="{BB962C8B-B14F-4D97-AF65-F5344CB8AC3E}">
        <p14:creationId xmlns:p14="http://schemas.microsoft.com/office/powerpoint/2010/main" val="30496262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ver_country">
    <p:spTree>
      <p:nvGrpSpPr>
        <p:cNvPr id="1" name=""/>
        <p:cNvGrpSpPr/>
        <p:nvPr/>
      </p:nvGrpSpPr>
      <p:grpSpPr>
        <a:xfrm>
          <a:off x="0" y="0"/>
          <a:ext cx="0" cy="0"/>
          <a:chOff x="0" y="0"/>
          <a:chExt cx="0" cy="0"/>
        </a:xfrm>
      </p:grpSpPr>
      <p:pic>
        <p:nvPicPr>
          <p:cNvPr id="45" name="Picture 2">
            <a:extLst>
              <a:ext uri="{FF2B5EF4-FFF2-40B4-BE49-F238E27FC236}">
                <a16:creationId xmlns:a16="http://schemas.microsoft.com/office/drawing/2014/main" id="{BD77C17B-F888-5219-9F5A-0E5059C3928C}"/>
              </a:ext>
            </a:extLst>
          </p:cNvPr>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t="5820"/>
          <a:stretch>
            <a:fillRect/>
          </a:stretch>
        </p:blipFill>
        <p:spPr bwMode="auto">
          <a:xfrm>
            <a:off x="54205" y="44167"/>
            <a:ext cx="4814783" cy="2505456"/>
          </a:xfrm>
          <a:prstGeom prst="rect">
            <a:avLst/>
          </a:prstGeom>
          <a:noFill/>
          <a:ln w="57150">
            <a:solidFill>
              <a:srgbClr val="203864"/>
            </a:solidFill>
          </a:ln>
          <a:extLst>
            <a:ext uri="{909E8E84-426E-40DD-AFC4-6F175D3DCCD1}">
              <a14:hiddenFill xmlns:a14="http://schemas.microsoft.com/office/drawing/2010/main">
                <a:solidFill>
                  <a:srgbClr val="FFFFFF"/>
                </a:solidFill>
              </a14:hiddenFill>
            </a:ext>
          </a:extLst>
        </p:spPr>
      </p:pic>
      <p:pic>
        <p:nvPicPr>
          <p:cNvPr id="46" name="Picture 45">
            <a:extLst>
              <a:ext uri="{FF2B5EF4-FFF2-40B4-BE49-F238E27FC236}">
                <a16:creationId xmlns:a16="http://schemas.microsoft.com/office/drawing/2014/main" id="{531BF749-F3BA-90FF-C5A7-DB39BE3E6F65}"/>
              </a:ext>
            </a:extLst>
          </p:cNvPr>
          <p:cNvPicPr>
            <a:picLocks noChangeAspect="1"/>
          </p:cNvPicPr>
          <p:nvPr userDrawn="1"/>
        </p:nvPicPr>
        <p:blipFill>
          <a:blip r:embed="rId3"/>
          <a:srcRect t="22914" r="15774"/>
          <a:stretch>
            <a:fillRect/>
          </a:stretch>
        </p:blipFill>
        <p:spPr>
          <a:xfrm>
            <a:off x="8026815" y="49805"/>
            <a:ext cx="4107541" cy="2503768"/>
          </a:xfrm>
          <a:prstGeom prst="rect">
            <a:avLst/>
          </a:prstGeom>
          <a:ln w="57150">
            <a:solidFill>
              <a:srgbClr val="203864"/>
            </a:solidFill>
          </a:ln>
        </p:spPr>
      </p:pic>
      <p:pic>
        <p:nvPicPr>
          <p:cNvPr id="47" name="Picture 46">
            <a:extLst>
              <a:ext uri="{FF2B5EF4-FFF2-40B4-BE49-F238E27FC236}">
                <a16:creationId xmlns:a16="http://schemas.microsoft.com/office/drawing/2014/main" id="{056008FA-1B27-2469-8D92-3CBB17F21845}"/>
              </a:ext>
            </a:extLst>
          </p:cNvPr>
          <p:cNvPicPr>
            <a:picLocks noChangeAspect="1"/>
          </p:cNvPicPr>
          <p:nvPr userDrawn="1"/>
        </p:nvPicPr>
        <p:blipFill>
          <a:blip r:embed="rId4"/>
          <a:stretch>
            <a:fillRect/>
          </a:stretch>
        </p:blipFill>
        <p:spPr>
          <a:xfrm>
            <a:off x="8919631" y="4766494"/>
            <a:ext cx="3217870" cy="2043730"/>
          </a:xfrm>
          <a:prstGeom prst="rect">
            <a:avLst/>
          </a:prstGeom>
          <a:ln w="57150">
            <a:solidFill>
              <a:srgbClr val="203864"/>
            </a:solidFill>
          </a:ln>
        </p:spPr>
      </p:pic>
      <p:pic>
        <p:nvPicPr>
          <p:cNvPr id="48" name="Picture 47">
            <a:extLst>
              <a:ext uri="{FF2B5EF4-FFF2-40B4-BE49-F238E27FC236}">
                <a16:creationId xmlns:a16="http://schemas.microsoft.com/office/drawing/2014/main" id="{FF2234DF-25DA-295E-B1E0-1E5ED56189BB}"/>
              </a:ext>
            </a:extLst>
          </p:cNvPr>
          <p:cNvPicPr>
            <a:picLocks noChangeAspect="1"/>
          </p:cNvPicPr>
          <p:nvPr userDrawn="1"/>
        </p:nvPicPr>
        <p:blipFill rotWithShape="1">
          <a:blip r:embed="rId5"/>
          <a:srcRect l="21333" r="20057"/>
          <a:stretch/>
        </p:blipFill>
        <p:spPr>
          <a:xfrm>
            <a:off x="9960166" y="2241090"/>
            <a:ext cx="2177279" cy="2478024"/>
          </a:xfrm>
          <a:prstGeom prst="rect">
            <a:avLst/>
          </a:prstGeom>
          <a:ln w="57150">
            <a:solidFill>
              <a:srgbClr val="203864"/>
            </a:solidFill>
          </a:ln>
        </p:spPr>
      </p:pic>
      <p:pic>
        <p:nvPicPr>
          <p:cNvPr id="49" name="Picture 48">
            <a:extLst>
              <a:ext uri="{FF2B5EF4-FFF2-40B4-BE49-F238E27FC236}">
                <a16:creationId xmlns:a16="http://schemas.microsoft.com/office/drawing/2014/main" id="{77A1A80E-875C-8F20-417A-F4DD2A0C56D2}"/>
              </a:ext>
            </a:extLst>
          </p:cNvPr>
          <p:cNvPicPr>
            <a:picLocks noChangeAspect="1"/>
          </p:cNvPicPr>
          <p:nvPr userDrawn="1"/>
        </p:nvPicPr>
        <p:blipFill>
          <a:blip r:embed="rId6"/>
          <a:srcRect t="12819"/>
          <a:stretch>
            <a:fillRect/>
          </a:stretch>
        </p:blipFill>
        <p:spPr>
          <a:xfrm>
            <a:off x="4031288" y="52241"/>
            <a:ext cx="4108434" cy="2385501"/>
          </a:xfrm>
          <a:prstGeom prst="rect">
            <a:avLst/>
          </a:prstGeom>
          <a:ln w="57150">
            <a:solidFill>
              <a:srgbClr val="203864"/>
            </a:solidFill>
          </a:ln>
        </p:spPr>
      </p:pic>
      <p:pic>
        <p:nvPicPr>
          <p:cNvPr id="50" name="Picture 49">
            <a:extLst>
              <a:ext uri="{FF2B5EF4-FFF2-40B4-BE49-F238E27FC236}">
                <a16:creationId xmlns:a16="http://schemas.microsoft.com/office/drawing/2014/main" id="{B2FA935B-EB52-4CB0-727F-C84A2D66D3FD}"/>
              </a:ext>
            </a:extLst>
          </p:cNvPr>
          <p:cNvPicPr>
            <a:picLocks noChangeAspect="1"/>
          </p:cNvPicPr>
          <p:nvPr userDrawn="1"/>
        </p:nvPicPr>
        <p:blipFill>
          <a:blip r:embed="rId7"/>
          <a:stretch>
            <a:fillRect/>
          </a:stretch>
        </p:blipFill>
        <p:spPr>
          <a:xfrm>
            <a:off x="5870149" y="4727070"/>
            <a:ext cx="3136296" cy="2088822"/>
          </a:xfrm>
          <a:prstGeom prst="rect">
            <a:avLst/>
          </a:prstGeom>
          <a:ln w="57150">
            <a:solidFill>
              <a:srgbClr val="203864"/>
            </a:solidFill>
          </a:ln>
        </p:spPr>
      </p:pic>
      <p:pic>
        <p:nvPicPr>
          <p:cNvPr id="51" name="Picture 50">
            <a:extLst>
              <a:ext uri="{FF2B5EF4-FFF2-40B4-BE49-F238E27FC236}">
                <a16:creationId xmlns:a16="http://schemas.microsoft.com/office/drawing/2014/main" id="{018C58D5-B7EF-41FB-CDFA-2179BEE8FBE3}"/>
              </a:ext>
            </a:extLst>
          </p:cNvPr>
          <p:cNvPicPr>
            <a:picLocks noChangeAspect="1"/>
          </p:cNvPicPr>
          <p:nvPr userDrawn="1"/>
        </p:nvPicPr>
        <p:blipFill>
          <a:blip r:embed="rId8"/>
          <a:stretch>
            <a:fillRect/>
          </a:stretch>
        </p:blipFill>
        <p:spPr>
          <a:xfrm>
            <a:off x="3003849" y="4695698"/>
            <a:ext cx="3174380" cy="2114187"/>
          </a:xfrm>
          <a:prstGeom prst="rect">
            <a:avLst/>
          </a:prstGeom>
          <a:ln w="57150">
            <a:solidFill>
              <a:srgbClr val="203864"/>
            </a:solidFill>
          </a:ln>
        </p:spPr>
      </p:pic>
      <p:pic>
        <p:nvPicPr>
          <p:cNvPr id="52" name="Picture 51">
            <a:extLst>
              <a:ext uri="{FF2B5EF4-FFF2-40B4-BE49-F238E27FC236}">
                <a16:creationId xmlns:a16="http://schemas.microsoft.com/office/drawing/2014/main" id="{2B8DD438-C449-95E7-A775-8247A5631DB0}"/>
              </a:ext>
            </a:extLst>
          </p:cNvPr>
          <p:cNvPicPr>
            <a:picLocks noChangeAspect="1"/>
          </p:cNvPicPr>
          <p:nvPr userDrawn="1"/>
        </p:nvPicPr>
        <p:blipFill>
          <a:blip r:embed="rId9"/>
          <a:stretch>
            <a:fillRect/>
          </a:stretch>
        </p:blipFill>
        <p:spPr>
          <a:xfrm>
            <a:off x="49488" y="4697490"/>
            <a:ext cx="3174380" cy="2114187"/>
          </a:xfrm>
          <a:prstGeom prst="rect">
            <a:avLst/>
          </a:prstGeom>
          <a:ln w="57150">
            <a:solidFill>
              <a:srgbClr val="203864"/>
            </a:solidFill>
          </a:ln>
        </p:spPr>
      </p:pic>
      <p:pic>
        <p:nvPicPr>
          <p:cNvPr id="53" name="Picture 52">
            <a:extLst>
              <a:ext uri="{FF2B5EF4-FFF2-40B4-BE49-F238E27FC236}">
                <a16:creationId xmlns:a16="http://schemas.microsoft.com/office/drawing/2014/main" id="{0DDAEB9B-1A7F-33AB-E61A-4D75D9124A2C}"/>
              </a:ext>
            </a:extLst>
          </p:cNvPr>
          <p:cNvPicPr>
            <a:picLocks noChangeAspect="1"/>
          </p:cNvPicPr>
          <p:nvPr userDrawn="1"/>
        </p:nvPicPr>
        <p:blipFill>
          <a:blip r:embed="rId10"/>
          <a:srcRect t="14436"/>
          <a:stretch>
            <a:fillRect/>
          </a:stretch>
        </p:blipFill>
        <p:spPr>
          <a:xfrm>
            <a:off x="50215" y="2239786"/>
            <a:ext cx="1953251" cy="2478024"/>
          </a:xfrm>
          <a:prstGeom prst="rect">
            <a:avLst/>
          </a:prstGeom>
          <a:ln w="57150">
            <a:solidFill>
              <a:srgbClr val="203864"/>
            </a:solidFill>
          </a:ln>
        </p:spPr>
      </p:pic>
      <p:sp>
        <p:nvSpPr>
          <p:cNvPr id="54" name="Rectangle 53">
            <a:extLst>
              <a:ext uri="{FF2B5EF4-FFF2-40B4-BE49-F238E27FC236}">
                <a16:creationId xmlns:a16="http://schemas.microsoft.com/office/drawing/2014/main" id="{9A11D170-F116-EACC-58EB-95FF2B335C22}"/>
              </a:ext>
            </a:extLst>
          </p:cNvPr>
          <p:cNvSpPr/>
          <p:nvPr userDrawn="1"/>
        </p:nvSpPr>
        <p:spPr>
          <a:xfrm>
            <a:off x="49488" y="6170012"/>
            <a:ext cx="12093024" cy="641665"/>
          </a:xfrm>
          <a:prstGeom prst="rect">
            <a:avLst/>
          </a:prstGeom>
          <a:solidFill>
            <a:srgbClr val="000000">
              <a:alpha val="2902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5" name="Picture 54">
            <a:extLst>
              <a:ext uri="{FF2B5EF4-FFF2-40B4-BE49-F238E27FC236}">
                <a16:creationId xmlns:a16="http://schemas.microsoft.com/office/drawing/2014/main" id="{83534A4D-9CA9-0E93-564C-C66C6FCD51F3}"/>
              </a:ext>
            </a:extLst>
          </p:cNvPr>
          <p:cNvPicPr>
            <a:picLocks noChangeAspect="1"/>
          </p:cNvPicPr>
          <p:nvPr userDrawn="1"/>
        </p:nvPicPr>
        <p:blipFill>
          <a:blip r:embed="rId11"/>
          <a:stretch>
            <a:fillRect/>
          </a:stretch>
        </p:blipFill>
        <p:spPr>
          <a:xfrm>
            <a:off x="8359025" y="6335450"/>
            <a:ext cx="1793479" cy="431626"/>
          </a:xfrm>
          <a:prstGeom prst="rect">
            <a:avLst/>
          </a:prstGeom>
        </p:spPr>
      </p:pic>
      <p:pic>
        <p:nvPicPr>
          <p:cNvPr id="56" name="Picture 55">
            <a:extLst>
              <a:ext uri="{FF2B5EF4-FFF2-40B4-BE49-F238E27FC236}">
                <a16:creationId xmlns:a16="http://schemas.microsoft.com/office/drawing/2014/main" id="{EFA97D6D-51E3-2BF1-946E-AC24CAE26BA7}"/>
              </a:ext>
            </a:extLst>
          </p:cNvPr>
          <p:cNvPicPr>
            <a:picLocks noChangeAspect="1"/>
          </p:cNvPicPr>
          <p:nvPr userDrawn="1"/>
        </p:nvPicPr>
        <p:blipFill>
          <a:blip r:embed="rId12"/>
          <a:stretch>
            <a:fillRect/>
          </a:stretch>
        </p:blipFill>
        <p:spPr>
          <a:xfrm>
            <a:off x="10417721" y="6333937"/>
            <a:ext cx="1470388" cy="457589"/>
          </a:xfrm>
          <a:prstGeom prst="rect">
            <a:avLst/>
          </a:prstGeom>
        </p:spPr>
      </p:pic>
      <p:sp>
        <p:nvSpPr>
          <p:cNvPr id="57" name="Rectangle 56">
            <a:extLst>
              <a:ext uri="{FF2B5EF4-FFF2-40B4-BE49-F238E27FC236}">
                <a16:creationId xmlns:a16="http://schemas.microsoft.com/office/drawing/2014/main" id="{3DF1E9ED-1F3A-E284-1C45-EED64233ECDD}"/>
              </a:ext>
            </a:extLst>
          </p:cNvPr>
          <p:cNvSpPr/>
          <p:nvPr userDrawn="1"/>
        </p:nvSpPr>
        <p:spPr>
          <a:xfrm>
            <a:off x="1938528" y="2223672"/>
            <a:ext cx="8286822" cy="2511973"/>
          </a:xfrm>
          <a:prstGeom prst="rect">
            <a:avLst/>
          </a:prstGeom>
          <a:solidFill>
            <a:srgbClr val="203864"/>
          </a:solidFill>
          <a:ln w="76200">
            <a:solidFill>
              <a:srgbClr val="20386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517593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dditional_resources">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4D4BA178-8B39-1F68-48E3-98D375358A7A}"/>
              </a:ext>
            </a:extLst>
          </p:cNvPr>
          <p:cNvPicPr>
            <a:picLocks noChangeAspect="1"/>
          </p:cNvPicPr>
          <p:nvPr userDrawn="1"/>
        </p:nvPicPr>
        <p:blipFill>
          <a:blip r:embed="rId2"/>
          <a:stretch>
            <a:fillRect/>
          </a:stretch>
        </p:blipFill>
        <p:spPr>
          <a:xfrm>
            <a:off x="209802" y="843756"/>
            <a:ext cx="2471823" cy="1709912"/>
          </a:xfrm>
          <a:prstGeom prst="rect">
            <a:avLst/>
          </a:prstGeom>
          <a:ln w="3175">
            <a:solidFill>
              <a:schemeClr val="tx1"/>
            </a:solidFill>
          </a:ln>
        </p:spPr>
      </p:pic>
      <p:cxnSp>
        <p:nvCxnSpPr>
          <p:cNvPr id="24" name="Straight Connector 23">
            <a:extLst>
              <a:ext uri="{FF2B5EF4-FFF2-40B4-BE49-F238E27FC236}">
                <a16:creationId xmlns:a16="http://schemas.microsoft.com/office/drawing/2014/main" id="{3A673FF5-88EF-B6E8-91FB-C25146989667}"/>
              </a:ext>
            </a:extLst>
          </p:cNvPr>
          <p:cNvCxnSpPr/>
          <p:nvPr userDrawn="1"/>
        </p:nvCxnSpPr>
        <p:spPr>
          <a:xfrm>
            <a:off x="9431605" y="5739332"/>
            <a:ext cx="25146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83555D73-F144-CC54-66ED-62F41EE1A44D}"/>
              </a:ext>
            </a:extLst>
          </p:cNvPr>
          <p:cNvSpPr txBox="1"/>
          <p:nvPr userDrawn="1"/>
        </p:nvSpPr>
        <p:spPr>
          <a:xfrm>
            <a:off x="183758" y="195913"/>
            <a:ext cx="2471822" cy="523220"/>
          </a:xfrm>
          <a:prstGeom prst="rect">
            <a:avLst/>
          </a:prstGeom>
          <a:noFill/>
        </p:spPr>
        <p:txBody>
          <a:bodyPr wrap="square" rtlCol="0">
            <a:spAutoFit/>
          </a:bodyPr>
          <a:lstStyle/>
          <a:p>
            <a:pPr algn="ctr"/>
            <a:r>
              <a:rPr lang="en-GB" sz="1400" dirty="0">
                <a:solidFill>
                  <a:srgbClr val="203864"/>
                </a:solidFill>
              </a:rPr>
              <a:t>WUENIC country profiles (PDF and interactive versions)</a:t>
            </a:r>
          </a:p>
        </p:txBody>
      </p:sp>
      <p:sp>
        <p:nvSpPr>
          <p:cNvPr id="31" name="Rectangle 30">
            <a:extLst>
              <a:ext uri="{FF2B5EF4-FFF2-40B4-BE49-F238E27FC236}">
                <a16:creationId xmlns:a16="http://schemas.microsoft.com/office/drawing/2014/main" id="{4F686047-2BA8-5617-A6D8-9B9138930E97}"/>
              </a:ext>
            </a:extLst>
          </p:cNvPr>
          <p:cNvSpPr/>
          <p:nvPr userDrawn="1"/>
        </p:nvSpPr>
        <p:spPr>
          <a:xfrm>
            <a:off x="10337402" y="144049"/>
            <a:ext cx="1694717" cy="6573705"/>
          </a:xfrm>
          <a:prstGeom prst="rect">
            <a:avLst/>
          </a:prstGeom>
          <a:solidFill>
            <a:srgbClr val="2038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n>
                <a:solidFill>
                  <a:sysClr val="windowText" lastClr="000000"/>
                </a:solidFill>
              </a:ln>
              <a:solidFill>
                <a:srgbClr val="1E7FB8"/>
              </a:solidFill>
            </a:endParaRPr>
          </a:p>
        </p:txBody>
      </p:sp>
      <p:pic>
        <p:nvPicPr>
          <p:cNvPr id="32" name="Picture 31">
            <a:extLst>
              <a:ext uri="{FF2B5EF4-FFF2-40B4-BE49-F238E27FC236}">
                <a16:creationId xmlns:a16="http://schemas.microsoft.com/office/drawing/2014/main" id="{E987438F-A2BA-684D-62B4-FDD690A9FA9D}"/>
              </a:ext>
            </a:extLst>
          </p:cNvPr>
          <p:cNvPicPr>
            <a:picLocks noChangeAspect="1"/>
          </p:cNvPicPr>
          <p:nvPr userDrawn="1"/>
        </p:nvPicPr>
        <p:blipFill>
          <a:blip r:embed="rId3"/>
          <a:stretch>
            <a:fillRect/>
          </a:stretch>
        </p:blipFill>
        <p:spPr>
          <a:xfrm>
            <a:off x="10611091" y="5868637"/>
            <a:ext cx="1214956" cy="292396"/>
          </a:xfrm>
          <a:prstGeom prst="rect">
            <a:avLst/>
          </a:prstGeom>
        </p:spPr>
      </p:pic>
      <p:pic>
        <p:nvPicPr>
          <p:cNvPr id="33" name="Picture 32">
            <a:extLst>
              <a:ext uri="{FF2B5EF4-FFF2-40B4-BE49-F238E27FC236}">
                <a16:creationId xmlns:a16="http://schemas.microsoft.com/office/drawing/2014/main" id="{918DDD58-FCB8-E686-84ED-B0A6D4E70B49}"/>
              </a:ext>
            </a:extLst>
          </p:cNvPr>
          <p:cNvPicPr>
            <a:picLocks noChangeAspect="1"/>
          </p:cNvPicPr>
          <p:nvPr userDrawn="1"/>
        </p:nvPicPr>
        <p:blipFill>
          <a:blip r:embed="rId4"/>
          <a:stretch>
            <a:fillRect/>
          </a:stretch>
        </p:blipFill>
        <p:spPr>
          <a:xfrm>
            <a:off x="10626513" y="6227022"/>
            <a:ext cx="1137658" cy="354043"/>
          </a:xfrm>
          <a:prstGeom prst="rect">
            <a:avLst/>
          </a:prstGeom>
        </p:spPr>
      </p:pic>
      <p:cxnSp>
        <p:nvCxnSpPr>
          <p:cNvPr id="34" name="Straight Connector 33">
            <a:extLst>
              <a:ext uri="{FF2B5EF4-FFF2-40B4-BE49-F238E27FC236}">
                <a16:creationId xmlns:a16="http://schemas.microsoft.com/office/drawing/2014/main" id="{B4B31FC6-DA51-F360-7736-219F30708FCD}"/>
              </a:ext>
            </a:extLst>
          </p:cNvPr>
          <p:cNvCxnSpPr>
            <a:cxnSpLocks/>
          </p:cNvCxnSpPr>
          <p:nvPr userDrawn="1"/>
        </p:nvCxnSpPr>
        <p:spPr>
          <a:xfrm>
            <a:off x="10442448" y="5739332"/>
            <a:ext cx="1515121" cy="1487"/>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DD3C8136-9994-FF9E-0B35-567705569017}"/>
              </a:ext>
            </a:extLst>
          </p:cNvPr>
          <p:cNvSpPr txBox="1"/>
          <p:nvPr userDrawn="1"/>
        </p:nvSpPr>
        <p:spPr>
          <a:xfrm>
            <a:off x="3829751" y="283634"/>
            <a:ext cx="3068262" cy="523220"/>
          </a:xfrm>
          <a:prstGeom prst="rect">
            <a:avLst/>
          </a:prstGeom>
          <a:noFill/>
        </p:spPr>
        <p:txBody>
          <a:bodyPr wrap="square" rtlCol="0">
            <a:spAutoFit/>
          </a:bodyPr>
          <a:lstStyle/>
          <a:p>
            <a:pPr algn="ctr"/>
            <a:r>
              <a:rPr lang="en-GB" sz="1400" dirty="0">
                <a:solidFill>
                  <a:srgbClr val="203864"/>
                </a:solidFill>
              </a:rPr>
              <a:t>Datasets: </a:t>
            </a:r>
          </a:p>
          <a:p>
            <a:pPr algn="ctr"/>
            <a:r>
              <a:rPr lang="en-GB" sz="1400" dirty="0">
                <a:solidFill>
                  <a:srgbClr val="203864"/>
                </a:solidFill>
              </a:rPr>
              <a:t>WUENIC, HPV, survey database</a:t>
            </a:r>
          </a:p>
        </p:txBody>
      </p:sp>
      <p:pic>
        <p:nvPicPr>
          <p:cNvPr id="8" name="Picture 7">
            <a:extLst>
              <a:ext uri="{FF2B5EF4-FFF2-40B4-BE49-F238E27FC236}">
                <a16:creationId xmlns:a16="http://schemas.microsoft.com/office/drawing/2014/main" id="{70EA4AEB-A8BB-B041-54BB-C2110DE2920D}"/>
              </a:ext>
            </a:extLst>
          </p:cNvPr>
          <p:cNvPicPr>
            <a:picLocks noChangeAspect="1"/>
          </p:cNvPicPr>
          <p:nvPr userDrawn="1"/>
        </p:nvPicPr>
        <p:blipFill>
          <a:blip r:embed="rId5"/>
          <a:stretch>
            <a:fillRect/>
          </a:stretch>
        </p:blipFill>
        <p:spPr>
          <a:xfrm>
            <a:off x="869081" y="1342044"/>
            <a:ext cx="2599136" cy="1675246"/>
          </a:xfrm>
          <a:prstGeom prst="rect">
            <a:avLst/>
          </a:prstGeom>
          <a:ln w="3175">
            <a:solidFill>
              <a:schemeClr val="tx1"/>
            </a:solidFill>
          </a:ln>
        </p:spPr>
      </p:pic>
      <p:sp>
        <p:nvSpPr>
          <p:cNvPr id="9" name="TextBox 8">
            <a:extLst>
              <a:ext uri="{FF2B5EF4-FFF2-40B4-BE49-F238E27FC236}">
                <a16:creationId xmlns:a16="http://schemas.microsoft.com/office/drawing/2014/main" id="{2ED3298A-9418-2F44-2296-879C9A2628D4}"/>
              </a:ext>
            </a:extLst>
          </p:cNvPr>
          <p:cNvSpPr txBox="1"/>
          <p:nvPr userDrawn="1"/>
        </p:nvSpPr>
        <p:spPr>
          <a:xfrm>
            <a:off x="6902066" y="3348716"/>
            <a:ext cx="3068261" cy="523220"/>
          </a:xfrm>
          <a:prstGeom prst="rect">
            <a:avLst/>
          </a:prstGeom>
          <a:noFill/>
        </p:spPr>
        <p:txBody>
          <a:bodyPr wrap="square" rtlCol="0">
            <a:spAutoFit/>
          </a:bodyPr>
          <a:lstStyle/>
          <a:p>
            <a:pPr algn="ctr"/>
            <a:r>
              <a:rPr lang="en-GB" sz="1400" dirty="0">
                <a:solidFill>
                  <a:srgbClr val="203864"/>
                </a:solidFill>
              </a:rPr>
              <a:t>Country and region-specific </a:t>
            </a:r>
            <a:br>
              <a:rPr lang="en-GB" sz="1400" dirty="0">
                <a:solidFill>
                  <a:srgbClr val="203864"/>
                </a:solidFill>
              </a:rPr>
            </a:br>
            <a:r>
              <a:rPr lang="en-GB" sz="1400" dirty="0">
                <a:solidFill>
                  <a:srgbClr val="203864"/>
                </a:solidFill>
              </a:rPr>
              <a:t>high-level talking points</a:t>
            </a:r>
            <a:endParaRPr lang="en-GB" sz="1100" dirty="0">
              <a:solidFill>
                <a:srgbClr val="203864"/>
              </a:solidFill>
            </a:endParaRPr>
          </a:p>
        </p:txBody>
      </p:sp>
      <p:pic>
        <p:nvPicPr>
          <p:cNvPr id="10" name="Picture 9">
            <a:extLst>
              <a:ext uri="{FF2B5EF4-FFF2-40B4-BE49-F238E27FC236}">
                <a16:creationId xmlns:a16="http://schemas.microsoft.com/office/drawing/2014/main" id="{B5274F7D-158D-D60C-CE21-864F2CF3E0B0}"/>
              </a:ext>
            </a:extLst>
          </p:cNvPr>
          <p:cNvPicPr>
            <a:picLocks noChangeAspect="1"/>
          </p:cNvPicPr>
          <p:nvPr userDrawn="1"/>
        </p:nvPicPr>
        <p:blipFill>
          <a:blip r:embed="rId6"/>
          <a:stretch>
            <a:fillRect/>
          </a:stretch>
        </p:blipFill>
        <p:spPr>
          <a:xfrm>
            <a:off x="194689" y="4496012"/>
            <a:ext cx="2993188" cy="2015300"/>
          </a:xfrm>
          <a:prstGeom prst="rect">
            <a:avLst/>
          </a:prstGeom>
        </p:spPr>
      </p:pic>
      <p:sp>
        <p:nvSpPr>
          <p:cNvPr id="11" name="TextBox 10">
            <a:extLst>
              <a:ext uri="{FF2B5EF4-FFF2-40B4-BE49-F238E27FC236}">
                <a16:creationId xmlns:a16="http://schemas.microsoft.com/office/drawing/2014/main" id="{55F55B77-7438-0AE7-B8E9-EEC0236E144F}"/>
              </a:ext>
            </a:extLst>
          </p:cNvPr>
          <p:cNvSpPr txBox="1"/>
          <p:nvPr userDrawn="1"/>
        </p:nvSpPr>
        <p:spPr>
          <a:xfrm>
            <a:off x="216121" y="3378634"/>
            <a:ext cx="2789227" cy="984885"/>
          </a:xfrm>
          <a:prstGeom prst="rect">
            <a:avLst/>
          </a:prstGeom>
          <a:noFill/>
        </p:spPr>
        <p:txBody>
          <a:bodyPr wrap="square" rtlCol="0">
            <a:spAutoFit/>
          </a:bodyPr>
          <a:lstStyle/>
          <a:p>
            <a:pPr algn="ctr"/>
            <a:r>
              <a:rPr lang="en-GB" sz="1400" dirty="0">
                <a:solidFill>
                  <a:srgbClr val="203864"/>
                </a:solidFill>
              </a:rPr>
              <a:t>Interactive immunization regional snapshots:</a:t>
            </a:r>
            <a:br>
              <a:rPr lang="en-GB" sz="1400" dirty="0">
                <a:solidFill>
                  <a:srgbClr val="203864"/>
                </a:solidFill>
              </a:rPr>
            </a:br>
            <a:r>
              <a:rPr lang="en-GB" sz="700" dirty="0">
                <a:solidFill>
                  <a:schemeClr val="bg1"/>
                </a:solidFill>
              </a:rPr>
              <a:t>gap</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i="1" dirty="0">
                <a:solidFill>
                  <a:srgbClr val="203864"/>
                </a:solidFill>
              </a:rPr>
              <a:t>UNICEF, WHO, World Bank, Gavi and African Union regions</a:t>
            </a:r>
          </a:p>
        </p:txBody>
      </p:sp>
      <p:pic>
        <p:nvPicPr>
          <p:cNvPr id="12" name="Picture 11">
            <a:extLst>
              <a:ext uri="{FF2B5EF4-FFF2-40B4-BE49-F238E27FC236}">
                <a16:creationId xmlns:a16="http://schemas.microsoft.com/office/drawing/2014/main" id="{CE0ECAEB-CA24-F0AF-2394-67C202ADD95F}"/>
              </a:ext>
            </a:extLst>
          </p:cNvPr>
          <p:cNvPicPr>
            <a:picLocks noChangeAspect="1"/>
          </p:cNvPicPr>
          <p:nvPr userDrawn="1"/>
        </p:nvPicPr>
        <p:blipFill>
          <a:blip r:embed="rId7"/>
          <a:stretch>
            <a:fillRect/>
          </a:stretch>
        </p:blipFill>
        <p:spPr>
          <a:xfrm>
            <a:off x="7169786" y="1143353"/>
            <a:ext cx="3016120" cy="2030739"/>
          </a:xfrm>
          <a:prstGeom prst="rect">
            <a:avLst/>
          </a:prstGeom>
        </p:spPr>
      </p:pic>
      <p:sp>
        <p:nvSpPr>
          <p:cNvPr id="13" name="TextBox 12">
            <a:extLst>
              <a:ext uri="{FF2B5EF4-FFF2-40B4-BE49-F238E27FC236}">
                <a16:creationId xmlns:a16="http://schemas.microsoft.com/office/drawing/2014/main" id="{ED985527-322A-DF69-FC44-B1DB7BA2D7BB}"/>
              </a:ext>
            </a:extLst>
          </p:cNvPr>
          <p:cNvSpPr txBox="1"/>
          <p:nvPr userDrawn="1"/>
        </p:nvSpPr>
        <p:spPr>
          <a:xfrm>
            <a:off x="7181818" y="270374"/>
            <a:ext cx="2862018" cy="754053"/>
          </a:xfrm>
          <a:prstGeom prst="rect">
            <a:avLst/>
          </a:prstGeom>
          <a:noFill/>
        </p:spPr>
        <p:txBody>
          <a:bodyPr wrap="square" rtlCol="0">
            <a:spAutoFit/>
          </a:bodyPr>
          <a:lstStyle/>
          <a:p>
            <a:pPr algn="ctr"/>
            <a:r>
              <a:rPr lang="en-GB" sz="1400" dirty="0">
                <a:solidFill>
                  <a:srgbClr val="203864"/>
                </a:solidFill>
              </a:rPr>
              <a:t>Country and region-specific slides: </a:t>
            </a:r>
          </a:p>
          <a:p>
            <a:pPr algn="ctr"/>
            <a:r>
              <a:rPr lang="en-GB" sz="700" i="1" dirty="0">
                <a:solidFill>
                  <a:schemeClr val="bg1"/>
                </a:solidFill>
              </a:rPr>
              <a:t>gap</a:t>
            </a:r>
            <a:br>
              <a:rPr lang="en-GB" sz="1100" i="1" dirty="0">
                <a:solidFill>
                  <a:srgbClr val="203864"/>
                </a:solidFill>
              </a:rPr>
            </a:br>
            <a:r>
              <a:rPr lang="en-GB" sz="1100" i="1" dirty="0">
                <a:solidFill>
                  <a:srgbClr val="203864"/>
                </a:solidFill>
              </a:rPr>
              <a:t>UNICEF, WHO, World Bank, Gavi and African Union regions</a:t>
            </a:r>
          </a:p>
        </p:txBody>
      </p:sp>
      <p:pic>
        <p:nvPicPr>
          <p:cNvPr id="2" name="Picture 1">
            <a:extLst>
              <a:ext uri="{FF2B5EF4-FFF2-40B4-BE49-F238E27FC236}">
                <a16:creationId xmlns:a16="http://schemas.microsoft.com/office/drawing/2014/main" id="{42001794-5376-6A68-5189-37D6903EA3EE}"/>
              </a:ext>
            </a:extLst>
          </p:cNvPr>
          <p:cNvPicPr>
            <a:picLocks noChangeAspect="1"/>
          </p:cNvPicPr>
          <p:nvPr userDrawn="1"/>
        </p:nvPicPr>
        <p:blipFill>
          <a:blip r:embed="rId8"/>
          <a:stretch>
            <a:fillRect/>
          </a:stretch>
        </p:blipFill>
        <p:spPr>
          <a:xfrm>
            <a:off x="3412717" y="4149343"/>
            <a:ext cx="3282660" cy="2323239"/>
          </a:xfrm>
          <a:prstGeom prst="rect">
            <a:avLst/>
          </a:prstGeom>
        </p:spPr>
      </p:pic>
      <p:sp>
        <p:nvSpPr>
          <p:cNvPr id="3" name="TextBox 2">
            <a:extLst>
              <a:ext uri="{FF2B5EF4-FFF2-40B4-BE49-F238E27FC236}">
                <a16:creationId xmlns:a16="http://schemas.microsoft.com/office/drawing/2014/main" id="{2E101229-9700-06DF-555D-01295125A7BF}"/>
              </a:ext>
            </a:extLst>
          </p:cNvPr>
          <p:cNvSpPr txBox="1"/>
          <p:nvPr userDrawn="1"/>
        </p:nvSpPr>
        <p:spPr>
          <a:xfrm>
            <a:off x="3829751" y="3387554"/>
            <a:ext cx="2578214" cy="644985"/>
          </a:xfrm>
          <a:prstGeom prst="rect">
            <a:avLst/>
          </a:prstGeom>
          <a:noFill/>
        </p:spPr>
        <p:txBody>
          <a:bodyPr wrap="square" rtlCol="0">
            <a:spAutoFit/>
          </a:bodyPr>
          <a:lstStyle/>
          <a:p>
            <a:pPr algn="ctr">
              <a:lnSpc>
                <a:spcPct val="150000"/>
              </a:lnSpc>
            </a:pPr>
            <a:r>
              <a:rPr lang="en-GB" sz="1400" dirty="0">
                <a:solidFill>
                  <a:srgbClr val="203864"/>
                </a:solidFill>
              </a:rPr>
              <a:t>Country data quality reports </a:t>
            </a:r>
            <a:r>
              <a:rPr lang="en-GB" sz="1100" dirty="0">
                <a:solidFill>
                  <a:srgbClr val="203864"/>
                </a:solidFill>
              </a:rPr>
              <a:t>(NEW 2026)</a:t>
            </a:r>
            <a:endParaRPr lang="en-GB" sz="1100" i="1" dirty="0">
              <a:solidFill>
                <a:srgbClr val="203864"/>
              </a:solidFill>
            </a:endParaRPr>
          </a:p>
        </p:txBody>
      </p:sp>
      <p:pic>
        <p:nvPicPr>
          <p:cNvPr id="14" name="Picture 13">
            <a:extLst>
              <a:ext uri="{FF2B5EF4-FFF2-40B4-BE49-F238E27FC236}">
                <a16:creationId xmlns:a16="http://schemas.microsoft.com/office/drawing/2014/main" id="{5665A802-3332-67FC-4C3E-A5CA084C4D3A}"/>
              </a:ext>
            </a:extLst>
          </p:cNvPr>
          <p:cNvPicPr>
            <a:picLocks noChangeAspect="1"/>
          </p:cNvPicPr>
          <p:nvPr userDrawn="1"/>
        </p:nvPicPr>
        <p:blipFill>
          <a:blip r:embed="rId9"/>
          <a:stretch>
            <a:fillRect/>
          </a:stretch>
        </p:blipFill>
        <p:spPr>
          <a:xfrm>
            <a:off x="6920217" y="4145021"/>
            <a:ext cx="2313916" cy="1636570"/>
          </a:xfrm>
          <a:prstGeom prst="rect">
            <a:avLst/>
          </a:prstGeom>
        </p:spPr>
      </p:pic>
      <p:pic>
        <p:nvPicPr>
          <p:cNvPr id="15" name="Picture 14">
            <a:extLst>
              <a:ext uri="{FF2B5EF4-FFF2-40B4-BE49-F238E27FC236}">
                <a16:creationId xmlns:a16="http://schemas.microsoft.com/office/drawing/2014/main" id="{92A76B72-72E3-C860-0504-FFDAA73F9283}"/>
              </a:ext>
            </a:extLst>
          </p:cNvPr>
          <p:cNvPicPr>
            <a:picLocks noChangeAspect="1"/>
          </p:cNvPicPr>
          <p:nvPr userDrawn="1"/>
        </p:nvPicPr>
        <p:blipFill>
          <a:blip r:embed="rId10"/>
          <a:stretch>
            <a:fillRect/>
          </a:stretch>
        </p:blipFill>
        <p:spPr>
          <a:xfrm>
            <a:off x="7739619" y="4993000"/>
            <a:ext cx="2313916" cy="1645452"/>
          </a:xfrm>
          <a:prstGeom prst="rect">
            <a:avLst/>
          </a:prstGeom>
        </p:spPr>
      </p:pic>
      <p:sp>
        <p:nvSpPr>
          <p:cNvPr id="17" name="TextBox 16">
            <a:extLst>
              <a:ext uri="{FF2B5EF4-FFF2-40B4-BE49-F238E27FC236}">
                <a16:creationId xmlns:a16="http://schemas.microsoft.com/office/drawing/2014/main" id="{0FA810B3-0882-AFE6-1B21-BAA87CB9B5AC}"/>
              </a:ext>
            </a:extLst>
          </p:cNvPr>
          <p:cNvSpPr txBox="1"/>
          <p:nvPr userDrawn="1"/>
        </p:nvSpPr>
        <p:spPr>
          <a:xfrm>
            <a:off x="6934785" y="3835839"/>
            <a:ext cx="3118750" cy="261610"/>
          </a:xfrm>
          <a:prstGeom prst="rect">
            <a:avLst/>
          </a:prstGeom>
          <a:noFill/>
        </p:spPr>
        <p:txBody>
          <a:bodyPr wrap="square">
            <a:spAutoFit/>
          </a:bodyPr>
          <a:lstStyle/>
          <a:p>
            <a:pPr algn="ctr"/>
            <a:r>
              <a:rPr lang="en-GB" sz="1100" dirty="0">
                <a:solidFill>
                  <a:srgbClr val="203864"/>
                </a:solidFill>
              </a:rPr>
              <a:t>(NEW 2026)</a:t>
            </a:r>
            <a:endParaRPr lang="en-US" sz="1100" dirty="0"/>
          </a:p>
        </p:txBody>
      </p:sp>
      <p:pic>
        <p:nvPicPr>
          <p:cNvPr id="4" name="Picture 3">
            <a:extLst>
              <a:ext uri="{FF2B5EF4-FFF2-40B4-BE49-F238E27FC236}">
                <a16:creationId xmlns:a16="http://schemas.microsoft.com/office/drawing/2014/main" id="{13200F9B-4429-F853-F3A3-9629DF52257B}"/>
              </a:ext>
            </a:extLst>
          </p:cNvPr>
          <p:cNvPicPr>
            <a:picLocks noChangeAspect="1"/>
          </p:cNvPicPr>
          <p:nvPr userDrawn="1"/>
        </p:nvPicPr>
        <p:blipFill>
          <a:blip r:embed="rId11"/>
          <a:stretch>
            <a:fillRect/>
          </a:stretch>
        </p:blipFill>
        <p:spPr>
          <a:xfrm>
            <a:off x="3878555" y="1127177"/>
            <a:ext cx="2970654" cy="1975843"/>
          </a:xfrm>
          <a:prstGeom prst="rect">
            <a:avLst/>
          </a:prstGeom>
        </p:spPr>
      </p:pic>
    </p:spTree>
    <p:extLst>
      <p:ext uri="{BB962C8B-B14F-4D97-AF65-F5344CB8AC3E}">
        <p14:creationId xmlns:p14="http://schemas.microsoft.com/office/powerpoint/2010/main" val="3920694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DC530BC-E96F-A655-74F4-F47880701A39}"/>
              </a:ext>
            </a:extLst>
          </p:cNvPr>
          <p:cNvSpPr>
            <a:spLocks noGrp="1"/>
          </p:cNvSpPr>
          <p:nvPr>
            <p:ph type="title"/>
          </p:nvPr>
        </p:nvSpPr>
        <p:spPr>
          <a:xfrm>
            <a:off x="838200" y="1995142"/>
            <a:ext cx="10515600" cy="1325563"/>
          </a:xfrm>
          <a:prstGeom prst="rect">
            <a:avLst/>
          </a:prstGeom>
        </p:spPr>
        <p:txBody>
          <a:bodyPr vert="horz" lIns="91440" tIns="45720" rIns="91440" bIns="45720" rtlCol="0" anchor="ctr">
            <a:normAutofit/>
          </a:bodyPr>
          <a:lstStyle/>
          <a:p>
            <a:r>
              <a:rPr lang="en-US" dirty="0"/>
              <a:t>Blank slides for WUENIC </a:t>
            </a:r>
            <a:br>
              <a:rPr lang="en-US" dirty="0"/>
            </a:br>
            <a:r>
              <a:rPr lang="en-US" dirty="0"/>
              <a:t>region-specific slide decks</a:t>
            </a:r>
            <a:endParaRPr lang="en-GB" dirty="0"/>
          </a:p>
        </p:txBody>
      </p:sp>
    </p:spTree>
    <p:extLst>
      <p:ext uri="{BB962C8B-B14F-4D97-AF65-F5344CB8AC3E}">
        <p14:creationId xmlns:p14="http://schemas.microsoft.com/office/powerpoint/2010/main" val="78340756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69" r:id="rId4"/>
    <p:sldLayoutId id="2147483667" r:id="rId5"/>
    <p:sldLayoutId id="2147483679" r:id="rId6"/>
    <p:sldLayoutId id="2147483678" r:id="rId7"/>
    <p:sldLayoutId id="2147483671" r:id="rId8"/>
    <p:sldLayoutId id="2147483677" r:id="rId9"/>
    <p:sldLayoutId id="2147483682" r:id="rId10"/>
  </p:sldLayoutIdLst>
  <p:txStyles>
    <p:titleStyle>
      <a:lvl1pPr algn="ctr"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3.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4.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1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1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21132d3fb7fd9848331bf1edbd67d593df1344f9.png"/>
</Relationships>

</file>

<file path=ppt/slides/_rels/slide18.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19.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2.xml.rels><?xml version="1.0" encoding="UTF-8" standalone="yes"?>

<Relationships  xmlns="http://schemas.openxmlformats.org/package/2006/relationships">
<Relationship Id="rId1" Type="http://schemas.openxmlformats.org/officeDocument/2006/relationships/slideLayout" Target="../slideLayouts/slideLayout7.xml"/>
</Relationships>

</file>

<file path=ppt/slides/_rels/slide2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dd6d3f04bcfbda618c7a88fc5db340af9290c90c.png"/>
</Relationships>

</file>

<file path=ppt/slides/_rels/slide2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28.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2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3.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pubmed.ncbi.nlm.nih.gov/19649368/" TargetMode="External"/>
<Relationship Id="rId3" Type="http://schemas.openxmlformats.org/officeDocument/2006/relationships/hyperlink" Target="https://journals.plos.org/plosone/article?id=10.1371/journal.pone.0047806" TargetMode="External"/>
<Relationship Id="rId4" Type="http://schemas.openxmlformats.org/officeDocument/2006/relationships/hyperlink" Target="https://openpublichealthjournal.com/VOLUME/6/PAGE/73/ABSTRACT/" TargetMode="External"/>
<Relationship Id="rId5" Type="http://schemas.openxmlformats.org/officeDocument/2006/relationships/hyperlink" Target="https://gatesopenresearch.org/articles/5-77" TargetMode="External"/>
</Relationships>

</file>

<file path=ppt/slides/_rels/slide3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2.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39e1ff0fd5a24c710a903bb4bca1dc93596b04c.png"/>
</Relationships>

</file>

<file path=ppt/slides/_rels/slide3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3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3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1a21bc095b025feaaa3deade03674434428289f.png"/>
</Relationships>

</file>

<file path=ppt/slides/_rels/slide3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0.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41.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3.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4aa1e6642fe1df8c8ebb502abf057cd6b044b825.png"/>
</Relationships>

</file>

<file path=ppt/slides/_rels/slide44.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46.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4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38adf945f225e7e564e8e8bbf8f0805fd52c2d9f.png"/>
</Relationships>

</file>

<file path=ppt/slides/_rels/slide4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abc5c5f0c0ebccccb98cfaed42aa61c6eb00bc72.png"/>
</Relationships>

</file>

<file path=ppt/slides/_rels/slide49.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ffc4d836d71c2e6868e6f4d97db2133aeb147df8.png"/>
</Relationships>

</file>

<file path=ppt/slides/_rels/slide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0.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1.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99dc2822eef822ae11024aff424407c2061ec6c1.png"/>
</Relationships>

</file>

<file path=ppt/slides/_rels/slide52.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3.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54.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55.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7.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58.xml.rels><?xml version="1.0" encoding="UTF-8" standalone="yes"?>

<Relationships  xmlns="http://schemas.openxmlformats.org/package/2006/relationships">
<Relationship Id="rId1" Type="http://schemas.openxmlformats.org/officeDocument/2006/relationships/slideLayout" Target="../slideLayouts/slideLayout4.xml"/>
<Relationship Id="rId2" Type="http://schemas.openxmlformats.org/officeDocument/2006/relationships/image" Target="../media/e5e6d240a96c53ac0804bcb6e1fd00fdf621ef0c.png"/>
</Relationships>

</file>

<file path=ppt/slides/_rels/slide59.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0.xml.rels><?xml version="1.0" encoding="UTF-8" standalone="yes"?>

<Relationships  xmlns="http://schemas.openxmlformats.org/package/2006/relationships">
<Relationship Id="rId1" Type="http://schemas.openxmlformats.org/officeDocument/2006/relationships/slideLayout" Target="../slideLayouts/slideLayout6.xml"/>
</Relationships>

</file>

<file path=ppt/slides/_rels/slide61.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2.xml.rels><?xml version="1.0" encoding="UTF-8" standalone="yes"?>

<Relationships  xmlns="http://schemas.openxmlformats.org/package/2006/relationships">
<Relationship Id="rId1" Type="http://schemas.openxmlformats.org/officeDocument/2006/relationships/slideLayout" Target="../slideLayouts/slideLayout5.xml"/>
<Relationship Id="rId2" Type="http://schemas.openxmlformats.org/officeDocument/2006/relationships/hyperlink" Target="https://www.sciencedirect.com/science/article/pii/S0091743520304308?via%3Dihub" TargetMode="External"/>
</Relationships>

</file>

<file path=ppt/slides/_rels/slide63.xml.rels><?xml version="1.0" encoding="UTF-8" standalone="yes"?>

<Relationships  xmlns="http://schemas.openxmlformats.org/package/2006/relationships">
<Relationship Id="rId1" Type="http://schemas.openxmlformats.org/officeDocument/2006/relationships/slideLayout" Target="../slideLayouts/slideLayout4.xml"/>
</Relationships>

</file>

<file path=ppt/slides/_rels/slide64.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ac3cb48973388b35244122e4b0c0d3661f29b5e4.png"/>
</Relationships>

</file>

<file path=ppt/slides/_rels/slide65.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6.xml.rels><?xml version="1.0" encoding="UTF-8" standalone="yes"?>

<Relationships  xmlns="http://schemas.openxmlformats.org/package/2006/relationships">
<Relationship Id="rId1" Type="http://schemas.openxmlformats.org/officeDocument/2006/relationships/slideLayout" Target="../slideLayouts/slideLayout1.xml"/>
</Relationships>

</file>

<file path=ppt/slides/_rels/slide67.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_rels/slide68.xml.rels><?xml version="1.0" encoding="UTF-8" standalone="yes"?>

<Relationships  xmlns="http://schemas.openxmlformats.org/package/2006/relationships">
<Relationship Id="rId1" Type="http://schemas.openxmlformats.org/officeDocument/2006/relationships/slideLayout" Target="../slideLayouts/slideLayout9.xml"/>
<Relationship Id="rId2" Type="http://schemas.openxmlformats.org/officeDocument/2006/relationships/hyperlink" Target="https://data.unicef.org/resources/immunization/" TargetMode="External"/>
<Relationship Id="rId3" Type="http://schemas.openxmlformats.org/officeDocument/2006/relationships/hyperlink" Target="https://worldhealthorg.shinyapps.io/wuenic-trends/" TargetMode="External"/>
</Relationships>

</file>

<file path=ppt/slides/_rels/slide69.xml.rels><?xml version="1.0" encoding="UTF-8" standalone="yes"?>

<Relationships  xmlns="http://schemas.openxmlformats.org/package/2006/relationships">
<Relationship Id="rId1" Type="http://schemas.openxmlformats.org/officeDocument/2006/relationships/slideLayout" Target="../slideLayouts/slideLayout10.xml"/>
<Relationship Id="rId2" Type="http://schemas.openxmlformats.org/officeDocument/2006/relationships/hyperlink" Target="https://forms.office.com/e/Qv1HXxxNZQ" TargetMode="External"/>
</Relationships>

</file>

<file path=ppt/slides/_rels/slide7.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8.xml.rels><?xml version="1.0" encoding="UTF-8" standalone="yes"?>

<Relationships  xmlns="http://schemas.openxmlformats.org/package/2006/relationships">
<Relationship Id="rId1" Type="http://schemas.openxmlformats.org/officeDocument/2006/relationships/slideLayout" Target="../slideLayouts/slideLayout1.xml"/>
<Relationship Id="rId2" Type="http://schemas.openxmlformats.org/officeDocument/2006/relationships/image" Target="../media/4aa1e6642fe1df8c8ebb502abf057cd6b044b825.png"/>
</Relationships>

</file>

<file path=ppt/slides/_rels/slide9.xml.rels><?xml version="1.0" encoding="UTF-8" standalone="yes"?>

<Relationships  xmlns="http://schemas.openxmlformats.org/package/2006/relationships">
<Relationship Id="rId1" Type="http://schemas.openxmlformats.org/officeDocument/2006/relationships/slideLayout" Target="../slideLayouts/slideLayout5.xml"/>
</Relationships>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7283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26913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66544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06174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417467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0" name="pl10"/>
            <p:cNvSpPr/>
            <p:nvPr/>
          </p:nvSpPr>
          <p:spPr>
            <a:xfrm>
              <a:off x="951297" y="3570985"/>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29672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236359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175990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1416393"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749044"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081696"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414347"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480468"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74699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01352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80059"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54659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81312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8079650" y="1662388"/>
              <a:ext cx="0" cy="2631923"/>
            </a:xfrm>
            <a:custGeom>
              <a:avLst/>
              <a:pathLst>
                <a:path w="0" h="2631923">
                  <a:moveTo>
                    <a:pt x="0" y="2631923"/>
                  </a:moveTo>
                  <a:lnTo>
                    <a:pt x="0" y="0"/>
                  </a:lnTo>
                  <a:lnTo>
                    <a:pt x="0" y="0"/>
                  </a:lnTo>
                </a:path>
              </a:pathLst>
            </a:custGeom>
            <a:ln w="13550" cap="flat">
              <a:solidFill>
                <a:srgbClr val="EBEBEB">
                  <a:alpha val="100000"/>
                </a:srgbClr>
              </a:solidFill>
              <a:prstDash val="solid"/>
              <a:round/>
            </a:ln>
          </p:spPr>
          <p:txBody>
            <a:bodyPr/>
            <a:lstStyle/>
            <a:p/>
          </p:txBody>
        </p:sp>
        <p:sp>
          <p:nvSpPr>
            <p:cNvPr id="25" name="rc25"/>
            <p:cNvSpPr/>
            <p:nvPr/>
          </p:nvSpPr>
          <p:spPr>
            <a:xfrm>
              <a:off x="1296454" y="3682894"/>
              <a:ext cx="239877" cy="491785"/>
            </a:xfrm>
            <a:prstGeom prst="rect">
              <a:avLst/>
            </a:prstGeom>
            <a:solidFill>
              <a:srgbClr val="1CABE2">
                <a:alpha val="100000"/>
              </a:srgbClr>
            </a:solidFill>
          </p:spPr>
          <p:txBody>
            <a:bodyPr/>
            <a:lstStyle/>
            <a:p/>
          </p:txBody>
        </p:sp>
        <p:sp>
          <p:nvSpPr>
            <p:cNvPr id="26" name="rc26"/>
            <p:cNvSpPr/>
            <p:nvPr/>
          </p:nvSpPr>
          <p:spPr>
            <a:xfrm>
              <a:off x="1562984" y="3738347"/>
              <a:ext cx="239877" cy="436332"/>
            </a:xfrm>
            <a:prstGeom prst="rect">
              <a:avLst/>
            </a:prstGeom>
            <a:solidFill>
              <a:srgbClr val="1CABE2">
                <a:alpha val="100000"/>
              </a:srgbClr>
            </a:solidFill>
          </p:spPr>
          <p:txBody>
            <a:bodyPr/>
            <a:lstStyle/>
            <a:p/>
          </p:txBody>
        </p:sp>
        <p:sp>
          <p:nvSpPr>
            <p:cNvPr id="27" name="rc27"/>
            <p:cNvSpPr/>
            <p:nvPr/>
          </p:nvSpPr>
          <p:spPr>
            <a:xfrm>
              <a:off x="1829515" y="3548018"/>
              <a:ext cx="239877" cy="626661"/>
            </a:xfrm>
            <a:prstGeom prst="rect">
              <a:avLst/>
            </a:prstGeom>
            <a:solidFill>
              <a:srgbClr val="1CABE2">
                <a:alpha val="100000"/>
              </a:srgbClr>
            </a:solidFill>
          </p:spPr>
          <p:txBody>
            <a:bodyPr/>
            <a:lstStyle/>
            <a:p/>
          </p:txBody>
        </p:sp>
        <p:sp>
          <p:nvSpPr>
            <p:cNvPr id="28" name="rc28"/>
            <p:cNvSpPr/>
            <p:nvPr/>
          </p:nvSpPr>
          <p:spPr>
            <a:xfrm>
              <a:off x="2096045" y="3434230"/>
              <a:ext cx="239877" cy="740449"/>
            </a:xfrm>
            <a:prstGeom prst="rect">
              <a:avLst/>
            </a:prstGeom>
            <a:solidFill>
              <a:srgbClr val="1CABE2">
                <a:alpha val="100000"/>
              </a:srgbClr>
            </a:solidFill>
          </p:spPr>
          <p:txBody>
            <a:bodyPr/>
            <a:lstStyle/>
            <a:p/>
          </p:txBody>
        </p:sp>
        <p:sp>
          <p:nvSpPr>
            <p:cNvPr id="29" name="rc29"/>
            <p:cNvSpPr/>
            <p:nvPr/>
          </p:nvSpPr>
          <p:spPr>
            <a:xfrm>
              <a:off x="2362575" y="3559056"/>
              <a:ext cx="239877" cy="615623"/>
            </a:xfrm>
            <a:prstGeom prst="rect">
              <a:avLst/>
            </a:prstGeom>
            <a:solidFill>
              <a:srgbClr val="1CABE2">
                <a:alpha val="100000"/>
              </a:srgbClr>
            </a:solidFill>
          </p:spPr>
          <p:txBody>
            <a:bodyPr/>
            <a:lstStyle/>
            <a:p/>
          </p:txBody>
        </p:sp>
        <p:sp>
          <p:nvSpPr>
            <p:cNvPr id="30" name="rc30"/>
            <p:cNvSpPr/>
            <p:nvPr/>
          </p:nvSpPr>
          <p:spPr>
            <a:xfrm>
              <a:off x="2629106" y="3705130"/>
              <a:ext cx="239877" cy="469548"/>
            </a:xfrm>
            <a:prstGeom prst="rect">
              <a:avLst/>
            </a:prstGeom>
            <a:solidFill>
              <a:srgbClr val="1CABE2">
                <a:alpha val="100000"/>
              </a:srgbClr>
            </a:solidFill>
          </p:spPr>
          <p:txBody>
            <a:bodyPr/>
            <a:lstStyle/>
            <a:p/>
          </p:txBody>
        </p:sp>
        <p:sp>
          <p:nvSpPr>
            <p:cNvPr id="31" name="rc31"/>
            <p:cNvSpPr/>
            <p:nvPr/>
          </p:nvSpPr>
          <p:spPr>
            <a:xfrm>
              <a:off x="2895636" y="3709034"/>
              <a:ext cx="239877" cy="465645"/>
            </a:xfrm>
            <a:prstGeom prst="rect">
              <a:avLst/>
            </a:prstGeom>
            <a:solidFill>
              <a:srgbClr val="1CABE2">
                <a:alpha val="100000"/>
              </a:srgbClr>
            </a:solidFill>
          </p:spPr>
          <p:txBody>
            <a:bodyPr/>
            <a:lstStyle/>
            <a:p/>
          </p:txBody>
        </p:sp>
        <p:sp>
          <p:nvSpPr>
            <p:cNvPr id="32" name="rc32"/>
            <p:cNvSpPr/>
            <p:nvPr/>
          </p:nvSpPr>
          <p:spPr>
            <a:xfrm>
              <a:off x="3162166" y="3793860"/>
              <a:ext cx="239877" cy="380818"/>
            </a:xfrm>
            <a:prstGeom prst="rect">
              <a:avLst/>
            </a:prstGeom>
            <a:solidFill>
              <a:srgbClr val="1CABE2">
                <a:alpha val="100000"/>
              </a:srgbClr>
            </a:solidFill>
          </p:spPr>
          <p:txBody>
            <a:bodyPr/>
            <a:lstStyle/>
            <a:p/>
          </p:txBody>
        </p:sp>
        <p:sp>
          <p:nvSpPr>
            <p:cNvPr id="33" name="rc33"/>
            <p:cNvSpPr/>
            <p:nvPr/>
          </p:nvSpPr>
          <p:spPr>
            <a:xfrm>
              <a:off x="3428696" y="3731493"/>
              <a:ext cx="239877" cy="443186"/>
            </a:xfrm>
            <a:prstGeom prst="rect">
              <a:avLst/>
            </a:prstGeom>
            <a:solidFill>
              <a:srgbClr val="1CABE2">
                <a:alpha val="100000"/>
              </a:srgbClr>
            </a:solidFill>
          </p:spPr>
          <p:txBody>
            <a:bodyPr/>
            <a:lstStyle/>
            <a:p/>
          </p:txBody>
        </p:sp>
        <p:sp>
          <p:nvSpPr>
            <p:cNvPr id="34" name="rc34"/>
            <p:cNvSpPr/>
            <p:nvPr/>
          </p:nvSpPr>
          <p:spPr>
            <a:xfrm>
              <a:off x="3695227" y="3621095"/>
              <a:ext cx="239877" cy="553584"/>
            </a:xfrm>
            <a:prstGeom prst="rect">
              <a:avLst/>
            </a:prstGeom>
            <a:solidFill>
              <a:srgbClr val="1CABE2">
                <a:alpha val="100000"/>
              </a:srgbClr>
            </a:solidFill>
          </p:spPr>
          <p:txBody>
            <a:bodyPr/>
            <a:lstStyle/>
            <a:p/>
          </p:txBody>
        </p:sp>
        <p:sp>
          <p:nvSpPr>
            <p:cNvPr id="35" name="rc35"/>
            <p:cNvSpPr/>
            <p:nvPr/>
          </p:nvSpPr>
          <p:spPr>
            <a:xfrm>
              <a:off x="3961757" y="3535083"/>
              <a:ext cx="239877" cy="639596"/>
            </a:xfrm>
            <a:prstGeom prst="rect">
              <a:avLst/>
            </a:prstGeom>
            <a:solidFill>
              <a:srgbClr val="1CABE2">
                <a:alpha val="100000"/>
              </a:srgbClr>
            </a:solidFill>
          </p:spPr>
          <p:txBody>
            <a:bodyPr/>
            <a:lstStyle/>
            <a:p/>
          </p:txBody>
        </p:sp>
        <p:sp>
          <p:nvSpPr>
            <p:cNvPr id="36" name="rc36"/>
            <p:cNvSpPr/>
            <p:nvPr/>
          </p:nvSpPr>
          <p:spPr>
            <a:xfrm>
              <a:off x="4228287" y="3526893"/>
              <a:ext cx="239877" cy="647785"/>
            </a:xfrm>
            <a:prstGeom prst="rect">
              <a:avLst/>
            </a:prstGeom>
            <a:solidFill>
              <a:srgbClr val="1CABE2">
                <a:alpha val="100000"/>
              </a:srgbClr>
            </a:solidFill>
          </p:spPr>
          <p:txBody>
            <a:bodyPr/>
            <a:lstStyle/>
            <a:p/>
          </p:txBody>
        </p:sp>
        <p:sp>
          <p:nvSpPr>
            <p:cNvPr id="37" name="rc37"/>
            <p:cNvSpPr/>
            <p:nvPr/>
          </p:nvSpPr>
          <p:spPr>
            <a:xfrm>
              <a:off x="4494818" y="3667741"/>
              <a:ext cx="239877" cy="506937"/>
            </a:xfrm>
            <a:prstGeom prst="rect">
              <a:avLst/>
            </a:prstGeom>
            <a:solidFill>
              <a:srgbClr val="1CABE2">
                <a:alpha val="100000"/>
              </a:srgbClr>
            </a:solidFill>
          </p:spPr>
          <p:txBody>
            <a:bodyPr/>
            <a:lstStyle/>
            <a:p/>
          </p:txBody>
        </p:sp>
        <p:sp>
          <p:nvSpPr>
            <p:cNvPr id="38" name="rc38"/>
            <p:cNvSpPr/>
            <p:nvPr/>
          </p:nvSpPr>
          <p:spPr>
            <a:xfrm>
              <a:off x="4761348" y="3696641"/>
              <a:ext cx="239877" cy="478037"/>
            </a:xfrm>
            <a:prstGeom prst="rect">
              <a:avLst/>
            </a:prstGeom>
            <a:solidFill>
              <a:srgbClr val="1CABE2">
                <a:alpha val="100000"/>
              </a:srgbClr>
            </a:solidFill>
          </p:spPr>
          <p:txBody>
            <a:bodyPr/>
            <a:lstStyle/>
            <a:p/>
          </p:txBody>
        </p:sp>
        <p:sp>
          <p:nvSpPr>
            <p:cNvPr id="39" name="rc39"/>
            <p:cNvSpPr/>
            <p:nvPr/>
          </p:nvSpPr>
          <p:spPr>
            <a:xfrm>
              <a:off x="5027878" y="3536181"/>
              <a:ext cx="239877" cy="638498"/>
            </a:xfrm>
            <a:prstGeom prst="rect">
              <a:avLst/>
            </a:prstGeom>
            <a:solidFill>
              <a:srgbClr val="1CABE2">
                <a:alpha val="100000"/>
              </a:srgbClr>
            </a:solidFill>
          </p:spPr>
          <p:txBody>
            <a:bodyPr/>
            <a:lstStyle/>
            <a:p/>
          </p:txBody>
        </p:sp>
        <p:sp>
          <p:nvSpPr>
            <p:cNvPr id="40" name="rc40"/>
            <p:cNvSpPr/>
            <p:nvPr/>
          </p:nvSpPr>
          <p:spPr>
            <a:xfrm>
              <a:off x="5294409" y="3558124"/>
              <a:ext cx="239877" cy="616555"/>
            </a:xfrm>
            <a:prstGeom prst="rect">
              <a:avLst/>
            </a:prstGeom>
            <a:solidFill>
              <a:srgbClr val="1CABE2">
                <a:alpha val="100000"/>
              </a:srgbClr>
            </a:solidFill>
          </p:spPr>
          <p:txBody>
            <a:bodyPr/>
            <a:lstStyle/>
            <a:p/>
          </p:txBody>
        </p:sp>
        <p:sp>
          <p:nvSpPr>
            <p:cNvPr id="41" name="rc41"/>
            <p:cNvSpPr/>
            <p:nvPr/>
          </p:nvSpPr>
          <p:spPr>
            <a:xfrm>
              <a:off x="5560939" y="3427338"/>
              <a:ext cx="239877" cy="747341"/>
            </a:xfrm>
            <a:prstGeom prst="rect">
              <a:avLst/>
            </a:prstGeom>
            <a:solidFill>
              <a:srgbClr val="1CABE2">
                <a:alpha val="100000"/>
              </a:srgbClr>
            </a:solidFill>
          </p:spPr>
          <p:txBody>
            <a:bodyPr/>
            <a:lstStyle/>
            <a:p/>
          </p:txBody>
        </p:sp>
        <p:sp>
          <p:nvSpPr>
            <p:cNvPr id="42" name="rc42"/>
            <p:cNvSpPr/>
            <p:nvPr/>
          </p:nvSpPr>
          <p:spPr>
            <a:xfrm>
              <a:off x="5827469" y="3575983"/>
              <a:ext cx="239877" cy="598695"/>
            </a:xfrm>
            <a:prstGeom prst="rect">
              <a:avLst/>
            </a:prstGeom>
            <a:solidFill>
              <a:srgbClr val="1CABE2">
                <a:alpha val="100000"/>
              </a:srgbClr>
            </a:solidFill>
          </p:spPr>
          <p:txBody>
            <a:bodyPr/>
            <a:lstStyle/>
            <a:p/>
          </p:txBody>
        </p:sp>
        <p:sp>
          <p:nvSpPr>
            <p:cNvPr id="43" name="rc43"/>
            <p:cNvSpPr/>
            <p:nvPr/>
          </p:nvSpPr>
          <p:spPr>
            <a:xfrm>
              <a:off x="6094000" y="3672690"/>
              <a:ext cx="239877" cy="501988"/>
            </a:xfrm>
            <a:prstGeom prst="rect">
              <a:avLst/>
            </a:prstGeom>
            <a:solidFill>
              <a:srgbClr val="1CABE2">
                <a:alpha val="100000"/>
              </a:srgbClr>
            </a:solidFill>
          </p:spPr>
          <p:txBody>
            <a:bodyPr/>
            <a:lstStyle/>
            <a:p/>
          </p:txBody>
        </p:sp>
        <p:sp>
          <p:nvSpPr>
            <p:cNvPr id="44" name="rc44"/>
            <p:cNvSpPr/>
            <p:nvPr/>
          </p:nvSpPr>
          <p:spPr>
            <a:xfrm>
              <a:off x="6360530" y="3633112"/>
              <a:ext cx="239877" cy="541567"/>
            </a:xfrm>
            <a:prstGeom prst="rect">
              <a:avLst/>
            </a:prstGeom>
            <a:solidFill>
              <a:srgbClr val="1CABE2">
                <a:alpha val="100000"/>
              </a:srgbClr>
            </a:solidFill>
          </p:spPr>
          <p:txBody>
            <a:bodyPr/>
            <a:lstStyle/>
            <a:p/>
          </p:txBody>
        </p:sp>
        <p:sp>
          <p:nvSpPr>
            <p:cNvPr id="45" name="rc45"/>
            <p:cNvSpPr/>
            <p:nvPr/>
          </p:nvSpPr>
          <p:spPr>
            <a:xfrm>
              <a:off x="6627060" y="3536097"/>
              <a:ext cx="239877" cy="638581"/>
            </a:xfrm>
            <a:prstGeom prst="rect">
              <a:avLst/>
            </a:prstGeom>
            <a:solidFill>
              <a:srgbClr val="1CABE2">
                <a:alpha val="100000"/>
              </a:srgbClr>
            </a:solidFill>
          </p:spPr>
          <p:txBody>
            <a:bodyPr/>
            <a:lstStyle/>
            <a:p/>
          </p:txBody>
        </p:sp>
        <p:sp>
          <p:nvSpPr>
            <p:cNvPr id="46" name="rc46"/>
            <p:cNvSpPr/>
            <p:nvPr/>
          </p:nvSpPr>
          <p:spPr>
            <a:xfrm>
              <a:off x="6893590" y="3504844"/>
              <a:ext cx="239877" cy="669835"/>
            </a:xfrm>
            <a:prstGeom prst="rect">
              <a:avLst/>
            </a:prstGeom>
            <a:solidFill>
              <a:srgbClr val="1CABE2">
                <a:alpha val="100000"/>
              </a:srgbClr>
            </a:solidFill>
          </p:spPr>
          <p:txBody>
            <a:bodyPr/>
            <a:lstStyle/>
            <a:p/>
          </p:txBody>
        </p:sp>
        <p:sp>
          <p:nvSpPr>
            <p:cNvPr id="47" name="rc47"/>
            <p:cNvSpPr/>
            <p:nvPr/>
          </p:nvSpPr>
          <p:spPr>
            <a:xfrm>
              <a:off x="7160121" y="3541785"/>
              <a:ext cx="239877" cy="632893"/>
            </a:xfrm>
            <a:prstGeom prst="rect">
              <a:avLst/>
            </a:prstGeom>
            <a:solidFill>
              <a:srgbClr val="1CABE2">
                <a:alpha val="100000"/>
              </a:srgbClr>
            </a:solidFill>
          </p:spPr>
          <p:txBody>
            <a:bodyPr/>
            <a:lstStyle/>
            <a:p/>
          </p:txBody>
        </p:sp>
        <p:sp>
          <p:nvSpPr>
            <p:cNvPr id="48" name="rc48"/>
            <p:cNvSpPr/>
            <p:nvPr/>
          </p:nvSpPr>
          <p:spPr>
            <a:xfrm>
              <a:off x="7426651" y="3563882"/>
              <a:ext cx="239877" cy="610797"/>
            </a:xfrm>
            <a:prstGeom prst="rect">
              <a:avLst/>
            </a:prstGeom>
            <a:solidFill>
              <a:srgbClr val="1CABE2">
                <a:alpha val="100000"/>
              </a:srgbClr>
            </a:solidFill>
          </p:spPr>
          <p:txBody>
            <a:bodyPr/>
            <a:lstStyle/>
            <a:p/>
          </p:txBody>
        </p:sp>
        <p:sp>
          <p:nvSpPr>
            <p:cNvPr id="49" name="rc49"/>
            <p:cNvSpPr/>
            <p:nvPr/>
          </p:nvSpPr>
          <p:spPr>
            <a:xfrm>
              <a:off x="7693181" y="3439042"/>
              <a:ext cx="239877" cy="735636"/>
            </a:xfrm>
            <a:prstGeom prst="rect">
              <a:avLst/>
            </a:prstGeom>
            <a:solidFill>
              <a:srgbClr val="1CABE2">
                <a:alpha val="100000"/>
              </a:srgbClr>
            </a:solidFill>
          </p:spPr>
          <p:txBody>
            <a:bodyPr/>
            <a:lstStyle/>
            <a:p/>
          </p:txBody>
        </p:sp>
        <p:sp>
          <p:nvSpPr>
            <p:cNvPr id="50" name="rc50"/>
            <p:cNvSpPr/>
            <p:nvPr/>
          </p:nvSpPr>
          <p:spPr>
            <a:xfrm>
              <a:off x="7959712" y="3490842"/>
              <a:ext cx="239877" cy="683837"/>
            </a:xfrm>
            <a:prstGeom prst="rect">
              <a:avLst/>
            </a:prstGeom>
            <a:solidFill>
              <a:srgbClr val="1CABE2">
                <a:alpha val="100000"/>
              </a:srgbClr>
            </a:solidFill>
          </p:spPr>
          <p:txBody>
            <a:bodyPr/>
            <a:lstStyle/>
            <a:p/>
          </p:txBody>
        </p:sp>
        <p:sp>
          <p:nvSpPr>
            <p:cNvPr id="51" name="rc51"/>
            <p:cNvSpPr/>
            <p:nvPr/>
          </p:nvSpPr>
          <p:spPr>
            <a:xfrm>
              <a:off x="1296454" y="3311067"/>
              <a:ext cx="239877" cy="371827"/>
            </a:xfrm>
            <a:prstGeom prst="rect">
              <a:avLst/>
            </a:prstGeom>
            <a:solidFill>
              <a:srgbClr val="B3B3B3">
                <a:alpha val="100000"/>
              </a:srgbClr>
            </a:solidFill>
          </p:spPr>
          <p:txBody>
            <a:bodyPr/>
            <a:lstStyle/>
            <a:p/>
          </p:txBody>
        </p:sp>
        <p:sp>
          <p:nvSpPr>
            <p:cNvPr id="52" name="rc52"/>
            <p:cNvSpPr/>
            <p:nvPr/>
          </p:nvSpPr>
          <p:spPr>
            <a:xfrm>
              <a:off x="1562984" y="3451359"/>
              <a:ext cx="239877" cy="286987"/>
            </a:xfrm>
            <a:prstGeom prst="rect">
              <a:avLst/>
            </a:prstGeom>
            <a:solidFill>
              <a:srgbClr val="B3B3B3">
                <a:alpha val="100000"/>
              </a:srgbClr>
            </a:solidFill>
          </p:spPr>
          <p:txBody>
            <a:bodyPr/>
            <a:lstStyle/>
            <a:p/>
          </p:txBody>
        </p:sp>
        <p:sp>
          <p:nvSpPr>
            <p:cNvPr id="53" name="rc53"/>
            <p:cNvSpPr/>
            <p:nvPr/>
          </p:nvSpPr>
          <p:spPr>
            <a:xfrm>
              <a:off x="1829515" y="3325232"/>
              <a:ext cx="239877" cy="222786"/>
            </a:xfrm>
            <a:prstGeom prst="rect">
              <a:avLst/>
            </a:prstGeom>
            <a:solidFill>
              <a:srgbClr val="B3B3B3">
                <a:alpha val="100000"/>
              </a:srgbClr>
            </a:solidFill>
          </p:spPr>
          <p:txBody>
            <a:bodyPr/>
            <a:lstStyle/>
            <a:p/>
          </p:txBody>
        </p:sp>
        <p:sp>
          <p:nvSpPr>
            <p:cNvPr id="54" name="rc54"/>
            <p:cNvSpPr/>
            <p:nvPr/>
          </p:nvSpPr>
          <p:spPr>
            <a:xfrm>
              <a:off x="2096045" y="3138177"/>
              <a:ext cx="239877" cy="296052"/>
            </a:xfrm>
            <a:prstGeom prst="rect">
              <a:avLst/>
            </a:prstGeom>
            <a:solidFill>
              <a:srgbClr val="B3B3B3">
                <a:alpha val="100000"/>
              </a:srgbClr>
            </a:solidFill>
          </p:spPr>
          <p:txBody>
            <a:bodyPr/>
            <a:lstStyle/>
            <a:p/>
          </p:txBody>
        </p:sp>
        <p:sp>
          <p:nvSpPr>
            <p:cNvPr id="55" name="rc55"/>
            <p:cNvSpPr/>
            <p:nvPr/>
          </p:nvSpPr>
          <p:spPr>
            <a:xfrm>
              <a:off x="2362575" y="3413018"/>
              <a:ext cx="239877" cy="146037"/>
            </a:xfrm>
            <a:prstGeom prst="rect">
              <a:avLst/>
            </a:prstGeom>
            <a:solidFill>
              <a:srgbClr val="B3B3B3">
                <a:alpha val="100000"/>
              </a:srgbClr>
            </a:solidFill>
          </p:spPr>
          <p:txBody>
            <a:bodyPr/>
            <a:lstStyle/>
            <a:p/>
          </p:txBody>
        </p:sp>
        <p:sp>
          <p:nvSpPr>
            <p:cNvPr id="56" name="rc56"/>
            <p:cNvSpPr/>
            <p:nvPr/>
          </p:nvSpPr>
          <p:spPr>
            <a:xfrm>
              <a:off x="2629106" y="3541764"/>
              <a:ext cx="239877" cy="163366"/>
            </a:xfrm>
            <a:prstGeom prst="rect">
              <a:avLst/>
            </a:prstGeom>
            <a:solidFill>
              <a:srgbClr val="B3B3B3">
                <a:alpha val="100000"/>
              </a:srgbClr>
            </a:solidFill>
          </p:spPr>
          <p:txBody>
            <a:bodyPr/>
            <a:lstStyle/>
            <a:p/>
          </p:txBody>
        </p:sp>
        <p:sp>
          <p:nvSpPr>
            <p:cNvPr id="57" name="rc57"/>
            <p:cNvSpPr/>
            <p:nvPr/>
          </p:nvSpPr>
          <p:spPr>
            <a:xfrm>
              <a:off x="2895636" y="3558284"/>
              <a:ext cx="239877" cy="150749"/>
            </a:xfrm>
            <a:prstGeom prst="rect">
              <a:avLst/>
            </a:prstGeom>
            <a:solidFill>
              <a:srgbClr val="B3B3B3">
                <a:alpha val="100000"/>
              </a:srgbClr>
            </a:solidFill>
          </p:spPr>
          <p:txBody>
            <a:bodyPr/>
            <a:lstStyle/>
            <a:p/>
          </p:txBody>
        </p:sp>
        <p:sp>
          <p:nvSpPr>
            <p:cNvPr id="58" name="rc58"/>
            <p:cNvSpPr/>
            <p:nvPr/>
          </p:nvSpPr>
          <p:spPr>
            <a:xfrm>
              <a:off x="3162166" y="3628225"/>
              <a:ext cx="239877" cy="165635"/>
            </a:xfrm>
            <a:prstGeom prst="rect">
              <a:avLst/>
            </a:prstGeom>
            <a:solidFill>
              <a:srgbClr val="B3B3B3">
                <a:alpha val="100000"/>
              </a:srgbClr>
            </a:solidFill>
          </p:spPr>
          <p:txBody>
            <a:bodyPr/>
            <a:lstStyle/>
            <a:p/>
          </p:txBody>
        </p:sp>
        <p:sp>
          <p:nvSpPr>
            <p:cNvPr id="59" name="rc59"/>
            <p:cNvSpPr/>
            <p:nvPr/>
          </p:nvSpPr>
          <p:spPr>
            <a:xfrm>
              <a:off x="3428696" y="3604891"/>
              <a:ext cx="239877" cy="126601"/>
            </a:xfrm>
            <a:prstGeom prst="rect">
              <a:avLst/>
            </a:prstGeom>
            <a:solidFill>
              <a:srgbClr val="B3B3B3">
                <a:alpha val="100000"/>
              </a:srgbClr>
            </a:solidFill>
          </p:spPr>
          <p:txBody>
            <a:bodyPr/>
            <a:lstStyle/>
            <a:p/>
          </p:txBody>
        </p:sp>
        <p:sp>
          <p:nvSpPr>
            <p:cNvPr id="60" name="rc60"/>
            <p:cNvSpPr/>
            <p:nvPr/>
          </p:nvSpPr>
          <p:spPr>
            <a:xfrm>
              <a:off x="3695227" y="3479669"/>
              <a:ext cx="239877" cy="141426"/>
            </a:xfrm>
            <a:prstGeom prst="rect">
              <a:avLst/>
            </a:prstGeom>
            <a:solidFill>
              <a:srgbClr val="B3B3B3">
                <a:alpha val="100000"/>
              </a:srgbClr>
            </a:solidFill>
          </p:spPr>
          <p:txBody>
            <a:bodyPr/>
            <a:lstStyle/>
            <a:p/>
          </p:txBody>
        </p:sp>
        <p:sp>
          <p:nvSpPr>
            <p:cNvPr id="61" name="rc61"/>
            <p:cNvSpPr/>
            <p:nvPr/>
          </p:nvSpPr>
          <p:spPr>
            <a:xfrm>
              <a:off x="3961757" y="3402297"/>
              <a:ext cx="239877" cy="132786"/>
            </a:xfrm>
            <a:prstGeom prst="rect">
              <a:avLst/>
            </a:prstGeom>
            <a:solidFill>
              <a:srgbClr val="B3B3B3">
                <a:alpha val="100000"/>
              </a:srgbClr>
            </a:solidFill>
          </p:spPr>
          <p:txBody>
            <a:bodyPr/>
            <a:lstStyle/>
            <a:p/>
          </p:txBody>
        </p:sp>
        <p:sp>
          <p:nvSpPr>
            <p:cNvPr id="62" name="rc62"/>
            <p:cNvSpPr/>
            <p:nvPr/>
          </p:nvSpPr>
          <p:spPr>
            <a:xfrm>
              <a:off x="4228287" y="3399162"/>
              <a:ext cx="239877" cy="127730"/>
            </a:xfrm>
            <a:prstGeom prst="rect">
              <a:avLst/>
            </a:prstGeom>
            <a:solidFill>
              <a:srgbClr val="B3B3B3">
                <a:alpha val="100000"/>
              </a:srgbClr>
            </a:solidFill>
          </p:spPr>
          <p:txBody>
            <a:bodyPr/>
            <a:lstStyle/>
            <a:p/>
          </p:txBody>
        </p:sp>
        <p:sp>
          <p:nvSpPr>
            <p:cNvPr id="63" name="rc63"/>
            <p:cNvSpPr/>
            <p:nvPr/>
          </p:nvSpPr>
          <p:spPr>
            <a:xfrm>
              <a:off x="4494818" y="3542522"/>
              <a:ext cx="239877" cy="125219"/>
            </a:xfrm>
            <a:prstGeom prst="rect">
              <a:avLst/>
            </a:prstGeom>
            <a:solidFill>
              <a:srgbClr val="B3B3B3">
                <a:alpha val="100000"/>
              </a:srgbClr>
            </a:solidFill>
          </p:spPr>
          <p:txBody>
            <a:bodyPr/>
            <a:lstStyle/>
            <a:p/>
          </p:txBody>
        </p:sp>
        <p:sp>
          <p:nvSpPr>
            <p:cNvPr id="64" name="rc64"/>
            <p:cNvSpPr/>
            <p:nvPr/>
          </p:nvSpPr>
          <p:spPr>
            <a:xfrm>
              <a:off x="4761348" y="3447020"/>
              <a:ext cx="239877" cy="249621"/>
            </a:xfrm>
            <a:prstGeom prst="rect">
              <a:avLst/>
            </a:prstGeom>
            <a:solidFill>
              <a:srgbClr val="B3B3B3">
                <a:alpha val="100000"/>
              </a:srgbClr>
            </a:solidFill>
          </p:spPr>
          <p:txBody>
            <a:bodyPr/>
            <a:lstStyle/>
            <a:p/>
          </p:txBody>
        </p:sp>
        <p:sp>
          <p:nvSpPr>
            <p:cNvPr id="65" name="rc65"/>
            <p:cNvSpPr/>
            <p:nvPr/>
          </p:nvSpPr>
          <p:spPr>
            <a:xfrm>
              <a:off x="5027878" y="3108200"/>
              <a:ext cx="239877" cy="427980"/>
            </a:xfrm>
            <a:prstGeom prst="rect">
              <a:avLst/>
            </a:prstGeom>
            <a:solidFill>
              <a:srgbClr val="B3B3B3">
                <a:alpha val="100000"/>
              </a:srgbClr>
            </a:solidFill>
          </p:spPr>
          <p:txBody>
            <a:bodyPr/>
            <a:lstStyle/>
            <a:p/>
          </p:txBody>
        </p:sp>
        <p:sp>
          <p:nvSpPr>
            <p:cNvPr id="66" name="rc66"/>
            <p:cNvSpPr/>
            <p:nvPr/>
          </p:nvSpPr>
          <p:spPr>
            <a:xfrm>
              <a:off x="5294409" y="3167340"/>
              <a:ext cx="239877" cy="390783"/>
            </a:xfrm>
            <a:prstGeom prst="rect">
              <a:avLst/>
            </a:prstGeom>
            <a:solidFill>
              <a:srgbClr val="B3B3B3">
                <a:alpha val="100000"/>
              </a:srgbClr>
            </a:solidFill>
          </p:spPr>
          <p:txBody>
            <a:bodyPr/>
            <a:lstStyle/>
            <a:p/>
          </p:txBody>
        </p:sp>
        <p:sp>
          <p:nvSpPr>
            <p:cNvPr id="67" name="rc67"/>
            <p:cNvSpPr/>
            <p:nvPr/>
          </p:nvSpPr>
          <p:spPr>
            <a:xfrm>
              <a:off x="5560939" y="3035318"/>
              <a:ext cx="239877" cy="392019"/>
            </a:xfrm>
            <a:prstGeom prst="rect">
              <a:avLst/>
            </a:prstGeom>
            <a:solidFill>
              <a:srgbClr val="B3B3B3">
                <a:alpha val="100000"/>
              </a:srgbClr>
            </a:solidFill>
          </p:spPr>
          <p:txBody>
            <a:bodyPr/>
            <a:lstStyle/>
            <a:p/>
          </p:txBody>
        </p:sp>
        <p:sp>
          <p:nvSpPr>
            <p:cNvPr id="68" name="rc68"/>
            <p:cNvSpPr/>
            <p:nvPr/>
          </p:nvSpPr>
          <p:spPr>
            <a:xfrm>
              <a:off x="5827469" y="3214372"/>
              <a:ext cx="239877" cy="361611"/>
            </a:xfrm>
            <a:prstGeom prst="rect">
              <a:avLst/>
            </a:prstGeom>
            <a:solidFill>
              <a:srgbClr val="B3B3B3">
                <a:alpha val="100000"/>
              </a:srgbClr>
            </a:solidFill>
          </p:spPr>
          <p:txBody>
            <a:bodyPr/>
            <a:lstStyle/>
            <a:p/>
          </p:txBody>
        </p:sp>
        <p:sp>
          <p:nvSpPr>
            <p:cNvPr id="69" name="rc69"/>
            <p:cNvSpPr/>
            <p:nvPr/>
          </p:nvSpPr>
          <p:spPr>
            <a:xfrm>
              <a:off x="6094000" y="3320350"/>
              <a:ext cx="239877" cy="352340"/>
            </a:xfrm>
            <a:prstGeom prst="rect">
              <a:avLst/>
            </a:prstGeom>
            <a:solidFill>
              <a:srgbClr val="B3B3B3">
                <a:alpha val="100000"/>
              </a:srgbClr>
            </a:solidFill>
          </p:spPr>
          <p:txBody>
            <a:bodyPr/>
            <a:lstStyle/>
            <a:p/>
          </p:txBody>
        </p:sp>
        <p:sp>
          <p:nvSpPr>
            <p:cNvPr id="70" name="rc70"/>
            <p:cNvSpPr/>
            <p:nvPr/>
          </p:nvSpPr>
          <p:spPr>
            <a:xfrm>
              <a:off x="6360530" y="3359954"/>
              <a:ext cx="239877" cy="273158"/>
            </a:xfrm>
            <a:prstGeom prst="rect">
              <a:avLst/>
            </a:prstGeom>
            <a:solidFill>
              <a:srgbClr val="B3B3B3">
                <a:alpha val="100000"/>
              </a:srgbClr>
            </a:solidFill>
          </p:spPr>
          <p:txBody>
            <a:bodyPr/>
            <a:lstStyle/>
            <a:p/>
          </p:txBody>
        </p:sp>
        <p:sp>
          <p:nvSpPr>
            <p:cNvPr id="71" name="rc71"/>
            <p:cNvSpPr/>
            <p:nvPr/>
          </p:nvSpPr>
          <p:spPr>
            <a:xfrm>
              <a:off x="6627060" y="3202898"/>
              <a:ext cx="239877" cy="333199"/>
            </a:xfrm>
            <a:prstGeom prst="rect">
              <a:avLst/>
            </a:prstGeom>
            <a:solidFill>
              <a:srgbClr val="B3B3B3">
                <a:alpha val="100000"/>
              </a:srgbClr>
            </a:solidFill>
          </p:spPr>
          <p:txBody>
            <a:bodyPr/>
            <a:lstStyle/>
            <a:p/>
          </p:txBody>
        </p:sp>
        <p:sp>
          <p:nvSpPr>
            <p:cNvPr id="72" name="rc72"/>
            <p:cNvSpPr/>
            <p:nvPr/>
          </p:nvSpPr>
          <p:spPr>
            <a:xfrm>
              <a:off x="6893590" y="3169866"/>
              <a:ext cx="239877" cy="334977"/>
            </a:xfrm>
            <a:prstGeom prst="rect">
              <a:avLst/>
            </a:prstGeom>
            <a:solidFill>
              <a:srgbClr val="B3B3B3">
                <a:alpha val="100000"/>
              </a:srgbClr>
            </a:solidFill>
          </p:spPr>
          <p:txBody>
            <a:bodyPr/>
            <a:lstStyle/>
            <a:p/>
          </p:txBody>
        </p:sp>
        <p:sp>
          <p:nvSpPr>
            <p:cNvPr id="73" name="rc73"/>
            <p:cNvSpPr/>
            <p:nvPr/>
          </p:nvSpPr>
          <p:spPr>
            <a:xfrm>
              <a:off x="7160121" y="3261836"/>
              <a:ext cx="239877" cy="279948"/>
            </a:xfrm>
            <a:prstGeom prst="rect">
              <a:avLst/>
            </a:prstGeom>
            <a:solidFill>
              <a:srgbClr val="B3B3B3">
                <a:alpha val="100000"/>
              </a:srgbClr>
            </a:solidFill>
          </p:spPr>
          <p:txBody>
            <a:bodyPr/>
            <a:lstStyle/>
            <a:p/>
          </p:txBody>
        </p:sp>
        <p:sp>
          <p:nvSpPr>
            <p:cNvPr id="74" name="rc74"/>
            <p:cNvSpPr/>
            <p:nvPr/>
          </p:nvSpPr>
          <p:spPr>
            <a:xfrm>
              <a:off x="7426651" y="3253125"/>
              <a:ext cx="239877" cy="310756"/>
            </a:xfrm>
            <a:prstGeom prst="rect">
              <a:avLst/>
            </a:prstGeom>
            <a:solidFill>
              <a:srgbClr val="B3B3B3">
                <a:alpha val="100000"/>
              </a:srgbClr>
            </a:solidFill>
          </p:spPr>
          <p:txBody>
            <a:bodyPr/>
            <a:lstStyle/>
            <a:p/>
          </p:txBody>
        </p:sp>
        <p:sp>
          <p:nvSpPr>
            <p:cNvPr id="75" name="rc75"/>
            <p:cNvSpPr/>
            <p:nvPr/>
          </p:nvSpPr>
          <p:spPr>
            <a:xfrm>
              <a:off x="7693181" y="3104417"/>
              <a:ext cx="239877" cy="334625"/>
            </a:xfrm>
            <a:prstGeom prst="rect">
              <a:avLst/>
            </a:prstGeom>
            <a:solidFill>
              <a:srgbClr val="B3B3B3">
                <a:alpha val="100000"/>
              </a:srgbClr>
            </a:solidFill>
          </p:spPr>
          <p:txBody>
            <a:bodyPr/>
            <a:lstStyle/>
            <a:p/>
          </p:txBody>
        </p:sp>
        <p:sp>
          <p:nvSpPr>
            <p:cNvPr id="76" name="rc76"/>
            <p:cNvSpPr/>
            <p:nvPr/>
          </p:nvSpPr>
          <p:spPr>
            <a:xfrm>
              <a:off x="7959712" y="3179361"/>
              <a:ext cx="239877" cy="311480"/>
            </a:xfrm>
            <a:prstGeom prst="rect">
              <a:avLst/>
            </a:prstGeom>
            <a:solidFill>
              <a:srgbClr val="B3B3B3">
                <a:alpha val="100000"/>
              </a:srgbClr>
            </a:solidFill>
          </p:spPr>
          <p:txBody>
            <a:bodyPr/>
            <a:lstStyle/>
            <a:p/>
          </p:txBody>
        </p:sp>
        <p:sp>
          <p:nvSpPr>
            <p:cNvPr id="77" name="pl77"/>
            <p:cNvSpPr/>
            <p:nvPr/>
          </p:nvSpPr>
          <p:spPr>
            <a:xfrm>
              <a:off x="1416393" y="1964319"/>
              <a:ext cx="6663257" cy="68361"/>
            </a:xfrm>
            <a:custGeom>
              <a:avLst/>
              <a:pathLst>
                <a:path w="6663257" h="68361">
                  <a:moveTo>
                    <a:pt x="0" y="22787"/>
                  </a:moveTo>
                  <a:lnTo>
                    <a:pt x="266530" y="22787"/>
                  </a:lnTo>
                  <a:lnTo>
                    <a:pt x="533060" y="45574"/>
                  </a:lnTo>
                  <a:lnTo>
                    <a:pt x="799590" y="68361"/>
                  </a:lnTo>
                  <a:lnTo>
                    <a:pt x="1066121" y="45574"/>
                  </a:lnTo>
                  <a:lnTo>
                    <a:pt x="1332651" y="22787"/>
                  </a:lnTo>
                  <a:lnTo>
                    <a:pt x="1599181" y="22787"/>
                  </a:lnTo>
                  <a:lnTo>
                    <a:pt x="1865712" y="0"/>
                  </a:lnTo>
                  <a:lnTo>
                    <a:pt x="2132242" y="0"/>
                  </a:lnTo>
                  <a:lnTo>
                    <a:pt x="2398772" y="22787"/>
                  </a:lnTo>
                  <a:lnTo>
                    <a:pt x="2665303" y="45574"/>
                  </a:lnTo>
                  <a:lnTo>
                    <a:pt x="2931833" y="45574"/>
                  </a:lnTo>
                  <a:lnTo>
                    <a:pt x="3198363" y="22787"/>
                  </a:lnTo>
                  <a:lnTo>
                    <a:pt x="3464893" y="0"/>
                  </a:lnTo>
                  <a:lnTo>
                    <a:pt x="3731424" y="45574"/>
                  </a:lnTo>
                  <a:lnTo>
                    <a:pt x="3997954" y="22787"/>
                  </a:lnTo>
                  <a:lnTo>
                    <a:pt x="4264484" y="45574"/>
                  </a:lnTo>
                  <a:lnTo>
                    <a:pt x="4531015" y="22787"/>
                  </a:lnTo>
                  <a:lnTo>
                    <a:pt x="4797545" y="22787"/>
                  </a:lnTo>
                  <a:lnTo>
                    <a:pt x="5064075" y="22787"/>
                  </a:lnTo>
                  <a:lnTo>
                    <a:pt x="5330606" y="45574"/>
                  </a:lnTo>
                  <a:lnTo>
                    <a:pt x="5597136" y="45574"/>
                  </a:lnTo>
                  <a:lnTo>
                    <a:pt x="5863666" y="45574"/>
                  </a:lnTo>
                  <a:lnTo>
                    <a:pt x="6130197" y="45574"/>
                  </a:lnTo>
                  <a:lnTo>
                    <a:pt x="6396727" y="68361"/>
                  </a:lnTo>
                  <a:lnTo>
                    <a:pt x="6663257" y="68361"/>
                  </a:lnTo>
                </a:path>
              </a:pathLst>
            </a:custGeom>
            <a:ln w="27101" cap="flat">
              <a:solidFill>
                <a:srgbClr val="0058AB">
                  <a:alpha val="80000"/>
                </a:srgbClr>
              </a:solidFill>
              <a:prstDash val="solid"/>
              <a:round/>
            </a:ln>
          </p:spPr>
          <p:txBody>
            <a:bodyPr/>
            <a:lstStyle/>
            <a:p/>
          </p:txBody>
        </p:sp>
        <p:sp>
          <p:nvSpPr>
            <p:cNvPr id="78" name="pl78"/>
            <p:cNvSpPr/>
            <p:nvPr/>
          </p:nvSpPr>
          <p:spPr>
            <a:xfrm>
              <a:off x="1416393" y="1987106"/>
              <a:ext cx="6663257" cy="113936"/>
            </a:xfrm>
            <a:custGeom>
              <a:avLst/>
              <a:pathLst>
                <a:path w="6663257" h="113936">
                  <a:moveTo>
                    <a:pt x="0" y="68361"/>
                  </a:moveTo>
                  <a:lnTo>
                    <a:pt x="266530" y="45574"/>
                  </a:lnTo>
                  <a:lnTo>
                    <a:pt x="533060" y="68361"/>
                  </a:lnTo>
                  <a:lnTo>
                    <a:pt x="799590" y="91148"/>
                  </a:lnTo>
                  <a:lnTo>
                    <a:pt x="1066121" y="45574"/>
                  </a:lnTo>
                  <a:lnTo>
                    <a:pt x="1332651" y="22787"/>
                  </a:lnTo>
                  <a:lnTo>
                    <a:pt x="1599181" y="22787"/>
                  </a:lnTo>
                  <a:lnTo>
                    <a:pt x="1865712" y="0"/>
                  </a:lnTo>
                  <a:lnTo>
                    <a:pt x="2132242" y="0"/>
                  </a:lnTo>
                  <a:lnTo>
                    <a:pt x="2398772" y="22787"/>
                  </a:lnTo>
                  <a:lnTo>
                    <a:pt x="2665303" y="45574"/>
                  </a:lnTo>
                  <a:lnTo>
                    <a:pt x="2931833" y="45574"/>
                  </a:lnTo>
                  <a:lnTo>
                    <a:pt x="3198363" y="22787"/>
                  </a:lnTo>
                  <a:lnTo>
                    <a:pt x="3464893" y="22787"/>
                  </a:lnTo>
                  <a:lnTo>
                    <a:pt x="3731424" y="91148"/>
                  </a:lnTo>
                  <a:lnTo>
                    <a:pt x="3997954" y="68361"/>
                  </a:lnTo>
                  <a:lnTo>
                    <a:pt x="4264484" y="91148"/>
                  </a:lnTo>
                  <a:lnTo>
                    <a:pt x="4531015" y="68361"/>
                  </a:lnTo>
                  <a:lnTo>
                    <a:pt x="4797545" y="68361"/>
                  </a:lnTo>
                  <a:lnTo>
                    <a:pt x="5064075" y="45574"/>
                  </a:lnTo>
                  <a:lnTo>
                    <a:pt x="5330606" y="91148"/>
                  </a:lnTo>
                  <a:lnTo>
                    <a:pt x="5597136" y="91148"/>
                  </a:lnTo>
                  <a:lnTo>
                    <a:pt x="5863666" y="91148"/>
                  </a:lnTo>
                  <a:lnTo>
                    <a:pt x="6130197" y="91148"/>
                  </a:lnTo>
                  <a:lnTo>
                    <a:pt x="6396727" y="113936"/>
                  </a:lnTo>
                  <a:lnTo>
                    <a:pt x="6663257" y="113936"/>
                  </a:lnTo>
                </a:path>
              </a:pathLst>
            </a:custGeom>
            <a:ln w="27101" cap="flat">
              <a:solidFill>
                <a:srgbClr val="333333">
                  <a:alpha val="80000"/>
                </a:srgbClr>
              </a:solidFill>
              <a:prstDash val="solid"/>
              <a:round/>
            </a:ln>
          </p:spPr>
          <p:txBody>
            <a:bodyPr/>
            <a:lstStyle/>
            <a:p/>
          </p:txBody>
        </p:sp>
        <p:sp>
          <p:nvSpPr>
            <p:cNvPr id="79" name="tx79"/>
            <p:cNvSpPr/>
            <p:nvPr/>
          </p:nvSpPr>
          <p:spPr>
            <a:xfrm>
              <a:off x="1346075"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0" name="tx80"/>
            <p:cNvSpPr/>
            <p:nvPr/>
          </p:nvSpPr>
          <p:spPr>
            <a:xfrm>
              <a:off x="2678727"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1" name="tx81"/>
            <p:cNvSpPr/>
            <p:nvPr/>
          </p:nvSpPr>
          <p:spPr>
            <a:xfrm>
              <a:off x="4011378"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2" name="tx82"/>
            <p:cNvSpPr/>
            <p:nvPr/>
          </p:nvSpPr>
          <p:spPr>
            <a:xfrm>
              <a:off x="5344030"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3" name="tx83"/>
            <p:cNvSpPr/>
            <p:nvPr/>
          </p:nvSpPr>
          <p:spPr>
            <a:xfrm>
              <a:off x="6410151" y="180605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4" name="tx84"/>
            <p:cNvSpPr/>
            <p:nvPr/>
          </p:nvSpPr>
          <p:spPr>
            <a:xfrm>
              <a:off x="6676681"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5" name="tx85"/>
            <p:cNvSpPr/>
            <p:nvPr/>
          </p:nvSpPr>
          <p:spPr>
            <a:xfrm>
              <a:off x="6943212"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6" name="tx86"/>
            <p:cNvSpPr/>
            <p:nvPr/>
          </p:nvSpPr>
          <p:spPr>
            <a:xfrm>
              <a:off x="7209742"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7" name="tx87"/>
            <p:cNvSpPr/>
            <p:nvPr/>
          </p:nvSpPr>
          <p:spPr>
            <a:xfrm>
              <a:off x="7476272" y="182884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8" name="tx88"/>
            <p:cNvSpPr/>
            <p:nvPr/>
          </p:nvSpPr>
          <p:spPr>
            <a:xfrm>
              <a:off x="7742803" y="1851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9" name="tx89"/>
            <p:cNvSpPr/>
            <p:nvPr/>
          </p:nvSpPr>
          <p:spPr>
            <a:xfrm>
              <a:off x="8009333" y="185162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90" name="tx90"/>
            <p:cNvSpPr/>
            <p:nvPr/>
          </p:nvSpPr>
          <p:spPr>
            <a:xfrm>
              <a:off x="1346075" y="211883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1" name="tx91"/>
            <p:cNvSpPr/>
            <p:nvPr/>
          </p:nvSpPr>
          <p:spPr>
            <a:xfrm>
              <a:off x="2678727" y="207326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95</a:t>
              </a:r>
            </a:p>
          </p:txBody>
        </p:sp>
        <p:sp>
          <p:nvSpPr>
            <p:cNvPr id="92" name="tx92"/>
            <p:cNvSpPr/>
            <p:nvPr/>
          </p:nvSpPr>
          <p:spPr>
            <a:xfrm>
              <a:off x="4011378"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3" name="tx93"/>
            <p:cNvSpPr/>
            <p:nvPr/>
          </p:nvSpPr>
          <p:spPr>
            <a:xfrm>
              <a:off x="5344030" y="211883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93</a:t>
              </a:r>
            </a:p>
          </p:txBody>
        </p:sp>
        <p:sp>
          <p:nvSpPr>
            <p:cNvPr id="94" name="tx94"/>
            <p:cNvSpPr/>
            <p:nvPr/>
          </p:nvSpPr>
          <p:spPr>
            <a:xfrm>
              <a:off x="6410151" y="209604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94</a:t>
              </a:r>
            </a:p>
          </p:txBody>
        </p:sp>
        <p:sp>
          <p:nvSpPr>
            <p:cNvPr id="95" name="tx95"/>
            <p:cNvSpPr/>
            <p:nvPr/>
          </p:nvSpPr>
          <p:spPr>
            <a:xfrm>
              <a:off x="6676681"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6" name="tx96"/>
            <p:cNvSpPr/>
            <p:nvPr/>
          </p:nvSpPr>
          <p:spPr>
            <a:xfrm>
              <a:off x="6943212"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7" name="tx97"/>
            <p:cNvSpPr/>
            <p:nvPr/>
          </p:nvSpPr>
          <p:spPr>
            <a:xfrm>
              <a:off x="7209742"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8" name="tx98"/>
            <p:cNvSpPr/>
            <p:nvPr/>
          </p:nvSpPr>
          <p:spPr>
            <a:xfrm>
              <a:off x="7476272" y="214162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92</a:t>
              </a:r>
            </a:p>
          </p:txBody>
        </p:sp>
        <p:sp>
          <p:nvSpPr>
            <p:cNvPr id="99" name="tx99"/>
            <p:cNvSpPr/>
            <p:nvPr/>
          </p:nvSpPr>
          <p:spPr>
            <a:xfrm>
              <a:off x="7742803"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100" name="tx100"/>
            <p:cNvSpPr/>
            <p:nvPr/>
          </p:nvSpPr>
          <p:spPr>
            <a:xfrm>
              <a:off x="8009333" y="2164410"/>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101" name="tx101"/>
            <p:cNvSpPr/>
            <p:nvPr/>
          </p:nvSpPr>
          <p:spPr>
            <a:xfrm>
              <a:off x="1341092" y="388997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2" name="tx102"/>
            <p:cNvSpPr/>
            <p:nvPr/>
          </p:nvSpPr>
          <p:spPr>
            <a:xfrm>
              <a:off x="2673743" y="39010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3" name="tx103"/>
            <p:cNvSpPr/>
            <p:nvPr/>
          </p:nvSpPr>
          <p:spPr>
            <a:xfrm>
              <a:off x="4006395" y="38160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4" name="tx104"/>
            <p:cNvSpPr/>
            <p:nvPr/>
          </p:nvSpPr>
          <p:spPr>
            <a:xfrm>
              <a:off x="5339046" y="38275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5" name="tx105"/>
            <p:cNvSpPr/>
            <p:nvPr/>
          </p:nvSpPr>
          <p:spPr>
            <a:xfrm>
              <a:off x="6405168" y="386507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6" name="tx106"/>
            <p:cNvSpPr/>
            <p:nvPr/>
          </p:nvSpPr>
          <p:spPr>
            <a:xfrm>
              <a:off x="6671698" y="38165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7" name="tx107"/>
            <p:cNvSpPr/>
            <p:nvPr/>
          </p:nvSpPr>
          <p:spPr>
            <a:xfrm>
              <a:off x="6938228" y="38009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08" name="tx108"/>
            <p:cNvSpPr/>
            <p:nvPr/>
          </p:nvSpPr>
          <p:spPr>
            <a:xfrm>
              <a:off x="7204759" y="38194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9" name="tx109"/>
            <p:cNvSpPr/>
            <p:nvPr/>
          </p:nvSpPr>
          <p:spPr>
            <a:xfrm>
              <a:off x="7471289" y="38304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0" name="tx110"/>
            <p:cNvSpPr/>
            <p:nvPr/>
          </p:nvSpPr>
          <p:spPr>
            <a:xfrm>
              <a:off x="7737819" y="37680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1" name="tx111"/>
            <p:cNvSpPr/>
            <p:nvPr/>
          </p:nvSpPr>
          <p:spPr>
            <a:xfrm>
              <a:off x="8004349" y="37939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2" name="tx112"/>
            <p:cNvSpPr/>
            <p:nvPr/>
          </p:nvSpPr>
          <p:spPr>
            <a:xfrm>
              <a:off x="1341092" y="345816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3" name="tx113"/>
            <p:cNvSpPr/>
            <p:nvPr/>
          </p:nvSpPr>
          <p:spPr>
            <a:xfrm>
              <a:off x="2673743" y="35846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0.1</a:t>
              </a:r>
            </a:p>
          </p:txBody>
        </p:sp>
        <p:sp>
          <p:nvSpPr>
            <p:cNvPr id="114" name="tx114"/>
            <p:cNvSpPr/>
            <p:nvPr/>
          </p:nvSpPr>
          <p:spPr>
            <a:xfrm>
              <a:off x="4006395" y="342987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0.1</a:t>
              </a:r>
            </a:p>
          </p:txBody>
        </p:sp>
        <p:sp>
          <p:nvSpPr>
            <p:cNvPr id="115" name="tx115"/>
            <p:cNvSpPr/>
            <p:nvPr/>
          </p:nvSpPr>
          <p:spPr>
            <a:xfrm>
              <a:off x="5339046" y="332391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6" name="tx116"/>
            <p:cNvSpPr/>
            <p:nvPr/>
          </p:nvSpPr>
          <p:spPr>
            <a:xfrm>
              <a:off x="6405168" y="34577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0.2</a:t>
              </a:r>
            </a:p>
          </p:txBody>
        </p:sp>
        <p:sp>
          <p:nvSpPr>
            <p:cNvPr id="117" name="tx117"/>
            <p:cNvSpPr/>
            <p:nvPr/>
          </p:nvSpPr>
          <p:spPr>
            <a:xfrm>
              <a:off x="6671698" y="333068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8" name="tx118"/>
            <p:cNvSpPr/>
            <p:nvPr/>
          </p:nvSpPr>
          <p:spPr>
            <a:xfrm>
              <a:off x="6938228" y="329853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19" name="tx119"/>
            <p:cNvSpPr/>
            <p:nvPr/>
          </p:nvSpPr>
          <p:spPr>
            <a:xfrm>
              <a:off x="7204759" y="33629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0.2</a:t>
              </a:r>
            </a:p>
          </p:txBody>
        </p:sp>
        <p:sp>
          <p:nvSpPr>
            <p:cNvPr id="120" name="tx120"/>
            <p:cNvSpPr/>
            <p:nvPr/>
          </p:nvSpPr>
          <p:spPr>
            <a:xfrm>
              <a:off x="7471289" y="336968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1" name="tx121"/>
            <p:cNvSpPr/>
            <p:nvPr/>
          </p:nvSpPr>
          <p:spPr>
            <a:xfrm>
              <a:off x="7737819" y="323291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2" name="tx122"/>
            <p:cNvSpPr/>
            <p:nvPr/>
          </p:nvSpPr>
          <p:spPr>
            <a:xfrm>
              <a:off x="8004349" y="329628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0.3</a:t>
              </a:r>
            </a:p>
          </p:txBody>
        </p:sp>
        <p:sp>
          <p:nvSpPr>
            <p:cNvPr id="123" name="tx123"/>
            <p:cNvSpPr/>
            <p:nvPr/>
          </p:nvSpPr>
          <p:spPr>
            <a:xfrm>
              <a:off x="1341092" y="31946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4" name="tx124"/>
            <p:cNvSpPr/>
            <p:nvPr/>
          </p:nvSpPr>
          <p:spPr>
            <a:xfrm>
              <a:off x="2673743" y="34253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0.5</a:t>
              </a:r>
            </a:p>
          </p:txBody>
        </p:sp>
        <p:sp>
          <p:nvSpPr>
            <p:cNvPr id="125" name="tx125"/>
            <p:cNvSpPr/>
            <p:nvPr/>
          </p:nvSpPr>
          <p:spPr>
            <a:xfrm>
              <a:off x="4006395" y="32858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0.6</a:t>
              </a:r>
            </a:p>
          </p:txBody>
        </p:sp>
        <p:sp>
          <p:nvSpPr>
            <p:cNvPr id="126" name="tx126"/>
            <p:cNvSpPr/>
            <p:nvPr/>
          </p:nvSpPr>
          <p:spPr>
            <a:xfrm>
              <a:off x="5339046" y="30508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27" name="tx127"/>
            <p:cNvSpPr/>
            <p:nvPr/>
          </p:nvSpPr>
          <p:spPr>
            <a:xfrm>
              <a:off x="6405168" y="324350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0.7</a:t>
              </a:r>
            </a:p>
          </p:txBody>
        </p:sp>
        <p:sp>
          <p:nvSpPr>
            <p:cNvPr id="128" name="tx128"/>
            <p:cNvSpPr/>
            <p:nvPr/>
          </p:nvSpPr>
          <p:spPr>
            <a:xfrm>
              <a:off x="6671698" y="30864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29" name="tx129"/>
            <p:cNvSpPr/>
            <p:nvPr/>
          </p:nvSpPr>
          <p:spPr>
            <a:xfrm>
              <a:off x="6938228" y="30534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30" name="tx130"/>
            <p:cNvSpPr/>
            <p:nvPr/>
          </p:nvSpPr>
          <p:spPr>
            <a:xfrm>
              <a:off x="7204759" y="31453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31" name="tx131"/>
            <p:cNvSpPr/>
            <p:nvPr/>
          </p:nvSpPr>
          <p:spPr>
            <a:xfrm>
              <a:off x="7471289" y="31366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32" name="tx132"/>
            <p:cNvSpPr/>
            <p:nvPr/>
          </p:nvSpPr>
          <p:spPr>
            <a:xfrm>
              <a:off x="7737819" y="29879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0.9</a:t>
              </a:r>
            </a:p>
          </p:txBody>
        </p:sp>
        <p:sp>
          <p:nvSpPr>
            <p:cNvPr id="133" name="tx133"/>
            <p:cNvSpPr/>
            <p:nvPr/>
          </p:nvSpPr>
          <p:spPr>
            <a:xfrm>
              <a:off x="8004349" y="30629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0.8</a:t>
              </a:r>
            </a:p>
          </p:txBody>
        </p:sp>
        <p:sp>
          <p:nvSpPr>
            <p:cNvPr id="134" name="tx134"/>
            <p:cNvSpPr/>
            <p:nvPr/>
          </p:nvSpPr>
          <p:spPr>
            <a:xfrm>
              <a:off x="577954" y="4124661"/>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0.0M</a:t>
              </a:r>
            </a:p>
          </p:txBody>
        </p:sp>
        <p:sp>
          <p:nvSpPr>
            <p:cNvPr id="135" name="tx135"/>
            <p:cNvSpPr/>
            <p:nvPr/>
          </p:nvSpPr>
          <p:spPr>
            <a:xfrm>
              <a:off x="577954" y="3520967"/>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0.5M</a:t>
              </a:r>
            </a:p>
          </p:txBody>
        </p:sp>
        <p:sp>
          <p:nvSpPr>
            <p:cNvPr id="136" name="tx136"/>
            <p:cNvSpPr/>
            <p:nvPr/>
          </p:nvSpPr>
          <p:spPr>
            <a:xfrm>
              <a:off x="577954" y="2917273"/>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37" name="tx137"/>
            <p:cNvSpPr/>
            <p:nvPr/>
          </p:nvSpPr>
          <p:spPr>
            <a:xfrm>
              <a:off x="577954" y="2313578"/>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38" name="tx138"/>
            <p:cNvSpPr/>
            <p:nvPr/>
          </p:nvSpPr>
          <p:spPr>
            <a:xfrm>
              <a:off x="577954" y="1709884"/>
              <a:ext cx="31071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39" name="tx139"/>
            <p:cNvSpPr/>
            <p:nvPr/>
          </p:nvSpPr>
          <p:spPr>
            <a:xfrm>
              <a:off x="8607376" y="412466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40" name="tx140"/>
            <p:cNvSpPr/>
            <p:nvPr/>
          </p:nvSpPr>
          <p:spPr>
            <a:xfrm>
              <a:off x="8607376" y="355498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41" name="tx141"/>
            <p:cNvSpPr/>
            <p:nvPr/>
          </p:nvSpPr>
          <p:spPr>
            <a:xfrm>
              <a:off x="8607376" y="298530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42" name="tx142"/>
            <p:cNvSpPr/>
            <p:nvPr/>
          </p:nvSpPr>
          <p:spPr>
            <a:xfrm>
              <a:off x="8607376" y="241562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43" name="tx143"/>
            <p:cNvSpPr/>
            <p:nvPr/>
          </p:nvSpPr>
          <p:spPr>
            <a:xfrm>
              <a:off x="8607376" y="1845940"/>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44" name="tx144"/>
            <p:cNvSpPr/>
            <p:nvPr/>
          </p:nvSpPr>
          <p:spPr>
            <a:xfrm rot="-5400000">
              <a:off x="1260945"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5" name="tx145"/>
            <p:cNvSpPr/>
            <p:nvPr/>
          </p:nvSpPr>
          <p:spPr>
            <a:xfrm rot="-5400000">
              <a:off x="2593596"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6" name="tx146"/>
            <p:cNvSpPr/>
            <p:nvPr/>
          </p:nvSpPr>
          <p:spPr>
            <a:xfrm rot="-5400000">
              <a:off x="3926248"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7" name="tx147"/>
            <p:cNvSpPr/>
            <p:nvPr/>
          </p:nvSpPr>
          <p:spPr>
            <a:xfrm rot="-5400000">
              <a:off x="5258899"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8" name="tx148"/>
            <p:cNvSpPr/>
            <p:nvPr/>
          </p:nvSpPr>
          <p:spPr>
            <a:xfrm rot="-5400000">
              <a:off x="6325020"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9" name="tx149"/>
            <p:cNvSpPr/>
            <p:nvPr/>
          </p:nvSpPr>
          <p:spPr>
            <a:xfrm rot="-5400000">
              <a:off x="659155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0" name="tx150"/>
            <p:cNvSpPr/>
            <p:nvPr/>
          </p:nvSpPr>
          <p:spPr>
            <a:xfrm rot="-5400000">
              <a:off x="685808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1" name="tx151"/>
            <p:cNvSpPr/>
            <p:nvPr/>
          </p:nvSpPr>
          <p:spPr>
            <a:xfrm rot="-5400000">
              <a:off x="7124611"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2" name="tx152"/>
            <p:cNvSpPr/>
            <p:nvPr/>
          </p:nvSpPr>
          <p:spPr>
            <a:xfrm rot="-5400000">
              <a:off x="739114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3" name="tx153"/>
            <p:cNvSpPr/>
            <p:nvPr/>
          </p:nvSpPr>
          <p:spPr>
            <a:xfrm rot="-5400000">
              <a:off x="765767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4" name="tx154"/>
            <p:cNvSpPr/>
            <p:nvPr/>
          </p:nvSpPr>
          <p:spPr>
            <a:xfrm rot="-5400000">
              <a:off x="7924202" y="44623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5" name="tx155"/>
            <p:cNvSpPr/>
            <p:nvPr/>
          </p:nvSpPr>
          <p:spPr>
            <a:xfrm rot="-5400000">
              <a:off x="-639342" y="2928333"/>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156" name="tx156"/>
            <p:cNvSpPr/>
            <p:nvPr/>
          </p:nvSpPr>
          <p:spPr>
            <a:xfrm rot="5400000">
              <a:off x="8365930" y="2928333"/>
              <a:ext cx="117774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 Coverage (%)</a:t>
              </a:r>
            </a:p>
          </p:txBody>
        </p:sp>
        <p:sp>
          <p:nvSpPr>
            <p:cNvPr id="157" name="pl157"/>
            <p:cNvSpPr/>
            <p:nvPr/>
          </p:nvSpPr>
          <p:spPr>
            <a:xfrm>
              <a:off x="3035746" y="5150607"/>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8" name="pl158"/>
            <p:cNvSpPr/>
            <p:nvPr/>
          </p:nvSpPr>
          <p:spPr>
            <a:xfrm>
              <a:off x="3751453" y="5150607"/>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9" name="tx159"/>
            <p:cNvSpPr/>
            <p:nvPr/>
          </p:nvSpPr>
          <p:spPr>
            <a:xfrm>
              <a:off x="3302845"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a:t>
              </a:r>
            </a:p>
          </p:txBody>
        </p:sp>
        <p:sp>
          <p:nvSpPr>
            <p:cNvPr id="160" name="tx160"/>
            <p:cNvSpPr/>
            <p:nvPr/>
          </p:nvSpPr>
          <p:spPr>
            <a:xfrm>
              <a:off x="4018552" y="5100589"/>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61" name="rc161"/>
            <p:cNvSpPr/>
            <p:nvPr/>
          </p:nvSpPr>
          <p:spPr>
            <a:xfrm>
              <a:off x="4662982" y="5049879"/>
              <a:ext cx="201456" cy="201456"/>
            </a:xfrm>
            <a:prstGeom prst="rect">
              <a:avLst/>
            </a:prstGeom>
            <a:solidFill>
              <a:srgbClr val="B3B3B3">
                <a:alpha val="100000"/>
              </a:srgbClr>
            </a:solidFill>
          </p:spPr>
          <p:txBody>
            <a:bodyPr/>
            <a:lstStyle/>
            <a:p/>
          </p:txBody>
        </p:sp>
        <p:sp>
          <p:nvSpPr>
            <p:cNvPr id="162" name="rc162"/>
            <p:cNvSpPr/>
            <p:nvPr/>
          </p:nvSpPr>
          <p:spPr>
            <a:xfrm>
              <a:off x="5565318" y="5049879"/>
              <a:ext cx="201456" cy="201456"/>
            </a:xfrm>
            <a:prstGeom prst="rect">
              <a:avLst/>
            </a:prstGeom>
            <a:solidFill>
              <a:srgbClr val="1CABE2">
                <a:alpha val="100000"/>
              </a:srgbClr>
            </a:solidFill>
          </p:spPr>
          <p:txBody>
            <a:bodyPr/>
            <a:lstStyle/>
            <a:p/>
          </p:txBody>
        </p:sp>
        <p:sp>
          <p:nvSpPr>
            <p:cNvPr id="163" name="tx163"/>
            <p:cNvSpPr/>
            <p:nvPr/>
          </p:nvSpPr>
          <p:spPr>
            <a:xfrm>
              <a:off x="4943027" y="5100589"/>
              <a:ext cx="54370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a:t>
              </a:r>
            </a:p>
          </p:txBody>
        </p:sp>
        <p:sp>
          <p:nvSpPr>
            <p:cNvPr id="164" name="tx164"/>
            <p:cNvSpPr/>
            <p:nvPr/>
          </p:nvSpPr>
          <p:spPr>
            <a:xfrm>
              <a:off x="5845363" y="5100589"/>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65" name="tx165"/>
            <p:cNvSpPr/>
            <p:nvPr/>
          </p:nvSpPr>
          <p:spPr>
            <a:xfrm>
              <a:off x="951297" y="1437626"/>
              <a:ext cx="713030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DTP, EUR, 2000-2025</a:t>
              </a:r>
            </a:p>
          </p:txBody>
        </p:sp>
        <p:sp>
          <p:nvSpPr>
            <p:cNvPr id="166" name="pl166"/>
            <p:cNvSpPr/>
            <p:nvPr/>
          </p:nvSpPr>
          <p:spPr>
            <a:xfrm>
              <a:off x="2269903"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4216802"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6163701"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69" name="pl169"/>
            <p:cNvSpPr/>
            <p:nvPr/>
          </p:nvSpPr>
          <p:spPr>
            <a:xfrm>
              <a:off x="8110600" y="5469102"/>
              <a:ext cx="0" cy="526384"/>
            </a:xfrm>
            <a:custGeom>
              <a:avLst/>
              <a:pathLst>
                <a:path w="0" h="526384">
                  <a:moveTo>
                    <a:pt x="0" y="526384"/>
                  </a:moveTo>
                  <a:lnTo>
                    <a:pt x="0" y="0"/>
                  </a:lnTo>
                  <a:lnTo>
                    <a:pt x="0" y="0"/>
                  </a:lnTo>
                </a:path>
              </a:pathLst>
            </a:custGeom>
            <a:ln w="6775" cap="flat">
              <a:solidFill>
                <a:srgbClr val="EBEBEB">
                  <a:alpha val="100000"/>
                </a:srgbClr>
              </a:solidFill>
              <a:prstDash val="solid"/>
              <a:round/>
            </a:ln>
          </p:spPr>
          <p:txBody>
            <a:bodyPr/>
            <a:lstStyle/>
            <a:p/>
          </p:txBody>
        </p:sp>
        <p:sp>
          <p:nvSpPr>
            <p:cNvPr id="170" name="pl170"/>
            <p:cNvSpPr/>
            <p:nvPr/>
          </p:nvSpPr>
          <p:spPr>
            <a:xfrm>
              <a:off x="951297" y="589679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1" name="pl171"/>
            <p:cNvSpPr/>
            <p:nvPr/>
          </p:nvSpPr>
          <p:spPr>
            <a:xfrm>
              <a:off x="951297" y="573229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2" name="pl172"/>
            <p:cNvSpPr/>
            <p:nvPr/>
          </p:nvSpPr>
          <p:spPr>
            <a:xfrm>
              <a:off x="951297" y="556779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73" name="pl173"/>
            <p:cNvSpPr/>
            <p:nvPr/>
          </p:nvSpPr>
          <p:spPr>
            <a:xfrm>
              <a:off x="1296454"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3243353"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5190252"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7137151" y="5469102"/>
              <a:ext cx="0" cy="526384"/>
            </a:xfrm>
            <a:custGeom>
              <a:avLst/>
              <a:pathLst>
                <a:path w="0" h="526384">
                  <a:moveTo>
                    <a:pt x="0" y="526384"/>
                  </a:moveTo>
                  <a:lnTo>
                    <a:pt x="0" y="0"/>
                  </a:lnTo>
                  <a:lnTo>
                    <a:pt x="0" y="0"/>
                  </a:lnTo>
                </a:path>
              </a:pathLst>
            </a:custGeom>
            <a:ln w="13550" cap="flat">
              <a:solidFill>
                <a:srgbClr val="EBEBEB">
                  <a:alpha val="100000"/>
                </a:srgbClr>
              </a:solidFill>
              <a:prstDash val="solid"/>
              <a:round/>
            </a:ln>
          </p:spPr>
          <p:txBody>
            <a:bodyPr/>
            <a:lstStyle/>
            <a:p/>
          </p:txBody>
        </p:sp>
        <p:sp>
          <p:nvSpPr>
            <p:cNvPr id="177" name="rc177"/>
            <p:cNvSpPr/>
            <p:nvPr/>
          </p:nvSpPr>
          <p:spPr>
            <a:xfrm>
              <a:off x="1296454" y="5830992"/>
              <a:ext cx="3493079" cy="131596"/>
            </a:xfrm>
            <a:prstGeom prst="rect">
              <a:avLst/>
            </a:prstGeom>
            <a:solidFill>
              <a:srgbClr val="1CABE2">
                <a:alpha val="100000"/>
              </a:srgbClr>
            </a:solidFill>
          </p:spPr>
          <p:txBody>
            <a:bodyPr/>
            <a:lstStyle/>
            <a:p/>
          </p:txBody>
        </p:sp>
        <p:sp>
          <p:nvSpPr>
            <p:cNvPr id="178" name="rc178"/>
            <p:cNvSpPr/>
            <p:nvPr/>
          </p:nvSpPr>
          <p:spPr>
            <a:xfrm>
              <a:off x="1296454" y="5666496"/>
              <a:ext cx="4744818" cy="131596"/>
            </a:xfrm>
            <a:prstGeom prst="rect">
              <a:avLst/>
            </a:prstGeom>
            <a:solidFill>
              <a:srgbClr val="1CABE2">
                <a:alpha val="100000"/>
              </a:srgbClr>
            </a:solidFill>
          </p:spPr>
          <p:txBody>
            <a:bodyPr/>
            <a:lstStyle/>
            <a:p/>
          </p:txBody>
        </p:sp>
        <p:sp>
          <p:nvSpPr>
            <p:cNvPr id="179" name="rc179"/>
            <p:cNvSpPr/>
            <p:nvPr/>
          </p:nvSpPr>
          <p:spPr>
            <a:xfrm>
              <a:off x="1296454" y="5502001"/>
              <a:ext cx="4410714" cy="131596"/>
            </a:xfrm>
            <a:prstGeom prst="rect">
              <a:avLst/>
            </a:prstGeom>
            <a:solidFill>
              <a:srgbClr val="1CABE2">
                <a:alpha val="100000"/>
              </a:srgbClr>
            </a:solidFill>
          </p:spPr>
          <p:txBody>
            <a:bodyPr/>
            <a:lstStyle/>
            <a:p/>
          </p:txBody>
        </p:sp>
        <p:sp>
          <p:nvSpPr>
            <p:cNvPr id="180" name="rc180"/>
            <p:cNvSpPr/>
            <p:nvPr/>
          </p:nvSpPr>
          <p:spPr>
            <a:xfrm>
              <a:off x="4789533" y="5830992"/>
              <a:ext cx="1761857" cy="131596"/>
            </a:xfrm>
            <a:prstGeom prst="rect">
              <a:avLst/>
            </a:prstGeom>
            <a:solidFill>
              <a:srgbClr val="B3B3B3">
                <a:alpha val="100000"/>
              </a:srgbClr>
            </a:solidFill>
          </p:spPr>
          <p:txBody>
            <a:bodyPr/>
            <a:lstStyle/>
            <a:p/>
          </p:txBody>
        </p:sp>
        <p:sp>
          <p:nvSpPr>
            <p:cNvPr id="181" name="rc181"/>
            <p:cNvSpPr/>
            <p:nvPr/>
          </p:nvSpPr>
          <p:spPr>
            <a:xfrm>
              <a:off x="6041272" y="5666496"/>
              <a:ext cx="2158316" cy="131596"/>
            </a:xfrm>
            <a:prstGeom prst="rect">
              <a:avLst/>
            </a:prstGeom>
            <a:solidFill>
              <a:srgbClr val="B3B3B3">
                <a:alpha val="100000"/>
              </a:srgbClr>
            </a:solidFill>
          </p:spPr>
          <p:txBody>
            <a:bodyPr/>
            <a:lstStyle/>
            <a:p/>
          </p:txBody>
        </p:sp>
        <p:sp>
          <p:nvSpPr>
            <p:cNvPr id="182" name="rc182"/>
            <p:cNvSpPr/>
            <p:nvPr/>
          </p:nvSpPr>
          <p:spPr>
            <a:xfrm>
              <a:off x="5707169" y="5502001"/>
              <a:ext cx="2009036" cy="131596"/>
            </a:xfrm>
            <a:prstGeom prst="rect">
              <a:avLst/>
            </a:prstGeom>
            <a:solidFill>
              <a:srgbClr val="B3B3B3">
                <a:alpha val="100000"/>
              </a:srgbClr>
            </a:solidFill>
          </p:spPr>
          <p:txBody>
            <a:bodyPr/>
            <a:lstStyle/>
            <a:p/>
          </p:txBody>
        </p:sp>
        <p:sp>
          <p:nvSpPr>
            <p:cNvPr id="183" name="tx183"/>
            <p:cNvSpPr/>
            <p:nvPr/>
          </p:nvSpPr>
          <p:spPr>
            <a:xfrm>
              <a:off x="2705671" y="585797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0.4</a:t>
              </a:r>
            </a:p>
          </p:txBody>
        </p:sp>
        <p:sp>
          <p:nvSpPr>
            <p:cNvPr id="184" name="tx184"/>
            <p:cNvSpPr/>
            <p:nvPr/>
          </p:nvSpPr>
          <p:spPr>
            <a:xfrm>
              <a:off x="3331541" y="5693478"/>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0.6</a:t>
              </a:r>
            </a:p>
          </p:txBody>
        </p:sp>
        <p:sp>
          <p:nvSpPr>
            <p:cNvPr id="185" name="tx185"/>
            <p:cNvSpPr/>
            <p:nvPr/>
          </p:nvSpPr>
          <p:spPr>
            <a:xfrm>
              <a:off x="3164489" y="5528983"/>
              <a:ext cx="67464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Zero-dose 0.6</a:t>
              </a:r>
            </a:p>
          </p:txBody>
        </p:sp>
        <p:sp>
          <p:nvSpPr>
            <p:cNvPr id="186" name="tx186"/>
            <p:cNvSpPr/>
            <p:nvPr/>
          </p:nvSpPr>
          <p:spPr>
            <a:xfrm>
              <a:off x="5369305" y="585797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0.2</a:t>
              </a:r>
            </a:p>
          </p:txBody>
        </p:sp>
        <p:sp>
          <p:nvSpPr>
            <p:cNvPr id="187" name="tx187"/>
            <p:cNvSpPr/>
            <p:nvPr/>
          </p:nvSpPr>
          <p:spPr>
            <a:xfrm>
              <a:off x="6819273" y="5693478"/>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88" name="tx188"/>
            <p:cNvSpPr/>
            <p:nvPr/>
          </p:nvSpPr>
          <p:spPr>
            <a:xfrm>
              <a:off x="6410529" y="5528983"/>
              <a:ext cx="60231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Drop-out 0.3</a:t>
              </a:r>
            </a:p>
          </p:txBody>
        </p:sp>
        <p:sp>
          <p:nvSpPr>
            <p:cNvPr id="189" name="tx189"/>
            <p:cNvSpPr/>
            <p:nvPr/>
          </p:nvSpPr>
          <p:spPr>
            <a:xfrm>
              <a:off x="6604115" y="585152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0.7</a:t>
              </a:r>
            </a:p>
          </p:txBody>
        </p:sp>
        <p:sp>
          <p:nvSpPr>
            <p:cNvPr id="190" name="tx190"/>
            <p:cNvSpPr/>
            <p:nvPr/>
          </p:nvSpPr>
          <p:spPr>
            <a:xfrm>
              <a:off x="8252313" y="5687032"/>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0.9</a:t>
              </a:r>
            </a:p>
          </p:txBody>
        </p:sp>
        <p:sp>
          <p:nvSpPr>
            <p:cNvPr id="191" name="tx191"/>
            <p:cNvSpPr/>
            <p:nvPr/>
          </p:nvSpPr>
          <p:spPr>
            <a:xfrm>
              <a:off x="7768929" y="552253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0.8</a:t>
              </a:r>
            </a:p>
          </p:txBody>
        </p:sp>
        <p:sp>
          <p:nvSpPr>
            <p:cNvPr id="192" name="tx192"/>
            <p:cNvSpPr/>
            <p:nvPr/>
          </p:nvSpPr>
          <p:spPr>
            <a:xfrm>
              <a:off x="577771" y="584677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3" name="tx193"/>
            <p:cNvSpPr/>
            <p:nvPr/>
          </p:nvSpPr>
          <p:spPr>
            <a:xfrm>
              <a:off x="577771" y="5682277"/>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4" name="tx194"/>
            <p:cNvSpPr/>
            <p:nvPr/>
          </p:nvSpPr>
          <p:spPr>
            <a:xfrm>
              <a:off x="577771" y="551778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5" name="tx195"/>
            <p:cNvSpPr/>
            <p:nvPr/>
          </p:nvSpPr>
          <p:spPr>
            <a:xfrm>
              <a:off x="1082804"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0.00 M</a:t>
              </a:r>
            </a:p>
          </p:txBody>
        </p:sp>
        <p:sp>
          <p:nvSpPr>
            <p:cNvPr id="196" name="tx196"/>
            <p:cNvSpPr/>
            <p:nvPr/>
          </p:nvSpPr>
          <p:spPr>
            <a:xfrm>
              <a:off x="3029703"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0.25 M</a:t>
              </a:r>
            </a:p>
          </p:txBody>
        </p:sp>
        <p:sp>
          <p:nvSpPr>
            <p:cNvPr id="197" name="tx197"/>
            <p:cNvSpPr/>
            <p:nvPr/>
          </p:nvSpPr>
          <p:spPr>
            <a:xfrm>
              <a:off x="4976602"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0.50 M</a:t>
              </a:r>
            </a:p>
          </p:txBody>
        </p:sp>
        <p:sp>
          <p:nvSpPr>
            <p:cNvPr id="198" name="tx198"/>
            <p:cNvSpPr/>
            <p:nvPr/>
          </p:nvSpPr>
          <p:spPr>
            <a:xfrm>
              <a:off x="6923501" y="6058117"/>
              <a:ext cx="42729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0.75 M</a:t>
              </a:r>
            </a:p>
          </p:txBody>
        </p:sp>
        <p:sp>
          <p:nvSpPr>
            <p:cNvPr id="199" name="tx199"/>
            <p:cNvSpPr/>
            <p:nvPr/>
          </p:nvSpPr>
          <p:spPr>
            <a:xfrm>
              <a:off x="3645164"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0" name="tx200"/>
            <p:cNvSpPr/>
            <p:nvPr/>
          </p:nvSpPr>
          <p:spPr>
            <a:xfrm>
              <a:off x="4382763"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1" name="tx201"/>
            <p:cNvSpPr/>
            <p:nvPr/>
          </p:nvSpPr>
          <p:spPr>
            <a:xfrm>
              <a:off x="6005183"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key goal of the Immunization Agenda 2030 is to make vaccination available to everyone, everywhere, by 2030.
This chart shows diphtheria, tetanus and pertussis-containing vaccine first (DTP1) and third dose (DTP3) coverage trends, the number of zero-dose children and DTP drop-out.
In 2025, DTP1 coverage remained constant at 94%. The number of children missing out on any vaccination (zero-dose children) improved from 609,000 in 2024 to 566,000 in 2025.
DTP3 coverage remained constant at 91% in 2025, leaving 824,000 children vulnerable to vaccine-preventable diseases.</a:t>
            </a:r>
          </a:p>
        </p:txBody>
      </p:sp>
      <p:sp>
        <p:nvSpPr>
          <p:cNvPr id="2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550" i="0" b="0" u="none" strike="noStrike">
                <a:solidFill>
                  <a:srgbClr val="000000">
                    <a:alpha val="100000"/>
                  </a:srgbClr>
                </a:solidFill>
                <a:latin typeface="Arial"/>
                <a:cs typeface="Arial"/>
                <a:ea typeface="Arial"/>
                <a:sym typeface="Arial"/>
              </a:rPr>
              <a:t>In 2025, DTP1 coverage was 94% and DTP3 was 91%, leaving 824,000 children un- or under-vaccinated, including 566,000 zero-dose and 258,000 with only partial protection.</a:t>
            </a:r>
          </a:p>
        </p:txBody>
      </p:sp>
      <p:grpSp xmlns:pic="http://schemas.openxmlformats.org/drawingml/2006/picture">
        <p:nvGrpSpPr>
          <p:cNvPr id="204" name=""/>
          <p:cNvGrpSpPr/>
          <p:nvPr/>
        </p:nvGrpSpPr>
        <p:grpSpPr>
          <a:xfrm>
            <a:off x="292608" y="1005840"/>
            <a:ext cx="8595360" cy="28575"/>
            <a:chOff x="292608" y="1005840"/>
            <a:chExt cx="8595360" cy="28575"/>
          </a:xfrm>
        </p:grpSpPr>
        <p:sp>
          <p:nvSpPr>
            <p:cNvPr id="2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802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51063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4325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7587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10848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4432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7694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80956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4218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951297" y="187479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 name="pl16"/>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296454" y="3308190"/>
              <a:ext cx="239877" cy="903522"/>
            </a:xfrm>
            <a:prstGeom prst="rect">
              <a:avLst/>
            </a:prstGeom>
            <a:solidFill>
              <a:srgbClr val="80BD41">
                <a:alpha val="100000"/>
              </a:srgbClr>
            </a:solidFill>
          </p:spPr>
          <p:txBody>
            <a:bodyPr/>
            <a:lstStyle/>
            <a:p/>
          </p:txBody>
        </p:sp>
        <p:sp>
          <p:nvSpPr>
            <p:cNvPr id="28" name="rc28"/>
            <p:cNvSpPr/>
            <p:nvPr/>
          </p:nvSpPr>
          <p:spPr>
            <a:xfrm>
              <a:off x="1296454" y="3270116"/>
              <a:ext cx="239877" cy="38074"/>
            </a:xfrm>
            <a:prstGeom prst="rect">
              <a:avLst/>
            </a:prstGeom>
            <a:solidFill>
              <a:srgbClr val="1CABE2">
                <a:alpha val="100000"/>
              </a:srgbClr>
            </a:solidFill>
          </p:spPr>
          <p:txBody>
            <a:bodyPr/>
            <a:lstStyle/>
            <a:p/>
          </p:txBody>
        </p:sp>
        <p:sp>
          <p:nvSpPr>
            <p:cNvPr id="29" name="rc29"/>
            <p:cNvSpPr/>
            <p:nvPr/>
          </p:nvSpPr>
          <p:spPr>
            <a:xfrm>
              <a:off x="1562984" y="3313248"/>
              <a:ext cx="239877" cy="898464"/>
            </a:xfrm>
            <a:prstGeom prst="rect">
              <a:avLst/>
            </a:prstGeom>
            <a:solidFill>
              <a:srgbClr val="80BD41">
                <a:alpha val="100000"/>
              </a:srgbClr>
            </a:solidFill>
          </p:spPr>
          <p:txBody>
            <a:bodyPr/>
            <a:lstStyle/>
            <a:p/>
          </p:txBody>
        </p:sp>
        <p:sp>
          <p:nvSpPr>
            <p:cNvPr id="30" name="rc30"/>
            <p:cNvSpPr/>
            <p:nvPr/>
          </p:nvSpPr>
          <p:spPr>
            <a:xfrm>
              <a:off x="1562984" y="3279467"/>
              <a:ext cx="239877" cy="33781"/>
            </a:xfrm>
            <a:prstGeom prst="rect">
              <a:avLst/>
            </a:prstGeom>
            <a:solidFill>
              <a:srgbClr val="1CABE2">
                <a:alpha val="100000"/>
              </a:srgbClr>
            </a:solidFill>
          </p:spPr>
          <p:txBody>
            <a:bodyPr/>
            <a:lstStyle/>
            <a:p/>
          </p:txBody>
        </p:sp>
        <p:sp>
          <p:nvSpPr>
            <p:cNvPr id="31" name="rc31"/>
            <p:cNvSpPr/>
            <p:nvPr/>
          </p:nvSpPr>
          <p:spPr>
            <a:xfrm>
              <a:off x="1829515" y="3324377"/>
              <a:ext cx="239877" cy="887335"/>
            </a:xfrm>
            <a:prstGeom prst="rect">
              <a:avLst/>
            </a:prstGeom>
            <a:solidFill>
              <a:srgbClr val="80BD41">
                <a:alpha val="100000"/>
              </a:srgbClr>
            </a:solidFill>
          </p:spPr>
          <p:txBody>
            <a:bodyPr/>
            <a:lstStyle/>
            <a:p/>
          </p:txBody>
        </p:sp>
        <p:sp>
          <p:nvSpPr>
            <p:cNvPr id="32" name="rc32"/>
            <p:cNvSpPr/>
            <p:nvPr/>
          </p:nvSpPr>
          <p:spPr>
            <a:xfrm>
              <a:off x="1829515" y="3275860"/>
              <a:ext cx="239877" cy="48516"/>
            </a:xfrm>
            <a:prstGeom prst="rect">
              <a:avLst/>
            </a:prstGeom>
            <a:solidFill>
              <a:srgbClr val="1CABE2">
                <a:alpha val="100000"/>
              </a:srgbClr>
            </a:solidFill>
          </p:spPr>
          <p:txBody>
            <a:bodyPr/>
            <a:lstStyle/>
            <a:p/>
          </p:txBody>
        </p:sp>
        <p:sp>
          <p:nvSpPr>
            <p:cNvPr id="33" name="rc33"/>
            <p:cNvSpPr/>
            <p:nvPr/>
          </p:nvSpPr>
          <p:spPr>
            <a:xfrm>
              <a:off x="2096045" y="3318685"/>
              <a:ext cx="239877" cy="893027"/>
            </a:xfrm>
            <a:prstGeom prst="rect">
              <a:avLst/>
            </a:prstGeom>
            <a:solidFill>
              <a:srgbClr val="80BD41">
                <a:alpha val="100000"/>
              </a:srgbClr>
            </a:solidFill>
          </p:spPr>
          <p:txBody>
            <a:bodyPr/>
            <a:lstStyle/>
            <a:p/>
          </p:txBody>
        </p:sp>
        <p:sp>
          <p:nvSpPr>
            <p:cNvPr id="34" name="rc34"/>
            <p:cNvSpPr/>
            <p:nvPr/>
          </p:nvSpPr>
          <p:spPr>
            <a:xfrm>
              <a:off x="2096045" y="3261359"/>
              <a:ext cx="239877" cy="57325"/>
            </a:xfrm>
            <a:prstGeom prst="rect">
              <a:avLst/>
            </a:prstGeom>
            <a:solidFill>
              <a:srgbClr val="1CABE2">
                <a:alpha val="100000"/>
              </a:srgbClr>
            </a:solidFill>
          </p:spPr>
          <p:txBody>
            <a:bodyPr/>
            <a:lstStyle/>
            <a:p/>
          </p:txBody>
        </p:sp>
        <p:sp>
          <p:nvSpPr>
            <p:cNvPr id="35" name="rc35"/>
            <p:cNvSpPr/>
            <p:nvPr/>
          </p:nvSpPr>
          <p:spPr>
            <a:xfrm>
              <a:off x="2362575" y="3289589"/>
              <a:ext cx="239877" cy="922123"/>
            </a:xfrm>
            <a:prstGeom prst="rect">
              <a:avLst/>
            </a:prstGeom>
            <a:solidFill>
              <a:srgbClr val="80BD41">
                <a:alpha val="100000"/>
              </a:srgbClr>
            </a:solidFill>
          </p:spPr>
          <p:txBody>
            <a:bodyPr/>
            <a:lstStyle/>
            <a:p/>
          </p:txBody>
        </p:sp>
        <p:sp>
          <p:nvSpPr>
            <p:cNvPr id="36" name="rc36"/>
            <p:cNvSpPr/>
            <p:nvPr/>
          </p:nvSpPr>
          <p:spPr>
            <a:xfrm>
              <a:off x="2362575" y="3241927"/>
              <a:ext cx="239877" cy="47661"/>
            </a:xfrm>
            <a:prstGeom prst="rect">
              <a:avLst/>
            </a:prstGeom>
            <a:solidFill>
              <a:srgbClr val="1CABE2">
                <a:alpha val="100000"/>
              </a:srgbClr>
            </a:solidFill>
          </p:spPr>
          <p:txBody>
            <a:bodyPr/>
            <a:lstStyle/>
            <a:p/>
          </p:txBody>
        </p:sp>
        <p:sp>
          <p:nvSpPr>
            <p:cNvPr id="37" name="rc37"/>
            <p:cNvSpPr/>
            <p:nvPr/>
          </p:nvSpPr>
          <p:spPr>
            <a:xfrm>
              <a:off x="2629106" y="3276020"/>
              <a:ext cx="239877" cy="935692"/>
            </a:xfrm>
            <a:prstGeom prst="rect">
              <a:avLst/>
            </a:prstGeom>
            <a:solidFill>
              <a:srgbClr val="80BD41">
                <a:alpha val="100000"/>
              </a:srgbClr>
            </a:solidFill>
          </p:spPr>
          <p:txBody>
            <a:bodyPr/>
            <a:lstStyle/>
            <a:p/>
          </p:txBody>
        </p:sp>
        <p:sp>
          <p:nvSpPr>
            <p:cNvPr id="38" name="rc38"/>
            <p:cNvSpPr/>
            <p:nvPr/>
          </p:nvSpPr>
          <p:spPr>
            <a:xfrm>
              <a:off x="2629106" y="3239667"/>
              <a:ext cx="239877" cy="36352"/>
            </a:xfrm>
            <a:prstGeom prst="rect">
              <a:avLst/>
            </a:prstGeom>
            <a:solidFill>
              <a:srgbClr val="1CABE2">
                <a:alpha val="100000"/>
              </a:srgbClr>
            </a:solidFill>
          </p:spPr>
          <p:txBody>
            <a:bodyPr/>
            <a:lstStyle/>
            <a:p/>
          </p:txBody>
        </p:sp>
        <p:sp>
          <p:nvSpPr>
            <p:cNvPr id="39" name="rc39"/>
            <p:cNvSpPr/>
            <p:nvPr/>
          </p:nvSpPr>
          <p:spPr>
            <a:xfrm>
              <a:off x="2895636" y="3254918"/>
              <a:ext cx="239877" cy="956794"/>
            </a:xfrm>
            <a:prstGeom prst="rect">
              <a:avLst/>
            </a:prstGeom>
            <a:solidFill>
              <a:srgbClr val="80BD41">
                <a:alpha val="100000"/>
              </a:srgbClr>
            </a:solidFill>
          </p:spPr>
          <p:txBody>
            <a:bodyPr/>
            <a:lstStyle/>
            <a:p/>
          </p:txBody>
        </p:sp>
        <p:sp>
          <p:nvSpPr>
            <p:cNvPr id="40" name="rc40"/>
            <p:cNvSpPr/>
            <p:nvPr/>
          </p:nvSpPr>
          <p:spPr>
            <a:xfrm>
              <a:off x="2895636" y="3218867"/>
              <a:ext cx="239877" cy="36050"/>
            </a:xfrm>
            <a:prstGeom prst="rect">
              <a:avLst/>
            </a:prstGeom>
            <a:solidFill>
              <a:srgbClr val="1CABE2">
                <a:alpha val="100000"/>
              </a:srgbClr>
            </a:solidFill>
          </p:spPr>
          <p:txBody>
            <a:bodyPr/>
            <a:lstStyle/>
            <a:p/>
          </p:txBody>
        </p:sp>
        <p:sp>
          <p:nvSpPr>
            <p:cNvPr id="41" name="rc41"/>
            <p:cNvSpPr/>
            <p:nvPr/>
          </p:nvSpPr>
          <p:spPr>
            <a:xfrm>
              <a:off x="3162166" y="3221682"/>
              <a:ext cx="239877" cy="990030"/>
            </a:xfrm>
            <a:prstGeom prst="rect">
              <a:avLst/>
            </a:prstGeom>
            <a:solidFill>
              <a:srgbClr val="80BD41">
                <a:alpha val="100000"/>
              </a:srgbClr>
            </a:solidFill>
          </p:spPr>
          <p:txBody>
            <a:bodyPr/>
            <a:lstStyle/>
            <a:p/>
          </p:txBody>
        </p:sp>
        <p:sp>
          <p:nvSpPr>
            <p:cNvPr id="42" name="rc42"/>
            <p:cNvSpPr/>
            <p:nvPr/>
          </p:nvSpPr>
          <p:spPr>
            <a:xfrm>
              <a:off x="3162166" y="3192199"/>
              <a:ext cx="239877" cy="29483"/>
            </a:xfrm>
            <a:prstGeom prst="rect">
              <a:avLst/>
            </a:prstGeom>
            <a:solidFill>
              <a:srgbClr val="1CABE2">
                <a:alpha val="100000"/>
              </a:srgbClr>
            </a:solidFill>
          </p:spPr>
          <p:txBody>
            <a:bodyPr/>
            <a:lstStyle/>
            <a:p/>
          </p:txBody>
        </p:sp>
        <p:sp>
          <p:nvSpPr>
            <p:cNvPr id="43" name="rc43"/>
            <p:cNvSpPr/>
            <p:nvPr/>
          </p:nvSpPr>
          <p:spPr>
            <a:xfrm>
              <a:off x="3428696" y="3191723"/>
              <a:ext cx="239877" cy="1019989"/>
            </a:xfrm>
            <a:prstGeom prst="rect">
              <a:avLst/>
            </a:prstGeom>
            <a:solidFill>
              <a:srgbClr val="80BD41">
                <a:alpha val="100000"/>
              </a:srgbClr>
            </a:solidFill>
          </p:spPr>
          <p:txBody>
            <a:bodyPr/>
            <a:lstStyle/>
            <a:p/>
          </p:txBody>
        </p:sp>
        <p:sp>
          <p:nvSpPr>
            <p:cNvPr id="44" name="rc44"/>
            <p:cNvSpPr/>
            <p:nvPr/>
          </p:nvSpPr>
          <p:spPr>
            <a:xfrm>
              <a:off x="3428696" y="3157411"/>
              <a:ext cx="239877" cy="34311"/>
            </a:xfrm>
            <a:prstGeom prst="rect">
              <a:avLst/>
            </a:prstGeom>
            <a:solidFill>
              <a:srgbClr val="1CABE2">
                <a:alpha val="100000"/>
              </a:srgbClr>
            </a:solidFill>
          </p:spPr>
          <p:txBody>
            <a:bodyPr/>
            <a:lstStyle/>
            <a:p/>
          </p:txBody>
        </p:sp>
        <p:sp>
          <p:nvSpPr>
            <p:cNvPr id="45" name="rc45"/>
            <p:cNvSpPr/>
            <p:nvPr/>
          </p:nvSpPr>
          <p:spPr>
            <a:xfrm>
              <a:off x="3695227" y="3194369"/>
              <a:ext cx="239877" cy="1017342"/>
            </a:xfrm>
            <a:prstGeom prst="rect">
              <a:avLst/>
            </a:prstGeom>
            <a:solidFill>
              <a:srgbClr val="80BD41">
                <a:alpha val="100000"/>
              </a:srgbClr>
            </a:solidFill>
          </p:spPr>
          <p:txBody>
            <a:bodyPr/>
            <a:lstStyle/>
            <a:p/>
          </p:txBody>
        </p:sp>
        <p:sp>
          <p:nvSpPr>
            <p:cNvPr id="46" name="rc46"/>
            <p:cNvSpPr/>
            <p:nvPr/>
          </p:nvSpPr>
          <p:spPr>
            <a:xfrm>
              <a:off x="3695227" y="3151511"/>
              <a:ext cx="239877" cy="42858"/>
            </a:xfrm>
            <a:prstGeom prst="rect">
              <a:avLst/>
            </a:prstGeom>
            <a:solidFill>
              <a:srgbClr val="1CABE2">
                <a:alpha val="100000"/>
              </a:srgbClr>
            </a:solidFill>
          </p:spPr>
          <p:txBody>
            <a:bodyPr/>
            <a:lstStyle/>
            <a:p/>
          </p:txBody>
        </p:sp>
        <p:sp>
          <p:nvSpPr>
            <p:cNvPr id="47" name="rc47"/>
            <p:cNvSpPr/>
            <p:nvPr/>
          </p:nvSpPr>
          <p:spPr>
            <a:xfrm>
              <a:off x="3961757" y="3198795"/>
              <a:ext cx="239877" cy="1012917"/>
            </a:xfrm>
            <a:prstGeom prst="rect">
              <a:avLst/>
            </a:prstGeom>
            <a:solidFill>
              <a:srgbClr val="80BD41">
                <a:alpha val="100000"/>
              </a:srgbClr>
            </a:solidFill>
          </p:spPr>
          <p:txBody>
            <a:bodyPr/>
            <a:lstStyle/>
            <a:p/>
          </p:txBody>
        </p:sp>
        <p:sp>
          <p:nvSpPr>
            <p:cNvPr id="48" name="rc48"/>
            <p:cNvSpPr/>
            <p:nvPr/>
          </p:nvSpPr>
          <p:spPr>
            <a:xfrm>
              <a:off x="3961757" y="3149277"/>
              <a:ext cx="239877" cy="49517"/>
            </a:xfrm>
            <a:prstGeom prst="rect">
              <a:avLst/>
            </a:prstGeom>
            <a:solidFill>
              <a:srgbClr val="1CABE2">
                <a:alpha val="100000"/>
              </a:srgbClr>
            </a:solidFill>
          </p:spPr>
          <p:txBody>
            <a:bodyPr/>
            <a:lstStyle/>
            <a:p/>
          </p:txBody>
        </p:sp>
        <p:sp>
          <p:nvSpPr>
            <p:cNvPr id="49" name="rc49"/>
            <p:cNvSpPr/>
            <p:nvPr/>
          </p:nvSpPr>
          <p:spPr>
            <a:xfrm>
              <a:off x="4228287" y="3210369"/>
              <a:ext cx="239877" cy="1001343"/>
            </a:xfrm>
            <a:prstGeom prst="rect">
              <a:avLst/>
            </a:prstGeom>
            <a:solidFill>
              <a:srgbClr val="80BD41">
                <a:alpha val="100000"/>
              </a:srgbClr>
            </a:solidFill>
          </p:spPr>
          <p:txBody>
            <a:bodyPr/>
            <a:lstStyle/>
            <a:p/>
          </p:txBody>
        </p:sp>
        <p:sp>
          <p:nvSpPr>
            <p:cNvPr id="50" name="rc50"/>
            <p:cNvSpPr/>
            <p:nvPr/>
          </p:nvSpPr>
          <p:spPr>
            <a:xfrm>
              <a:off x="4228287" y="3160217"/>
              <a:ext cx="239877" cy="50151"/>
            </a:xfrm>
            <a:prstGeom prst="rect">
              <a:avLst/>
            </a:prstGeom>
            <a:solidFill>
              <a:srgbClr val="1CABE2">
                <a:alpha val="100000"/>
              </a:srgbClr>
            </a:solidFill>
          </p:spPr>
          <p:txBody>
            <a:bodyPr/>
            <a:lstStyle/>
            <a:p/>
          </p:txBody>
        </p:sp>
        <p:sp>
          <p:nvSpPr>
            <p:cNvPr id="51" name="rc51"/>
            <p:cNvSpPr/>
            <p:nvPr/>
          </p:nvSpPr>
          <p:spPr>
            <a:xfrm>
              <a:off x="4494818" y="3183225"/>
              <a:ext cx="239877" cy="1028487"/>
            </a:xfrm>
            <a:prstGeom prst="rect">
              <a:avLst/>
            </a:prstGeom>
            <a:solidFill>
              <a:srgbClr val="80BD41">
                <a:alpha val="100000"/>
              </a:srgbClr>
            </a:solidFill>
          </p:spPr>
          <p:txBody>
            <a:bodyPr/>
            <a:lstStyle/>
            <a:p/>
          </p:txBody>
        </p:sp>
        <p:sp>
          <p:nvSpPr>
            <p:cNvPr id="52" name="rc52"/>
            <p:cNvSpPr/>
            <p:nvPr/>
          </p:nvSpPr>
          <p:spPr>
            <a:xfrm>
              <a:off x="4494818" y="3143978"/>
              <a:ext cx="239877" cy="39247"/>
            </a:xfrm>
            <a:prstGeom prst="rect">
              <a:avLst/>
            </a:prstGeom>
            <a:solidFill>
              <a:srgbClr val="1CABE2">
                <a:alpha val="100000"/>
              </a:srgbClr>
            </a:solidFill>
          </p:spPr>
          <p:txBody>
            <a:bodyPr/>
            <a:lstStyle/>
            <a:p/>
          </p:txBody>
        </p:sp>
        <p:sp>
          <p:nvSpPr>
            <p:cNvPr id="53" name="rc53"/>
            <p:cNvSpPr/>
            <p:nvPr/>
          </p:nvSpPr>
          <p:spPr>
            <a:xfrm>
              <a:off x="4761348" y="3189852"/>
              <a:ext cx="239877" cy="1021860"/>
            </a:xfrm>
            <a:prstGeom prst="rect">
              <a:avLst/>
            </a:prstGeom>
            <a:solidFill>
              <a:srgbClr val="80BD41">
                <a:alpha val="100000"/>
              </a:srgbClr>
            </a:solidFill>
          </p:spPr>
          <p:txBody>
            <a:bodyPr/>
            <a:lstStyle/>
            <a:p/>
          </p:txBody>
        </p:sp>
        <p:sp>
          <p:nvSpPr>
            <p:cNvPr id="54" name="rc54"/>
            <p:cNvSpPr/>
            <p:nvPr/>
          </p:nvSpPr>
          <p:spPr>
            <a:xfrm>
              <a:off x="4761348" y="3152842"/>
              <a:ext cx="239877" cy="37009"/>
            </a:xfrm>
            <a:prstGeom prst="rect">
              <a:avLst/>
            </a:prstGeom>
            <a:solidFill>
              <a:srgbClr val="1CABE2">
                <a:alpha val="100000"/>
              </a:srgbClr>
            </a:solidFill>
          </p:spPr>
          <p:txBody>
            <a:bodyPr/>
            <a:lstStyle/>
            <a:p/>
          </p:txBody>
        </p:sp>
        <p:sp>
          <p:nvSpPr>
            <p:cNvPr id="55" name="rc55"/>
            <p:cNvSpPr/>
            <p:nvPr/>
          </p:nvSpPr>
          <p:spPr>
            <a:xfrm>
              <a:off x="5027878" y="3187099"/>
              <a:ext cx="239877" cy="1024613"/>
            </a:xfrm>
            <a:prstGeom prst="rect">
              <a:avLst/>
            </a:prstGeom>
            <a:solidFill>
              <a:srgbClr val="80BD41">
                <a:alpha val="100000"/>
              </a:srgbClr>
            </a:solidFill>
          </p:spPr>
          <p:txBody>
            <a:bodyPr/>
            <a:lstStyle/>
            <a:p/>
          </p:txBody>
        </p:sp>
        <p:sp>
          <p:nvSpPr>
            <p:cNvPr id="56" name="rc56"/>
            <p:cNvSpPr/>
            <p:nvPr/>
          </p:nvSpPr>
          <p:spPr>
            <a:xfrm>
              <a:off x="5027878" y="3137666"/>
              <a:ext cx="239877" cy="49432"/>
            </a:xfrm>
            <a:prstGeom prst="rect">
              <a:avLst/>
            </a:prstGeom>
            <a:solidFill>
              <a:srgbClr val="1CABE2">
                <a:alpha val="100000"/>
              </a:srgbClr>
            </a:solidFill>
          </p:spPr>
          <p:txBody>
            <a:bodyPr/>
            <a:lstStyle/>
            <a:p/>
          </p:txBody>
        </p:sp>
        <p:sp>
          <p:nvSpPr>
            <p:cNvPr id="57" name="rc57"/>
            <p:cNvSpPr/>
            <p:nvPr/>
          </p:nvSpPr>
          <p:spPr>
            <a:xfrm>
              <a:off x="5294409" y="3188900"/>
              <a:ext cx="239877" cy="1022812"/>
            </a:xfrm>
            <a:prstGeom prst="rect">
              <a:avLst/>
            </a:prstGeom>
            <a:solidFill>
              <a:srgbClr val="80BD41">
                <a:alpha val="100000"/>
              </a:srgbClr>
            </a:solidFill>
          </p:spPr>
          <p:txBody>
            <a:bodyPr/>
            <a:lstStyle/>
            <a:p/>
          </p:txBody>
        </p:sp>
        <p:sp>
          <p:nvSpPr>
            <p:cNvPr id="58" name="rc58"/>
            <p:cNvSpPr/>
            <p:nvPr/>
          </p:nvSpPr>
          <p:spPr>
            <a:xfrm>
              <a:off x="5294409" y="3141166"/>
              <a:ext cx="239877" cy="47734"/>
            </a:xfrm>
            <a:prstGeom prst="rect">
              <a:avLst/>
            </a:prstGeom>
            <a:solidFill>
              <a:srgbClr val="1CABE2">
                <a:alpha val="100000"/>
              </a:srgbClr>
            </a:solidFill>
          </p:spPr>
          <p:txBody>
            <a:bodyPr/>
            <a:lstStyle/>
            <a:p/>
          </p:txBody>
        </p:sp>
        <p:sp>
          <p:nvSpPr>
            <p:cNvPr id="59" name="rc59"/>
            <p:cNvSpPr/>
            <p:nvPr/>
          </p:nvSpPr>
          <p:spPr>
            <a:xfrm>
              <a:off x="5560939" y="3200678"/>
              <a:ext cx="239877" cy="1011034"/>
            </a:xfrm>
            <a:prstGeom prst="rect">
              <a:avLst/>
            </a:prstGeom>
            <a:solidFill>
              <a:srgbClr val="80BD41">
                <a:alpha val="100000"/>
              </a:srgbClr>
            </a:solidFill>
          </p:spPr>
          <p:txBody>
            <a:bodyPr/>
            <a:lstStyle/>
            <a:p/>
          </p:txBody>
        </p:sp>
        <p:sp>
          <p:nvSpPr>
            <p:cNvPr id="60" name="rc60"/>
            <p:cNvSpPr/>
            <p:nvPr/>
          </p:nvSpPr>
          <p:spPr>
            <a:xfrm>
              <a:off x="5560939" y="3142818"/>
              <a:ext cx="239877" cy="57859"/>
            </a:xfrm>
            <a:prstGeom prst="rect">
              <a:avLst/>
            </a:prstGeom>
            <a:solidFill>
              <a:srgbClr val="1CABE2">
                <a:alpha val="100000"/>
              </a:srgbClr>
            </a:solidFill>
          </p:spPr>
          <p:txBody>
            <a:bodyPr/>
            <a:lstStyle/>
            <a:p/>
          </p:txBody>
        </p:sp>
        <p:sp>
          <p:nvSpPr>
            <p:cNvPr id="61" name="rc61"/>
            <p:cNvSpPr/>
            <p:nvPr/>
          </p:nvSpPr>
          <p:spPr>
            <a:xfrm>
              <a:off x="5827469" y="3222425"/>
              <a:ext cx="239877" cy="989287"/>
            </a:xfrm>
            <a:prstGeom prst="rect">
              <a:avLst/>
            </a:prstGeom>
            <a:solidFill>
              <a:srgbClr val="80BD41">
                <a:alpha val="100000"/>
              </a:srgbClr>
            </a:solidFill>
          </p:spPr>
          <p:txBody>
            <a:bodyPr/>
            <a:lstStyle/>
            <a:p/>
          </p:txBody>
        </p:sp>
        <p:sp>
          <p:nvSpPr>
            <p:cNvPr id="62" name="rc62"/>
            <p:cNvSpPr/>
            <p:nvPr/>
          </p:nvSpPr>
          <p:spPr>
            <a:xfrm>
              <a:off x="5827469" y="3176074"/>
              <a:ext cx="239877" cy="46351"/>
            </a:xfrm>
            <a:prstGeom prst="rect">
              <a:avLst/>
            </a:prstGeom>
            <a:solidFill>
              <a:srgbClr val="1CABE2">
                <a:alpha val="100000"/>
              </a:srgbClr>
            </a:solidFill>
          </p:spPr>
          <p:txBody>
            <a:bodyPr/>
            <a:lstStyle/>
            <a:p/>
          </p:txBody>
        </p:sp>
        <p:sp>
          <p:nvSpPr>
            <p:cNvPr id="63" name="rc63"/>
            <p:cNvSpPr/>
            <p:nvPr/>
          </p:nvSpPr>
          <p:spPr>
            <a:xfrm>
              <a:off x="6094000" y="3233534"/>
              <a:ext cx="239877" cy="978178"/>
            </a:xfrm>
            <a:prstGeom prst="rect">
              <a:avLst/>
            </a:prstGeom>
            <a:solidFill>
              <a:srgbClr val="80BD41">
                <a:alpha val="100000"/>
              </a:srgbClr>
            </a:solidFill>
          </p:spPr>
          <p:txBody>
            <a:bodyPr/>
            <a:lstStyle/>
            <a:p/>
          </p:txBody>
        </p:sp>
        <p:sp>
          <p:nvSpPr>
            <p:cNvPr id="64" name="rc64"/>
            <p:cNvSpPr/>
            <p:nvPr/>
          </p:nvSpPr>
          <p:spPr>
            <a:xfrm>
              <a:off x="6094000" y="3194670"/>
              <a:ext cx="239877" cy="38864"/>
            </a:xfrm>
            <a:prstGeom prst="rect">
              <a:avLst/>
            </a:prstGeom>
            <a:solidFill>
              <a:srgbClr val="1CABE2">
                <a:alpha val="100000"/>
              </a:srgbClr>
            </a:solidFill>
          </p:spPr>
          <p:txBody>
            <a:bodyPr/>
            <a:lstStyle/>
            <a:p/>
          </p:txBody>
        </p:sp>
        <p:sp>
          <p:nvSpPr>
            <p:cNvPr id="65" name="rc65"/>
            <p:cNvSpPr/>
            <p:nvPr/>
          </p:nvSpPr>
          <p:spPr>
            <a:xfrm>
              <a:off x="6360530" y="3262696"/>
              <a:ext cx="239877" cy="949016"/>
            </a:xfrm>
            <a:prstGeom prst="rect">
              <a:avLst/>
            </a:prstGeom>
            <a:solidFill>
              <a:srgbClr val="80BD41">
                <a:alpha val="100000"/>
              </a:srgbClr>
            </a:solidFill>
          </p:spPr>
          <p:txBody>
            <a:bodyPr/>
            <a:lstStyle/>
            <a:p/>
          </p:txBody>
        </p:sp>
        <p:sp>
          <p:nvSpPr>
            <p:cNvPr id="66" name="rc66"/>
            <p:cNvSpPr/>
            <p:nvPr/>
          </p:nvSpPr>
          <p:spPr>
            <a:xfrm>
              <a:off x="6360530" y="3220767"/>
              <a:ext cx="239877" cy="41928"/>
            </a:xfrm>
            <a:prstGeom prst="rect">
              <a:avLst/>
            </a:prstGeom>
            <a:solidFill>
              <a:srgbClr val="1CABE2">
                <a:alpha val="100000"/>
              </a:srgbClr>
            </a:solidFill>
          </p:spPr>
          <p:txBody>
            <a:bodyPr/>
            <a:lstStyle/>
            <a:p/>
          </p:txBody>
        </p:sp>
        <p:sp>
          <p:nvSpPr>
            <p:cNvPr id="67" name="rc67"/>
            <p:cNvSpPr/>
            <p:nvPr/>
          </p:nvSpPr>
          <p:spPr>
            <a:xfrm>
              <a:off x="6627060" y="3291428"/>
              <a:ext cx="239877" cy="920284"/>
            </a:xfrm>
            <a:prstGeom prst="rect">
              <a:avLst/>
            </a:prstGeom>
            <a:solidFill>
              <a:srgbClr val="80BD41">
                <a:alpha val="100000"/>
              </a:srgbClr>
            </a:solidFill>
          </p:spPr>
          <p:txBody>
            <a:bodyPr/>
            <a:lstStyle/>
            <a:p/>
          </p:txBody>
        </p:sp>
        <p:sp>
          <p:nvSpPr>
            <p:cNvPr id="68" name="rc68"/>
            <p:cNvSpPr/>
            <p:nvPr/>
          </p:nvSpPr>
          <p:spPr>
            <a:xfrm>
              <a:off x="6627060" y="3241989"/>
              <a:ext cx="239877" cy="49439"/>
            </a:xfrm>
            <a:prstGeom prst="rect">
              <a:avLst/>
            </a:prstGeom>
            <a:solidFill>
              <a:srgbClr val="1CABE2">
                <a:alpha val="100000"/>
              </a:srgbClr>
            </a:solidFill>
          </p:spPr>
          <p:txBody>
            <a:bodyPr/>
            <a:lstStyle/>
            <a:p/>
          </p:txBody>
        </p:sp>
        <p:sp>
          <p:nvSpPr>
            <p:cNvPr id="69" name="rc69"/>
            <p:cNvSpPr/>
            <p:nvPr/>
          </p:nvSpPr>
          <p:spPr>
            <a:xfrm>
              <a:off x="6893590" y="3297485"/>
              <a:ext cx="239877" cy="914227"/>
            </a:xfrm>
            <a:prstGeom prst="rect">
              <a:avLst/>
            </a:prstGeom>
            <a:solidFill>
              <a:srgbClr val="80BD41">
                <a:alpha val="100000"/>
              </a:srgbClr>
            </a:solidFill>
          </p:spPr>
          <p:txBody>
            <a:bodyPr/>
            <a:lstStyle/>
            <a:p/>
          </p:txBody>
        </p:sp>
        <p:sp>
          <p:nvSpPr>
            <p:cNvPr id="70" name="rc70"/>
            <p:cNvSpPr/>
            <p:nvPr/>
          </p:nvSpPr>
          <p:spPr>
            <a:xfrm>
              <a:off x="6893590" y="3245626"/>
              <a:ext cx="239877" cy="51858"/>
            </a:xfrm>
            <a:prstGeom prst="rect">
              <a:avLst/>
            </a:prstGeom>
            <a:solidFill>
              <a:srgbClr val="1CABE2">
                <a:alpha val="100000"/>
              </a:srgbClr>
            </a:solidFill>
          </p:spPr>
          <p:txBody>
            <a:bodyPr/>
            <a:lstStyle/>
            <a:p/>
          </p:txBody>
        </p:sp>
        <p:sp>
          <p:nvSpPr>
            <p:cNvPr id="71" name="rc71"/>
            <p:cNvSpPr/>
            <p:nvPr/>
          </p:nvSpPr>
          <p:spPr>
            <a:xfrm>
              <a:off x="7160121" y="3339918"/>
              <a:ext cx="239877" cy="871794"/>
            </a:xfrm>
            <a:prstGeom prst="rect">
              <a:avLst/>
            </a:prstGeom>
            <a:solidFill>
              <a:srgbClr val="80BD41">
                <a:alpha val="100000"/>
              </a:srgbClr>
            </a:solidFill>
          </p:spPr>
          <p:txBody>
            <a:bodyPr/>
            <a:lstStyle/>
            <a:p/>
          </p:txBody>
        </p:sp>
        <p:sp>
          <p:nvSpPr>
            <p:cNvPr id="72" name="rc72"/>
            <p:cNvSpPr/>
            <p:nvPr/>
          </p:nvSpPr>
          <p:spPr>
            <a:xfrm>
              <a:off x="7160121" y="3290919"/>
              <a:ext cx="239877" cy="48998"/>
            </a:xfrm>
            <a:prstGeom prst="rect">
              <a:avLst/>
            </a:prstGeom>
            <a:solidFill>
              <a:srgbClr val="1CABE2">
                <a:alpha val="100000"/>
              </a:srgbClr>
            </a:solidFill>
          </p:spPr>
          <p:txBody>
            <a:bodyPr/>
            <a:lstStyle/>
            <a:p/>
          </p:txBody>
        </p:sp>
        <p:sp>
          <p:nvSpPr>
            <p:cNvPr id="73" name="rc73"/>
            <p:cNvSpPr/>
            <p:nvPr/>
          </p:nvSpPr>
          <p:spPr>
            <a:xfrm>
              <a:off x="7426651" y="3356262"/>
              <a:ext cx="239877" cy="855450"/>
            </a:xfrm>
            <a:prstGeom prst="rect">
              <a:avLst/>
            </a:prstGeom>
            <a:solidFill>
              <a:srgbClr val="80BD41">
                <a:alpha val="100000"/>
              </a:srgbClr>
            </a:solidFill>
          </p:spPr>
          <p:txBody>
            <a:bodyPr/>
            <a:lstStyle/>
            <a:p/>
          </p:txBody>
        </p:sp>
        <p:sp>
          <p:nvSpPr>
            <p:cNvPr id="74" name="rc74"/>
            <p:cNvSpPr/>
            <p:nvPr/>
          </p:nvSpPr>
          <p:spPr>
            <a:xfrm>
              <a:off x="7426651" y="3308974"/>
              <a:ext cx="239877" cy="47288"/>
            </a:xfrm>
            <a:prstGeom prst="rect">
              <a:avLst/>
            </a:prstGeom>
            <a:solidFill>
              <a:srgbClr val="1CABE2">
                <a:alpha val="100000"/>
              </a:srgbClr>
            </a:solidFill>
          </p:spPr>
          <p:txBody>
            <a:bodyPr/>
            <a:lstStyle/>
            <a:p/>
          </p:txBody>
        </p:sp>
        <p:sp>
          <p:nvSpPr>
            <p:cNvPr id="75" name="rc75"/>
            <p:cNvSpPr/>
            <p:nvPr/>
          </p:nvSpPr>
          <p:spPr>
            <a:xfrm>
              <a:off x="7693181" y="3375902"/>
              <a:ext cx="239877" cy="835809"/>
            </a:xfrm>
            <a:prstGeom prst="rect">
              <a:avLst/>
            </a:prstGeom>
            <a:solidFill>
              <a:srgbClr val="80BD41">
                <a:alpha val="100000"/>
              </a:srgbClr>
            </a:solidFill>
          </p:spPr>
          <p:txBody>
            <a:bodyPr/>
            <a:lstStyle/>
            <a:p/>
          </p:txBody>
        </p:sp>
        <p:sp>
          <p:nvSpPr>
            <p:cNvPr id="76" name="rc76"/>
            <p:cNvSpPr/>
            <p:nvPr/>
          </p:nvSpPr>
          <p:spPr>
            <a:xfrm>
              <a:off x="7693181" y="3318949"/>
              <a:ext cx="239877" cy="56953"/>
            </a:xfrm>
            <a:prstGeom prst="rect">
              <a:avLst/>
            </a:prstGeom>
            <a:solidFill>
              <a:srgbClr val="1CABE2">
                <a:alpha val="100000"/>
              </a:srgbClr>
            </a:solidFill>
          </p:spPr>
          <p:txBody>
            <a:bodyPr/>
            <a:lstStyle/>
            <a:p/>
          </p:txBody>
        </p:sp>
        <p:sp>
          <p:nvSpPr>
            <p:cNvPr id="77" name="rc77"/>
            <p:cNvSpPr/>
            <p:nvPr/>
          </p:nvSpPr>
          <p:spPr>
            <a:xfrm>
              <a:off x="7959712" y="3381936"/>
              <a:ext cx="239877" cy="829776"/>
            </a:xfrm>
            <a:prstGeom prst="rect">
              <a:avLst/>
            </a:prstGeom>
            <a:solidFill>
              <a:srgbClr val="80BD41">
                <a:alpha val="100000"/>
              </a:srgbClr>
            </a:solidFill>
          </p:spPr>
          <p:txBody>
            <a:bodyPr/>
            <a:lstStyle/>
            <a:p/>
          </p:txBody>
        </p:sp>
        <p:sp>
          <p:nvSpPr>
            <p:cNvPr id="78" name="rc78"/>
            <p:cNvSpPr/>
            <p:nvPr/>
          </p:nvSpPr>
          <p:spPr>
            <a:xfrm>
              <a:off x="7959712" y="3328993"/>
              <a:ext cx="239877" cy="52942"/>
            </a:xfrm>
            <a:prstGeom prst="rect">
              <a:avLst/>
            </a:prstGeom>
            <a:solidFill>
              <a:srgbClr val="1CABE2">
                <a:alpha val="100000"/>
              </a:srgbClr>
            </a:solidFill>
          </p:spPr>
          <p:txBody>
            <a:bodyPr/>
            <a:lstStyle/>
            <a:p/>
          </p:txBody>
        </p:sp>
        <p:sp>
          <p:nvSpPr>
            <p:cNvPr id="79" name="pl79"/>
            <p:cNvSpPr/>
            <p:nvPr/>
          </p:nvSpPr>
          <p:spPr>
            <a:xfrm>
              <a:off x="1416393" y="2128062"/>
              <a:ext cx="6663257" cy="64442"/>
            </a:xfrm>
            <a:custGeom>
              <a:avLst/>
              <a:pathLst>
                <a:path w="6663257" h="64442">
                  <a:moveTo>
                    <a:pt x="0" y="21480"/>
                  </a:moveTo>
                  <a:lnTo>
                    <a:pt x="266530" y="21480"/>
                  </a:lnTo>
                  <a:lnTo>
                    <a:pt x="533060" y="42961"/>
                  </a:lnTo>
                  <a:lnTo>
                    <a:pt x="799590" y="64442"/>
                  </a:lnTo>
                  <a:lnTo>
                    <a:pt x="1066121" y="42961"/>
                  </a:lnTo>
                  <a:lnTo>
                    <a:pt x="1332651" y="21480"/>
                  </a:lnTo>
                  <a:lnTo>
                    <a:pt x="1599181" y="21480"/>
                  </a:lnTo>
                  <a:lnTo>
                    <a:pt x="1865712" y="0"/>
                  </a:lnTo>
                  <a:lnTo>
                    <a:pt x="2132242" y="0"/>
                  </a:lnTo>
                  <a:lnTo>
                    <a:pt x="2398772" y="21480"/>
                  </a:lnTo>
                  <a:lnTo>
                    <a:pt x="2665303" y="42961"/>
                  </a:lnTo>
                  <a:lnTo>
                    <a:pt x="2931833" y="42961"/>
                  </a:lnTo>
                  <a:lnTo>
                    <a:pt x="3198363" y="21480"/>
                  </a:lnTo>
                  <a:lnTo>
                    <a:pt x="3464893" y="0"/>
                  </a:lnTo>
                  <a:lnTo>
                    <a:pt x="3731424" y="42961"/>
                  </a:lnTo>
                  <a:lnTo>
                    <a:pt x="3997954" y="21480"/>
                  </a:lnTo>
                  <a:lnTo>
                    <a:pt x="4264484" y="42961"/>
                  </a:lnTo>
                  <a:lnTo>
                    <a:pt x="4531015" y="21480"/>
                  </a:lnTo>
                  <a:lnTo>
                    <a:pt x="4797545" y="21480"/>
                  </a:lnTo>
                  <a:lnTo>
                    <a:pt x="5064075" y="21480"/>
                  </a:lnTo>
                  <a:lnTo>
                    <a:pt x="5330606" y="42961"/>
                  </a:lnTo>
                  <a:lnTo>
                    <a:pt x="5597136" y="42961"/>
                  </a:lnTo>
                  <a:lnTo>
                    <a:pt x="5863666" y="42961"/>
                  </a:lnTo>
                  <a:lnTo>
                    <a:pt x="6130197" y="42961"/>
                  </a:lnTo>
                  <a:lnTo>
                    <a:pt x="6396727" y="64442"/>
                  </a:lnTo>
                  <a:lnTo>
                    <a:pt x="6663257" y="64442"/>
                  </a:lnTo>
                </a:path>
              </a:pathLst>
            </a:custGeom>
            <a:ln w="27101" cap="flat">
              <a:solidFill>
                <a:srgbClr val="0058AB">
                  <a:alpha val="100000"/>
                </a:srgbClr>
              </a:solidFill>
              <a:prstDash val="solid"/>
              <a:round/>
            </a:ln>
          </p:spPr>
          <p:txBody>
            <a:bodyPr/>
            <a:lstStyle/>
            <a:p/>
          </p:txBody>
        </p:sp>
        <p:sp>
          <p:nvSpPr>
            <p:cNvPr id="80" name="tx80"/>
            <p:cNvSpPr/>
            <p:nvPr/>
          </p:nvSpPr>
          <p:spPr>
            <a:xfrm>
              <a:off x="1346075"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1" name="tx81"/>
            <p:cNvSpPr/>
            <p:nvPr/>
          </p:nvSpPr>
          <p:spPr>
            <a:xfrm>
              <a:off x="2678727"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2" name="tx82"/>
            <p:cNvSpPr/>
            <p:nvPr/>
          </p:nvSpPr>
          <p:spPr>
            <a:xfrm>
              <a:off x="4011378"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3" name="tx83"/>
            <p:cNvSpPr/>
            <p:nvPr/>
          </p:nvSpPr>
          <p:spPr>
            <a:xfrm>
              <a:off x="5344030"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4" name="tx84"/>
            <p:cNvSpPr/>
            <p:nvPr/>
          </p:nvSpPr>
          <p:spPr>
            <a:xfrm>
              <a:off x="6410151" y="19684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96</a:t>
              </a:r>
            </a:p>
          </p:txBody>
        </p:sp>
        <p:sp>
          <p:nvSpPr>
            <p:cNvPr id="85" name="tx85"/>
            <p:cNvSpPr/>
            <p:nvPr/>
          </p:nvSpPr>
          <p:spPr>
            <a:xfrm>
              <a:off x="6676681"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6" name="tx86"/>
            <p:cNvSpPr/>
            <p:nvPr/>
          </p:nvSpPr>
          <p:spPr>
            <a:xfrm>
              <a:off x="6943212"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7" name="tx87"/>
            <p:cNvSpPr/>
            <p:nvPr/>
          </p:nvSpPr>
          <p:spPr>
            <a:xfrm>
              <a:off x="7209742"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8" name="tx88"/>
            <p:cNvSpPr/>
            <p:nvPr/>
          </p:nvSpPr>
          <p:spPr>
            <a:xfrm>
              <a:off x="7476272" y="198997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9" name="tx89"/>
            <p:cNvSpPr/>
            <p:nvPr/>
          </p:nvSpPr>
          <p:spPr>
            <a:xfrm>
              <a:off x="7742803"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90" name="tx90"/>
            <p:cNvSpPr/>
            <p:nvPr/>
          </p:nvSpPr>
          <p:spPr>
            <a:xfrm>
              <a:off x="8009333"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91" name="tx91"/>
            <p:cNvSpPr/>
            <p:nvPr/>
          </p:nvSpPr>
          <p:spPr>
            <a:xfrm>
              <a:off x="1341092" y="372113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92" name="tx92"/>
            <p:cNvSpPr/>
            <p:nvPr/>
          </p:nvSpPr>
          <p:spPr>
            <a:xfrm>
              <a:off x="1341092" y="325033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3" name="tx93"/>
            <p:cNvSpPr/>
            <p:nvPr/>
          </p:nvSpPr>
          <p:spPr>
            <a:xfrm>
              <a:off x="2688785" y="37050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94" name="tx94"/>
            <p:cNvSpPr/>
            <p:nvPr/>
          </p:nvSpPr>
          <p:spPr>
            <a:xfrm>
              <a:off x="2673743" y="321902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95" name="tx95"/>
            <p:cNvSpPr/>
            <p:nvPr/>
          </p:nvSpPr>
          <p:spPr>
            <a:xfrm>
              <a:off x="3976265" y="366643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10.8</a:t>
              </a:r>
            </a:p>
          </p:txBody>
        </p:sp>
        <p:sp>
          <p:nvSpPr>
            <p:cNvPr id="96" name="tx96"/>
            <p:cNvSpPr/>
            <p:nvPr/>
          </p:nvSpPr>
          <p:spPr>
            <a:xfrm>
              <a:off x="4006395" y="31352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7" name="tx97"/>
            <p:cNvSpPr/>
            <p:nvPr/>
          </p:nvSpPr>
          <p:spPr>
            <a:xfrm>
              <a:off x="5308917" y="3661490"/>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10.9</a:t>
              </a:r>
            </a:p>
          </p:txBody>
        </p:sp>
        <p:sp>
          <p:nvSpPr>
            <p:cNvPr id="98" name="tx98"/>
            <p:cNvSpPr/>
            <p:nvPr/>
          </p:nvSpPr>
          <p:spPr>
            <a:xfrm>
              <a:off x="5339046" y="312621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9" name="tx99"/>
            <p:cNvSpPr/>
            <p:nvPr/>
          </p:nvSpPr>
          <p:spPr>
            <a:xfrm>
              <a:off x="6375038" y="369838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10.2</a:t>
              </a:r>
            </a:p>
          </p:txBody>
        </p:sp>
        <p:sp>
          <p:nvSpPr>
            <p:cNvPr id="100" name="tx100"/>
            <p:cNvSpPr/>
            <p:nvPr/>
          </p:nvSpPr>
          <p:spPr>
            <a:xfrm>
              <a:off x="6405168" y="320291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01" name="tx101"/>
            <p:cNvSpPr/>
            <p:nvPr/>
          </p:nvSpPr>
          <p:spPr>
            <a:xfrm>
              <a:off x="6671698" y="3712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2" name="tx102"/>
            <p:cNvSpPr/>
            <p:nvPr/>
          </p:nvSpPr>
          <p:spPr>
            <a:xfrm>
              <a:off x="6671698" y="322789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3" name="tx103"/>
            <p:cNvSpPr/>
            <p:nvPr/>
          </p:nvSpPr>
          <p:spPr>
            <a:xfrm>
              <a:off x="6938228" y="371578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9.8</a:t>
              </a:r>
            </a:p>
          </p:txBody>
        </p:sp>
        <p:sp>
          <p:nvSpPr>
            <p:cNvPr id="104" name="tx104"/>
            <p:cNvSpPr/>
            <p:nvPr/>
          </p:nvSpPr>
          <p:spPr>
            <a:xfrm>
              <a:off x="6938228" y="32327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05" name="tx105"/>
            <p:cNvSpPr/>
            <p:nvPr/>
          </p:nvSpPr>
          <p:spPr>
            <a:xfrm>
              <a:off x="7204759" y="37369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9.3</a:t>
              </a:r>
            </a:p>
          </p:txBody>
        </p:sp>
        <p:sp>
          <p:nvSpPr>
            <p:cNvPr id="106" name="tx106"/>
            <p:cNvSpPr/>
            <p:nvPr/>
          </p:nvSpPr>
          <p:spPr>
            <a:xfrm>
              <a:off x="7204759" y="327660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7" name="tx107"/>
            <p:cNvSpPr/>
            <p:nvPr/>
          </p:nvSpPr>
          <p:spPr>
            <a:xfrm>
              <a:off x="7471289" y="374517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9.2</a:t>
              </a:r>
            </a:p>
          </p:txBody>
        </p:sp>
        <p:sp>
          <p:nvSpPr>
            <p:cNvPr id="108" name="tx108"/>
            <p:cNvSpPr/>
            <p:nvPr/>
          </p:nvSpPr>
          <p:spPr>
            <a:xfrm>
              <a:off x="7471289" y="329380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09" name="tx109"/>
            <p:cNvSpPr/>
            <p:nvPr/>
          </p:nvSpPr>
          <p:spPr>
            <a:xfrm>
              <a:off x="7737819" y="37549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8.9</a:t>
              </a:r>
            </a:p>
          </p:txBody>
        </p:sp>
        <p:sp>
          <p:nvSpPr>
            <p:cNvPr id="110" name="tx110"/>
            <p:cNvSpPr/>
            <p:nvPr/>
          </p:nvSpPr>
          <p:spPr>
            <a:xfrm>
              <a:off x="7737819" y="33086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1" name="tx111"/>
            <p:cNvSpPr/>
            <p:nvPr/>
          </p:nvSpPr>
          <p:spPr>
            <a:xfrm>
              <a:off x="8004349" y="37580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8.9</a:t>
              </a:r>
            </a:p>
          </p:txBody>
        </p:sp>
        <p:sp>
          <p:nvSpPr>
            <p:cNvPr id="112" name="tx112"/>
            <p:cNvSpPr/>
            <p:nvPr/>
          </p:nvSpPr>
          <p:spPr>
            <a:xfrm>
              <a:off x="8004349" y="33166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13" name="tx113"/>
            <p:cNvSpPr/>
            <p:nvPr/>
          </p:nvSpPr>
          <p:spPr>
            <a:xfrm>
              <a:off x="1310962" y="311485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a:t>
              </a:r>
            </a:p>
          </p:txBody>
        </p:sp>
        <p:sp>
          <p:nvSpPr>
            <p:cNvPr id="114" name="tx114"/>
            <p:cNvSpPr/>
            <p:nvPr/>
          </p:nvSpPr>
          <p:spPr>
            <a:xfrm>
              <a:off x="2643614" y="30844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5" name="tx115"/>
            <p:cNvSpPr/>
            <p:nvPr/>
          </p:nvSpPr>
          <p:spPr>
            <a:xfrm>
              <a:off x="3980289" y="299401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11.4</a:t>
              </a:r>
            </a:p>
          </p:txBody>
        </p:sp>
        <p:sp>
          <p:nvSpPr>
            <p:cNvPr id="116" name="tx116"/>
            <p:cNvSpPr/>
            <p:nvPr/>
          </p:nvSpPr>
          <p:spPr>
            <a:xfrm>
              <a:off x="5312940" y="29859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11.5</a:t>
              </a:r>
            </a:p>
          </p:txBody>
        </p:sp>
        <p:sp>
          <p:nvSpPr>
            <p:cNvPr id="117" name="tx117"/>
            <p:cNvSpPr/>
            <p:nvPr/>
          </p:nvSpPr>
          <p:spPr>
            <a:xfrm>
              <a:off x="6375038" y="30655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8" name="tx118"/>
            <p:cNvSpPr/>
            <p:nvPr/>
          </p:nvSpPr>
          <p:spPr>
            <a:xfrm>
              <a:off x="6641568" y="30867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9" name="tx119"/>
            <p:cNvSpPr/>
            <p:nvPr/>
          </p:nvSpPr>
          <p:spPr>
            <a:xfrm>
              <a:off x="6908099" y="30903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20" name="tx120"/>
            <p:cNvSpPr/>
            <p:nvPr/>
          </p:nvSpPr>
          <p:spPr>
            <a:xfrm>
              <a:off x="7204759" y="31356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21" name="tx121"/>
            <p:cNvSpPr/>
            <p:nvPr/>
          </p:nvSpPr>
          <p:spPr>
            <a:xfrm>
              <a:off x="7471289" y="31537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22" name="tx122"/>
            <p:cNvSpPr/>
            <p:nvPr/>
          </p:nvSpPr>
          <p:spPr>
            <a:xfrm>
              <a:off x="7737819" y="31636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23" name="tx123"/>
            <p:cNvSpPr/>
            <p:nvPr/>
          </p:nvSpPr>
          <p:spPr>
            <a:xfrm>
              <a:off x="8004349" y="3173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24" name="tx124"/>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5" name="tx125"/>
            <p:cNvSpPr/>
            <p:nvPr/>
          </p:nvSpPr>
          <p:spPr>
            <a:xfrm>
              <a:off x="694540" y="3694312"/>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6" name="tx126"/>
            <p:cNvSpPr/>
            <p:nvPr/>
          </p:nvSpPr>
          <p:spPr>
            <a:xfrm>
              <a:off x="616816" y="322692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7" name="tx127"/>
            <p:cNvSpPr/>
            <p:nvPr/>
          </p:nvSpPr>
          <p:spPr>
            <a:xfrm>
              <a:off x="616816" y="275954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8" name="tx128"/>
            <p:cNvSpPr/>
            <p:nvPr/>
          </p:nvSpPr>
          <p:spPr>
            <a:xfrm>
              <a:off x="616816" y="229216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9" name="tx129"/>
            <p:cNvSpPr/>
            <p:nvPr/>
          </p:nvSpPr>
          <p:spPr>
            <a:xfrm>
              <a:off x="616816" y="182478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30" name="tx130"/>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1" name="tx131"/>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2" name="tx132"/>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3" name="tx133"/>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4" name="tx134"/>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5" name="tx135"/>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6" name="tx136"/>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7" name="tx137"/>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8" name="tx138"/>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9" name="tx139"/>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0" name="tx140"/>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1" name="tx141"/>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2" name="tx142"/>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3" name="tx143"/>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4" name="tx144"/>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5" name="tx145"/>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6" name="tx146"/>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7" name="tx147"/>
            <p:cNvSpPr/>
            <p:nvPr/>
          </p:nvSpPr>
          <p:spPr>
            <a:xfrm rot="5400000">
              <a:off x="8325788" y="3033946"/>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148" name="pl148"/>
            <p:cNvSpPr/>
            <p:nvPr/>
          </p:nvSpPr>
          <p:spPr>
            <a:xfrm>
              <a:off x="2536487"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9" name="tx149"/>
            <p:cNvSpPr/>
            <p:nvPr/>
          </p:nvSpPr>
          <p:spPr>
            <a:xfrm>
              <a:off x="2803586" y="5130764"/>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50" name="rc150"/>
            <p:cNvSpPr/>
            <p:nvPr/>
          </p:nvSpPr>
          <p:spPr>
            <a:xfrm>
              <a:off x="4061761" y="5080054"/>
              <a:ext cx="201456" cy="201456"/>
            </a:xfrm>
            <a:prstGeom prst="rect">
              <a:avLst/>
            </a:prstGeom>
            <a:solidFill>
              <a:srgbClr val="1CABE2">
                <a:alpha val="100000"/>
              </a:srgbClr>
            </a:solidFill>
          </p:spPr>
          <p:txBody>
            <a:bodyPr/>
            <a:lstStyle/>
            <a:p/>
          </p:txBody>
        </p:sp>
        <p:sp>
          <p:nvSpPr>
            <p:cNvPr id="151" name="rc151"/>
            <p:cNvSpPr/>
            <p:nvPr/>
          </p:nvSpPr>
          <p:spPr>
            <a:xfrm>
              <a:off x="6020412" y="5080054"/>
              <a:ext cx="201456" cy="201456"/>
            </a:xfrm>
            <a:prstGeom prst="rect">
              <a:avLst/>
            </a:prstGeom>
            <a:solidFill>
              <a:srgbClr val="80BD41">
                <a:alpha val="100000"/>
              </a:srgbClr>
            </a:solidFill>
          </p:spPr>
          <p:txBody>
            <a:bodyPr/>
            <a:lstStyle/>
            <a:p/>
          </p:txBody>
        </p:sp>
        <p:sp>
          <p:nvSpPr>
            <p:cNvPr id="152" name="tx152"/>
            <p:cNvSpPr/>
            <p:nvPr/>
          </p:nvSpPr>
          <p:spPr>
            <a:xfrm>
              <a:off x="4341806" y="5130764"/>
              <a:ext cx="16000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 (zero-dose)</a:t>
              </a:r>
            </a:p>
          </p:txBody>
        </p:sp>
        <p:sp>
          <p:nvSpPr>
            <p:cNvPr id="153" name="tx153"/>
            <p:cNvSpPr/>
            <p:nvPr/>
          </p:nvSpPr>
          <p:spPr>
            <a:xfrm>
              <a:off x="6300457"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4" name="tx154"/>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DTP1 coverage, and number of vaccinated and unvaccinated children,</a:t>
              </a:r>
            </a:p>
          </p:txBody>
        </p:sp>
        <p:sp>
          <p:nvSpPr>
            <p:cNvPr id="155" name="tx155"/>
            <p:cNvSpPr/>
            <p:nvPr/>
          </p:nvSpPr>
          <p:spPr>
            <a:xfrm>
              <a:off x="951297" y="1618677"/>
              <a:ext cx="12479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EUR, 2000-2025</a:t>
              </a:r>
            </a:p>
          </p:txBody>
        </p:sp>
        <p:sp>
          <p:nvSpPr>
            <p:cNvPr id="156" name="pl156"/>
            <p:cNvSpPr/>
            <p:nvPr/>
          </p:nvSpPr>
          <p:spPr>
            <a:xfrm>
              <a:off x="222670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08721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94772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780823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2" name="pl162"/>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3" name="pl163"/>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15696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017471"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687797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7" name="rc167"/>
            <p:cNvSpPr/>
            <p:nvPr/>
          </p:nvSpPr>
          <p:spPr>
            <a:xfrm>
              <a:off x="1296454" y="5840421"/>
              <a:ext cx="6296240" cy="124052"/>
            </a:xfrm>
            <a:prstGeom prst="rect">
              <a:avLst/>
            </a:prstGeom>
            <a:solidFill>
              <a:srgbClr val="80BD41">
                <a:alpha val="100000"/>
              </a:srgbClr>
            </a:solidFill>
          </p:spPr>
          <p:txBody>
            <a:bodyPr/>
            <a:lstStyle/>
            <a:p/>
          </p:txBody>
        </p:sp>
        <p:sp>
          <p:nvSpPr>
            <p:cNvPr id="168" name="rc168"/>
            <p:cNvSpPr/>
            <p:nvPr/>
          </p:nvSpPr>
          <p:spPr>
            <a:xfrm>
              <a:off x="7592695" y="5840421"/>
              <a:ext cx="278173" cy="124052"/>
            </a:xfrm>
            <a:prstGeom prst="rect">
              <a:avLst/>
            </a:prstGeom>
            <a:solidFill>
              <a:srgbClr val="1CABE2">
                <a:alpha val="100000"/>
              </a:srgbClr>
            </a:solidFill>
          </p:spPr>
          <p:txBody>
            <a:bodyPr/>
            <a:lstStyle/>
            <a:p/>
          </p:txBody>
        </p:sp>
        <p:sp>
          <p:nvSpPr>
            <p:cNvPr id="169" name="rc169"/>
            <p:cNvSpPr/>
            <p:nvPr/>
          </p:nvSpPr>
          <p:spPr>
            <a:xfrm>
              <a:off x="1296454" y="5685356"/>
              <a:ext cx="5545172" cy="124052"/>
            </a:xfrm>
            <a:prstGeom prst="rect">
              <a:avLst/>
            </a:prstGeom>
            <a:solidFill>
              <a:srgbClr val="80BD41">
                <a:alpha val="100000"/>
              </a:srgbClr>
            </a:solidFill>
          </p:spPr>
          <p:txBody>
            <a:bodyPr/>
            <a:lstStyle/>
            <a:p/>
          </p:txBody>
        </p:sp>
        <p:sp>
          <p:nvSpPr>
            <p:cNvPr id="170" name="rc170"/>
            <p:cNvSpPr/>
            <p:nvPr/>
          </p:nvSpPr>
          <p:spPr>
            <a:xfrm>
              <a:off x="6841626" y="5685356"/>
              <a:ext cx="377856" cy="124052"/>
            </a:xfrm>
            <a:prstGeom prst="rect">
              <a:avLst/>
            </a:prstGeom>
            <a:solidFill>
              <a:srgbClr val="1CABE2">
                <a:alpha val="100000"/>
              </a:srgbClr>
            </a:solidFill>
          </p:spPr>
          <p:txBody>
            <a:bodyPr/>
            <a:lstStyle/>
            <a:p/>
          </p:txBody>
        </p:sp>
        <p:sp>
          <p:nvSpPr>
            <p:cNvPr id="171" name="rc171"/>
            <p:cNvSpPr/>
            <p:nvPr/>
          </p:nvSpPr>
          <p:spPr>
            <a:xfrm>
              <a:off x="1296454" y="5530290"/>
              <a:ext cx="5505145" cy="124052"/>
            </a:xfrm>
            <a:prstGeom prst="rect">
              <a:avLst/>
            </a:prstGeom>
            <a:solidFill>
              <a:srgbClr val="80BD41">
                <a:alpha val="100000"/>
              </a:srgbClr>
            </a:solidFill>
          </p:spPr>
          <p:txBody>
            <a:bodyPr/>
            <a:lstStyle/>
            <a:p/>
          </p:txBody>
        </p:sp>
        <p:sp>
          <p:nvSpPr>
            <p:cNvPr id="172" name="rc172"/>
            <p:cNvSpPr/>
            <p:nvPr/>
          </p:nvSpPr>
          <p:spPr>
            <a:xfrm>
              <a:off x="6801599" y="5530290"/>
              <a:ext cx="351249" cy="124052"/>
            </a:xfrm>
            <a:prstGeom prst="rect">
              <a:avLst/>
            </a:prstGeom>
            <a:solidFill>
              <a:srgbClr val="1CABE2">
                <a:alpha val="100000"/>
              </a:srgbClr>
            </a:solidFill>
          </p:spPr>
          <p:txBody>
            <a:bodyPr/>
            <a:lstStyle/>
            <a:p/>
          </p:txBody>
        </p:sp>
        <p:sp>
          <p:nvSpPr>
            <p:cNvPr id="173" name="tx173"/>
            <p:cNvSpPr/>
            <p:nvPr/>
          </p:nvSpPr>
          <p:spPr>
            <a:xfrm>
              <a:off x="4321542"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10.2</a:t>
              </a:r>
            </a:p>
          </p:txBody>
        </p:sp>
        <p:sp>
          <p:nvSpPr>
            <p:cNvPr id="174" name="tx174"/>
            <p:cNvSpPr/>
            <p:nvPr/>
          </p:nvSpPr>
          <p:spPr>
            <a:xfrm>
              <a:off x="7643908"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0.4</a:t>
              </a:r>
            </a:p>
          </p:txBody>
        </p:sp>
        <p:sp>
          <p:nvSpPr>
            <p:cNvPr id="175" name="tx175"/>
            <p:cNvSpPr/>
            <p:nvPr/>
          </p:nvSpPr>
          <p:spPr>
            <a:xfrm>
              <a:off x="3981166"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8.9</a:t>
              </a:r>
            </a:p>
          </p:txBody>
        </p:sp>
        <p:sp>
          <p:nvSpPr>
            <p:cNvPr id="176" name="tx176"/>
            <p:cNvSpPr/>
            <p:nvPr/>
          </p:nvSpPr>
          <p:spPr>
            <a:xfrm>
              <a:off x="694268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0.6</a:t>
              </a:r>
            </a:p>
          </p:txBody>
        </p:sp>
        <p:sp>
          <p:nvSpPr>
            <p:cNvPr id="177" name="tx177"/>
            <p:cNvSpPr/>
            <p:nvPr/>
          </p:nvSpPr>
          <p:spPr>
            <a:xfrm>
              <a:off x="3961153"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8.9</a:t>
              </a:r>
            </a:p>
          </p:txBody>
        </p:sp>
        <p:sp>
          <p:nvSpPr>
            <p:cNvPr id="178" name="tx178"/>
            <p:cNvSpPr/>
            <p:nvPr/>
          </p:nvSpPr>
          <p:spPr>
            <a:xfrm>
              <a:off x="6889350"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0.6</a:t>
              </a:r>
            </a:p>
          </p:txBody>
        </p:sp>
        <p:sp>
          <p:nvSpPr>
            <p:cNvPr id="179" name="tx179"/>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10.6</a:t>
              </a:r>
            </a:p>
          </p:txBody>
        </p:sp>
        <p:sp>
          <p:nvSpPr>
            <p:cNvPr id="180" name="tx180"/>
            <p:cNvSpPr/>
            <p:nvPr/>
          </p:nvSpPr>
          <p:spPr>
            <a:xfrm>
              <a:off x="7427760"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9.6</a:t>
              </a:r>
            </a:p>
          </p:txBody>
        </p:sp>
        <p:sp>
          <p:nvSpPr>
            <p:cNvPr id="181" name="tx181"/>
            <p:cNvSpPr/>
            <p:nvPr/>
          </p:nvSpPr>
          <p:spPr>
            <a:xfrm>
              <a:off x="7357795"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9.4</a:t>
              </a:r>
            </a:p>
          </p:txBody>
        </p:sp>
        <p:sp>
          <p:nvSpPr>
            <p:cNvPr id="182" name="tx182"/>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3" name="tx183"/>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4" name="tx184"/>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5" name="tx185"/>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6" name="tx186"/>
            <p:cNvSpPr/>
            <p:nvPr/>
          </p:nvSpPr>
          <p:spPr>
            <a:xfrm>
              <a:off x="304046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87" name="tx187"/>
            <p:cNvSpPr/>
            <p:nvPr/>
          </p:nvSpPr>
          <p:spPr>
            <a:xfrm>
              <a:off x="4900976"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 M</a:t>
              </a:r>
            </a:p>
          </p:txBody>
        </p:sp>
        <p:sp>
          <p:nvSpPr>
            <p:cNvPr id="188" name="tx188"/>
            <p:cNvSpPr/>
            <p:nvPr/>
          </p:nvSpPr>
          <p:spPr>
            <a:xfrm>
              <a:off x="6761485"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DTP1 coverage in 2025 (94%) was lower than in 2019 (96%).
The number of children vaccinated with DTP1 decreased 13% from 10.2 million in 2019 to 8.9 million in 2025.
The number of surviving infants decreased approximately 11% from 10.6 million in 2019 to 9.4 million in 2025.
In 2025, 1.3 million fewer children were vaccinated than in 2019.
In 2025, there were 1.2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coverage was 94%: 8.9 million children received at least one dose of DTP-containing vaccine, but 566,000 remain unreached.</a:t>
            </a:r>
          </a:p>
        </p:txBody>
      </p:sp>
      <p:grpSp xmlns:pic="http://schemas.openxmlformats.org/drawingml/2006/picture">
        <p:nvGrpSpPr>
          <p:cNvPr id="194" name=""/>
          <p:cNvGrpSpPr/>
          <p:nvPr/>
        </p:nvGrpSpPr>
        <p:grpSpPr>
          <a:xfrm>
            <a:off x="292608" y="1097280"/>
            <a:ext cx="8595360" cy="28575"/>
            <a:chOff x="292608" y="1097280"/>
            <a:chExt cx="8595360" cy="28575"/>
          </a:xfrm>
        </p:grpSpPr>
        <p:sp>
          <p:nvSpPr>
            <p:cNvPr id="195"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142678" y="4231852"/>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5" name="pl5"/>
            <p:cNvSpPr/>
            <p:nvPr/>
          </p:nvSpPr>
          <p:spPr>
            <a:xfrm>
              <a:off x="1142678" y="3444495"/>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6" name="pl6"/>
            <p:cNvSpPr/>
            <p:nvPr/>
          </p:nvSpPr>
          <p:spPr>
            <a:xfrm>
              <a:off x="1142678" y="2657137"/>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7" name="pl7"/>
            <p:cNvSpPr/>
            <p:nvPr/>
          </p:nvSpPr>
          <p:spPr>
            <a:xfrm>
              <a:off x="1142678" y="1869780"/>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8" name="pl8"/>
            <p:cNvSpPr/>
            <p:nvPr/>
          </p:nvSpPr>
          <p:spPr>
            <a:xfrm>
              <a:off x="1142678" y="1082423"/>
              <a:ext cx="7514176" cy="0"/>
            </a:xfrm>
            <a:custGeom>
              <a:avLst/>
              <a:pathLst>
                <a:path w="7514176" h="0">
                  <a:moveTo>
                    <a:pt x="0" y="0"/>
                  </a:moveTo>
                  <a:lnTo>
                    <a:pt x="7514176" y="0"/>
                  </a:lnTo>
                  <a:lnTo>
                    <a:pt x="7514176" y="0"/>
                  </a:lnTo>
                </a:path>
              </a:pathLst>
            </a:custGeom>
            <a:ln w="6775" cap="flat">
              <a:solidFill>
                <a:srgbClr val="EBEBEB">
                  <a:alpha val="100000"/>
                </a:srgbClr>
              </a:solidFill>
              <a:prstDash val="solid"/>
              <a:round/>
            </a:ln>
          </p:spPr>
          <p:txBody>
            <a:bodyPr/>
            <a:lstStyle/>
            <a:p/>
          </p:txBody>
        </p:sp>
        <p:sp>
          <p:nvSpPr>
            <p:cNvPr id="9" name="pl9"/>
            <p:cNvSpPr/>
            <p:nvPr/>
          </p:nvSpPr>
          <p:spPr>
            <a:xfrm>
              <a:off x="1142678" y="462553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0" name="pl10"/>
            <p:cNvSpPr/>
            <p:nvPr/>
          </p:nvSpPr>
          <p:spPr>
            <a:xfrm>
              <a:off x="1142678" y="3838173"/>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1" name="pl11"/>
            <p:cNvSpPr/>
            <p:nvPr/>
          </p:nvSpPr>
          <p:spPr>
            <a:xfrm>
              <a:off x="1142678" y="3050816"/>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2" name="pl12"/>
            <p:cNvSpPr/>
            <p:nvPr/>
          </p:nvSpPr>
          <p:spPr>
            <a:xfrm>
              <a:off x="1142678" y="2263459"/>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3" name="pl13"/>
            <p:cNvSpPr/>
            <p:nvPr/>
          </p:nvSpPr>
          <p:spPr>
            <a:xfrm>
              <a:off x="1142678" y="1476101"/>
              <a:ext cx="7514176" cy="0"/>
            </a:xfrm>
            <a:custGeom>
              <a:avLst/>
              <a:pathLst>
                <a:path w="7514176" h="0">
                  <a:moveTo>
                    <a:pt x="0" y="0"/>
                  </a:moveTo>
                  <a:lnTo>
                    <a:pt x="7514176" y="0"/>
                  </a:lnTo>
                  <a:lnTo>
                    <a:pt x="7514176" y="0"/>
                  </a:lnTo>
                </a:path>
              </a:pathLst>
            </a:custGeom>
            <a:ln w="13550" cap="flat">
              <a:solidFill>
                <a:srgbClr val="EBEBEB">
                  <a:alpha val="100000"/>
                </a:srgbClr>
              </a:solidFill>
              <a:prstDash val="solid"/>
              <a:round/>
            </a:ln>
          </p:spPr>
          <p:txBody>
            <a:bodyPr/>
            <a:lstStyle/>
            <a:p/>
          </p:txBody>
        </p:sp>
        <p:sp>
          <p:nvSpPr>
            <p:cNvPr id="14" name="pl14"/>
            <p:cNvSpPr/>
            <p:nvPr/>
          </p:nvSpPr>
          <p:spPr>
            <a:xfrm>
              <a:off x="1583713"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689064"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794415"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899766"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8215819"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578404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00511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6226187"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644725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666832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688939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7110468" y="841162"/>
              <a:ext cx="0" cy="3964576"/>
            </a:xfrm>
            <a:custGeom>
              <a:avLst/>
              <a:pathLst>
                <a:path w="0" h="3964576">
                  <a:moveTo>
                    <a:pt x="0" y="3964576"/>
                  </a:moveTo>
                  <a:lnTo>
                    <a:pt x="0" y="0"/>
                  </a:lnTo>
                  <a:lnTo>
                    <a:pt x="0" y="0"/>
                  </a:lnTo>
                </a:path>
              </a:pathLst>
            </a:custGeom>
            <a:ln w="13550" cap="flat">
              <a:solidFill>
                <a:srgbClr val="EBEBEB">
                  <a:alpha val="100000"/>
                </a:srgbClr>
              </a:solidFill>
              <a:prstDash val="solid"/>
              <a:round/>
            </a:ln>
          </p:spPr>
          <p:txBody>
            <a:bodyPr/>
            <a:lstStyle/>
            <a:p/>
          </p:txBody>
        </p:sp>
        <p:sp>
          <p:nvSpPr>
            <p:cNvPr id="28" name="rc28"/>
            <p:cNvSpPr/>
            <p:nvPr/>
          </p:nvSpPr>
          <p:spPr>
            <a:xfrm>
              <a:off x="1484231" y="3151944"/>
              <a:ext cx="198963" cy="1473586"/>
            </a:xfrm>
            <a:prstGeom prst="rect">
              <a:avLst/>
            </a:prstGeom>
            <a:solidFill>
              <a:srgbClr val="80BD41">
                <a:alpha val="100000"/>
              </a:srgbClr>
            </a:solidFill>
          </p:spPr>
          <p:txBody>
            <a:bodyPr/>
            <a:lstStyle/>
            <a:p/>
          </p:txBody>
        </p:sp>
        <p:sp>
          <p:nvSpPr>
            <p:cNvPr id="29" name="rc29"/>
            <p:cNvSpPr/>
            <p:nvPr/>
          </p:nvSpPr>
          <p:spPr>
            <a:xfrm>
              <a:off x="1484231" y="3039309"/>
              <a:ext cx="198963" cy="64140"/>
            </a:xfrm>
            <a:prstGeom prst="rect">
              <a:avLst/>
            </a:prstGeom>
            <a:solidFill>
              <a:srgbClr val="0058AB">
                <a:alpha val="100000"/>
              </a:srgbClr>
            </a:solidFill>
          </p:spPr>
          <p:txBody>
            <a:bodyPr/>
            <a:lstStyle/>
            <a:p/>
          </p:txBody>
        </p:sp>
        <p:sp>
          <p:nvSpPr>
            <p:cNvPr id="30" name="rc30"/>
            <p:cNvSpPr/>
            <p:nvPr/>
          </p:nvSpPr>
          <p:spPr>
            <a:xfrm>
              <a:off x="1484231" y="3103449"/>
              <a:ext cx="198963" cy="48494"/>
            </a:xfrm>
            <a:prstGeom prst="rect">
              <a:avLst/>
            </a:prstGeom>
            <a:solidFill>
              <a:srgbClr val="1CABE2">
                <a:alpha val="100000"/>
              </a:srgbClr>
            </a:solidFill>
          </p:spPr>
          <p:txBody>
            <a:bodyPr/>
            <a:lstStyle/>
            <a:p/>
          </p:txBody>
        </p:sp>
        <p:sp>
          <p:nvSpPr>
            <p:cNvPr id="31" name="rc31"/>
            <p:cNvSpPr/>
            <p:nvPr/>
          </p:nvSpPr>
          <p:spPr>
            <a:xfrm>
              <a:off x="1705302" y="3149399"/>
              <a:ext cx="198963" cy="1476131"/>
            </a:xfrm>
            <a:prstGeom prst="rect">
              <a:avLst/>
            </a:prstGeom>
            <a:solidFill>
              <a:srgbClr val="80BD41">
                <a:alpha val="100000"/>
              </a:srgbClr>
            </a:solidFill>
          </p:spPr>
          <p:txBody>
            <a:bodyPr/>
            <a:lstStyle/>
            <a:p/>
          </p:txBody>
        </p:sp>
        <p:sp>
          <p:nvSpPr>
            <p:cNvPr id="32" name="rc32"/>
            <p:cNvSpPr/>
            <p:nvPr/>
          </p:nvSpPr>
          <p:spPr>
            <a:xfrm>
              <a:off x="1705302" y="3055061"/>
              <a:ext cx="198963" cy="56907"/>
            </a:xfrm>
            <a:prstGeom prst="rect">
              <a:avLst/>
            </a:prstGeom>
            <a:solidFill>
              <a:srgbClr val="0058AB">
                <a:alpha val="100000"/>
              </a:srgbClr>
            </a:solidFill>
          </p:spPr>
          <p:txBody>
            <a:bodyPr/>
            <a:lstStyle/>
            <a:p/>
          </p:txBody>
        </p:sp>
        <p:sp>
          <p:nvSpPr>
            <p:cNvPr id="33" name="rc33"/>
            <p:cNvSpPr/>
            <p:nvPr/>
          </p:nvSpPr>
          <p:spPr>
            <a:xfrm>
              <a:off x="1705302" y="3111969"/>
              <a:ext cx="198963" cy="37429"/>
            </a:xfrm>
            <a:prstGeom prst="rect">
              <a:avLst/>
            </a:prstGeom>
            <a:solidFill>
              <a:srgbClr val="1CABE2">
                <a:alpha val="100000"/>
              </a:srgbClr>
            </a:solidFill>
          </p:spPr>
          <p:txBody>
            <a:bodyPr/>
            <a:lstStyle/>
            <a:p/>
          </p:txBody>
        </p:sp>
        <p:sp>
          <p:nvSpPr>
            <p:cNvPr id="34" name="rc34"/>
            <p:cNvSpPr/>
            <p:nvPr/>
          </p:nvSpPr>
          <p:spPr>
            <a:xfrm>
              <a:off x="1926372" y="3159774"/>
              <a:ext cx="198963" cy="1465756"/>
            </a:xfrm>
            <a:prstGeom prst="rect">
              <a:avLst/>
            </a:prstGeom>
            <a:solidFill>
              <a:srgbClr val="80BD41">
                <a:alpha val="100000"/>
              </a:srgbClr>
            </a:solidFill>
          </p:spPr>
          <p:txBody>
            <a:bodyPr/>
            <a:lstStyle/>
            <a:p/>
          </p:txBody>
        </p:sp>
        <p:sp>
          <p:nvSpPr>
            <p:cNvPr id="35" name="rc35"/>
            <p:cNvSpPr/>
            <p:nvPr/>
          </p:nvSpPr>
          <p:spPr>
            <a:xfrm>
              <a:off x="1926372" y="3048986"/>
              <a:ext cx="198963" cy="81731"/>
            </a:xfrm>
            <a:prstGeom prst="rect">
              <a:avLst/>
            </a:prstGeom>
            <a:solidFill>
              <a:srgbClr val="0058AB">
                <a:alpha val="100000"/>
              </a:srgbClr>
            </a:solidFill>
          </p:spPr>
          <p:txBody>
            <a:bodyPr/>
            <a:lstStyle/>
            <a:p/>
          </p:txBody>
        </p:sp>
        <p:sp>
          <p:nvSpPr>
            <p:cNvPr id="36" name="rc36"/>
            <p:cNvSpPr/>
            <p:nvPr/>
          </p:nvSpPr>
          <p:spPr>
            <a:xfrm>
              <a:off x="1926372" y="3130717"/>
              <a:ext cx="198963" cy="29056"/>
            </a:xfrm>
            <a:prstGeom prst="rect">
              <a:avLst/>
            </a:prstGeom>
            <a:solidFill>
              <a:srgbClr val="1CABE2">
                <a:alpha val="100000"/>
              </a:srgbClr>
            </a:solidFill>
          </p:spPr>
          <p:txBody>
            <a:bodyPr/>
            <a:lstStyle/>
            <a:p/>
          </p:txBody>
        </p:sp>
        <p:sp>
          <p:nvSpPr>
            <p:cNvPr id="37" name="rc37"/>
            <p:cNvSpPr/>
            <p:nvPr/>
          </p:nvSpPr>
          <p:spPr>
            <a:xfrm>
              <a:off x="2147442" y="3159741"/>
              <a:ext cx="198963" cy="1465789"/>
            </a:xfrm>
            <a:prstGeom prst="rect">
              <a:avLst/>
            </a:prstGeom>
            <a:solidFill>
              <a:srgbClr val="80BD41">
                <a:alpha val="100000"/>
              </a:srgbClr>
            </a:solidFill>
          </p:spPr>
          <p:txBody>
            <a:bodyPr/>
            <a:lstStyle/>
            <a:p/>
          </p:txBody>
        </p:sp>
        <p:sp>
          <p:nvSpPr>
            <p:cNvPr id="38" name="rc38"/>
            <p:cNvSpPr/>
            <p:nvPr/>
          </p:nvSpPr>
          <p:spPr>
            <a:xfrm>
              <a:off x="2147442" y="3024557"/>
              <a:ext cx="198963" cy="96571"/>
            </a:xfrm>
            <a:prstGeom prst="rect">
              <a:avLst/>
            </a:prstGeom>
            <a:solidFill>
              <a:srgbClr val="0058AB">
                <a:alpha val="100000"/>
              </a:srgbClr>
            </a:solidFill>
          </p:spPr>
          <p:txBody>
            <a:bodyPr/>
            <a:lstStyle/>
            <a:p/>
          </p:txBody>
        </p:sp>
        <p:sp>
          <p:nvSpPr>
            <p:cNvPr id="39" name="rc39"/>
            <p:cNvSpPr/>
            <p:nvPr/>
          </p:nvSpPr>
          <p:spPr>
            <a:xfrm>
              <a:off x="2147442" y="3121128"/>
              <a:ext cx="198963" cy="38612"/>
            </a:xfrm>
            <a:prstGeom prst="rect">
              <a:avLst/>
            </a:prstGeom>
            <a:solidFill>
              <a:srgbClr val="1CABE2">
                <a:alpha val="100000"/>
              </a:srgbClr>
            </a:solidFill>
          </p:spPr>
          <p:txBody>
            <a:bodyPr/>
            <a:lstStyle/>
            <a:p/>
          </p:txBody>
        </p:sp>
        <p:sp>
          <p:nvSpPr>
            <p:cNvPr id="40" name="rc40"/>
            <p:cNvSpPr/>
            <p:nvPr/>
          </p:nvSpPr>
          <p:spPr>
            <a:xfrm>
              <a:off x="2368512" y="3091160"/>
              <a:ext cx="198963" cy="1534370"/>
            </a:xfrm>
            <a:prstGeom prst="rect">
              <a:avLst/>
            </a:prstGeom>
            <a:solidFill>
              <a:srgbClr val="80BD41">
                <a:alpha val="100000"/>
              </a:srgbClr>
            </a:solidFill>
          </p:spPr>
          <p:txBody>
            <a:bodyPr/>
            <a:lstStyle/>
            <a:p/>
          </p:txBody>
        </p:sp>
        <p:sp>
          <p:nvSpPr>
            <p:cNvPr id="41" name="rc41"/>
            <p:cNvSpPr/>
            <p:nvPr/>
          </p:nvSpPr>
          <p:spPr>
            <a:xfrm>
              <a:off x="2368512" y="2991822"/>
              <a:ext cx="198963" cy="80291"/>
            </a:xfrm>
            <a:prstGeom prst="rect">
              <a:avLst/>
            </a:prstGeom>
            <a:solidFill>
              <a:srgbClr val="0058AB">
                <a:alpha val="100000"/>
              </a:srgbClr>
            </a:solidFill>
          </p:spPr>
          <p:txBody>
            <a:bodyPr/>
            <a:lstStyle/>
            <a:p/>
          </p:txBody>
        </p:sp>
        <p:sp>
          <p:nvSpPr>
            <p:cNvPr id="42" name="rc42"/>
            <p:cNvSpPr/>
            <p:nvPr/>
          </p:nvSpPr>
          <p:spPr>
            <a:xfrm>
              <a:off x="2368512" y="3072113"/>
              <a:ext cx="198963" cy="19046"/>
            </a:xfrm>
            <a:prstGeom prst="rect">
              <a:avLst/>
            </a:prstGeom>
            <a:solidFill>
              <a:srgbClr val="1CABE2">
                <a:alpha val="100000"/>
              </a:srgbClr>
            </a:solidFill>
          </p:spPr>
          <p:txBody>
            <a:bodyPr/>
            <a:lstStyle/>
            <a:p/>
          </p:txBody>
        </p:sp>
        <p:sp>
          <p:nvSpPr>
            <p:cNvPr id="43" name="rc43"/>
            <p:cNvSpPr/>
            <p:nvPr/>
          </p:nvSpPr>
          <p:spPr>
            <a:xfrm>
              <a:off x="2589583" y="3070562"/>
              <a:ext cx="198963" cy="1554968"/>
            </a:xfrm>
            <a:prstGeom prst="rect">
              <a:avLst/>
            </a:prstGeom>
            <a:solidFill>
              <a:srgbClr val="80BD41">
                <a:alpha val="100000"/>
              </a:srgbClr>
            </a:solidFill>
          </p:spPr>
          <p:txBody>
            <a:bodyPr/>
            <a:lstStyle/>
            <a:p/>
          </p:txBody>
        </p:sp>
        <p:sp>
          <p:nvSpPr>
            <p:cNvPr id="44" name="rc44"/>
            <p:cNvSpPr/>
            <p:nvPr/>
          </p:nvSpPr>
          <p:spPr>
            <a:xfrm>
              <a:off x="2589583" y="2988015"/>
              <a:ext cx="198963" cy="61240"/>
            </a:xfrm>
            <a:prstGeom prst="rect">
              <a:avLst/>
            </a:prstGeom>
            <a:solidFill>
              <a:srgbClr val="0058AB">
                <a:alpha val="100000"/>
              </a:srgbClr>
            </a:solidFill>
          </p:spPr>
          <p:txBody>
            <a:bodyPr/>
            <a:lstStyle/>
            <a:p/>
          </p:txBody>
        </p:sp>
        <p:sp>
          <p:nvSpPr>
            <p:cNvPr id="45" name="rc45"/>
            <p:cNvSpPr/>
            <p:nvPr/>
          </p:nvSpPr>
          <p:spPr>
            <a:xfrm>
              <a:off x="2589583" y="3049255"/>
              <a:ext cx="198963" cy="21306"/>
            </a:xfrm>
            <a:prstGeom prst="rect">
              <a:avLst/>
            </a:prstGeom>
            <a:solidFill>
              <a:srgbClr val="1CABE2">
                <a:alpha val="100000"/>
              </a:srgbClr>
            </a:solidFill>
          </p:spPr>
          <p:txBody>
            <a:bodyPr/>
            <a:lstStyle/>
            <a:p/>
          </p:txBody>
        </p:sp>
        <p:sp>
          <p:nvSpPr>
            <p:cNvPr id="46" name="rc46"/>
            <p:cNvSpPr/>
            <p:nvPr/>
          </p:nvSpPr>
          <p:spPr>
            <a:xfrm>
              <a:off x="2810653" y="3033367"/>
              <a:ext cx="198963" cy="1592163"/>
            </a:xfrm>
            <a:prstGeom prst="rect">
              <a:avLst/>
            </a:prstGeom>
            <a:solidFill>
              <a:srgbClr val="80BD41">
                <a:alpha val="100000"/>
              </a:srgbClr>
            </a:solidFill>
          </p:spPr>
          <p:txBody>
            <a:bodyPr/>
            <a:lstStyle/>
            <a:p/>
          </p:txBody>
        </p:sp>
        <p:sp>
          <p:nvSpPr>
            <p:cNvPr id="47" name="rc47"/>
            <p:cNvSpPr/>
            <p:nvPr/>
          </p:nvSpPr>
          <p:spPr>
            <a:xfrm>
              <a:off x="2810653" y="2952975"/>
              <a:ext cx="198963" cy="60730"/>
            </a:xfrm>
            <a:prstGeom prst="rect">
              <a:avLst/>
            </a:prstGeom>
            <a:solidFill>
              <a:srgbClr val="0058AB">
                <a:alpha val="100000"/>
              </a:srgbClr>
            </a:solidFill>
          </p:spPr>
          <p:txBody>
            <a:bodyPr/>
            <a:lstStyle/>
            <a:p/>
          </p:txBody>
        </p:sp>
        <p:sp>
          <p:nvSpPr>
            <p:cNvPr id="48" name="rc48"/>
            <p:cNvSpPr/>
            <p:nvPr/>
          </p:nvSpPr>
          <p:spPr>
            <a:xfrm>
              <a:off x="2810653" y="3013706"/>
              <a:ext cx="198963" cy="19661"/>
            </a:xfrm>
            <a:prstGeom prst="rect">
              <a:avLst/>
            </a:prstGeom>
            <a:solidFill>
              <a:srgbClr val="1CABE2">
                <a:alpha val="100000"/>
              </a:srgbClr>
            </a:solidFill>
          </p:spPr>
          <p:txBody>
            <a:bodyPr/>
            <a:lstStyle/>
            <a:p/>
          </p:txBody>
        </p:sp>
        <p:sp>
          <p:nvSpPr>
            <p:cNvPr id="49" name="rc49"/>
            <p:cNvSpPr/>
            <p:nvPr/>
          </p:nvSpPr>
          <p:spPr>
            <a:xfrm>
              <a:off x="3031723" y="2979319"/>
              <a:ext cx="198963" cy="1646211"/>
            </a:xfrm>
            <a:prstGeom prst="rect">
              <a:avLst/>
            </a:prstGeom>
            <a:solidFill>
              <a:srgbClr val="80BD41">
                <a:alpha val="100000"/>
              </a:srgbClr>
            </a:solidFill>
          </p:spPr>
          <p:txBody>
            <a:bodyPr/>
            <a:lstStyle/>
            <a:p/>
          </p:txBody>
        </p:sp>
        <p:sp>
          <p:nvSpPr>
            <p:cNvPr id="50" name="rc50"/>
            <p:cNvSpPr/>
            <p:nvPr/>
          </p:nvSpPr>
          <p:spPr>
            <a:xfrm>
              <a:off x="3031723" y="2908049"/>
              <a:ext cx="198963" cy="49667"/>
            </a:xfrm>
            <a:prstGeom prst="rect">
              <a:avLst/>
            </a:prstGeom>
            <a:solidFill>
              <a:srgbClr val="0058AB">
                <a:alpha val="100000"/>
              </a:srgbClr>
            </a:solidFill>
          </p:spPr>
          <p:txBody>
            <a:bodyPr/>
            <a:lstStyle/>
            <a:p/>
          </p:txBody>
        </p:sp>
        <p:sp>
          <p:nvSpPr>
            <p:cNvPr id="51" name="rc51"/>
            <p:cNvSpPr/>
            <p:nvPr/>
          </p:nvSpPr>
          <p:spPr>
            <a:xfrm>
              <a:off x="3031723" y="2957716"/>
              <a:ext cx="198963" cy="21602"/>
            </a:xfrm>
            <a:prstGeom prst="rect">
              <a:avLst/>
            </a:prstGeom>
            <a:solidFill>
              <a:srgbClr val="1CABE2">
                <a:alpha val="100000"/>
              </a:srgbClr>
            </a:solidFill>
          </p:spPr>
          <p:txBody>
            <a:bodyPr/>
            <a:lstStyle/>
            <a:p/>
          </p:txBody>
        </p:sp>
        <p:sp>
          <p:nvSpPr>
            <p:cNvPr id="52" name="rc52"/>
            <p:cNvSpPr/>
            <p:nvPr/>
          </p:nvSpPr>
          <p:spPr>
            <a:xfrm>
              <a:off x="3252793" y="2923759"/>
              <a:ext cx="198963" cy="1701771"/>
            </a:xfrm>
            <a:prstGeom prst="rect">
              <a:avLst/>
            </a:prstGeom>
            <a:solidFill>
              <a:srgbClr val="80BD41">
                <a:alpha val="100000"/>
              </a:srgbClr>
            </a:solidFill>
          </p:spPr>
          <p:txBody>
            <a:bodyPr/>
            <a:lstStyle/>
            <a:p/>
          </p:txBody>
        </p:sp>
        <p:sp>
          <p:nvSpPr>
            <p:cNvPr id="53" name="rc53"/>
            <p:cNvSpPr/>
            <p:nvPr/>
          </p:nvSpPr>
          <p:spPr>
            <a:xfrm>
              <a:off x="3252793" y="2849446"/>
              <a:ext cx="198963" cy="57801"/>
            </a:xfrm>
            <a:prstGeom prst="rect">
              <a:avLst/>
            </a:prstGeom>
            <a:solidFill>
              <a:srgbClr val="0058AB">
                <a:alpha val="100000"/>
              </a:srgbClr>
            </a:solidFill>
          </p:spPr>
          <p:txBody>
            <a:bodyPr/>
            <a:lstStyle/>
            <a:p/>
          </p:txBody>
        </p:sp>
        <p:sp>
          <p:nvSpPr>
            <p:cNvPr id="54" name="rc54"/>
            <p:cNvSpPr/>
            <p:nvPr/>
          </p:nvSpPr>
          <p:spPr>
            <a:xfrm>
              <a:off x="3252793" y="2907247"/>
              <a:ext cx="198963" cy="16511"/>
            </a:xfrm>
            <a:prstGeom prst="rect">
              <a:avLst/>
            </a:prstGeom>
            <a:solidFill>
              <a:srgbClr val="1CABE2">
                <a:alpha val="100000"/>
              </a:srgbClr>
            </a:solidFill>
          </p:spPr>
          <p:txBody>
            <a:bodyPr/>
            <a:lstStyle/>
            <a:p/>
          </p:txBody>
        </p:sp>
        <p:sp>
          <p:nvSpPr>
            <p:cNvPr id="55" name="rc55"/>
            <p:cNvSpPr/>
            <p:nvPr/>
          </p:nvSpPr>
          <p:spPr>
            <a:xfrm>
              <a:off x="3473863" y="2930151"/>
              <a:ext cx="198963" cy="1695379"/>
            </a:xfrm>
            <a:prstGeom prst="rect">
              <a:avLst/>
            </a:prstGeom>
            <a:solidFill>
              <a:srgbClr val="80BD41">
                <a:alpha val="100000"/>
              </a:srgbClr>
            </a:solidFill>
          </p:spPr>
          <p:txBody>
            <a:bodyPr/>
            <a:lstStyle/>
            <a:p/>
          </p:txBody>
        </p:sp>
        <p:sp>
          <p:nvSpPr>
            <p:cNvPr id="56" name="rc56"/>
            <p:cNvSpPr/>
            <p:nvPr/>
          </p:nvSpPr>
          <p:spPr>
            <a:xfrm>
              <a:off x="3473863" y="2839506"/>
              <a:ext cx="198963" cy="72200"/>
            </a:xfrm>
            <a:prstGeom prst="rect">
              <a:avLst/>
            </a:prstGeom>
            <a:solidFill>
              <a:srgbClr val="0058AB">
                <a:alpha val="100000"/>
              </a:srgbClr>
            </a:solidFill>
          </p:spPr>
          <p:txBody>
            <a:bodyPr/>
            <a:lstStyle/>
            <a:p/>
          </p:txBody>
        </p:sp>
        <p:sp>
          <p:nvSpPr>
            <p:cNvPr id="57" name="rc57"/>
            <p:cNvSpPr/>
            <p:nvPr/>
          </p:nvSpPr>
          <p:spPr>
            <a:xfrm>
              <a:off x="3473863" y="2911706"/>
              <a:ext cx="198963" cy="18445"/>
            </a:xfrm>
            <a:prstGeom prst="rect">
              <a:avLst/>
            </a:prstGeom>
            <a:solidFill>
              <a:srgbClr val="1CABE2">
                <a:alpha val="100000"/>
              </a:srgbClr>
            </a:solidFill>
          </p:spPr>
          <p:txBody>
            <a:bodyPr/>
            <a:lstStyle/>
            <a:p/>
          </p:txBody>
        </p:sp>
        <p:sp>
          <p:nvSpPr>
            <p:cNvPr id="58" name="rc58"/>
            <p:cNvSpPr/>
            <p:nvPr/>
          </p:nvSpPr>
          <p:spPr>
            <a:xfrm>
              <a:off x="3694934" y="2936479"/>
              <a:ext cx="198963" cy="1689051"/>
            </a:xfrm>
            <a:prstGeom prst="rect">
              <a:avLst/>
            </a:prstGeom>
            <a:solidFill>
              <a:srgbClr val="80BD41">
                <a:alpha val="100000"/>
              </a:srgbClr>
            </a:solidFill>
          </p:spPr>
          <p:txBody>
            <a:bodyPr/>
            <a:lstStyle/>
            <a:p/>
          </p:txBody>
        </p:sp>
        <p:sp>
          <p:nvSpPr>
            <p:cNvPr id="59" name="rc59"/>
            <p:cNvSpPr/>
            <p:nvPr/>
          </p:nvSpPr>
          <p:spPr>
            <a:xfrm>
              <a:off x="3694934" y="2835742"/>
              <a:ext cx="198963" cy="83418"/>
            </a:xfrm>
            <a:prstGeom prst="rect">
              <a:avLst/>
            </a:prstGeom>
            <a:solidFill>
              <a:srgbClr val="0058AB">
                <a:alpha val="100000"/>
              </a:srgbClr>
            </a:solidFill>
          </p:spPr>
          <p:txBody>
            <a:bodyPr/>
            <a:lstStyle/>
            <a:p/>
          </p:txBody>
        </p:sp>
        <p:sp>
          <p:nvSpPr>
            <p:cNvPr id="60" name="rc60"/>
            <p:cNvSpPr/>
            <p:nvPr/>
          </p:nvSpPr>
          <p:spPr>
            <a:xfrm>
              <a:off x="3694934" y="2919160"/>
              <a:ext cx="198963" cy="17318"/>
            </a:xfrm>
            <a:prstGeom prst="rect">
              <a:avLst/>
            </a:prstGeom>
            <a:solidFill>
              <a:srgbClr val="1CABE2">
                <a:alpha val="100000"/>
              </a:srgbClr>
            </a:solidFill>
          </p:spPr>
          <p:txBody>
            <a:bodyPr/>
            <a:lstStyle/>
            <a:p/>
          </p:txBody>
        </p:sp>
        <p:sp>
          <p:nvSpPr>
            <p:cNvPr id="61" name="rc61"/>
            <p:cNvSpPr/>
            <p:nvPr/>
          </p:nvSpPr>
          <p:spPr>
            <a:xfrm>
              <a:off x="3916004" y="2955318"/>
              <a:ext cx="198963" cy="1670212"/>
            </a:xfrm>
            <a:prstGeom prst="rect">
              <a:avLst/>
            </a:prstGeom>
            <a:solidFill>
              <a:srgbClr val="80BD41">
                <a:alpha val="100000"/>
              </a:srgbClr>
            </a:solidFill>
          </p:spPr>
          <p:txBody>
            <a:bodyPr/>
            <a:lstStyle/>
            <a:p/>
          </p:txBody>
        </p:sp>
        <p:sp>
          <p:nvSpPr>
            <p:cNvPr id="62" name="rc62"/>
            <p:cNvSpPr/>
            <p:nvPr/>
          </p:nvSpPr>
          <p:spPr>
            <a:xfrm>
              <a:off x="3916004" y="2854173"/>
              <a:ext cx="198963" cy="84486"/>
            </a:xfrm>
            <a:prstGeom prst="rect">
              <a:avLst/>
            </a:prstGeom>
            <a:solidFill>
              <a:srgbClr val="0058AB">
                <a:alpha val="100000"/>
              </a:srgbClr>
            </a:solidFill>
          </p:spPr>
          <p:txBody>
            <a:bodyPr/>
            <a:lstStyle/>
            <a:p/>
          </p:txBody>
        </p:sp>
        <p:sp>
          <p:nvSpPr>
            <p:cNvPr id="63" name="rc63"/>
            <p:cNvSpPr/>
            <p:nvPr/>
          </p:nvSpPr>
          <p:spPr>
            <a:xfrm>
              <a:off x="3916004" y="2938659"/>
              <a:ext cx="198963" cy="16659"/>
            </a:xfrm>
            <a:prstGeom prst="rect">
              <a:avLst/>
            </a:prstGeom>
            <a:solidFill>
              <a:srgbClr val="1CABE2">
                <a:alpha val="100000"/>
              </a:srgbClr>
            </a:solidFill>
          </p:spPr>
          <p:txBody>
            <a:bodyPr/>
            <a:lstStyle/>
            <a:p/>
          </p:txBody>
        </p:sp>
        <p:sp>
          <p:nvSpPr>
            <p:cNvPr id="64" name="rc64"/>
            <p:cNvSpPr/>
            <p:nvPr/>
          </p:nvSpPr>
          <p:spPr>
            <a:xfrm>
              <a:off x="4137074" y="2909264"/>
              <a:ext cx="198963" cy="1716266"/>
            </a:xfrm>
            <a:prstGeom prst="rect">
              <a:avLst/>
            </a:prstGeom>
            <a:solidFill>
              <a:srgbClr val="80BD41">
                <a:alpha val="100000"/>
              </a:srgbClr>
            </a:solidFill>
          </p:spPr>
          <p:txBody>
            <a:bodyPr/>
            <a:lstStyle/>
            <a:p/>
          </p:txBody>
        </p:sp>
        <p:sp>
          <p:nvSpPr>
            <p:cNvPr id="65" name="rc65"/>
            <p:cNvSpPr/>
            <p:nvPr/>
          </p:nvSpPr>
          <p:spPr>
            <a:xfrm>
              <a:off x="4137074" y="2826816"/>
              <a:ext cx="198963" cy="66116"/>
            </a:xfrm>
            <a:prstGeom prst="rect">
              <a:avLst/>
            </a:prstGeom>
            <a:solidFill>
              <a:srgbClr val="0058AB">
                <a:alpha val="100000"/>
              </a:srgbClr>
            </a:solidFill>
          </p:spPr>
          <p:txBody>
            <a:bodyPr/>
            <a:lstStyle/>
            <a:p/>
          </p:txBody>
        </p:sp>
        <p:sp>
          <p:nvSpPr>
            <p:cNvPr id="66" name="rc66"/>
            <p:cNvSpPr/>
            <p:nvPr/>
          </p:nvSpPr>
          <p:spPr>
            <a:xfrm>
              <a:off x="4137074" y="2892932"/>
              <a:ext cx="198963" cy="16331"/>
            </a:xfrm>
            <a:prstGeom prst="rect">
              <a:avLst/>
            </a:prstGeom>
            <a:solidFill>
              <a:srgbClr val="1CABE2">
                <a:alpha val="100000"/>
              </a:srgbClr>
            </a:solidFill>
          </p:spPr>
          <p:txBody>
            <a:bodyPr/>
            <a:lstStyle/>
            <a:p/>
          </p:txBody>
        </p:sp>
        <p:sp>
          <p:nvSpPr>
            <p:cNvPr id="67" name="rc67"/>
            <p:cNvSpPr/>
            <p:nvPr/>
          </p:nvSpPr>
          <p:spPr>
            <a:xfrm>
              <a:off x="4358144" y="2936652"/>
              <a:ext cx="198963" cy="1688878"/>
            </a:xfrm>
            <a:prstGeom prst="rect">
              <a:avLst/>
            </a:prstGeom>
            <a:solidFill>
              <a:srgbClr val="80BD41">
                <a:alpha val="100000"/>
              </a:srgbClr>
            </a:solidFill>
          </p:spPr>
          <p:txBody>
            <a:bodyPr/>
            <a:lstStyle/>
            <a:p/>
          </p:txBody>
        </p:sp>
        <p:sp>
          <p:nvSpPr>
            <p:cNvPr id="68" name="rc68"/>
            <p:cNvSpPr/>
            <p:nvPr/>
          </p:nvSpPr>
          <p:spPr>
            <a:xfrm>
              <a:off x="4358144" y="2841748"/>
              <a:ext cx="198963" cy="62347"/>
            </a:xfrm>
            <a:prstGeom prst="rect">
              <a:avLst/>
            </a:prstGeom>
            <a:solidFill>
              <a:srgbClr val="0058AB">
                <a:alpha val="100000"/>
              </a:srgbClr>
            </a:solidFill>
          </p:spPr>
          <p:txBody>
            <a:bodyPr/>
            <a:lstStyle/>
            <a:p/>
          </p:txBody>
        </p:sp>
        <p:sp>
          <p:nvSpPr>
            <p:cNvPr id="69" name="rc69"/>
            <p:cNvSpPr/>
            <p:nvPr/>
          </p:nvSpPr>
          <p:spPr>
            <a:xfrm>
              <a:off x="4358144" y="2904095"/>
              <a:ext cx="198963" cy="32556"/>
            </a:xfrm>
            <a:prstGeom prst="rect">
              <a:avLst/>
            </a:prstGeom>
            <a:solidFill>
              <a:srgbClr val="1CABE2">
                <a:alpha val="100000"/>
              </a:srgbClr>
            </a:solidFill>
          </p:spPr>
          <p:txBody>
            <a:bodyPr/>
            <a:lstStyle/>
            <a:p/>
          </p:txBody>
        </p:sp>
        <p:sp>
          <p:nvSpPr>
            <p:cNvPr id="70" name="rc70"/>
            <p:cNvSpPr/>
            <p:nvPr/>
          </p:nvSpPr>
          <p:spPr>
            <a:xfrm>
              <a:off x="4579214" y="2955276"/>
              <a:ext cx="198963" cy="1670254"/>
            </a:xfrm>
            <a:prstGeom prst="rect">
              <a:avLst/>
            </a:prstGeom>
            <a:solidFill>
              <a:srgbClr val="80BD41">
                <a:alpha val="100000"/>
              </a:srgbClr>
            </a:solidFill>
          </p:spPr>
          <p:txBody>
            <a:bodyPr/>
            <a:lstStyle/>
            <a:p/>
          </p:txBody>
        </p:sp>
        <p:sp>
          <p:nvSpPr>
            <p:cNvPr id="71" name="rc71"/>
            <p:cNvSpPr/>
            <p:nvPr/>
          </p:nvSpPr>
          <p:spPr>
            <a:xfrm>
              <a:off x="4579214" y="2816182"/>
              <a:ext cx="198963" cy="83275"/>
            </a:xfrm>
            <a:prstGeom prst="rect">
              <a:avLst/>
            </a:prstGeom>
            <a:solidFill>
              <a:srgbClr val="0058AB">
                <a:alpha val="100000"/>
              </a:srgbClr>
            </a:solidFill>
          </p:spPr>
          <p:txBody>
            <a:bodyPr/>
            <a:lstStyle/>
            <a:p/>
          </p:txBody>
        </p:sp>
        <p:sp>
          <p:nvSpPr>
            <p:cNvPr id="72" name="rc72"/>
            <p:cNvSpPr/>
            <p:nvPr/>
          </p:nvSpPr>
          <p:spPr>
            <a:xfrm>
              <a:off x="4579214" y="2899457"/>
              <a:ext cx="198963" cy="55818"/>
            </a:xfrm>
            <a:prstGeom prst="rect">
              <a:avLst/>
            </a:prstGeom>
            <a:solidFill>
              <a:srgbClr val="1CABE2">
                <a:alpha val="100000"/>
              </a:srgbClr>
            </a:solidFill>
          </p:spPr>
          <p:txBody>
            <a:bodyPr/>
            <a:lstStyle/>
            <a:p/>
          </p:txBody>
        </p:sp>
        <p:sp>
          <p:nvSpPr>
            <p:cNvPr id="73" name="rc73"/>
            <p:cNvSpPr/>
            <p:nvPr/>
          </p:nvSpPr>
          <p:spPr>
            <a:xfrm>
              <a:off x="4800285" y="2953459"/>
              <a:ext cx="198963" cy="1672071"/>
            </a:xfrm>
            <a:prstGeom prst="rect">
              <a:avLst/>
            </a:prstGeom>
            <a:solidFill>
              <a:srgbClr val="80BD41">
                <a:alpha val="100000"/>
              </a:srgbClr>
            </a:solidFill>
          </p:spPr>
          <p:txBody>
            <a:bodyPr/>
            <a:lstStyle/>
            <a:p/>
          </p:txBody>
        </p:sp>
        <p:sp>
          <p:nvSpPr>
            <p:cNvPr id="74" name="rc74"/>
            <p:cNvSpPr/>
            <p:nvPr/>
          </p:nvSpPr>
          <p:spPr>
            <a:xfrm>
              <a:off x="4800285" y="2822079"/>
              <a:ext cx="198963" cy="80413"/>
            </a:xfrm>
            <a:prstGeom prst="rect">
              <a:avLst/>
            </a:prstGeom>
            <a:solidFill>
              <a:srgbClr val="0058AB">
                <a:alpha val="100000"/>
              </a:srgbClr>
            </a:solidFill>
          </p:spPr>
          <p:txBody>
            <a:bodyPr/>
            <a:lstStyle/>
            <a:p/>
          </p:txBody>
        </p:sp>
        <p:sp>
          <p:nvSpPr>
            <p:cNvPr id="75" name="rc75"/>
            <p:cNvSpPr/>
            <p:nvPr/>
          </p:nvSpPr>
          <p:spPr>
            <a:xfrm>
              <a:off x="4800285" y="2902492"/>
              <a:ext cx="198963" cy="50967"/>
            </a:xfrm>
            <a:prstGeom prst="rect">
              <a:avLst/>
            </a:prstGeom>
            <a:solidFill>
              <a:srgbClr val="1CABE2">
                <a:alpha val="100000"/>
              </a:srgbClr>
            </a:solidFill>
          </p:spPr>
          <p:txBody>
            <a:bodyPr/>
            <a:lstStyle/>
            <a:p/>
          </p:txBody>
        </p:sp>
        <p:sp>
          <p:nvSpPr>
            <p:cNvPr id="76" name="rc76"/>
            <p:cNvSpPr/>
            <p:nvPr/>
          </p:nvSpPr>
          <p:spPr>
            <a:xfrm>
              <a:off x="5021355" y="2973462"/>
              <a:ext cx="198963" cy="1652068"/>
            </a:xfrm>
            <a:prstGeom prst="rect">
              <a:avLst/>
            </a:prstGeom>
            <a:solidFill>
              <a:srgbClr val="80BD41">
                <a:alpha val="100000"/>
              </a:srgbClr>
            </a:solidFill>
          </p:spPr>
          <p:txBody>
            <a:bodyPr/>
            <a:lstStyle/>
            <a:p/>
          </p:txBody>
        </p:sp>
        <p:sp>
          <p:nvSpPr>
            <p:cNvPr id="77" name="rc77"/>
            <p:cNvSpPr/>
            <p:nvPr/>
          </p:nvSpPr>
          <p:spPr>
            <a:xfrm>
              <a:off x="5021355" y="2824863"/>
              <a:ext cx="198963" cy="97470"/>
            </a:xfrm>
            <a:prstGeom prst="rect">
              <a:avLst/>
            </a:prstGeom>
            <a:solidFill>
              <a:srgbClr val="0058AB">
                <a:alpha val="100000"/>
              </a:srgbClr>
            </a:solidFill>
          </p:spPr>
          <p:txBody>
            <a:bodyPr/>
            <a:lstStyle/>
            <a:p/>
          </p:txBody>
        </p:sp>
        <p:sp>
          <p:nvSpPr>
            <p:cNvPr id="78" name="rc78"/>
            <p:cNvSpPr/>
            <p:nvPr/>
          </p:nvSpPr>
          <p:spPr>
            <a:xfrm>
              <a:off x="5021355" y="2922333"/>
              <a:ext cx="198963" cy="51128"/>
            </a:xfrm>
            <a:prstGeom prst="rect">
              <a:avLst/>
            </a:prstGeom>
            <a:solidFill>
              <a:srgbClr val="1CABE2">
                <a:alpha val="100000"/>
              </a:srgbClr>
            </a:solidFill>
          </p:spPr>
          <p:txBody>
            <a:bodyPr/>
            <a:lstStyle/>
            <a:p/>
          </p:txBody>
        </p:sp>
        <p:sp>
          <p:nvSpPr>
            <p:cNvPr id="79" name="rc79"/>
            <p:cNvSpPr/>
            <p:nvPr/>
          </p:nvSpPr>
          <p:spPr>
            <a:xfrm>
              <a:off x="5242425" y="3006131"/>
              <a:ext cx="198963" cy="1619399"/>
            </a:xfrm>
            <a:prstGeom prst="rect">
              <a:avLst/>
            </a:prstGeom>
            <a:solidFill>
              <a:srgbClr val="80BD41">
                <a:alpha val="100000"/>
              </a:srgbClr>
            </a:solidFill>
          </p:spPr>
          <p:txBody>
            <a:bodyPr/>
            <a:lstStyle/>
            <a:p/>
          </p:txBody>
        </p:sp>
        <p:sp>
          <p:nvSpPr>
            <p:cNvPr id="80" name="rc80"/>
            <p:cNvSpPr/>
            <p:nvPr/>
          </p:nvSpPr>
          <p:spPr>
            <a:xfrm>
              <a:off x="5242425" y="2880885"/>
              <a:ext cx="198963" cy="78083"/>
            </a:xfrm>
            <a:prstGeom prst="rect">
              <a:avLst/>
            </a:prstGeom>
            <a:solidFill>
              <a:srgbClr val="0058AB">
                <a:alpha val="100000"/>
              </a:srgbClr>
            </a:solidFill>
          </p:spPr>
          <p:txBody>
            <a:bodyPr/>
            <a:lstStyle/>
            <a:p/>
          </p:txBody>
        </p:sp>
        <p:sp>
          <p:nvSpPr>
            <p:cNvPr id="81" name="rc81"/>
            <p:cNvSpPr/>
            <p:nvPr/>
          </p:nvSpPr>
          <p:spPr>
            <a:xfrm>
              <a:off x="5242425" y="2958969"/>
              <a:ext cx="198963" cy="47162"/>
            </a:xfrm>
            <a:prstGeom prst="rect">
              <a:avLst/>
            </a:prstGeom>
            <a:solidFill>
              <a:srgbClr val="1CABE2">
                <a:alpha val="100000"/>
              </a:srgbClr>
            </a:solidFill>
          </p:spPr>
          <p:txBody>
            <a:bodyPr/>
            <a:lstStyle/>
            <a:p/>
          </p:txBody>
        </p:sp>
        <p:sp>
          <p:nvSpPr>
            <p:cNvPr id="82" name="rc82"/>
            <p:cNvSpPr/>
            <p:nvPr/>
          </p:nvSpPr>
          <p:spPr>
            <a:xfrm>
              <a:off x="5463495" y="3023636"/>
              <a:ext cx="198963" cy="1601894"/>
            </a:xfrm>
            <a:prstGeom prst="rect">
              <a:avLst/>
            </a:prstGeom>
            <a:solidFill>
              <a:srgbClr val="80BD41">
                <a:alpha val="100000"/>
              </a:srgbClr>
            </a:solidFill>
          </p:spPr>
          <p:txBody>
            <a:bodyPr/>
            <a:lstStyle/>
            <a:p/>
          </p:txBody>
        </p:sp>
        <p:sp>
          <p:nvSpPr>
            <p:cNvPr id="83" name="rc83"/>
            <p:cNvSpPr/>
            <p:nvPr/>
          </p:nvSpPr>
          <p:spPr>
            <a:xfrm>
              <a:off x="5463495" y="2912212"/>
              <a:ext cx="198963" cy="65470"/>
            </a:xfrm>
            <a:prstGeom prst="rect">
              <a:avLst/>
            </a:prstGeom>
            <a:solidFill>
              <a:srgbClr val="0058AB">
                <a:alpha val="100000"/>
              </a:srgbClr>
            </a:solidFill>
          </p:spPr>
          <p:txBody>
            <a:bodyPr/>
            <a:lstStyle/>
            <a:p/>
          </p:txBody>
        </p:sp>
        <p:sp>
          <p:nvSpPr>
            <p:cNvPr id="84" name="rc84"/>
            <p:cNvSpPr/>
            <p:nvPr/>
          </p:nvSpPr>
          <p:spPr>
            <a:xfrm>
              <a:off x="5463495" y="2977683"/>
              <a:ext cx="198963" cy="45953"/>
            </a:xfrm>
            <a:prstGeom prst="rect">
              <a:avLst/>
            </a:prstGeom>
            <a:solidFill>
              <a:srgbClr val="1CABE2">
                <a:alpha val="100000"/>
              </a:srgbClr>
            </a:solidFill>
          </p:spPr>
          <p:txBody>
            <a:bodyPr/>
            <a:lstStyle/>
            <a:p/>
          </p:txBody>
        </p:sp>
        <p:sp>
          <p:nvSpPr>
            <p:cNvPr id="85" name="rc85"/>
            <p:cNvSpPr/>
            <p:nvPr/>
          </p:nvSpPr>
          <p:spPr>
            <a:xfrm>
              <a:off x="5684565" y="3062435"/>
              <a:ext cx="198963" cy="1563095"/>
            </a:xfrm>
            <a:prstGeom prst="rect">
              <a:avLst/>
            </a:prstGeom>
            <a:solidFill>
              <a:srgbClr val="80BD41">
                <a:alpha val="100000"/>
              </a:srgbClr>
            </a:solidFill>
          </p:spPr>
          <p:txBody>
            <a:bodyPr/>
            <a:lstStyle/>
            <a:p/>
          </p:txBody>
        </p:sp>
        <p:sp>
          <p:nvSpPr>
            <p:cNvPr id="86" name="rc86"/>
            <p:cNvSpPr/>
            <p:nvPr/>
          </p:nvSpPr>
          <p:spPr>
            <a:xfrm>
              <a:off x="5684565" y="2956176"/>
              <a:ext cx="198963" cy="70632"/>
            </a:xfrm>
            <a:prstGeom prst="rect">
              <a:avLst/>
            </a:prstGeom>
            <a:solidFill>
              <a:srgbClr val="0058AB">
                <a:alpha val="100000"/>
              </a:srgbClr>
            </a:solidFill>
          </p:spPr>
          <p:txBody>
            <a:bodyPr/>
            <a:lstStyle/>
            <a:p/>
          </p:txBody>
        </p:sp>
        <p:sp>
          <p:nvSpPr>
            <p:cNvPr id="87" name="rc87"/>
            <p:cNvSpPr/>
            <p:nvPr/>
          </p:nvSpPr>
          <p:spPr>
            <a:xfrm>
              <a:off x="5684565" y="3026809"/>
              <a:ext cx="198963" cy="35626"/>
            </a:xfrm>
            <a:prstGeom prst="rect">
              <a:avLst/>
            </a:prstGeom>
            <a:solidFill>
              <a:srgbClr val="1CABE2">
                <a:alpha val="100000"/>
              </a:srgbClr>
            </a:solidFill>
          </p:spPr>
          <p:txBody>
            <a:bodyPr/>
            <a:lstStyle/>
            <a:p/>
          </p:txBody>
        </p:sp>
        <p:sp>
          <p:nvSpPr>
            <p:cNvPr id="88" name="rc88"/>
            <p:cNvSpPr/>
            <p:nvPr/>
          </p:nvSpPr>
          <p:spPr>
            <a:xfrm>
              <a:off x="5905636" y="3118669"/>
              <a:ext cx="198963" cy="1506861"/>
            </a:xfrm>
            <a:prstGeom prst="rect">
              <a:avLst/>
            </a:prstGeom>
            <a:solidFill>
              <a:srgbClr val="80BD41">
                <a:alpha val="100000"/>
              </a:srgbClr>
            </a:solidFill>
          </p:spPr>
          <p:txBody>
            <a:bodyPr/>
            <a:lstStyle/>
            <a:p/>
          </p:txBody>
        </p:sp>
        <p:sp>
          <p:nvSpPr>
            <p:cNvPr id="89" name="rc89"/>
            <p:cNvSpPr/>
            <p:nvPr/>
          </p:nvSpPr>
          <p:spPr>
            <a:xfrm>
              <a:off x="5905636" y="2991926"/>
              <a:ext cx="198963" cy="83285"/>
            </a:xfrm>
            <a:prstGeom prst="rect">
              <a:avLst/>
            </a:prstGeom>
            <a:solidFill>
              <a:srgbClr val="0058AB">
                <a:alpha val="100000"/>
              </a:srgbClr>
            </a:solidFill>
          </p:spPr>
          <p:txBody>
            <a:bodyPr/>
            <a:lstStyle/>
            <a:p/>
          </p:txBody>
        </p:sp>
        <p:sp>
          <p:nvSpPr>
            <p:cNvPr id="90" name="rc90"/>
            <p:cNvSpPr/>
            <p:nvPr/>
          </p:nvSpPr>
          <p:spPr>
            <a:xfrm>
              <a:off x="5905636" y="3075212"/>
              <a:ext cx="198963" cy="43456"/>
            </a:xfrm>
            <a:prstGeom prst="rect">
              <a:avLst/>
            </a:prstGeom>
            <a:solidFill>
              <a:srgbClr val="1CABE2">
                <a:alpha val="100000"/>
              </a:srgbClr>
            </a:solidFill>
          </p:spPr>
          <p:txBody>
            <a:bodyPr/>
            <a:lstStyle/>
            <a:p/>
          </p:txBody>
        </p:sp>
        <p:sp>
          <p:nvSpPr>
            <p:cNvPr id="91" name="rc91"/>
            <p:cNvSpPr/>
            <p:nvPr/>
          </p:nvSpPr>
          <p:spPr>
            <a:xfrm>
              <a:off x="6126706" y="3129105"/>
              <a:ext cx="198963" cy="1496425"/>
            </a:xfrm>
            <a:prstGeom prst="rect">
              <a:avLst/>
            </a:prstGeom>
            <a:solidFill>
              <a:srgbClr val="80BD41">
                <a:alpha val="100000"/>
              </a:srgbClr>
            </a:solidFill>
          </p:spPr>
          <p:txBody>
            <a:bodyPr/>
            <a:lstStyle/>
            <a:p/>
          </p:txBody>
        </p:sp>
        <p:sp>
          <p:nvSpPr>
            <p:cNvPr id="92" name="rc92"/>
            <p:cNvSpPr/>
            <p:nvPr/>
          </p:nvSpPr>
          <p:spPr>
            <a:xfrm>
              <a:off x="6126706" y="2998054"/>
              <a:ext cx="198963" cy="87362"/>
            </a:xfrm>
            <a:prstGeom prst="rect">
              <a:avLst/>
            </a:prstGeom>
            <a:solidFill>
              <a:srgbClr val="0058AB">
                <a:alpha val="100000"/>
              </a:srgbClr>
            </a:solidFill>
          </p:spPr>
          <p:txBody>
            <a:bodyPr/>
            <a:lstStyle/>
            <a:p/>
          </p:txBody>
        </p:sp>
        <p:sp>
          <p:nvSpPr>
            <p:cNvPr id="93" name="rc93"/>
            <p:cNvSpPr/>
            <p:nvPr/>
          </p:nvSpPr>
          <p:spPr>
            <a:xfrm>
              <a:off x="6126706" y="3085416"/>
              <a:ext cx="198963" cy="43688"/>
            </a:xfrm>
            <a:prstGeom prst="rect">
              <a:avLst/>
            </a:prstGeom>
            <a:solidFill>
              <a:srgbClr val="1CABE2">
                <a:alpha val="100000"/>
              </a:srgbClr>
            </a:solidFill>
          </p:spPr>
          <p:txBody>
            <a:bodyPr/>
            <a:lstStyle/>
            <a:p/>
          </p:txBody>
        </p:sp>
        <p:sp>
          <p:nvSpPr>
            <p:cNvPr id="94" name="rc94"/>
            <p:cNvSpPr/>
            <p:nvPr/>
          </p:nvSpPr>
          <p:spPr>
            <a:xfrm>
              <a:off x="6347776" y="3193410"/>
              <a:ext cx="198963" cy="1432120"/>
            </a:xfrm>
            <a:prstGeom prst="rect">
              <a:avLst/>
            </a:prstGeom>
            <a:solidFill>
              <a:srgbClr val="80BD41">
                <a:alpha val="100000"/>
              </a:srgbClr>
            </a:solidFill>
          </p:spPr>
          <p:txBody>
            <a:bodyPr/>
            <a:lstStyle/>
            <a:p/>
          </p:txBody>
        </p:sp>
        <p:sp>
          <p:nvSpPr>
            <p:cNvPr id="95" name="rc95"/>
            <p:cNvSpPr/>
            <p:nvPr/>
          </p:nvSpPr>
          <p:spPr>
            <a:xfrm>
              <a:off x="6347776" y="3074354"/>
              <a:ext cx="198963" cy="82544"/>
            </a:xfrm>
            <a:prstGeom prst="rect">
              <a:avLst/>
            </a:prstGeom>
            <a:solidFill>
              <a:srgbClr val="0058AB">
                <a:alpha val="100000"/>
              </a:srgbClr>
            </a:solidFill>
          </p:spPr>
          <p:txBody>
            <a:bodyPr/>
            <a:lstStyle/>
            <a:p/>
          </p:txBody>
        </p:sp>
        <p:sp>
          <p:nvSpPr>
            <p:cNvPr id="96" name="rc96"/>
            <p:cNvSpPr/>
            <p:nvPr/>
          </p:nvSpPr>
          <p:spPr>
            <a:xfrm>
              <a:off x="6347776" y="3156898"/>
              <a:ext cx="198963" cy="36511"/>
            </a:xfrm>
            <a:prstGeom prst="rect">
              <a:avLst/>
            </a:prstGeom>
            <a:solidFill>
              <a:srgbClr val="1CABE2">
                <a:alpha val="100000"/>
              </a:srgbClr>
            </a:solidFill>
          </p:spPr>
          <p:txBody>
            <a:bodyPr/>
            <a:lstStyle/>
            <a:p/>
          </p:txBody>
        </p:sp>
        <p:sp>
          <p:nvSpPr>
            <p:cNvPr id="97" name="rc97"/>
            <p:cNvSpPr/>
            <p:nvPr/>
          </p:nvSpPr>
          <p:spPr>
            <a:xfrm>
              <a:off x="6568846" y="3224962"/>
              <a:ext cx="198963" cy="1400568"/>
            </a:xfrm>
            <a:prstGeom prst="rect">
              <a:avLst/>
            </a:prstGeom>
            <a:solidFill>
              <a:srgbClr val="80BD41">
                <a:alpha val="100000"/>
              </a:srgbClr>
            </a:solidFill>
          </p:spPr>
          <p:txBody>
            <a:bodyPr/>
            <a:lstStyle/>
            <a:p/>
          </p:txBody>
        </p:sp>
        <p:sp>
          <p:nvSpPr>
            <p:cNvPr id="98" name="rc98"/>
            <p:cNvSpPr/>
            <p:nvPr/>
          </p:nvSpPr>
          <p:spPr>
            <a:xfrm>
              <a:off x="6568846" y="3104770"/>
              <a:ext cx="198963" cy="79662"/>
            </a:xfrm>
            <a:prstGeom prst="rect">
              <a:avLst/>
            </a:prstGeom>
            <a:solidFill>
              <a:srgbClr val="0058AB">
                <a:alpha val="100000"/>
              </a:srgbClr>
            </a:solidFill>
          </p:spPr>
          <p:txBody>
            <a:bodyPr/>
            <a:lstStyle/>
            <a:p/>
          </p:txBody>
        </p:sp>
        <p:sp>
          <p:nvSpPr>
            <p:cNvPr id="99" name="rc99"/>
            <p:cNvSpPr/>
            <p:nvPr/>
          </p:nvSpPr>
          <p:spPr>
            <a:xfrm>
              <a:off x="6568846" y="3184432"/>
              <a:ext cx="198963" cy="40529"/>
            </a:xfrm>
            <a:prstGeom prst="rect">
              <a:avLst/>
            </a:prstGeom>
            <a:solidFill>
              <a:srgbClr val="1CABE2">
                <a:alpha val="100000"/>
              </a:srgbClr>
            </a:solidFill>
          </p:spPr>
          <p:txBody>
            <a:bodyPr/>
            <a:lstStyle/>
            <a:p/>
          </p:txBody>
        </p:sp>
        <p:sp>
          <p:nvSpPr>
            <p:cNvPr id="100" name="rc100"/>
            <p:cNvSpPr/>
            <p:nvPr/>
          </p:nvSpPr>
          <p:spPr>
            <a:xfrm>
              <a:off x="6789916" y="3261161"/>
              <a:ext cx="198963" cy="1364369"/>
            </a:xfrm>
            <a:prstGeom prst="rect">
              <a:avLst/>
            </a:prstGeom>
            <a:solidFill>
              <a:srgbClr val="80BD41">
                <a:alpha val="100000"/>
              </a:srgbClr>
            </a:solidFill>
          </p:spPr>
          <p:txBody>
            <a:bodyPr/>
            <a:lstStyle/>
            <a:p/>
          </p:txBody>
        </p:sp>
        <p:sp>
          <p:nvSpPr>
            <p:cNvPr id="101" name="rc101"/>
            <p:cNvSpPr/>
            <p:nvPr/>
          </p:nvSpPr>
          <p:spPr>
            <a:xfrm>
              <a:off x="6789916" y="3121574"/>
              <a:ext cx="198963" cy="95944"/>
            </a:xfrm>
            <a:prstGeom prst="rect">
              <a:avLst/>
            </a:prstGeom>
            <a:solidFill>
              <a:srgbClr val="0058AB">
                <a:alpha val="100000"/>
              </a:srgbClr>
            </a:solidFill>
          </p:spPr>
          <p:txBody>
            <a:bodyPr/>
            <a:lstStyle/>
            <a:p/>
          </p:txBody>
        </p:sp>
        <p:sp>
          <p:nvSpPr>
            <p:cNvPr id="102" name="rc102"/>
            <p:cNvSpPr/>
            <p:nvPr/>
          </p:nvSpPr>
          <p:spPr>
            <a:xfrm>
              <a:off x="6789916" y="3217518"/>
              <a:ext cx="198963" cy="43642"/>
            </a:xfrm>
            <a:prstGeom prst="rect">
              <a:avLst/>
            </a:prstGeom>
            <a:solidFill>
              <a:srgbClr val="1CABE2">
                <a:alpha val="100000"/>
              </a:srgbClr>
            </a:solidFill>
          </p:spPr>
          <p:txBody>
            <a:bodyPr/>
            <a:lstStyle/>
            <a:p/>
          </p:txBody>
        </p:sp>
        <p:sp>
          <p:nvSpPr>
            <p:cNvPr id="103" name="rc103"/>
            <p:cNvSpPr/>
            <p:nvPr/>
          </p:nvSpPr>
          <p:spPr>
            <a:xfrm>
              <a:off x="7010987" y="3268306"/>
              <a:ext cx="198963" cy="1357224"/>
            </a:xfrm>
            <a:prstGeom prst="rect">
              <a:avLst/>
            </a:prstGeom>
            <a:solidFill>
              <a:srgbClr val="80BD41">
                <a:alpha val="100000"/>
              </a:srgbClr>
            </a:solidFill>
          </p:spPr>
          <p:txBody>
            <a:bodyPr/>
            <a:lstStyle/>
            <a:p/>
          </p:txBody>
        </p:sp>
        <p:sp>
          <p:nvSpPr>
            <p:cNvPr id="104" name="rc104"/>
            <p:cNvSpPr/>
            <p:nvPr/>
          </p:nvSpPr>
          <p:spPr>
            <a:xfrm>
              <a:off x="7010987" y="3138493"/>
              <a:ext cx="198963" cy="89188"/>
            </a:xfrm>
            <a:prstGeom prst="rect">
              <a:avLst/>
            </a:prstGeom>
            <a:solidFill>
              <a:srgbClr val="0058AB">
                <a:alpha val="100000"/>
              </a:srgbClr>
            </a:solidFill>
          </p:spPr>
          <p:txBody>
            <a:bodyPr/>
            <a:lstStyle/>
            <a:p/>
          </p:txBody>
        </p:sp>
        <p:sp>
          <p:nvSpPr>
            <p:cNvPr id="105" name="rc105"/>
            <p:cNvSpPr/>
            <p:nvPr/>
          </p:nvSpPr>
          <p:spPr>
            <a:xfrm>
              <a:off x="7010987" y="3227682"/>
              <a:ext cx="198963" cy="40624"/>
            </a:xfrm>
            <a:prstGeom prst="rect">
              <a:avLst/>
            </a:prstGeom>
            <a:solidFill>
              <a:srgbClr val="1CABE2">
                <a:alpha val="100000"/>
              </a:srgbClr>
            </a:solidFill>
          </p:spPr>
          <p:txBody>
            <a:bodyPr/>
            <a:lstStyle/>
            <a:p/>
          </p:txBody>
        </p:sp>
        <p:sp>
          <p:nvSpPr>
            <p:cNvPr id="106" name="rc106"/>
            <p:cNvSpPr/>
            <p:nvPr/>
          </p:nvSpPr>
          <p:spPr>
            <a:xfrm>
              <a:off x="7232057" y="3154573"/>
              <a:ext cx="198963" cy="74103"/>
            </a:xfrm>
            <a:prstGeom prst="rect">
              <a:avLst/>
            </a:prstGeom>
            <a:solidFill>
              <a:srgbClr val="F26A21">
                <a:alpha val="100000"/>
              </a:srgbClr>
            </a:solidFill>
          </p:spPr>
          <p:txBody>
            <a:bodyPr/>
            <a:lstStyle/>
            <a:p/>
          </p:txBody>
        </p:sp>
        <p:sp>
          <p:nvSpPr>
            <p:cNvPr id="107" name="rc107"/>
            <p:cNvSpPr/>
            <p:nvPr/>
          </p:nvSpPr>
          <p:spPr>
            <a:xfrm>
              <a:off x="7232057" y="3228677"/>
              <a:ext cx="198963" cy="1396853"/>
            </a:xfrm>
            <a:prstGeom prst="rect">
              <a:avLst/>
            </a:prstGeom>
            <a:solidFill>
              <a:srgbClr val="FFC20E">
                <a:alpha val="100000"/>
              </a:srgbClr>
            </a:solidFill>
          </p:spPr>
          <p:txBody>
            <a:bodyPr/>
            <a:lstStyle/>
            <a:p/>
          </p:txBody>
        </p:sp>
        <p:sp>
          <p:nvSpPr>
            <p:cNvPr id="108" name="rc108"/>
            <p:cNvSpPr/>
            <p:nvPr/>
          </p:nvSpPr>
          <p:spPr>
            <a:xfrm>
              <a:off x="7453127" y="3167420"/>
              <a:ext cx="198963" cy="61570"/>
            </a:xfrm>
            <a:prstGeom prst="rect">
              <a:avLst/>
            </a:prstGeom>
            <a:solidFill>
              <a:srgbClr val="F26A21">
                <a:alpha val="100000"/>
              </a:srgbClr>
            </a:solidFill>
          </p:spPr>
          <p:txBody>
            <a:bodyPr/>
            <a:lstStyle/>
            <a:p/>
          </p:txBody>
        </p:sp>
        <p:sp>
          <p:nvSpPr>
            <p:cNvPr id="109" name="rc109"/>
            <p:cNvSpPr/>
            <p:nvPr/>
          </p:nvSpPr>
          <p:spPr>
            <a:xfrm>
              <a:off x="7453127" y="3228991"/>
              <a:ext cx="198963" cy="1396539"/>
            </a:xfrm>
            <a:prstGeom prst="rect">
              <a:avLst/>
            </a:prstGeom>
            <a:solidFill>
              <a:srgbClr val="FFC20E">
                <a:alpha val="100000"/>
              </a:srgbClr>
            </a:solidFill>
          </p:spPr>
          <p:txBody>
            <a:bodyPr/>
            <a:lstStyle/>
            <a:p/>
          </p:txBody>
        </p:sp>
        <p:sp>
          <p:nvSpPr>
            <p:cNvPr id="110" name="rc110"/>
            <p:cNvSpPr/>
            <p:nvPr/>
          </p:nvSpPr>
          <p:spPr>
            <a:xfrm>
              <a:off x="7674197" y="3176873"/>
              <a:ext cx="198963" cy="51157"/>
            </a:xfrm>
            <a:prstGeom prst="rect">
              <a:avLst/>
            </a:prstGeom>
            <a:solidFill>
              <a:srgbClr val="F26A21">
                <a:alpha val="100000"/>
              </a:srgbClr>
            </a:solidFill>
          </p:spPr>
          <p:txBody>
            <a:bodyPr/>
            <a:lstStyle/>
            <a:p/>
          </p:txBody>
        </p:sp>
        <p:sp>
          <p:nvSpPr>
            <p:cNvPr id="111" name="rc111"/>
            <p:cNvSpPr/>
            <p:nvPr/>
          </p:nvSpPr>
          <p:spPr>
            <a:xfrm>
              <a:off x="7674197" y="3228030"/>
              <a:ext cx="198963" cy="1397500"/>
            </a:xfrm>
            <a:prstGeom prst="rect">
              <a:avLst/>
            </a:prstGeom>
            <a:solidFill>
              <a:srgbClr val="FFC20E">
                <a:alpha val="100000"/>
              </a:srgbClr>
            </a:solidFill>
          </p:spPr>
          <p:txBody>
            <a:bodyPr/>
            <a:lstStyle/>
            <a:p/>
          </p:txBody>
        </p:sp>
        <p:sp>
          <p:nvSpPr>
            <p:cNvPr id="112" name="rc112"/>
            <p:cNvSpPr/>
            <p:nvPr/>
          </p:nvSpPr>
          <p:spPr>
            <a:xfrm>
              <a:off x="7895267" y="3184157"/>
              <a:ext cx="198963" cy="42505"/>
            </a:xfrm>
            <a:prstGeom prst="rect">
              <a:avLst/>
            </a:prstGeom>
            <a:solidFill>
              <a:srgbClr val="F26A21">
                <a:alpha val="100000"/>
              </a:srgbClr>
            </a:solidFill>
          </p:spPr>
          <p:txBody>
            <a:bodyPr/>
            <a:lstStyle/>
            <a:p/>
          </p:txBody>
        </p:sp>
        <p:sp>
          <p:nvSpPr>
            <p:cNvPr id="113" name="rc113"/>
            <p:cNvSpPr/>
            <p:nvPr/>
          </p:nvSpPr>
          <p:spPr>
            <a:xfrm>
              <a:off x="7895267" y="3226662"/>
              <a:ext cx="198963" cy="1398868"/>
            </a:xfrm>
            <a:prstGeom prst="rect">
              <a:avLst/>
            </a:prstGeom>
            <a:solidFill>
              <a:srgbClr val="FFC20E">
                <a:alpha val="100000"/>
              </a:srgbClr>
            </a:solidFill>
          </p:spPr>
          <p:txBody>
            <a:bodyPr/>
            <a:lstStyle/>
            <a:p/>
          </p:txBody>
        </p:sp>
        <p:sp>
          <p:nvSpPr>
            <p:cNvPr id="114" name="rc114"/>
            <p:cNvSpPr/>
            <p:nvPr/>
          </p:nvSpPr>
          <p:spPr>
            <a:xfrm>
              <a:off x="8116338" y="3188162"/>
              <a:ext cx="198963" cy="35316"/>
            </a:xfrm>
            <a:prstGeom prst="rect">
              <a:avLst/>
            </a:prstGeom>
            <a:solidFill>
              <a:srgbClr val="F26A21">
                <a:alpha val="100000"/>
              </a:srgbClr>
            </a:solidFill>
          </p:spPr>
          <p:txBody>
            <a:bodyPr/>
            <a:lstStyle/>
            <a:p/>
          </p:txBody>
        </p:sp>
        <p:sp>
          <p:nvSpPr>
            <p:cNvPr id="115" name="rc115"/>
            <p:cNvSpPr/>
            <p:nvPr/>
          </p:nvSpPr>
          <p:spPr>
            <a:xfrm>
              <a:off x="8116338" y="3223479"/>
              <a:ext cx="198963" cy="1402051"/>
            </a:xfrm>
            <a:prstGeom prst="rect">
              <a:avLst/>
            </a:prstGeom>
            <a:solidFill>
              <a:srgbClr val="FFC20E">
                <a:alpha val="100000"/>
              </a:srgbClr>
            </a:solidFill>
          </p:spPr>
          <p:txBody>
            <a:bodyPr/>
            <a:lstStyle/>
            <a:p/>
          </p:txBody>
        </p:sp>
        <p:sp>
          <p:nvSpPr>
            <p:cNvPr id="116" name="pl116"/>
            <p:cNvSpPr/>
            <p:nvPr/>
          </p:nvSpPr>
          <p:spPr>
            <a:xfrm>
              <a:off x="1583713" y="1295973"/>
              <a:ext cx="5526755" cy="102976"/>
            </a:xfrm>
            <a:custGeom>
              <a:avLst/>
              <a:pathLst>
                <a:path w="5526755" h="102976">
                  <a:moveTo>
                    <a:pt x="0" y="34325"/>
                  </a:moveTo>
                  <a:lnTo>
                    <a:pt x="221070" y="34325"/>
                  </a:lnTo>
                  <a:lnTo>
                    <a:pt x="442140" y="68650"/>
                  </a:lnTo>
                  <a:lnTo>
                    <a:pt x="663210" y="102976"/>
                  </a:lnTo>
                  <a:lnTo>
                    <a:pt x="884280" y="68650"/>
                  </a:lnTo>
                  <a:lnTo>
                    <a:pt x="1105351" y="34325"/>
                  </a:lnTo>
                  <a:lnTo>
                    <a:pt x="1326421" y="34325"/>
                  </a:lnTo>
                  <a:lnTo>
                    <a:pt x="1547491" y="0"/>
                  </a:lnTo>
                  <a:lnTo>
                    <a:pt x="1768561" y="0"/>
                  </a:lnTo>
                  <a:lnTo>
                    <a:pt x="1989631" y="34325"/>
                  </a:lnTo>
                  <a:lnTo>
                    <a:pt x="2210702" y="68650"/>
                  </a:lnTo>
                  <a:lnTo>
                    <a:pt x="2431772" y="68650"/>
                  </a:lnTo>
                  <a:lnTo>
                    <a:pt x="2652842" y="34325"/>
                  </a:lnTo>
                  <a:lnTo>
                    <a:pt x="2873912" y="0"/>
                  </a:lnTo>
                  <a:lnTo>
                    <a:pt x="3094982" y="68650"/>
                  </a:lnTo>
                  <a:lnTo>
                    <a:pt x="3316053" y="34325"/>
                  </a:lnTo>
                  <a:lnTo>
                    <a:pt x="3537123" y="68650"/>
                  </a:lnTo>
                  <a:lnTo>
                    <a:pt x="3758193" y="34325"/>
                  </a:lnTo>
                  <a:lnTo>
                    <a:pt x="3979263" y="34325"/>
                  </a:lnTo>
                  <a:lnTo>
                    <a:pt x="4200333" y="34325"/>
                  </a:lnTo>
                  <a:lnTo>
                    <a:pt x="4421404" y="68650"/>
                  </a:lnTo>
                  <a:lnTo>
                    <a:pt x="4642474" y="68650"/>
                  </a:lnTo>
                  <a:lnTo>
                    <a:pt x="4863544" y="68650"/>
                  </a:lnTo>
                  <a:lnTo>
                    <a:pt x="5084614" y="68650"/>
                  </a:lnTo>
                  <a:lnTo>
                    <a:pt x="5305684" y="102976"/>
                  </a:lnTo>
                  <a:lnTo>
                    <a:pt x="5526755" y="102976"/>
                  </a:lnTo>
                </a:path>
              </a:pathLst>
            </a:custGeom>
            <a:ln w="27101" cap="flat">
              <a:solidFill>
                <a:srgbClr val="0058AB">
                  <a:alpha val="100000"/>
                </a:srgbClr>
              </a:solidFill>
              <a:prstDash val="solid"/>
              <a:round/>
            </a:ln>
          </p:spPr>
          <p:txBody>
            <a:bodyPr/>
            <a:lstStyle/>
            <a:p/>
          </p:txBody>
        </p:sp>
        <p:sp>
          <p:nvSpPr>
            <p:cNvPr id="117" name="pl117"/>
            <p:cNvSpPr/>
            <p:nvPr/>
          </p:nvSpPr>
          <p:spPr>
            <a:xfrm>
              <a:off x="1583713" y="1330298"/>
              <a:ext cx="5526755" cy="171626"/>
            </a:xfrm>
            <a:custGeom>
              <a:avLst/>
              <a:pathLst>
                <a:path w="5526755" h="171626">
                  <a:moveTo>
                    <a:pt x="0" y="102976"/>
                  </a:moveTo>
                  <a:lnTo>
                    <a:pt x="221070" y="68650"/>
                  </a:lnTo>
                  <a:lnTo>
                    <a:pt x="442140" y="102976"/>
                  </a:lnTo>
                  <a:lnTo>
                    <a:pt x="663210" y="137301"/>
                  </a:lnTo>
                  <a:lnTo>
                    <a:pt x="884280" y="68650"/>
                  </a:lnTo>
                  <a:lnTo>
                    <a:pt x="1105351" y="34325"/>
                  </a:lnTo>
                  <a:lnTo>
                    <a:pt x="1326421" y="34325"/>
                  </a:lnTo>
                  <a:lnTo>
                    <a:pt x="1547491" y="0"/>
                  </a:lnTo>
                  <a:lnTo>
                    <a:pt x="1768561" y="0"/>
                  </a:lnTo>
                  <a:lnTo>
                    <a:pt x="1989631" y="34325"/>
                  </a:lnTo>
                  <a:lnTo>
                    <a:pt x="2210702" y="68650"/>
                  </a:lnTo>
                  <a:lnTo>
                    <a:pt x="2431772" y="68650"/>
                  </a:lnTo>
                  <a:lnTo>
                    <a:pt x="2652842" y="34325"/>
                  </a:lnTo>
                  <a:lnTo>
                    <a:pt x="2873912" y="34325"/>
                  </a:lnTo>
                  <a:lnTo>
                    <a:pt x="3094982" y="137301"/>
                  </a:lnTo>
                  <a:lnTo>
                    <a:pt x="3316053" y="102976"/>
                  </a:lnTo>
                  <a:lnTo>
                    <a:pt x="3537123" y="137301"/>
                  </a:lnTo>
                  <a:lnTo>
                    <a:pt x="3758193" y="102976"/>
                  </a:lnTo>
                  <a:lnTo>
                    <a:pt x="3979263" y="102976"/>
                  </a:lnTo>
                  <a:lnTo>
                    <a:pt x="4200333" y="68650"/>
                  </a:lnTo>
                  <a:lnTo>
                    <a:pt x="4421404" y="137301"/>
                  </a:lnTo>
                  <a:lnTo>
                    <a:pt x="4642474" y="137301"/>
                  </a:lnTo>
                  <a:lnTo>
                    <a:pt x="4863544" y="137301"/>
                  </a:lnTo>
                  <a:lnTo>
                    <a:pt x="5084614" y="137301"/>
                  </a:lnTo>
                  <a:lnTo>
                    <a:pt x="5305684" y="171626"/>
                  </a:lnTo>
                  <a:lnTo>
                    <a:pt x="5526755" y="171626"/>
                  </a:lnTo>
                </a:path>
              </a:pathLst>
            </a:custGeom>
            <a:ln w="27101" cap="flat">
              <a:solidFill>
                <a:srgbClr val="80BD41">
                  <a:alpha val="100000"/>
                </a:srgbClr>
              </a:solidFill>
              <a:prstDash val="solid"/>
              <a:round/>
            </a:ln>
          </p:spPr>
          <p:txBody>
            <a:bodyPr/>
            <a:lstStyle/>
            <a:p/>
          </p:txBody>
        </p:sp>
        <p:sp>
          <p:nvSpPr>
            <p:cNvPr id="118" name="tx118"/>
            <p:cNvSpPr/>
            <p:nvPr/>
          </p:nvSpPr>
          <p:spPr>
            <a:xfrm>
              <a:off x="1515407"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19" name="tx119"/>
            <p:cNvSpPr/>
            <p:nvPr/>
          </p:nvSpPr>
          <p:spPr>
            <a:xfrm>
              <a:off x="2620758"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0" name="tx120"/>
            <p:cNvSpPr/>
            <p:nvPr/>
          </p:nvSpPr>
          <p:spPr>
            <a:xfrm>
              <a:off x="3726109"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1" name="tx121"/>
            <p:cNvSpPr/>
            <p:nvPr/>
          </p:nvSpPr>
          <p:spPr>
            <a:xfrm>
              <a:off x="4831460"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2" name="tx122"/>
            <p:cNvSpPr/>
            <p:nvPr/>
          </p:nvSpPr>
          <p:spPr>
            <a:xfrm>
              <a:off x="5715741" y="1127978"/>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96</a:t>
              </a:r>
            </a:p>
          </p:txBody>
        </p:sp>
        <p:sp>
          <p:nvSpPr>
            <p:cNvPr id="123" name="tx123"/>
            <p:cNvSpPr/>
            <p:nvPr/>
          </p:nvSpPr>
          <p:spPr>
            <a:xfrm>
              <a:off x="5936812"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4" name="tx124"/>
            <p:cNvSpPr/>
            <p:nvPr/>
          </p:nvSpPr>
          <p:spPr>
            <a:xfrm>
              <a:off x="6157882"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5" name="tx125"/>
            <p:cNvSpPr/>
            <p:nvPr/>
          </p:nvSpPr>
          <p:spPr>
            <a:xfrm>
              <a:off x="6378952"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6" name="tx126"/>
            <p:cNvSpPr/>
            <p:nvPr/>
          </p:nvSpPr>
          <p:spPr>
            <a:xfrm>
              <a:off x="6600022" y="1162304"/>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95</a:t>
              </a:r>
            </a:p>
          </p:txBody>
        </p:sp>
        <p:sp>
          <p:nvSpPr>
            <p:cNvPr id="127" name="tx127"/>
            <p:cNvSpPr/>
            <p:nvPr/>
          </p:nvSpPr>
          <p:spPr>
            <a:xfrm>
              <a:off x="6821092" y="11966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94</a:t>
              </a:r>
            </a:p>
          </p:txBody>
        </p:sp>
        <p:sp>
          <p:nvSpPr>
            <p:cNvPr id="128" name="tx128"/>
            <p:cNvSpPr/>
            <p:nvPr/>
          </p:nvSpPr>
          <p:spPr>
            <a:xfrm>
              <a:off x="7042163" y="1196629"/>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0058AB">
                      <a:alpha val="100000"/>
                    </a:srgbClr>
                  </a:solidFill>
                  <a:latin typeface="Arial"/>
                  <a:cs typeface="Arial"/>
                </a:rPr>
                <a:t>94</a:t>
              </a:r>
            </a:p>
          </p:txBody>
        </p:sp>
        <p:sp>
          <p:nvSpPr>
            <p:cNvPr id="129" name="tx129"/>
            <p:cNvSpPr/>
            <p:nvPr/>
          </p:nvSpPr>
          <p:spPr>
            <a:xfrm>
              <a:off x="1515407"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30" name="tx130"/>
            <p:cNvSpPr/>
            <p:nvPr/>
          </p:nvSpPr>
          <p:spPr>
            <a:xfrm>
              <a:off x="2620758" y="1434996"/>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95</a:t>
              </a:r>
            </a:p>
          </p:txBody>
        </p:sp>
        <p:sp>
          <p:nvSpPr>
            <p:cNvPr id="131" name="tx131"/>
            <p:cNvSpPr/>
            <p:nvPr/>
          </p:nvSpPr>
          <p:spPr>
            <a:xfrm>
              <a:off x="3726109"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2" name="tx132"/>
            <p:cNvSpPr/>
            <p:nvPr/>
          </p:nvSpPr>
          <p:spPr>
            <a:xfrm>
              <a:off x="4831460" y="150364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93</a:t>
              </a:r>
            </a:p>
          </p:txBody>
        </p:sp>
        <p:sp>
          <p:nvSpPr>
            <p:cNvPr id="133" name="tx133"/>
            <p:cNvSpPr/>
            <p:nvPr/>
          </p:nvSpPr>
          <p:spPr>
            <a:xfrm>
              <a:off x="5715741" y="1469321"/>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94</a:t>
              </a:r>
            </a:p>
          </p:txBody>
        </p:sp>
        <p:sp>
          <p:nvSpPr>
            <p:cNvPr id="134" name="tx134"/>
            <p:cNvSpPr/>
            <p:nvPr/>
          </p:nvSpPr>
          <p:spPr>
            <a:xfrm>
              <a:off x="5936812"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5" name="tx135"/>
            <p:cNvSpPr/>
            <p:nvPr/>
          </p:nvSpPr>
          <p:spPr>
            <a:xfrm>
              <a:off x="6157882"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6" name="tx136"/>
            <p:cNvSpPr/>
            <p:nvPr/>
          </p:nvSpPr>
          <p:spPr>
            <a:xfrm>
              <a:off x="6378952"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7" name="tx137"/>
            <p:cNvSpPr/>
            <p:nvPr/>
          </p:nvSpPr>
          <p:spPr>
            <a:xfrm>
              <a:off x="6600022" y="1537972"/>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92</a:t>
              </a:r>
            </a:p>
          </p:txBody>
        </p:sp>
        <p:sp>
          <p:nvSpPr>
            <p:cNvPr id="138" name="tx138"/>
            <p:cNvSpPr/>
            <p:nvPr/>
          </p:nvSpPr>
          <p:spPr>
            <a:xfrm>
              <a:off x="6821092"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39" name="tx139"/>
            <p:cNvSpPr/>
            <p:nvPr/>
          </p:nvSpPr>
          <p:spPr>
            <a:xfrm>
              <a:off x="7042163" y="1572297"/>
              <a:ext cx="136611" cy="87965"/>
            </a:xfrm>
            <a:prstGeom prst="rect">
              <a:avLst/>
            </a:prstGeom>
            <a:noFill/>
          </p:spPr>
          <p:txBody>
            <a:bodyPr lIns="0" rIns="0" tIns="0" bIns="0" anchorCtr="1" anchor="ctr" wrap="none"/>
            <a:lstStyle/>
            <a:p>
              <a:pPr algn="l" marL="0" marR="0" indent="0">
                <a:spcBef>
                  <a:spcPts val="0"/>
                </a:spcBef>
                <a:spcAft>
                  <a:spcPts val="0"/>
                </a:spcAft>
              </a:pPr>
              <a:r>
                <a:rPr sz="967" i="0" b="0">
                  <a:solidFill>
                    <a:srgbClr val="80BD41">
                      <a:alpha val="100000"/>
                    </a:srgbClr>
                  </a:solidFill>
                  <a:latin typeface="Arial"/>
                  <a:cs typeface="Arial"/>
                </a:rPr>
                <a:t>91</a:t>
              </a:r>
            </a:p>
          </p:txBody>
        </p:sp>
        <p:sp>
          <p:nvSpPr>
            <p:cNvPr id="140" name="tx140"/>
            <p:cNvSpPr/>
            <p:nvPr/>
          </p:nvSpPr>
          <p:spPr>
            <a:xfrm>
              <a:off x="1016497"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1" name="tx141"/>
            <p:cNvSpPr/>
            <p:nvPr/>
          </p:nvSpPr>
          <p:spPr>
            <a:xfrm>
              <a:off x="571733" y="3797254"/>
              <a:ext cx="508314"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5,000,000</a:t>
              </a:r>
            </a:p>
          </p:txBody>
        </p:sp>
        <p:sp>
          <p:nvSpPr>
            <p:cNvPr id="142" name="tx142"/>
            <p:cNvSpPr/>
            <p:nvPr/>
          </p:nvSpPr>
          <p:spPr>
            <a:xfrm>
              <a:off x="508182" y="3009896"/>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10,000,000</a:t>
              </a:r>
            </a:p>
          </p:txBody>
        </p:sp>
        <p:sp>
          <p:nvSpPr>
            <p:cNvPr id="143" name="tx143"/>
            <p:cNvSpPr/>
            <p:nvPr/>
          </p:nvSpPr>
          <p:spPr>
            <a:xfrm>
              <a:off x="508182" y="2222539"/>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15,000,000</a:t>
              </a:r>
            </a:p>
          </p:txBody>
        </p:sp>
        <p:sp>
          <p:nvSpPr>
            <p:cNvPr id="144" name="tx144"/>
            <p:cNvSpPr/>
            <p:nvPr/>
          </p:nvSpPr>
          <p:spPr>
            <a:xfrm>
              <a:off x="508182" y="1435182"/>
              <a:ext cx="571865"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20,000,000</a:t>
              </a:r>
            </a:p>
          </p:txBody>
        </p:sp>
        <p:sp>
          <p:nvSpPr>
            <p:cNvPr id="145" name="tx145"/>
            <p:cNvSpPr/>
            <p:nvPr/>
          </p:nvSpPr>
          <p:spPr>
            <a:xfrm>
              <a:off x="8719484" y="4584611"/>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146" name="tx146"/>
            <p:cNvSpPr/>
            <p:nvPr/>
          </p:nvSpPr>
          <p:spPr>
            <a:xfrm>
              <a:off x="8719484" y="3726478"/>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25</a:t>
              </a:r>
            </a:p>
          </p:txBody>
        </p:sp>
        <p:sp>
          <p:nvSpPr>
            <p:cNvPr id="147" name="tx147"/>
            <p:cNvSpPr/>
            <p:nvPr/>
          </p:nvSpPr>
          <p:spPr>
            <a:xfrm>
              <a:off x="8719484" y="286834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50</a:t>
              </a:r>
            </a:p>
          </p:txBody>
        </p:sp>
        <p:sp>
          <p:nvSpPr>
            <p:cNvPr id="148" name="tx148"/>
            <p:cNvSpPr/>
            <p:nvPr/>
          </p:nvSpPr>
          <p:spPr>
            <a:xfrm>
              <a:off x="8719484" y="2010211"/>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75</a:t>
              </a:r>
            </a:p>
          </p:txBody>
        </p:sp>
        <p:sp>
          <p:nvSpPr>
            <p:cNvPr id="149" name="tx149"/>
            <p:cNvSpPr/>
            <p:nvPr/>
          </p:nvSpPr>
          <p:spPr>
            <a:xfrm>
              <a:off x="8719484" y="1152078"/>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150" name="tx150"/>
            <p:cNvSpPr/>
            <p:nvPr/>
          </p:nvSpPr>
          <p:spPr>
            <a:xfrm rot="-5400000">
              <a:off x="1456611"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2000</a:t>
              </a:r>
            </a:p>
          </p:txBody>
        </p:sp>
        <p:sp>
          <p:nvSpPr>
            <p:cNvPr id="151" name="tx151"/>
            <p:cNvSpPr/>
            <p:nvPr/>
          </p:nvSpPr>
          <p:spPr>
            <a:xfrm rot="-5400000">
              <a:off x="2561963"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2005</a:t>
              </a:r>
            </a:p>
          </p:txBody>
        </p:sp>
        <p:sp>
          <p:nvSpPr>
            <p:cNvPr id="152" name="tx152"/>
            <p:cNvSpPr/>
            <p:nvPr/>
          </p:nvSpPr>
          <p:spPr>
            <a:xfrm rot="-5400000">
              <a:off x="3667314"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153" name="tx153"/>
            <p:cNvSpPr/>
            <p:nvPr/>
          </p:nvSpPr>
          <p:spPr>
            <a:xfrm rot="-5400000">
              <a:off x="477266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2015</a:t>
              </a:r>
            </a:p>
          </p:txBody>
        </p:sp>
        <p:sp>
          <p:nvSpPr>
            <p:cNvPr id="154" name="tx154"/>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5" name="tx155"/>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56" name="tx156"/>
            <p:cNvSpPr/>
            <p:nvPr/>
          </p:nvSpPr>
          <p:spPr>
            <a:xfrm rot="-5400000">
              <a:off x="8088718"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2030</a:t>
              </a:r>
            </a:p>
          </p:txBody>
        </p:sp>
        <p:sp>
          <p:nvSpPr>
            <p:cNvPr id="157" name="tx157"/>
            <p:cNvSpPr/>
            <p:nvPr/>
          </p:nvSpPr>
          <p:spPr>
            <a:xfrm rot="-5400000">
              <a:off x="5656945"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2019</a:t>
              </a:r>
            </a:p>
          </p:txBody>
        </p:sp>
        <p:sp>
          <p:nvSpPr>
            <p:cNvPr id="158" name="tx158"/>
            <p:cNvSpPr/>
            <p:nvPr/>
          </p:nvSpPr>
          <p:spPr>
            <a:xfrm rot="-5400000">
              <a:off x="587801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159" name="tx159"/>
            <p:cNvSpPr/>
            <p:nvPr/>
          </p:nvSpPr>
          <p:spPr>
            <a:xfrm rot="-5400000">
              <a:off x="609908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2021</a:t>
              </a:r>
            </a:p>
          </p:txBody>
        </p:sp>
        <p:sp>
          <p:nvSpPr>
            <p:cNvPr id="160" name="tx160"/>
            <p:cNvSpPr/>
            <p:nvPr/>
          </p:nvSpPr>
          <p:spPr>
            <a:xfrm rot="-5400000">
              <a:off x="632015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161" name="tx161"/>
            <p:cNvSpPr/>
            <p:nvPr/>
          </p:nvSpPr>
          <p:spPr>
            <a:xfrm rot="-5400000">
              <a:off x="654122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2023</a:t>
              </a:r>
            </a:p>
          </p:txBody>
        </p:sp>
        <p:sp>
          <p:nvSpPr>
            <p:cNvPr id="162" name="tx162"/>
            <p:cNvSpPr/>
            <p:nvPr/>
          </p:nvSpPr>
          <p:spPr>
            <a:xfrm rot="-5400000">
              <a:off x="6762296"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163" name="tx163"/>
            <p:cNvSpPr/>
            <p:nvPr/>
          </p:nvSpPr>
          <p:spPr>
            <a:xfrm rot="-5400000">
              <a:off x="6983367" y="4954551"/>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2025</a:t>
              </a:r>
            </a:p>
          </p:txBody>
        </p:sp>
        <p:sp>
          <p:nvSpPr>
            <p:cNvPr id="164" name="tx164"/>
            <p:cNvSpPr/>
            <p:nvPr/>
          </p:nvSpPr>
          <p:spPr>
            <a:xfrm rot="-5400000">
              <a:off x="90986" y="2773433"/>
              <a:ext cx="60588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children</a:t>
              </a:r>
            </a:p>
          </p:txBody>
        </p:sp>
        <p:sp>
          <p:nvSpPr>
            <p:cNvPr id="165" name="tx165"/>
            <p:cNvSpPr/>
            <p:nvPr/>
          </p:nvSpPr>
          <p:spPr>
            <a:xfrm rot="5400000">
              <a:off x="8593345" y="277343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66" name="rc166"/>
            <p:cNvSpPr/>
            <p:nvPr/>
          </p:nvSpPr>
          <p:spPr>
            <a:xfrm>
              <a:off x="1887666" y="5504613"/>
              <a:ext cx="201455" cy="201456"/>
            </a:xfrm>
            <a:prstGeom prst="rect">
              <a:avLst/>
            </a:prstGeom>
            <a:solidFill>
              <a:srgbClr val="80BD41">
                <a:alpha val="100000"/>
              </a:srgbClr>
            </a:solidFill>
          </p:spPr>
          <p:txBody>
            <a:bodyPr/>
            <a:lstStyle/>
            <a:p/>
          </p:txBody>
        </p:sp>
        <p:sp>
          <p:nvSpPr>
            <p:cNvPr id="167" name="rc167"/>
            <p:cNvSpPr/>
            <p:nvPr/>
          </p:nvSpPr>
          <p:spPr>
            <a:xfrm>
              <a:off x="2603373" y="5504613"/>
              <a:ext cx="201456" cy="201456"/>
            </a:xfrm>
            <a:prstGeom prst="rect">
              <a:avLst/>
            </a:prstGeom>
            <a:solidFill>
              <a:srgbClr val="1CABE2">
                <a:alpha val="100000"/>
              </a:srgbClr>
            </a:solidFill>
          </p:spPr>
          <p:txBody>
            <a:bodyPr/>
            <a:lstStyle/>
            <a:p/>
          </p:txBody>
        </p:sp>
        <p:sp>
          <p:nvSpPr>
            <p:cNvPr id="168" name="rc168"/>
            <p:cNvSpPr/>
            <p:nvPr/>
          </p:nvSpPr>
          <p:spPr>
            <a:xfrm>
              <a:off x="3676245" y="5504613"/>
              <a:ext cx="201456" cy="201456"/>
            </a:xfrm>
            <a:prstGeom prst="rect">
              <a:avLst/>
            </a:prstGeom>
            <a:solidFill>
              <a:srgbClr val="0058AB">
                <a:alpha val="100000"/>
              </a:srgbClr>
            </a:solidFill>
          </p:spPr>
          <p:txBody>
            <a:bodyPr/>
            <a:lstStyle/>
            <a:p/>
          </p:txBody>
        </p:sp>
        <p:sp>
          <p:nvSpPr>
            <p:cNvPr id="169" name="rc169"/>
            <p:cNvSpPr/>
            <p:nvPr/>
          </p:nvSpPr>
          <p:spPr>
            <a:xfrm>
              <a:off x="4671759" y="5504613"/>
              <a:ext cx="201456" cy="201456"/>
            </a:xfrm>
            <a:prstGeom prst="rect">
              <a:avLst/>
            </a:prstGeom>
            <a:solidFill>
              <a:srgbClr val="FFC20E">
                <a:alpha val="100000"/>
              </a:srgbClr>
            </a:solidFill>
          </p:spPr>
          <p:txBody>
            <a:bodyPr/>
            <a:lstStyle/>
            <a:p/>
          </p:txBody>
        </p:sp>
        <p:sp>
          <p:nvSpPr>
            <p:cNvPr id="170" name="rc170"/>
            <p:cNvSpPr/>
            <p:nvPr/>
          </p:nvSpPr>
          <p:spPr>
            <a:xfrm>
              <a:off x="6576552" y="5504613"/>
              <a:ext cx="201455" cy="201456"/>
            </a:xfrm>
            <a:prstGeom prst="rect">
              <a:avLst/>
            </a:prstGeom>
            <a:solidFill>
              <a:srgbClr val="F26A21">
                <a:alpha val="100000"/>
              </a:srgbClr>
            </a:solidFill>
          </p:spPr>
          <p:txBody>
            <a:bodyPr/>
            <a:lstStyle/>
            <a:p/>
          </p:txBody>
        </p:sp>
        <p:sp>
          <p:nvSpPr>
            <p:cNvPr id="171" name="tx171"/>
            <p:cNvSpPr/>
            <p:nvPr/>
          </p:nvSpPr>
          <p:spPr>
            <a:xfrm>
              <a:off x="2167711" y="5555323"/>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172" name="tx172"/>
            <p:cNvSpPr/>
            <p:nvPr/>
          </p:nvSpPr>
          <p:spPr>
            <a:xfrm>
              <a:off x="2883418" y="5555323"/>
              <a:ext cx="7142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Partial DTP</a:t>
              </a:r>
            </a:p>
          </p:txBody>
        </p:sp>
        <p:sp>
          <p:nvSpPr>
            <p:cNvPr id="173" name="tx173"/>
            <p:cNvSpPr/>
            <p:nvPr/>
          </p:nvSpPr>
          <p:spPr>
            <a:xfrm>
              <a:off x="3956290" y="5555323"/>
              <a:ext cx="63687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Zero-dose</a:t>
              </a:r>
            </a:p>
          </p:txBody>
        </p:sp>
        <p:sp>
          <p:nvSpPr>
            <p:cNvPr id="174" name="tx174"/>
            <p:cNvSpPr/>
            <p:nvPr/>
          </p:nvSpPr>
          <p:spPr>
            <a:xfrm>
              <a:off x="4951804" y="5555323"/>
              <a:ext cx="154615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vaccinated target</a:t>
              </a:r>
            </a:p>
          </p:txBody>
        </p:sp>
        <p:sp>
          <p:nvSpPr>
            <p:cNvPr id="175" name="tx175"/>
            <p:cNvSpPr/>
            <p:nvPr/>
          </p:nvSpPr>
          <p:spPr>
            <a:xfrm>
              <a:off x="6856597" y="5555323"/>
              <a:ext cx="10642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ZD target</a:t>
              </a:r>
            </a:p>
          </p:txBody>
        </p:sp>
        <p:sp>
          <p:nvSpPr>
            <p:cNvPr id="176" name="pl176"/>
            <p:cNvSpPr/>
            <p:nvPr/>
          </p:nvSpPr>
          <p:spPr>
            <a:xfrm>
              <a:off x="3627054" y="6103153"/>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77" name="pl177"/>
            <p:cNvSpPr/>
            <p:nvPr/>
          </p:nvSpPr>
          <p:spPr>
            <a:xfrm>
              <a:off x="4956506" y="6103153"/>
              <a:ext cx="175564" cy="0"/>
            </a:xfrm>
            <a:custGeom>
              <a:avLst/>
              <a:pathLst>
                <a:path w="175564" h="0">
                  <a:moveTo>
                    <a:pt x="0" y="0"/>
                  </a:moveTo>
                  <a:lnTo>
                    <a:pt x="175564" y="0"/>
                  </a:lnTo>
                </a:path>
              </a:pathLst>
            </a:custGeom>
            <a:ln w="27101" cap="flat">
              <a:solidFill>
                <a:srgbClr val="80BD41">
                  <a:alpha val="100000"/>
                </a:srgbClr>
              </a:solidFill>
              <a:prstDash val="solid"/>
              <a:round/>
            </a:ln>
          </p:spPr>
          <p:txBody>
            <a:bodyPr/>
            <a:lstStyle/>
            <a:p/>
          </p:txBody>
        </p:sp>
        <p:sp>
          <p:nvSpPr>
            <p:cNvPr id="178" name="tx178"/>
            <p:cNvSpPr/>
            <p:nvPr/>
          </p:nvSpPr>
          <p:spPr>
            <a:xfrm>
              <a:off x="3894153"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a:t>
              </a:r>
            </a:p>
          </p:txBody>
        </p:sp>
        <p:sp>
          <p:nvSpPr>
            <p:cNvPr id="179" name="tx179"/>
            <p:cNvSpPr/>
            <p:nvPr/>
          </p:nvSpPr>
          <p:spPr>
            <a:xfrm>
              <a:off x="5223606" y="6053135"/>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80" name="tx180"/>
            <p:cNvSpPr/>
            <p:nvPr/>
          </p:nvSpPr>
          <p:spPr>
            <a:xfrm>
              <a:off x="1142678" y="435349"/>
              <a:ext cx="673254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 coverage (%), number of children fully, partially and unvaccinated for DTP 2000-2025 </a:t>
              </a:r>
            </a:p>
          </p:txBody>
        </p:sp>
        <p:sp>
          <p:nvSpPr>
            <p:cNvPr id="181" name="tx181"/>
            <p:cNvSpPr/>
            <p:nvPr/>
          </p:nvSpPr>
          <p:spPr>
            <a:xfrm>
              <a:off x="1142678" y="616400"/>
              <a:ext cx="402345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and projections to 2030 based on IA2030 target , EUR</a:t>
              </a:r>
            </a:p>
          </p:txBody>
        </p:sp>
        <p:sp>
          <p:nvSpPr>
            <p:cNvPr id="182" name="tx182"/>
            <p:cNvSpPr/>
            <p:nvPr/>
          </p:nvSpPr>
          <p:spPr>
            <a:xfrm>
              <a:off x="4407912" y="63520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83" name="tx183"/>
            <p:cNvSpPr/>
            <p:nvPr/>
          </p:nvSpPr>
          <p:spPr>
            <a:xfrm>
              <a:off x="1863594" y="6472760"/>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84" name="tx184"/>
            <p:cNvSpPr/>
            <p:nvPr/>
          </p:nvSpPr>
          <p:spPr>
            <a:xfrm>
              <a:off x="1903645" y="6593460"/>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grpSp>
      <p:sp>
        <p:nvSpPr>
          <p:cNvPr id="18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IA2030 calls on all countries to reduce the number of zero dose children in 2019 by half by 2030. This chart shows the annual number of children required to be vaccinated to reach the ZD target.
EUR is projected to have a  decline in the number of surviving infants by 2030. To achieve the IA2030 ZD target, current efforts would be sufficient, however, countries should continue to strengthen beyond the targets.</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076018" y="4502695"/>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5" name="pl5"/>
            <p:cNvSpPr/>
            <p:nvPr/>
          </p:nvSpPr>
          <p:spPr>
            <a:xfrm>
              <a:off x="1076018" y="3522540"/>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6" name="pl6"/>
            <p:cNvSpPr/>
            <p:nvPr/>
          </p:nvSpPr>
          <p:spPr>
            <a:xfrm>
              <a:off x="1076018" y="2542384"/>
              <a:ext cx="7998392" cy="0"/>
            </a:xfrm>
            <a:custGeom>
              <a:avLst/>
              <a:pathLst>
                <a:path w="7998392" h="0">
                  <a:moveTo>
                    <a:pt x="0" y="0"/>
                  </a:moveTo>
                  <a:lnTo>
                    <a:pt x="7998392" y="0"/>
                  </a:lnTo>
                  <a:lnTo>
                    <a:pt x="7998392" y="0"/>
                  </a:lnTo>
                </a:path>
              </a:pathLst>
            </a:custGeom>
            <a:ln w="6775" cap="flat">
              <a:solidFill>
                <a:srgbClr val="EBEBEB">
                  <a:alpha val="100000"/>
                </a:srgbClr>
              </a:solidFill>
              <a:prstDash val="solid"/>
              <a:round/>
            </a:ln>
          </p:spPr>
          <p:txBody>
            <a:bodyPr/>
            <a:lstStyle/>
            <a:p/>
          </p:txBody>
        </p:sp>
        <p:sp>
          <p:nvSpPr>
            <p:cNvPr id="7" name="pl7"/>
            <p:cNvSpPr/>
            <p:nvPr/>
          </p:nvSpPr>
          <p:spPr>
            <a:xfrm>
              <a:off x="1076018" y="4992773"/>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8" name="pl8"/>
            <p:cNvSpPr/>
            <p:nvPr/>
          </p:nvSpPr>
          <p:spPr>
            <a:xfrm>
              <a:off x="1076018" y="4012617"/>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9" name="pl9"/>
            <p:cNvSpPr/>
            <p:nvPr/>
          </p:nvSpPr>
          <p:spPr>
            <a:xfrm>
              <a:off x="1076018" y="3032462"/>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0" name="pl10"/>
            <p:cNvSpPr/>
            <p:nvPr/>
          </p:nvSpPr>
          <p:spPr>
            <a:xfrm>
              <a:off x="1076018" y="2052307"/>
              <a:ext cx="7998392" cy="0"/>
            </a:xfrm>
            <a:custGeom>
              <a:avLst/>
              <a:pathLst>
                <a:path w="7998392" h="0">
                  <a:moveTo>
                    <a:pt x="0" y="0"/>
                  </a:moveTo>
                  <a:lnTo>
                    <a:pt x="7998392" y="0"/>
                  </a:lnTo>
                  <a:lnTo>
                    <a:pt x="7998392" y="0"/>
                  </a:lnTo>
                </a:path>
              </a:pathLst>
            </a:custGeom>
            <a:ln w="13550" cap="flat">
              <a:solidFill>
                <a:srgbClr val="EBEBEB">
                  <a:alpha val="100000"/>
                </a:srgbClr>
              </a:solidFill>
              <a:prstDash val="solid"/>
              <a:round/>
            </a:ln>
          </p:spPr>
          <p:txBody>
            <a:bodyPr/>
            <a:lstStyle/>
            <a:p/>
          </p:txBody>
        </p:sp>
        <p:sp>
          <p:nvSpPr>
            <p:cNvPr id="11" name="pl11"/>
            <p:cNvSpPr/>
            <p:nvPr/>
          </p:nvSpPr>
          <p:spPr>
            <a:xfrm>
              <a:off x="154547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78079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1610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25142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8673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2205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5737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319268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42800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6331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89863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413395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436926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460458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4839898"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5075214"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5310530"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5545846"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5781162"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601647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625179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6487111"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6722427"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6957743"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7193059"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742837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8604955" y="1807652"/>
              <a:ext cx="0" cy="3336793"/>
            </a:xfrm>
            <a:custGeom>
              <a:avLst/>
              <a:pathLst>
                <a:path w="0" h="3336793">
                  <a:moveTo>
                    <a:pt x="0" y="3336793"/>
                  </a:moveTo>
                  <a:lnTo>
                    <a:pt x="0" y="0"/>
                  </a:lnTo>
                  <a:lnTo>
                    <a:pt x="0" y="0"/>
                  </a:lnTo>
                </a:path>
              </a:pathLst>
            </a:custGeom>
            <a:ln w="13550" cap="flat">
              <a:solidFill>
                <a:srgbClr val="EBEBEB">
                  <a:alpha val="100000"/>
                </a:srgbClr>
              </a:solidFill>
              <a:prstDash val="solid"/>
              <a:round/>
            </a:ln>
          </p:spPr>
          <p:txBody>
            <a:bodyPr/>
            <a:lstStyle/>
            <a:p/>
          </p:txBody>
        </p:sp>
        <p:sp>
          <p:nvSpPr>
            <p:cNvPr id="38" name="rc38"/>
            <p:cNvSpPr/>
            <p:nvPr/>
          </p:nvSpPr>
          <p:spPr>
            <a:xfrm>
              <a:off x="1439582" y="2996623"/>
              <a:ext cx="211784" cy="1996150"/>
            </a:xfrm>
            <a:prstGeom prst="rect">
              <a:avLst/>
            </a:prstGeom>
            <a:solidFill>
              <a:srgbClr val="0058AB">
                <a:alpha val="100000"/>
              </a:srgbClr>
            </a:solidFill>
          </p:spPr>
          <p:txBody>
            <a:bodyPr/>
            <a:lstStyle/>
            <a:p/>
          </p:txBody>
        </p:sp>
        <p:sp>
          <p:nvSpPr>
            <p:cNvPr id="39" name="rc39"/>
            <p:cNvSpPr/>
            <p:nvPr/>
          </p:nvSpPr>
          <p:spPr>
            <a:xfrm>
              <a:off x="1674898" y="3221705"/>
              <a:ext cx="211784" cy="1771067"/>
            </a:xfrm>
            <a:prstGeom prst="rect">
              <a:avLst/>
            </a:prstGeom>
            <a:solidFill>
              <a:srgbClr val="0058AB">
                <a:alpha val="100000"/>
              </a:srgbClr>
            </a:solidFill>
          </p:spPr>
          <p:txBody>
            <a:bodyPr/>
            <a:lstStyle/>
            <a:p/>
          </p:txBody>
        </p:sp>
        <p:sp>
          <p:nvSpPr>
            <p:cNvPr id="40" name="rc40"/>
            <p:cNvSpPr/>
            <p:nvPr/>
          </p:nvSpPr>
          <p:spPr>
            <a:xfrm>
              <a:off x="1910214" y="2449162"/>
              <a:ext cx="211784" cy="2543610"/>
            </a:xfrm>
            <a:prstGeom prst="rect">
              <a:avLst/>
            </a:prstGeom>
            <a:solidFill>
              <a:srgbClr val="0058AB">
                <a:alpha val="100000"/>
              </a:srgbClr>
            </a:solidFill>
          </p:spPr>
          <p:txBody>
            <a:bodyPr/>
            <a:lstStyle/>
            <a:p/>
          </p:txBody>
        </p:sp>
        <p:sp>
          <p:nvSpPr>
            <p:cNvPr id="41" name="rc41"/>
            <p:cNvSpPr/>
            <p:nvPr/>
          </p:nvSpPr>
          <p:spPr>
            <a:xfrm>
              <a:off x="2145530" y="1987298"/>
              <a:ext cx="211784" cy="3005474"/>
            </a:xfrm>
            <a:prstGeom prst="rect">
              <a:avLst/>
            </a:prstGeom>
            <a:solidFill>
              <a:srgbClr val="0058AB">
                <a:alpha val="100000"/>
              </a:srgbClr>
            </a:solidFill>
          </p:spPr>
          <p:txBody>
            <a:bodyPr/>
            <a:lstStyle/>
            <a:p/>
          </p:txBody>
        </p:sp>
        <p:sp>
          <p:nvSpPr>
            <p:cNvPr id="42" name="rc42"/>
            <p:cNvSpPr/>
            <p:nvPr/>
          </p:nvSpPr>
          <p:spPr>
            <a:xfrm>
              <a:off x="2380846" y="2493965"/>
              <a:ext cx="211784" cy="2498807"/>
            </a:xfrm>
            <a:prstGeom prst="rect">
              <a:avLst/>
            </a:prstGeom>
            <a:solidFill>
              <a:srgbClr val="0058AB">
                <a:alpha val="100000"/>
              </a:srgbClr>
            </a:solidFill>
          </p:spPr>
          <p:txBody>
            <a:bodyPr/>
            <a:lstStyle/>
            <a:p/>
          </p:txBody>
        </p:sp>
        <p:sp>
          <p:nvSpPr>
            <p:cNvPr id="43" name="rc43"/>
            <p:cNvSpPr/>
            <p:nvPr/>
          </p:nvSpPr>
          <p:spPr>
            <a:xfrm>
              <a:off x="2616162" y="3086880"/>
              <a:ext cx="211784" cy="1905892"/>
            </a:xfrm>
            <a:prstGeom prst="rect">
              <a:avLst/>
            </a:prstGeom>
            <a:solidFill>
              <a:srgbClr val="0058AB">
                <a:alpha val="100000"/>
              </a:srgbClr>
            </a:solidFill>
          </p:spPr>
          <p:txBody>
            <a:bodyPr/>
            <a:lstStyle/>
            <a:p/>
          </p:txBody>
        </p:sp>
        <p:sp>
          <p:nvSpPr>
            <p:cNvPr id="44" name="rc44"/>
            <p:cNvSpPr/>
            <p:nvPr/>
          </p:nvSpPr>
          <p:spPr>
            <a:xfrm>
              <a:off x="2851478" y="3102724"/>
              <a:ext cx="211784" cy="1890048"/>
            </a:xfrm>
            <a:prstGeom prst="rect">
              <a:avLst/>
            </a:prstGeom>
            <a:solidFill>
              <a:srgbClr val="0058AB">
                <a:alpha val="100000"/>
              </a:srgbClr>
            </a:solidFill>
          </p:spPr>
          <p:txBody>
            <a:bodyPr/>
            <a:lstStyle/>
            <a:p/>
          </p:txBody>
        </p:sp>
        <p:sp>
          <p:nvSpPr>
            <p:cNvPr id="45" name="rc45"/>
            <p:cNvSpPr/>
            <p:nvPr/>
          </p:nvSpPr>
          <p:spPr>
            <a:xfrm>
              <a:off x="3086794" y="3447033"/>
              <a:ext cx="211784" cy="1545739"/>
            </a:xfrm>
            <a:prstGeom prst="rect">
              <a:avLst/>
            </a:prstGeom>
            <a:solidFill>
              <a:srgbClr val="0058AB">
                <a:alpha val="100000"/>
              </a:srgbClr>
            </a:solidFill>
          </p:spPr>
          <p:txBody>
            <a:bodyPr/>
            <a:lstStyle/>
            <a:p/>
          </p:txBody>
        </p:sp>
        <p:sp>
          <p:nvSpPr>
            <p:cNvPr id="46" name="rc46"/>
            <p:cNvSpPr/>
            <p:nvPr/>
          </p:nvSpPr>
          <p:spPr>
            <a:xfrm>
              <a:off x="3322110" y="3193884"/>
              <a:ext cx="211784" cy="1798888"/>
            </a:xfrm>
            <a:prstGeom prst="rect">
              <a:avLst/>
            </a:prstGeom>
            <a:solidFill>
              <a:srgbClr val="0058AB">
                <a:alpha val="100000"/>
              </a:srgbClr>
            </a:solidFill>
          </p:spPr>
          <p:txBody>
            <a:bodyPr/>
            <a:lstStyle/>
            <a:p/>
          </p:txBody>
        </p:sp>
        <p:sp>
          <p:nvSpPr>
            <p:cNvPr id="47" name="rc47"/>
            <p:cNvSpPr/>
            <p:nvPr/>
          </p:nvSpPr>
          <p:spPr>
            <a:xfrm>
              <a:off x="3557426" y="2745781"/>
              <a:ext cx="211784" cy="2246991"/>
            </a:xfrm>
            <a:prstGeom prst="rect">
              <a:avLst/>
            </a:prstGeom>
            <a:solidFill>
              <a:srgbClr val="0058AB">
                <a:alpha val="100000"/>
              </a:srgbClr>
            </a:solidFill>
          </p:spPr>
          <p:txBody>
            <a:bodyPr/>
            <a:lstStyle/>
            <a:p/>
          </p:txBody>
        </p:sp>
        <p:sp>
          <p:nvSpPr>
            <p:cNvPr id="48" name="rc48"/>
            <p:cNvSpPr/>
            <p:nvPr/>
          </p:nvSpPr>
          <p:spPr>
            <a:xfrm>
              <a:off x="3792742" y="2396660"/>
              <a:ext cx="211784" cy="2596112"/>
            </a:xfrm>
            <a:prstGeom prst="rect">
              <a:avLst/>
            </a:prstGeom>
            <a:solidFill>
              <a:srgbClr val="0058AB">
                <a:alpha val="100000"/>
              </a:srgbClr>
            </a:solidFill>
          </p:spPr>
          <p:txBody>
            <a:bodyPr/>
            <a:lstStyle/>
            <a:p/>
          </p:txBody>
        </p:sp>
        <p:sp>
          <p:nvSpPr>
            <p:cNvPr id="49" name="rc49"/>
            <p:cNvSpPr/>
            <p:nvPr/>
          </p:nvSpPr>
          <p:spPr>
            <a:xfrm>
              <a:off x="4028058" y="2363418"/>
              <a:ext cx="211784" cy="2629354"/>
            </a:xfrm>
            <a:prstGeom prst="rect">
              <a:avLst/>
            </a:prstGeom>
            <a:solidFill>
              <a:srgbClr val="0058AB">
                <a:alpha val="100000"/>
              </a:srgbClr>
            </a:solidFill>
          </p:spPr>
          <p:txBody>
            <a:bodyPr/>
            <a:lstStyle/>
            <a:p/>
          </p:txBody>
        </p:sp>
        <p:sp>
          <p:nvSpPr>
            <p:cNvPr id="50" name="rc50"/>
            <p:cNvSpPr/>
            <p:nvPr/>
          </p:nvSpPr>
          <p:spPr>
            <a:xfrm>
              <a:off x="4263374" y="2935118"/>
              <a:ext cx="211784" cy="2057654"/>
            </a:xfrm>
            <a:prstGeom prst="rect">
              <a:avLst/>
            </a:prstGeom>
            <a:solidFill>
              <a:srgbClr val="0058AB">
                <a:alpha val="100000"/>
              </a:srgbClr>
            </a:solidFill>
          </p:spPr>
          <p:txBody>
            <a:bodyPr/>
            <a:lstStyle/>
            <a:p/>
          </p:txBody>
        </p:sp>
        <p:sp>
          <p:nvSpPr>
            <p:cNvPr id="51" name="rc51"/>
            <p:cNvSpPr/>
            <p:nvPr/>
          </p:nvSpPr>
          <p:spPr>
            <a:xfrm>
              <a:off x="4498690" y="3052423"/>
              <a:ext cx="211784" cy="1940349"/>
            </a:xfrm>
            <a:prstGeom prst="rect">
              <a:avLst/>
            </a:prstGeom>
            <a:solidFill>
              <a:srgbClr val="0058AB">
                <a:alpha val="100000"/>
              </a:srgbClr>
            </a:solidFill>
          </p:spPr>
          <p:txBody>
            <a:bodyPr/>
            <a:lstStyle/>
            <a:p/>
          </p:txBody>
        </p:sp>
        <p:sp>
          <p:nvSpPr>
            <p:cNvPr id="52" name="rc52"/>
            <p:cNvSpPr/>
            <p:nvPr/>
          </p:nvSpPr>
          <p:spPr>
            <a:xfrm>
              <a:off x="4734006" y="2401115"/>
              <a:ext cx="211784" cy="2591658"/>
            </a:xfrm>
            <a:prstGeom prst="rect">
              <a:avLst/>
            </a:prstGeom>
            <a:solidFill>
              <a:srgbClr val="0058AB">
                <a:alpha val="100000"/>
              </a:srgbClr>
            </a:solidFill>
          </p:spPr>
          <p:txBody>
            <a:bodyPr/>
            <a:lstStyle/>
            <a:p/>
          </p:txBody>
        </p:sp>
        <p:sp>
          <p:nvSpPr>
            <p:cNvPr id="53" name="rc53"/>
            <p:cNvSpPr/>
            <p:nvPr/>
          </p:nvSpPr>
          <p:spPr>
            <a:xfrm>
              <a:off x="4969322" y="2490181"/>
              <a:ext cx="211784" cy="2502591"/>
            </a:xfrm>
            <a:prstGeom prst="rect">
              <a:avLst/>
            </a:prstGeom>
            <a:solidFill>
              <a:srgbClr val="0058AB">
                <a:alpha val="100000"/>
              </a:srgbClr>
            </a:solidFill>
          </p:spPr>
          <p:txBody>
            <a:bodyPr/>
            <a:lstStyle/>
            <a:p/>
          </p:txBody>
        </p:sp>
        <p:sp>
          <p:nvSpPr>
            <p:cNvPr id="54" name="rc54"/>
            <p:cNvSpPr/>
            <p:nvPr/>
          </p:nvSpPr>
          <p:spPr>
            <a:xfrm>
              <a:off x="5204638" y="1959324"/>
              <a:ext cx="211784" cy="3033448"/>
            </a:xfrm>
            <a:prstGeom prst="rect">
              <a:avLst/>
            </a:prstGeom>
            <a:solidFill>
              <a:srgbClr val="0058AB">
                <a:alpha val="100000"/>
              </a:srgbClr>
            </a:solidFill>
          </p:spPr>
          <p:txBody>
            <a:bodyPr/>
            <a:lstStyle/>
            <a:p/>
          </p:txBody>
        </p:sp>
        <p:sp>
          <p:nvSpPr>
            <p:cNvPr id="55" name="rc55"/>
            <p:cNvSpPr/>
            <p:nvPr/>
          </p:nvSpPr>
          <p:spPr>
            <a:xfrm>
              <a:off x="5439954" y="2562674"/>
              <a:ext cx="211784" cy="2430099"/>
            </a:xfrm>
            <a:prstGeom prst="rect">
              <a:avLst/>
            </a:prstGeom>
            <a:solidFill>
              <a:srgbClr val="0058AB">
                <a:alpha val="100000"/>
              </a:srgbClr>
            </a:solidFill>
          </p:spPr>
          <p:txBody>
            <a:bodyPr/>
            <a:lstStyle/>
            <a:p/>
          </p:txBody>
        </p:sp>
        <p:sp>
          <p:nvSpPr>
            <p:cNvPr id="56" name="rc56"/>
            <p:cNvSpPr/>
            <p:nvPr/>
          </p:nvSpPr>
          <p:spPr>
            <a:xfrm>
              <a:off x="5675270" y="2955206"/>
              <a:ext cx="211784" cy="2037566"/>
            </a:xfrm>
            <a:prstGeom prst="rect">
              <a:avLst/>
            </a:prstGeom>
            <a:solidFill>
              <a:srgbClr val="0058AB">
                <a:alpha val="100000"/>
              </a:srgbClr>
            </a:solidFill>
          </p:spPr>
          <p:txBody>
            <a:bodyPr/>
            <a:lstStyle/>
            <a:p/>
          </p:txBody>
        </p:sp>
        <p:sp>
          <p:nvSpPr>
            <p:cNvPr id="57" name="rc57"/>
            <p:cNvSpPr/>
            <p:nvPr/>
          </p:nvSpPr>
          <p:spPr>
            <a:xfrm>
              <a:off x="5910586" y="2794559"/>
              <a:ext cx="211784" cy="2198213"/>
            </a:xfrm>
            <a:prstGeom prst="rect">
              <a:avLst/>
            </a:prstGeom>
            <a:solidFill>
              <a:srgbClr val="0058AB">
                <a:alpha val="100000"/>
              </a:srgbClr>
            </a:solidFill>
          </p:spPr>
          <p:txBody>
            <a:bodyPr/>
            <a:lstStyle/>
            <a:p/>
          </p:txBody>
        </p:sp>
        <p:sp>
          <p:nvSpPr>
            <p:cNvPr id="58" name="rc58"/>
            <p:cNvSpPr/>
            <p:nvPr/>
          </p:nvSpPr>
          <p:spPr>
            <a:xfrm>
              <a:off x="6145902" y="2400776"/>
              <a:ext cx="211784" cy="2591996"/>
            </a:xfrm>
            <a:prstGeom prst="rect">
              <a:avLst/>
            </a:prstGeom>
            <a:solidFill>
              <a:srgbClr val="0058AB">
                <a:alpha val="100000"/>
              </a:srgbClr>
            </a:solidFill>
          </p:spPr>
          <p:txBody>
            <a:bodyPr/>
            <a:lstStyle/>
            <a:p/>
          </p:txBody>
        </p:sp>
        <p:sp>
          <p:nvSpPr>
            <p:cNvPr id="59" name="rc59"/>
            <p:cNvSpPr/>
            <p:nvPr/>
          </p:nvSpPr>
          <p:spPr>
            <a:xfrm>
              <a:off x="6381218" y="2273920"/>
              <a:ext cx="211784" cy="2718852"/>
            </a:xfrm>
            <a:prstGeom prst="rect">
              <a:avLst/>
            </a:prstGeom>
            <a:solidFill>
              <a:srgbClr val="0058AB">
                <a:alpha val="100000"/>
              </a:srgbClr>
            </a:solidFill>
          </p:spPr>
          <p:txBody>
            <a:bodyPr/>
            <a:lstStyle/>
            <a:p/>
          </p:txBody>
        </p:sp>
        <p:sp>
          <p:nvSpPr>
            <p:cNvPr id="60" name="rc60"/>
            <p:cNvSpPr/>
            <p:nvPr/>
          </p:nvSpPr>
          <p:spPr>
            <a:xfrm>
              <a:off x="6616534" y="2423864"/>
              <a:ext cx="211784" cy="2568908"/>
            </a:xfrm>
            <a:prstGeom prst="rect">
              <a:avLst/>
            </a:prstGeom>
            <a:solidFill>
              <a:srgbClr val="0058AB">
                <a:alpha val="100000"/>
              </a:srgbClr>
            </a:solidFill>
          </p:spPr>
          <p:txBody>
            <a:bodyPr/>
            <a:lstStyle/>
            <a:p/>
          </p:txBody>
        </p:sp>
        <p:sp>
          <p:nvSpPr>
            <p:cNvPr id="61" name="rc61"/>
            <p:cNvSpPr/>
            <p:nvPr/>
          </p:nvSpPr>
          <p:spPr>
            <a:xfrm>
              <a:off x="6851850" y="2513553"/>
              <a:ext cx="211784" cy="2479219"/>
            </a:xfrm>
            <a:prstGeom prst="rect">
              <a:avLst/>
            </a:prstGeom>
            <a:solidFill>
              <a:srgbClr val="0058AB">
                <a:alpha val="100000"/>
              </a:srgbClr>
            </a:solidFill>
          </p:spPr>
          <p:txBody>
            <a:bodyPr/>
            <a:lstStyle/>
            <a:p/>
          </p:txBody>
        </p:sp>
        <p:sp>
          <p:nvSpPr>
            <p:cNvPr id="62" name="rc62"/>
            <p:cNvSpPr/>
            <p:nvPr/>
          </p:nvSpPr>
          <p:spPr>
            <a:xfrm>
              <a:off x="7087166" y="2006832"/>
              <a:ext cx="211784" cy="2985940"/>
            </a:xfrm>
            <a:prstGeom prst="rect">
              <a:avLst/>
            </a:prstGeom>
            <a:solidFill>
              <a:srgbClr val="0058AB">
                <a:alpha val="100000"/>
              </a:srgbClr>
            </a:solidFill>
          </p:spPr>
          <p:txBody>
            <a:bodyPr/>
            <a:lstStyle/>
            <a:p/>
          </p:txBody>
        </p:sp>
        <p:sp>
          <p:nvSpPr>
            <p:cNvPr id="63" name="rc63"/>
            <p:cNvSpPr/>
            <p:nvPr/>
          </p:nvSpPr>
          <p:spPr>
            <a:xfrm>
              <a:off x="7322483" y="2217085"/>
              <a:ext cx="211784" cy="2775687"/>
            </a:xfrm>
            <a:prstGeom prst="rect">
              <a:avLst/>
            </a:prstGeom>
            <a:solidFill>
              <a:srgbClr val="0058AB">
                <a:alpha val="100000"/>
              </a:srgbClr>
            </a:solidFill>
          </p:spPr>
          <p:txBody>
            <a:bodyPr/>
            <a:lstStyle/>
            <a:p/>
          </p:txBody>
        </p:sp>
        <p:sp>
          <p:nvSpPr>
            <p:cNvPr id="64" name="rc64"/>
            <p:cNvSpPr/>
            <p:nvPr/>
          </p:nvSpPr>
          <p:spPr>
            <a:xfrm>
              <a:off x="8499063" y="3893666"/>
              <a:ext cx="211784" cy="1099106"/>
            </a:xfrm>
            <a:prstGeom prst="rect">
              <a:avLst/>
            </a:prstGeom>
            <a:solidFill>
              <a:srgbClr val="69DBFF">
                <a:alpha val="100000"/>
              </a:srgbClr>
            </a:solidFill>
          </p:spPr>
          <p:txBody>
            <a:bodyPr/>
            <a:lstStyle/>
            <a:p/>
          </p:txBody>
        </p:sp>
        <p:sp>
          <p:nvSpPr>
            <p:cNvPr id="65" name="pl65"/>
            <p:cNvSpPr/>
            <p:nvPr/>
          </p:nvSpPr>
          <p:spPr>
            <a:xfrm>
              <a:off x="6251795" y="2794559"/>
              <a:ext cx="2353160" cy="1099106"/>
            </a:xfrm>
            <a:custGeom>
              <a:avLst/>
              <a:pathLst>
                <a:path w="2353160" h="1099106">
                  <a:moveTo>
                    <a:pt x="0" y="0"/>
                  </a:moveTo>
                  <a:lnTo>
                    <a:pt x="235316" y="109910"/>
                  </a:lnTo>
                  <a:lnTo>
                    <a:pt x="470632" y="219821"/>
                  </a:lnTo>
                  <a:lnTo>
                    <a:pt x="705948" y="329732"/>
                  </a:lnTo>
                  <a:lnTo>
                    <a:pt x="941264" y="439642"/>
                  </a:lnTo>
                  <a:lnTo>
                    <a:pt x="1176580" y="549553"/>
                  </a:lnTo>
                  <a:lnTo>
                    <a:pt x="1411896" y="659464"/>
                  </a:lnTo>
                  <a:lnTo>
                    <a:pt x="1647212" y="769374"/>
                  </a:lnTo>
                  <a:lnTo>
                    <a:pt x="1882528" y="879285"/>
                  </a:lnTo>
                  <a:lnTo>
                    <a:pt x="2117844" y="989196"/>
                  </a:lnTo>
                  <a:lnTo>
                    <a:pt x="2353160" y="1099106"/>
                  </a:lnTo>
                </a:path>
              </a:pathLst>
            </a:custGeom>
            <a:ln w="20325" cap="flat">
              <a:solidFill>
                <a:srgbClr val="000000">
                  <a:alpha val="100000"/>
                </a:srgbClr>
              </a:solidFill>
              <a:prstDash val="solid"/>
              <a:round/>
            </a:ln>
          </p:spPr>
          <p:txBody>
            <a:bodyPr/>
            <a:lstStyle/>
            <a:p/>
          </p:txBody>
        </p:sp>
        <p:sp>
          <p:nvSpPr>
            <p:cNvPr id="66" name="pt66"/>
            <p:cNvSpPr/>
            <p:nvPr/>
          </p:nvSpPr>
          <p:spPr>
            <a:xfrm>
              <a:off x="6220193" y="2762957"/>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7" name="pt67"/>
            <p:cNvSpPr/>
            <p:nvPr/>
          </p:nvSpPr>
          <p:spPr>
            <a:xfrm>
              <a:off x="6455509" y="2872868"/>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8" name="pt68"/>
            <p:cNvSpPr/>
            <p:nvPr/>
          </p:nvSpPr>
          <p:spPr>
            <a:xfrm>
              <a:off x="6690825" y="298277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69" name="pt69"/>
            <p:cNvSpPr/>
            <p:nvPr/>
          </p:nvSpPr>
          <p:spPr>
            <a:xfrm>
              <a:off x="6926141" y="309269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0" name="pt70"/>
            <p:cNvSpPr/>
            <p:nvPr/>
          </p:nvSpPr>
          <p:spPr>
            <a:xfrm>
              <a:off x="7161457" y="3202600"/>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1" name="pt71"/>
            <p:cNvSpPr/>
            <p:nvPr/>
          </p:nvSpPr>
          <p:spPr>
            <a:xfrm>
              <a:off x="7396774" y="3312511"/>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2" name="pt72"/>
            <p:cNvSpPr/>
            <p:nvPr/>
          </p:nvSpPr>
          <p:spPr>
            <a:xfrm>
              <a:off x="7632090" y="342242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3" name="pt73"/>
            <p:cNvSpPr/>
            <p:nvPr/>
          </p:nvSpPr>
          <p:spPr>
            <a:xfrm>
              <a:off x="7867406" y="3532332"/>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4" name="pt74"/>
            <p:cNvSpPr/>
            <p:nvPr/>
          </p:nvSpPr>
          <p:spPr>
            <a:xfrm>
              <a:off x="8102722" y="3642243"/>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5" name="pt75"/>
            <p:cNvSpPr/>
            <p:nvPr/>
          </p:nvSpPr>
          <p:spPr>
            <a:xfrm>
              <a:off x="8338038" y="375215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6" name="pt76"/>
            <p:cNvSpPr/>
            <p:nvPr/>
          </p:nvSpPr>
          <p:spPr>
            <a:xfrm>
              <a:off x="8573354" y="3862064"/>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77" name="tx77"/>
            <p:cNvSpPr/>
            <p:nvPr/>
          </p:nvSpPr>
          <p:spPr>
            <a:xfrm>
              <a:off x="4957302" y="1660221"/>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EUR</a:t>
              </a:r>
            </a:p>
          </p:txBody>
        </p:sp>
        <p:sp>
          <p:nvSpPr>
            <p:cNvPr id="78" name="tx78"/>
            <p:cNvSpPr/>
            <p:nvPr/>
          </p:nvSpPr>
          <p:spPr>
            <a:xfrm rot="-5400000">
              <a:off x="139002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79" name="tx79"/>
            <p:cNvSpPr/>
            <p:nvPr/>
          </p:nvSpPr>
          <p:spPr>
            <a:xfrm rot="-5400000">
              <a:off x="162534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80" name="tx80"/>
            <p:cNvSpPr/>
            <p:nvPr/>
          </p:nvSpPr>
          <p:spPr>
            <a:xfrm rot="-5400000">
              <a:off x="186065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81" name="tx81"/>
            <p:cNvSpPr/>
            <p:nvPr/>
          </p:nvSpPr>
          <p:spPr>
            <a:xfrm rot="-5400000">
              <a:off x="209597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82" name="tx82"/>
            <p:cNvSpPr/>
            <p:nvPr/>
          </p:nvSpPr>
          <p:spPr>
            <a:xfrm rot="-5400000">
              <a:off x="233129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83" name="tx83"/>
            <p:cNvSpPr/>
            <p:nvPr/>
          </p:nvSpPr>
          <p:spPr>
            <a:xfrm rot="-5400000">
              <a:off x="256660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84" name="tx84"/>
            <p:cNvSpPr/>
            <p:nvPr/>
          </p:nvSpPr>
          <p:spPr>
            <a:xfrm rot="-5400000">
              <a:off x="280192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85" name="tx85"/>
            <p:cNvSpPr/>
            <p:nvPr/>
          </p:nvSpPr>
          <p:spPr>
            <a:xfrm rot="-5400000">
              <a:off x="303723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86" name="tx86"/>
            <p:cNvSpPr/>
            <p:nvPr/>
          </p:nvSpPr>
          <p:spPr>
            <a:xfrm rot="-5400000">
              <a:off x="327255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87" name="tx87"/>
            <p:cNvSpPr/>
            <p:nvPr/>
          </p:nvSpPr>
          <p:spPr>
            <a:xfrm rot="-5400000">
              <a:off x="350787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88" name="tx88"/>
            <p:cNvSpPr/>
            <p:nvPr/>
          </p:nvSpPr>
          <p:spPr>
            <a:xfrm rot="-5400000">
              <a:off x="374318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89" name="tx89"/>
            <p:cNvSpPr/>
            <p:nvPr/>
          </p:nvSpPr>
          <p:spPr>
            <a:xfrm rot="-5400000">
              <a:off x="3983669" y="5307339"/>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90" name="tx90"/>
            <p:cNvSpPr/>
            <p:nvPr/>
          </p:nvSpPr>
          <p:spPr>
            <a:xfrm rot="-5400000">
              <a:off x="421381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91" name="tx91"/>
            <p:cNvSpPr/>
            <p:nvPr/>
          </p:nvSpPr>
          <p:spPr>
            <a:xfrm rot="-5400000">
              <a:off x="444913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92" name="tx92"/>
            <p:cNvSpPr/>
            <p:nvPr/>
          </p:nvSpPr>
          <p:spPr>
            <a:xfrm rot="-5400000">
              <a:off x="4684450"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93" name="tx93"/>
            <p:cNvSpPr/>
            <p:nvPr/>
          </p:nvSpPr>
          <p:spPr>
            <a:xfrm rot="-5400000">
              <a:off x="4919766"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4" name="tx94"/>
            <p:cNvSpPr/>
            <p:nvPr/>
          </p:nvSpPr>
          <p:spPr>
            <a:xfrm rot="-5400000">
              <a:off x="5155082"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95" name="tx95"/>
            <p:cNvSpPr/>
            <p:nvPr/>
          </p:nvSpPr>
          <p:spPr>
            <a:xfrm rot="-5400000">
              <a:off x="5390398"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96" name="tx96"/>
            <p:cNvSpPr/>
            <p:nvPr/>
          </p:nvSpPr>
          <p:spPr>
            <a:xfrm rot="-5400000">
              <a:off x="5625714"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97" name="tx97"/>
            <p:cNvSpPr/>
            <p:nvPr/>
          </p:nvSpPr>
          <p:spPr>
            <a:xfrm rot="-5400000">
              <a:off x="586103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8" name="tx98"/>
            <p:cNvSpPr/>
            <p:nvPr/>
          </p:nvSpPr>
          <p:spPr>
            <a:xfrm rot="-5400000">
              <a:off x="609634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99" name="tx99"/>
            <p:cNvSpPr/>
            <p:nvPr/>
          </p:nvSpPr>
          <p:spPr>
            <a:xfrm rot="-5400000">
              <a:off x="6331663"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00" name="tx100"/>
            <p:cNvSpPr/>
            <p:nvPr/>
          </p:nvSpPr>
          <p:spPr>
            <a:xfrm rot="-5400000">
              <a:off x="6566979"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01" name="tx101"/>
            <p:cNvSpPr/>
            <p:nvPr/>
          </p:nvSpPr>
          <p:spPr>
            <a:xfrm rot="-5400000">
              <a:off x="6802295"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02" name="tx102"/>
            <p:cNvSpPr/>
            <p:nvPr/>
          </p:nvSpPr>
          <p:spPr>
            <a:xfrm rot="-5400000">
              <a:off x="7037611"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03" name="tx103"/>
            <p:cNvSpPr/>
            <p:nvPr/>
          </p:nvSpPr>
          <p:spPr>
            <a:xfrm rot="-5400000">
              <a:off x="727292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8449507" y="5312506"/>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2030</a:t>
              </a:r>
            </a:p>
          </p:txBody>
        </p:sp>
        <p:sp>
          <p:nvSpPr>
            <p:cNvPr id="105" name="tx105"/>
            <p:cNvSpPr/>
            <p:nvPr/>
          </p:nvSpPr>
          <p:spPr>
            <a:xfrm>
              <a:off x="935664" y="494275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6" name="tx106"/>
            <p:cNvSpPr/>
            <p:nvPr/>
          </p:nvSpPr>
          <p:spPr>
            <a:xfrm>
              <a:off x="508182" y="3962600"/>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200,000</a:t>
              </a:r>
            </a:p>
          </p:txBody>
        </p:sp>
        <p:sp>
          <p:nvSpPr>
            <p:cNvPr id="107" name="tx107"/>
            <p:cNvSpPr/>
            <p:nvPr/>
          </p:nvSpPr>
          <p:spPr>
            <a:xfrm>
              <a:off x="508182" y="2982444"/>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400,000</a:t>
              </a:r>
            </a:p>
          </p:txBody>
        </p:sp>
        <p:sp>
          <p:nvSpPr>
            <p:cNvPr id="108" name="tx108"/>
            <p:cNvSpPr/>
            <p:nvPr/>
          </p:nvSpPr>
          <p:spPr>
            <a:xfrm>
              <a:off x="508182" y="2002289"/>
              <a:ext cx="5052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600,000</a:t>
              </a:r>
            </a:p>
          </p:txBody>
        </p:sp>
        <p:sp>
          <p:nvSpPr>
            <p:cNvPr id="109" name="tx109"/>
            <p:cNvSpPr/>
            <p:nvPr/>
          </p:nvSpPr>
          <p:spPr>
            <a:xfrm rot="-5400000">
              <a:off x="-526508" y="3426031"/>
              <a:ext cx="184087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zero-dose children</a:t>
              </a:r>
            </a:p>
          </p:txBody>
        </p:sp>
        <p:sp>
          <p:nvSpPr>
            <p:cNvPr id="110" name="rc110"/>
            <p:cNvSpPr/>
            <p:nvPr/>
          </p:nvSpPr>
          <p:spPr>
            <a:xfrm>
              <a:off x="2515103" y="5900012"/>
              <a:ext cx="201456" cy="201456"/>
            </a:xfrm>
            <a:prstGeom prst="rect">
              <a:avLst/>
            </a:prstGeom>
            <a:solidFill>
              <a:srgbClr val="0058AB">
                <a:alpha val="100000"/>
              </a:srgbClr>
            </a:solidFill>
          </p:spPr>
          <p:txBody>
            <a:bodyPr/>
            <a:lstStyle/>
            <a:p/>
          </p:txBody>
        </p:sp>
        <p:sp>
          <p:nvSpPr>
            <p:cNvPr id="111" name="rc111"/>
            <p:cNvSpPr/>
            <p:nvPr/>
          </p:nvSpPr>
          <p:spPr>
            <a:xfrm>
              <a:off x="3417348" y="5900012"/>
              <a:ext cx="201456" cy="201456"/>
            </a:xfrm>
            <a:prstGeom prst="rect">
              <a:avLst/>
            </a:prstGeom>
            <a:solidFill>
              <a:srgbClr val="69DBFF">
                <a:alpha val="100000"/>
              </a:srgbClr>
            </a:solidFill>
          </p:spPr>
          <p:txBody>
            <a:bodyPr/>
            <a:lstStyle/>
            <a:p/>
          </p:txBody>
        </p:sp>
        <p:sp>
          <p:nvSpPr>
            <p:cNvPr id="112" name="tx112"/>
            <p:cNvSpPr/>
            <p:nvPr/>
          </p:nvSpPr>
          <p:spPr>
            <a:xfrm>
              <a:off x="2795148" y="5950722"/>
              <a:ext cx="54361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Estimate</a:t>
              </a:r>
            </a:p>
          </p:txBody>
        </p:sp>
        <p:sp>
          <p:nvSpPr>
            <p:cNvPr id="113" name="tx113"/>
            <p:cNvSpPr/>
            <p:nvPr/>
          </p:nvSpPr>
          <p:spPr>
            <a:xfrm>
              <a:off x="3697393" y="5950722"/>
              <a:ext cx="14995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IA2030 zero-dose target</a:t>
              </a:r>
            </a:p>
          </p:txBody>
        </p:sp>
        <p:sp>
          <p:nvSpPr>
            <p:cNvPr id="114" name="pl114"/>
            <p:cNvSpPr/>
            <p:nvPr/>
          </p:nvSpPr>
          <p:spPr>
            <a:xfrm>
              <a:off x="5497220" y="6000740"/>
              <a:ext cx="175564" cy="0"/>
            </a:xfrm>
            <a:custGeom>
              <a:avLst/>
              <a:pathLst>
                <a:path w="175564" h="0">
                  <a:moveTo>
                    <a:pt x="0" y="0"/>
                  </a:moveTo>
                  <a:lnTo>
                    <a:pt x="175564" y="0"/>
                  </a:lnTo>
                </a:path>
              </a:pathLst>
            </a:custGeom>
            <a:ln w="20325" cap="flat">
              <a:solidFill>
                <a:srgbClr val="000000">
                  <a:alpha val="100000"/>
                </a:srgbClr>
              </a:solidFill>
              <a:prstDash val="solid"/>
              <a:round/>
            </a:ln>
          </p:spPr>
          <p:txBody>
            <a:bodyPr/>
            <a:lstStyle/>
            <a:p/>
          </p:txBody>
        </p:sp>
        <p:sp>
          <p:nvSpPr>
            <p:cNvPr id="115" name="pt115"/>
            <p:cNvSpPr/>
            <p:nvPr/>
          </p:nvSpPr>
          <p:spPr>
            <a:xfrm>
              <a:off x="5553401" y="5969139"/>
              <a:ext cx="63202" cy="63202"/>
            </a:xfrm>
            <a:prstGeom prst="ellipse">
              <a:avLst/>
            </a:prstGeom>
            <a:solidFill>
              <a:srgbClr val="000000">
                <a:alpha val="100000"/>
              </a:srgbClr>
            </a:solidFill>
            <a:ln w="9000" cap="rnd">
              <a:solidFill>
                <a:srgbClr val="000000">
                  <a:alpha val="100000"/>
                </a:srgbClr>
              </a:solidFill>
              <a:prstDash val="solid"/>
              <a:round/>
            </a:ln>
          </p:spPr>
          <p:txBody>
            <a:bodyPr/>
            <a:lstStyle/>
            <a:p/>
          </p:txBody>
        </p:sp>
        <p:sp>
          <p:nvSpPr>
            <p:cNvPr id="116" name="tx116"/>
            <p:cNvSpPr/>
            <p:nvPr/>
          </p:nvSpPr>
          <p:spPr>
            <a:xfrm>
              <a:off x="5764319" y="5950722"/>
              <a:ext cx="188000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Annualised milestone to target</a:t>
              </a:r>
            </a:p>
          </p:txBody>
        </p:sp>
        <p:sp>
          <p:nvSpPr>
            <p:cNvPr id="117" name="tx117"/>
            <p:cNvSpPr/>
            <p:nvPr/>
          </p:nvSpPr>
          <p:spPr>
            <a:xfrm>
              <a:off x="2197598" y="1368037"/>
              <a:ext cx="575523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number of zero-dose children, 2000-2025 and target by 2030, EUR</a:t>
              </a:r>
            </a:p>
          </p:txBody>
        </p:sp>
        <p:sp>
          <p:nvSpPr>
            <p:cNvPr id="118" name="tx118"/>
            <p:cNvSpPr/>
            <p:nvPr/>
          </p:nvSpPr>
          <p:spPr>
            <a:xfrm>
              <a:off x="9074410" y="6249646"/>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19" name="tx119"/>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0" name="tx120"/>
            <p:cNvSpPr/>
            <p:nvPr/>
          </p:nvSpPr>
          <p:spPr>
            <a:xfrm>
              <a:off x="2321201" y="6491048"/>
              <a:ext cx="675320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Immunization Agenda 2030 (IA2030) calls on all countries to reduce the number of zero dose children in 2019 by half by 2030.</a:t>
              </a:r>
            </a:p>
          </p:txBody>
        </p:sp>
        <p:sp>
          <p:nvSpPr>
            <p:cNvPr id="121" name="tx121"/>
            <p:cNvSpPr/>
            <p:nvPr/>
          </p:nvSpPr>
          <p:spPr>
            <a:xfrm>
              <a:off x="3475082" y="6611748"/>
              <a:ext cx="559932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line and points show the yearly progress and trajectory to meet the target by 2030, based on a linear decline.</a:t>
              </a:r>
            </a:p>
          </p:txBody>
        </p:sp>
      </p:grpSp>
      <p:sp>
        <p:nvSpPr>
          <p:cNvPr id="12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Immunization Agenda 2030 (IA2030) aims to leave no one behind with immunization and calls on all countries to reduce the number of zero dose children by half by 2030.
This chart shows:
• Estimated number of zero-dose children in 2000-2024 (dark blue bars)
• Zero-dose target by 2030 (light blue bar)
• Trajectory to reach the 2030 target based on a linear decline (points
In 2025, the number of zero-dose children was approximately 68% higher than the annual milestone to reach the target.</a:t>
            </a:r>
          </a:p>
        </p:txBody>
      </p:sp>
      <p:sp>
        <p:nvSpPr>
          <p:cNvPr id="12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the number of zero-dose children was 68% above the annual IA2030 milestone, putting the 2030 goal at serious risk without accelerated action.</a:t>
            </a:r>
          </a:p>
        </p:txBody>
      </p:sp>
      <p:grpSp xmlns:pic="http://schemas.openxmlformats.org/drawingml/2006/picture">
        <p:nvGrpSpPr>
          <p:cNvPr id="124" name=""/>
          <p:cNvGrpSpPr/>
          <p:nvPr/>
        </p:nvGrpSpPr>
        <p:grpSpPr>
          <a:xfrm>
            <a:off x="292608" y="1051560"/>
            <a:ext cx="8595360" cy="28575"/>
            <a:chOff x="292608" y="1051560"/>
            <a:chExt cx="8595360" cy="28575"/>
          </a:xfrm>
        </p:grpSpPr>
        <p:sp>
          <p:nvSpPr>
            <p:cNvPr id="125" name="rc3"/>
            <p:cNvSpPr/>
            <p:nvPr/>
          </p:nvSpPr>
          <p:spPr>
            <a:xfrm>
              <a:off x="292608" y="10515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26" name="rc4"/>
            <p:cNvSpPr/>
            <p:nvPr/>
          </p:nvSpPr>
          <p:spPr>
            <a:xfrm>
              <a:off x="292608" y="1051560"/>
              <a:ext cx="8595360" cy="28575"/>
            </a:xfrm>
            <a:prstGeom prst="rect">
              <a:avLst/>
            </a:prstGeom>
            <a:solidFill>
              <a:srgbClr val="000000">
                <a:alpha val="100000"/>
              </a:srgbClr>
            </a:solidFill>
          </p:spPr>
          <p:txBody>
            <a:bodyPr/>
            <a:lstStyle/>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2942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120677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3799935"/>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3799935"/>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3799935"/>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3799935"/>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3799935"/>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3799935"/>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3799935"/>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3799935"/>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3799935"/>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3799935"/>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379993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379993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379993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379993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379993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640244"/>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640244"/>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640244"/>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640244"/>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640244"/>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64024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640244"/>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640244"/>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64024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64024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640244"/>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640244"/>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640244"/>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640244"/>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640244"/>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64024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64024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640244"/>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640244"/>
              <a:ext cx="263451" cy="836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640244"/>
              <a:ext cx="263451" cy="836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640244"/>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640244"/>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640244"/>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640244"/>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2461528"/>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246152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538929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538929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538929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53892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53892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538929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53892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538929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538929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53892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538929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53892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538929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53892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53892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53892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538929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5389293"/>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304708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304708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304708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421818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421818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421818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421818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421818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421818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421818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421818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421818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31307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31307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31307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321438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321438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321438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321438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321438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321438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51383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51383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51383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51383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51383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51383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513834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513834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513834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51383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51383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51383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51383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262882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329803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32980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3298032"/>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32980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32980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32980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32980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32980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279613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279613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279613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279613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279613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279613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279613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279613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463643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463643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463643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463643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463643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463643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463643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463643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463643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154137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154137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154137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154137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154137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154137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154137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388358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555659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55565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55565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55565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555659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555659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55565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55565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555659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555659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55565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5556593"/>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5556593"/>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555659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5556593"/>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5556593"/>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5556593"/>
              <a:ext cx="263451" cy="836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5556593"/>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522199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522199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522199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522199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522199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522199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522199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522199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522199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522199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522199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522199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522199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522199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5221992"/>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162502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162502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162502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162502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162502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162502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430183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430183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430183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430183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430183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179232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179232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179232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179232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1792325"/>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1792325"/>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1792325"/>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179232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3462903" y="43854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1" name="rc811"/>
            <p:cNvSpPr/>
            <p:nvPr/>
          </p:nvSpPr>
          <p:spPr>
            <a:xfrm>
              <a:off x="3726354"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2" name="rc812"/>
            <p:cNvSpPr/>
            <p:nvPr/>
          </p:nvSpPr>
          <p:spPr>
            <a:xfrm>
              <a:off x="3989805"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3" name="rc813"/>
            <p:cNvSpPr/>
            <p:nvPr/>
          </p:nvSpPr>
          <p:spPr>
            <a:xfrm>
              <a:off x="4253256" y="43854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4" name="rc814"/>
            <p:cNvSpPr/>
            <p:nvPr/>
          </p:nvSpPr>
          <p:spPr>
            <a:xfrm>
              <a:off x="4516707"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5" name="rc815"/>
            <p:cNvSpPr/>
            <p:nvPr/>
          </p:nvSpPr>
          <p:spPr>
            <a:xfrm>
              <a:off x="4780158"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6" name="rc816"/>
            <p:cNvSpPr/>
            <p:nvPr/>
          </p:nvSpPr>
          <p:spPr>
            <a:xfrm>
              <a:off x="5043609"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7" name="rc817"/>
            <p:cNvSpPr/>
            <p:nvPr/>
          </p:nvSpPr>
          <p:spPr>
            <a:xfrm>
              <a:off x="5307060"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8" name="rc818"/>
            <p:cNvSpPr/>
            <p:nvPr/>
          </p:nvSpPr>
          <p:spPr>
            <a:xfrm>
              <a:off x="5570512"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19" name="rc819"/>
            <p:cNvSpPr/>
            <p:nvPr/>
          </p:nvSpPr>
          <p:spPr>
            <a:xfrm>
              <a:off x="5833963" y="43854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0" name="rc820"/>
            <p:cNvSpPr/>
            <p:nvPr/>
          </p:nvSpPr>
          <p:spPr>
            <a:xfrm>
              <a:off x="6097414"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1" name="rc821"/>
            <p:cNvSpPr/>
            <p:nvPr/>
          </p:nvSpPr>
          <p:spPr>
            <a:xfrm>
              <a:off x="6360865" y="43854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22" name="rc822"/>
            <p:cNvSpPr/>
            <p:nvPr/>
          </p:nvSpPr>
          <p:spPr>
            <a:xfrm>
              <a:off x="6624316"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3" name="rc823"/>
            <p:cNvSpPr/>
            <p:nvPr/>
          </p:nvSpPr>
          <p:spPr>
            <a:xfrm>
              <a:off x="6887767"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4" name="rc824"/>
            <p:cNvSpPr/>
            <p:nvPr/>
          </p:nvSpPr>
          <p:spPr>
            <a:xfrm>
              <a:off x="7151218"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5" name="rc825"/>
            <p:cNvSpPr/>
            <p:nvPr/>
          </p:nvSpPr>
          <p:spPr>
            <a:xfrm>
              <a:off x="7414669"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26" name="rc826"/>
            <p:cNvSpPr/>
            <p:nvPr/>
          </p:nvSpPr>
          <p:spPr>
            <a:xfrm>
              <a:off x="7678120"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7" name="rc827"/>
            <p:cNvSpPr/>
            <p:nvPr/>
          </p:nvSpPr>
          <p:spPr>
            <a:xfrm>
              <a:off x="7941571"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28" name="rc828"/>
            <p:cNvSpPr/>
            <p:nvPr/>
          </p:nvSpPr>
          <p:spPr>
            <a:xfrm>
              <a:off x="8205022"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29" name="rc829"/>
            <p:cNvSpPr/>
            <p:nvPr/>
          </p:nvSpPr>
          <p:spPr>
            <a:xfrm>
              <a:off x="8468473"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30" name="rc830"/>
            <p:cNvSpPr/>
            <p:nvPr/>
          </p:nvSpPr>
          <p:spPr>
            <a:xfrm>
              <a:off x="1882197"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1" name="rc831"/>
            <p:cNvSpPr/>
            <p:nvPr/>
          </p:nvSpPr>
          <p:spPr>
            <a:xfrm>
              <a:off x="2145648"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2" name="rc832"/>
            <p:cNvSpPr/>
            <p:nvPr/>
          </p:nvSpPr>
          <p:spPr>
            <a:xfrm>
              <a:off x="2409099"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3" name="rc833"/>
            <p:cNvSpPr/>
            <p:nvPr/>
          </p:nvSpPr>
          <p:spPr>
            <a:xfrm>
              <a:off x="2672550" y="488739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4" name="rc834"/>
            <p:cNvSpPr/>
            <p:nvPr/>
          </p:nvSpPr>
          <p:spPr>
            <a:xfrm>
              <a:off x="2936001" y="488739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5" name="rc835"/>
            <p:cNvSpPr/>
            <p:nvPr/>
          </p:nvSpPr>
          <p:spPr>
            <a:xfrm>
              <a:off x="3199452"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6" name="rc836"/>
            <p:cNvSpPr/>
            <p:nvPr/>
          </p:nvSpPr>
          <p:spPr>
            <a:xfrm>
              <a:off x="3462903"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7" name="rc837"/>
            <p:cNvSpPr/>
            <p:nvPr/>
          </p:nvSpPr>
          <p:spPr>
            <a:xfrm>
              <a:off x="3726354"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8" name="rc838"/>
            <p:cNvSpPr/>
            <p:nvPr/>
          </p:nvSpPr>
          <p:spPr>
            <a:xfrm>
              <a:off x="3989805"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9" name="rc839"/>
            <p:cNvSpPr/>
            <p:nvPr/>
          </p:nvSpPr>
          <p:spPr>
            <a:xfrm>
              <a:off x="4253256"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0" name="rc840"/>
            <p:cNvSpPr/>
            <p:nvPr/>
          </p:nvSpPr>
          <p:spPr>
            <a:xfrm>
              <a:off x="4516707"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1" name="rc841"/>
            <p:cNvSpPr/>
            <p:nvPr/>
          </p:nvSpPr>
          <p:spPr>
            <a:xfrm>
              <a:off x="4780158"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2" name="rc842"/>
            <p:cNvSpPr/>
            <p:nvPr/>
          </p:nvSpPr>
          <p:spPr>
            <a:xfrm>
              <a:off x="5043609"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3" name="rc843"/>
            <p:cNvSpPr/>
            <p:nvPr/>
          </p:nvSpPr>
          <p:spPr>
            <a:xfrm>
              <a:off x="5307060"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4" name="rc844"/>
            <p:cNvSpPr/>
            <p:nvPr/>
          </p:nvSpPr>
          <p:spPr>
            <a:xfrm>
              <a:off x="5570512"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5" name="rc845"/>
            <p:cNvSpPr/>
            <p:nvPr/>
          </p:nvSpPr>
          <p:spPr>
            <a:xfrm>
              <a:off x="5833963"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6" name="rc846"/>
            <p:cNvSpPr/>
            <p:nvPr/>
          </p:nvSpPr>
          <p:spPr>
            <a:xfrm>
              <a:off x="6097414"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7" name="rc847"/>
            <p:cNvSpPr/>
            <p:nvPr/>
          </p:nvSpPr>
          <p:spPr>
            <a:xfrm>
              <a:off x="6360865"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8" name="rc848"/>
            <p:cNvSpPr/>
            <p:nvPr/>
          </p:nvSpPr>
          <p:spPr>
            <a:xfrm>
              <a:off x="6624316"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9" name="rc849"/>
            <p:cNvSpPr/>
            <p:nvPr/>
          </p:nvSpPr>
          <p:spPr>
            <a:xfrm>
              <a:off x="6887767"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0" name="rc850"/>
            <p:cNvSpPr/>
            <p:nvPr/>
          </p:nvSpPr>
          <p:spPr>
            <a:xfrm>
              <a:off x="7151218"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1" name="rc851"/>
            <p:cNvSpPr/>
            <p:nvPr/>
          </p:nvSpPr>
          <p:spPr>
            <a:xfrm>
              <a:off x="7414669"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2" name="rc852"/>
            <p:cNvSpPr/>
            <p:nvPr/>
          </p:nvSpPr>
          <p:spPr>
            <a:xfrm>
              <a:off x="7678120"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3" name="rc853"/>
            <p:cNvSpPr/>
            <p:nvPr/>
          </p:nvSpPr>
          <p:spPr>
            <a:xfrm>
              <a:off x="7941571" y="488739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4" name="rc854"/>
            <p:cNvSpPr/>
            <p:nvPr/>
          </p:nvSpPr>
          <p:spPr>
            <a:xfrm>
              <a:off x="8205022" y="488739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5" name="rc855"/>
            <p:cNvSpPr/>
            <p:nvPr/>
          </p:nvSpPr>
          <p:spPr>
            <a:xfrm>
              <a:off x="8468473" y="488739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6" name="rc856"/>
            <p:cNvSpPr/>
            <p:nvPr/>
          </p:nvSpPr>
          <p:spPr>
            <a:xfrm>
              <a:off x="1882197"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7" name="rc857"/>
            <p:cNvSpPr/>
            <p:nvPr/>
          </p:nvSpPr>
          <p:spPr>
            <a:xfrm>
              <a:off x="2145648" y="49710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8" name="rc858"/>
            <p:cNvSpPr/>
            <p:nvPr/>
          </p:nvSpPr>
          <p:spPr>
            <a:xfrm>
              <a:off x="2409099" y="49710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59" name="rc859"/>
            <p:cNvSpPr/>
            <p:nvPr/>
          </p:nvSpPr>
          <p:spPr>
            <a:xfrm>
              <a:off x="2672550" y="49710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0" name="rc860"/>
            <p:cNvSpPr/>
            <p:nvPr/>
          </p:nvSpPr>
          <p:spPr>
            <a:xfrm>
              <a:off x="2936001" y="49710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1" name="rc861"/>
            <p:cNvSpPr/>
            <p:nvPr/>
          </p:nvSpPr>
          <p:spPr>
            <a:xfrm>
              <a:off x="3199452" y="49710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62" name="rc862"/>
            <p:cNvSpPr/>
            <p:nvPr/>
          </p:nvSpPr>
          <p:spPr>
            <a:xfrm>
              <a:off x="3462903" y="49710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3" name="rc863"/>
            <p:cNvSpPr/>
            <p:nvPr/>
          </p:nvSpPr>
          <p:spPr>
            <a:xfrm>
              <a:off x="3726354" y="49710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3989805" y="49710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5" name="rc865"/>
            <p:cNvSpPr/>
            <p:nvPr/>
          </p:nvSpPr>
          <p:spPr>
            <a:xfrm>
              <a:off x="4253256" y="49710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4516707" y="49710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7" name="rc867"/>
            <p:cNvSpPr/>
            <p:nvPr/>
          </p:nvSpPr>
          <p:spPr>
            <a:xfrm>
              <a:off x="4780158" y="49710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5043609"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9" name="rc869"/>
            <p:cNvSpPr/>
            <p:nvPr/>
          </p:nvSpPr>
          <p:spPr>
            <a:xfrm>
              <a:off x="5307060" y="497104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70" name="rc870"/>
            <p:cNvSpPr/>
            <p:nvPr/>
          </p:nvSpPr>
          <p:spPr>
            <a:xfrm>
              <a:off x="5570512"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1" name="rc871"/>
            <p:cNvSpPr/>
            <p:nvPr/>
          </p:nvSpPr>
          <p:spPr>
            <a:xfrm>
              <a:off x="5833963"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2" name="rc872"/>
            <p:cNvSpPr/>
            <p:nvPr/>
          </p:nvSpPr>
          <p:spPr>
            <a:xfrm>
              <a:off x="6097414" y="49710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3" name="rc873"/>
            <p:cNvSpPr/>
            <p:nvPr/>
          </p:nvSpPr>
          <p:spPr>
            <a:xfrm>
              <a:off x="6360865" y="49710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74" name="rc874"/>
            <p:cNvSpPr/>
            <p:nvPr/>
          </p:nvSpPr>
          <p:spPr>
            <a:xfrm>
              <a:off x="6624316"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5" name="rc875"/>
            <p:cNvSpPr/>
            <p:nvPr/>
          </p:nvSpPr>
          <p:spPr>
            <a:xfrm>
              <a:off x="6887767" y="49710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6" name="rc876"/>
            <p:cNvSpPr/>
            <p:nvPr/>
          </p:nvSpPr>
          <p:spPr>
            <a:xfrm>
              <a:off x="7151218" y="49710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7" name="rc877"/>
            <p:cNvSpPr/>
            <p:nvPr/>
          </p:nvSpPr>
          <p:spPr>
            <a:xfrm>
              <a:off x="7414669" y="49710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8" name="rc878"/>
            <p:cNvSpPr/>
            <p:nvPr/>
          </p:nvSpPr>
          <p:spPr>
            <a:xfrm>
              <a:off x="7678120"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79" name="rc879"/>
            <p:cNvSpPr/>
            <p:nvPr/>
          </p:nvSpPr>
          <p:spPr>
            <a:xfrm>
              <a:off x="7941571"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0" name="rc880"/>
            <p:cNvSpPr/>
            <p:nvPr/>
          </p:nvSpPr>
          <p:spPr>
            <a:xfrm>
              <a:off x="8205022" y="49710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1" name="rc881"/>
            <p:cNvSpPr/>
            <p:nvPr/>
          </p:nvSpPr>
          <p:spPr>
            <a:xfrm>
              <a:off x="8468473" y="49710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2" name="rc882"/>
            <p:cNvSpPr/>
            <p:nvPr/>
          </p:nvSpPr>
          <p:spPr>
            <a:xfrm>
              <a:off x="1882197"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3" name="rc883"/>
            <p:cNvSpPr/>
            <p:nvPr/>
          </p:nvSpPr>
          <p:spPr>
            <a:xfrm>
              <a:off x="2145648"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4" name="rc884"/>
            <p:cNvSpPr/>
            <p:nvPr/>
          </p:nvSpPr>
          <p:spPr>
            <a:xfrm>
              <a:off x="2409099"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5" name="rc885"/>
            <p:cNvSpPr/>
            <p:nvPr/>
          </p:nvSpPr>
          <p:spPr>
            <a:xfrm>
              <a:off x="2672550"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6" name="rc886"/>
            <p:cNvSpPr/>
            <p:nvPr/>
          </p:nvSpPr>
          <p:spPr>
            <a:xfrm>
              <a:off x="2936001"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7" name="rc887"/>
            <p:cNvSpPr/>
            <p:nvPr/>
          </p:nvSpPr>
          <p:spPr>
            <a:xfrm>
              <a:off x="3199452"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8" name="rc888"/>
            <p:cNvSpPr/>
            <p:nvPr/>
          </p:nvSpPr>
          <p:spPr>
            <a:xfrm>
              <a:off x="3462903"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89" name="rc889"/>
            <p:cNvSpPr/>
            <p:nvPr/>
          </p:nvSpPr>
          <p:spPr>
            <a:xfrm>
              <a:off x="3726354"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0" name="rc890"/>
            <p:cNvSpPr/>
            <p:nvPr/>
          </p:nvSpPr>
          <p:spPr>
            <a:xfrm>
              <a:off x="3989805"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1" name="rc891"/>
            <p:cNvSpPr/>
            <p:nvPr/>
          </p:nvSpPr>
          <p:spPr>
            <a:xfrm>
              <a:off x="4253256"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2" name="rc892"/>
            <p:cNvSpPr/>
            <p:nvPr/>
          </p:nvSpPr>
          <p:spPr>
            <a:xfrm>
              <a:off x="4516707"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3" name="rc893"/>
            <p:cNvSpPr/>
            <p:nvPr/>
          </p:nvSpPr>
          <p:spPr>
            <a:xfrm>
              <a:off x="4780158"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4" name="rc894"/>
            <p:cNvSpPr/>
            <p:nvPr/>
          </p:nvSpPr>
          <p:spPr>
            <a:xfrm>
              <a:off x="5043609"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5" name="rc895"/>
            <p:cNvSpPr/>
            <p:nvPr/>
          </p:nvSpPr>
          <p:spPr>
            <a:xfrm>
              <a:off x="5307060"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6" name="rc896"/>
            <p:cNvSpPr/>
            <p:nvPr/>
          </p:nvSpPr>
          <p:spPr>
            <a:xfrm>
              <a:off x="5570512"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7" name="rc897"/>
            <p:cNvSpPr/>
            <p:nvPr/>
          </p:nvSpPr>
          <p:spPr>
            <a:xfrm>
              <a:off x="5833963"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8" name="rc898"/>
            <p:cNvSpPr/>
            <p:nvPr/>
          </p:nvSpPr>
          <p:spPr>
            <a:xfrm>
              <a:off x="6097414"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99" name="rc899"/>
            <p:cNvSpPr/>
            <p:nvPr/>
          </p:nvSpPr>
          <p:spPr>
            <a:xfrm>
              <a:off x="6360865"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0" name="rc900"/>
            <p:cNvSpPr/>
            <p:nvPr/>
          </p:nvSpPr>
          <p:spPr>
            <a:xfrm>
              <a:off x="6624316"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1" name="rc901"/>
            <p:cNvSpPr/>
            <p:nvPr/>
          </p:nvSpPr>
          <p:spPr>
            <a:xfrm>
              <a:off x="6887767"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2" name="rc902"/>
            <p:cNvSpPr/>
            <p:nvPr/>
          </p:nvSpPr>
          <p:spPr>
            <a:xfrm>
              <a:off x="7151218"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3" name="rc903"/>
            <p:cNvSpPr/>
            <p:nvPr/>
          </p:nvSpPr>
          <p:spPr>
            <a:xfrm>
              <a:off x="7414669"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4" name="rc904"/>
            <p:cNvSpPr/>
            <p:nvPr/>
          </p:nvSpPr>
          <p:spPr>
            <a:xfrm>
              <a:off x="7678120"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5" name="rc905"/>
            <p:cNvSpPr/>
            <p:nvPr/>
          </p:nvSpPr>
          <p:spPr>
            <a:xfrm>
              <a:off x="7941571"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6" name="rc906"/>
            <p:cNvSpPr/>
            <p:nvPr/>
          </p:nvSpPr>
          <p:spPr>
            <a:xfrm>
              <a:off x="8205022"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7" name="rc907"/>
            <p:cNvSpPr/>
            <p:nvPr/>
          </p:nvSpPr>
          <p:spPr>
            <a:xfrm>
              <a:off x="8468473"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8" name="rc908"/>
            <p:cNvSpPr/>
            <p:nvPr/>
          </p:nvSpPr>
          <p:spPr>
            <a:xfrm>
              <a:off x="1882197"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09" name="rc909"/>
            <p:cNvSpPr/>
            <p:nvPr/>
          </p:nvSpPr>
          <p:spPr>
            <a:xfrm>
              <a:off x="2145648"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0" name="rc910"/>
            <p:cNvSpPr/>
            <p:nvPr/>
          </p:nvSpPr>
          <p:spPr>
            <a:xfrm>
              <a:off x="2409099"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1" name="rc911"/>
            <p:cNvSpPr/>
            <p:nvPr/>
          </p:nvSpPr>
          <p:spPr>
            <a:xfrm>
              <a:off x="2672550"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2" name="rc912"/>
            <p:cNvSpPr/>
            <p:nvPr/>
          </p:nvSpPr>
          <p:spPr>
            <a:xfrm>
              <a:off x="2936001"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3" name="rc913"/>
            <p:cNvSpPr/>
            <p:nvPr/>
          </p:nvSpPr>
          <p:spPr>
            <a:xfrm>
              <a:off x="3199452"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4" name="rc914"/>
            <p:cNvSpPr/>
            <p:nvPr/>
          </p:nvSpPr>
          <p:spPr>
            <a:xfrm>
              <a:off x="3462903"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5" name="rc915"/>
            <p:cNvSpPr/>
            <p:nvPr/>
          </p:nvSpPr>
          <p:spPr>
            <a:xfrm>
              <a:off x="3726354"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6" name="rc916"/>
            <p:cNvSpPr/>
            <p:nvPr/>
          </p:nvSpPr>
          <p:spPr>
            <a:xfrm>
              <a:off x="3989805"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7" name="rc917"/>
            <p:cNvSpPr/>
            <p:nvPr/>
          </p:nvSpPr>
          <p:spPr>
            <a:xfrm>
              <a:off x="4253256"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8" name="rc918"/>
            <p:cNvSpPr/>
            <p:nvPr/>
          </p:nvSpPr>
          <p:spPr>
            <a:xfrm>
              <a:off x="4516707"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9" name="rc919"/>
            <p:cNvSpPr/>
            <p:nvPr/>
          </p:nvSpPr>
          <p:spPr>
            <a:xfrm>
              <a:off x="4780158"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0" name="rc920"/>
            <p:cNvSpPr/>
            <p:nvPr/>
          </p:nvSpPr>
          <p:spPr>
            <a:xfrm>
              <a:off x="5043609"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5307060"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5570512"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3" name="rc923"/>
            <p:cNvSpPr/>
            <p:nvPr/>
          </p:nvSpPr>
          <p:spPr>
            <a:xfrm>
              <a:off x="5833963"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4" name="rc924"/>
            <p:cNvSpPr/>
            <p:nvPr/>
          </p:nvSpPr>
          <p:spPr>
            <a:xfrm>
              <a:off x="6097414"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5" name="rc925"/>
            <p:cNvSpPr/>
            <p:nvPr/>
          </p:nvSpPr>
          <p:spPr>
            <a:xfrm>
              <a:off x="6360865"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6" name="rc926"/>
            <p:cNvSpPr/>
            <p:nvPr/>
          </p:nvSpPr>
          <p:spPr>
            <a:xfrm>
              <a:off x="6624316"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7" name="rc927"/>
            <p:cNvSpPr/>
            <p:nvPr/>
          </p:nvSpPr>
          <p:spPr>
            <a:xfrm>
              <a:off x="6887767"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8" name="rc928"/>
            <p:cNvSpPr/>
            <p:nvPr/>
          </p:nvSpPr>
          <p:spPr>
            <a:xfrm>
              <a:off x="7151218"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9" name="rc929"/>
            <p:cNvSpPr/>
            <p:nvPr/>
          </p:nvSpPr>
          <p:spPr>
            <a:xfrm>
              <a:off x="7414669"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0" name="rc930"/>
            <p:cNvSpPr/>
            <p:nvPr/>
          </p:nvSpPr>
          <p:spPr>
            <a:xfrm>
              <a:off x="7678120"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1" name="rc931"/>
            <p:cNvSpPr/>
            <p:nvPr/>
          </p:nvSpPr>
          <p:spPr>
            <a:xfrm>
              <a:off x="7941571"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2" name="rc932"/>
            <p:cNvSpPr/>
            <p:nvPr/>
          </p:nvSpPr>
          <p:spPr>
            <a:xfrm>
              <a:off x="8205022"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3" name="rc933"/>
            <p:cNvSpPr/>
            <p:nvPr/>
          </p:nvSpPr>
          <p:spPr>
            <a:xfrm>
              <a:off x="8468473" y="204327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4" name="rc934"/>
            <p:cNvSpPr/>
            <p:nvPr/>
          </p:nvSpPr>
          <p:spPr>
            <a:xfrm>
              <a:off x="1882197"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5" name="rc935"/>
            <p:cNvSpPr/>
            <p:nvPr/>
          </p:nvSpPr>
          <p:spPr>
            <a:xfrm>
              <a:off x="2145648"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6" name="rc936"/>
            <p:cNvSpPr/>
            <p:nvPr/>
          </p:nvSpPr>
          <p:spPr>
            <a:xfrm>
              <a:off x="2409099"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2672550"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8" name="rc938"/>
            <p:cNvSpPr/>
            <p:nvPr/>
          </p:nvSpPr>
          <p:spPr>
            <a:xfrm>
              <a:off x="2936001"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9" name="rc939"/>
            <p:cNvSpPr/>
            <p:nvPr/>
          </p:nvSpPr>
          <p:spPr>
            <a:xfrm>
              <a:off x="3199452" y="21269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547294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547294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547294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547294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547294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547294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547294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547294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547294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547294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547294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547294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547294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547294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5472943"/>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530564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530564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530564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530564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5305642"/>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530564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5305642"/>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5305642"/>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505469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505469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505469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505469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505469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505469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505469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505469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505469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446913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446913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446913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446913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72008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72008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72008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72008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363263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803740"/>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80374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80374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803740"/>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803740"/>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803740"/>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221057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4134536"/>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4134536"/>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4134536"/>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41345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41345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39672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39672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3967236"/>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3967236"/>
              <a:ext cx="263451" cy="836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3967236"/>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3967236"/>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3967236"/>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3967236"/>
              <a:ext cx="263451" cy="836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3967236"/>
              <a:ext cx="263451" cy="83650"/>
            </a:xfrm>
            <a:prstGeom prst="rect">
              <a:avLst/>
            </a:prstGeom>
            <a:solidFill>
              <a:srgbClr val="DA1F16">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3967236"/>
              <a:ext cx="263451" cy="836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3967236"/>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3967236"/>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39672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3967236"/>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96343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96343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96343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96343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405088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405088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405088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02" name="tx1402"/>
            <p:cNvSpPr/>
            <p:nvPr/>
          </p:nvSpPr>
          <p:spPr>
            <a:xfrm>
              <a:off x="197378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3" name="tx1403"/>
            <p:cNvSpPr/>
            <p:nvPr/>
          </p:nvSpPr>
          <p:spPr>
            <a:xfrm>
              <a:off x="223723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4" name="tx1404"/>
            <p:cNvSpPr/>
            <p:nvPr/>
          </p:nvSpPr>
          <p:spPr>
            <a:xfrm>
              <a:off x="250068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5" name="tx1405"/>
            <p:cNvSpPr/>
            <p:nvPr/>
          </p:nvSpPr>
          <p:spPr>
            <a:xfrm>
              <a:off x="276413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6" name="tx1406"/>
            <p:cNvSpPr/>
            <p:nvPr/>
          </p:nvSpPr>
          <p:spPr>
            <a:xfrm>
              <a:off x="302758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7" name="tx1407"/>
            <p:cNvSpPr/>
            <p:nvPr/>
          </p:nvSpPr>
          <p:spPr>
            <a:xfrm>
              <a:off x="329103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08" name="tx1408"/>
            <p:cNvSpPr/>
            <p:nvPr/>
          </p:nvSpPr>
          <p:spPr>
            <a:xfrm>
              <a:off x="355448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9" name="tx1409"/>
            <p:cNvSpPr/>
            <p:nvPr/>
          </p:nvSpPr>
          <p:spPr>
            <a:xfrm>
              <a:off x="381793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0" name="tx1410"/>
            <p:cNvSpPr/>
            <p:nvPr/>
          </p:nvSpPr>
          <p:spPr>
            <a:xfrm>
              <a:off x="408138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1" name="tx1411"/>
            <p:cNvSpPr/>
            <p:nvPr/>
          </p:nvSpPr>
          <p:spPr>
            <a:xfrm>
              <a:off x="434484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2" name="tx1412"/>
            <p:cNvSpPr/>
            <p:nvPr/>
          </p:nvSpPr>
          <p:spPr>
            <a:xfrm>
              <a:off x="460829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3" name="tx1413"/>
            <p:cNvSpPr/>
            <p:nvPr/>
          </p:nvSpPr>
          <p:spPr>
            <a:xfrm>
              <a:off x="487174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4" name="tx1414"/>
            <p:cNvSpPr/>
            <p:nvPr/>
          </p:nvSpPr>
          <p:spPr>
            <a:xfrm>
              <a:off x="513519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5" name="tx1415"/>
            <p:cNvSpPr/>
            <p:nvPr/>
          </p:nvSpPr>
          <p:spPr>
            <a:xfrm>
              <a:off x="539864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6" name="tx1416"/>
            <p:cNvSpPr/>
            <p:nvPr/>
          </p:nvSpPr>
          <p:spPr>
            <a:xfrm>
              <a:off x="566209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7" name="tx1417"/>
            <p:cNvSpPr/>
            <p:nvPr/>
          </p:nvSpPr>
          <p:spPr>
            <a:xfrm>
              <a:off x="592554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8" name="tx1418"/>
            <p:cNvSpPr/>
            <p:nvPr/>
          </p:nvSpPr>
          <p:spPr>
            <a:xfrm>
              <a:off x="6188997"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9" name="tx1419"/>
            <p:cNvSpPr/>
            <p:nvPr/>
          </p:nvSpPr>
          <p:spPr>
            <a:xfrm>
              <a:off x="645244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0" name="tx1420"/>
            <p:cNvSpPr/>
            <p:nvPr/>
          </p:nvSpPr>
          <p:spPr>
            <a:xfrm>
              <a:off x="671589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1" name="tx1421"/>
            <p:cNvSpPr/>
            <p:nvPr/>
          </p:nvSpPr>
          <p:spPr>
            <a:xfrm>
              <a:off x="697935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2" name="tx1422"/>
            <p:cNvSpPr/>
            <p:nvPr/>
          </p:nvSpPr>
          <p:spPr>
            <a:xfrm>
              <a:off x="724280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3" name="tx1423"/>
            <p:cNvSpPr/>
            <p:nvPr/>
          </p:nvSpPr>
          <p:spPr>
            <a:xfrm>
              <a:off x="750625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4" name="tx1424"/>
            <p:cNvSpPr/>
            <p:nvPr/>
          </p:nvSpPr>
          <p:spPr>
            <a:xfrm>
              <a:off x="776970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5" name="tx1425"/>
            <p:cNvSpPr/>
            <p:nvPr/>
          </p:nvSpPr>
          <p:spPr>
            <a:xfrm>
              <a:off x="803315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6" name="tx1426"/>
            <p:cNvSpPr/>
            <p:nvPr/>
          </p:nvSpPr>
          <p:spPr>
            <a:xfrm>
              <a:off x="829660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7" name="tx1427"/>
            <p:cNvSpPr/>
            <p:nvPr/>
          </p:nvSpPr>
          <p:spPr>
            <a:xfrm>
              <a:off x="856005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8" name="tx1428"/>
            <p:cNvSpPr/>
            <p:nvPr/>
          </p:nvSpPr>
          <p:spPr>
            <a:xfrm>
              <a:off x="197378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9" name="tx1429"/>
            <p:cNvSpPr/>
            <p:nvPr/>
          </p:nvSpPr>
          <p:spPr>
            <a:xfrm>
              <a:off x="223723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0" name="tx1430"/>
            <p:cNvSpPr/>
            <p:nvPr/>
          </p:nvSpPr>
          <p:spPr>
            <a:xfrm>
              <a:off x="250068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1" name="tx1431"/>
            <p:cNvSpPr/>
            <p:nvPr/>
          </p:nvSpPr>
          <p:spPr>
            <a:xfrm>
              <a:off x="276413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2" name="tx1432"/>
            <p:cNvSpPr/>
            <p:nvPr/>
          </p:nvSpPr>
          <p:spPr>
            <a:xfrm>
              <a:off x="302758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3" name="tx1433"/>
            <p:cNvSpPr/>
            <p:nvPr/>
          </p:nvSpPr>
          <p:spPr>
            <a:xfrm>
              <a:off x="329103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4" name="tx1434"/>
            <p:cNvSpPr/>
            <p:nvPr/>
          </p:nvSpPr>
          <p:spPr>
            <a:xfrm>
              <a:off x="355448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5" name="tx1435"/>
            <p:cNvSpPr/>
            <p:nvPr/>
          </p:nvSpPr>
          <p:spPr>
            <a:xfrm>
              <a:off x="381793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6" name="tx1436"/>
            <p:cNvSpPr/>
            <p:nvPr/>
          </p:nvSpPr>
          <p:spPr>
            <a:xfrm>
              <a:off x="408138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7" name="tx1437"/>
            <p:cNvSpPr/>
            <p:nvPr/>
          </p:nvSpPr>
          <p:spPr>
            <a:xfrm>
              <a:off x="434484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8" name="tx1438"/>
            <p:cNvSpPr/>
            <p:nvPr/>
          </p:nvSpPr>
          <p:spPr>
            <a:xfrm>
              <a:off x="460829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9" name="tx1439"/>
            <p:cNvSpPr/>
            <p:nvPr/>
          </p:nvSpPr>
          <p:spPr>
            <a:xfrm>
              <a:off x="487174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0" name="tx1440"/>
            <p:cNvSpPr/>
            <p:nvPr/>
          </p:nvSpPr>
          <p:spPr>
            <a:xfrm>
              <a:off x="513519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1" name="tx1441"/>
            <p:cNvSpPr/>
            <p:nvPr/>
          </p:nvSpPr>
          <p:spPr>
            <a:xfrm>
              <a:off x="539864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42" name="tx1442"/>
            <p:cNvSpPr/>
            <p:nvPr/>
          </p:nvSpPr>
          <p:spPr>
            <a:xfrm>
              <a:off x="566209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3" name="tx1443"/>
            <p:cNvSpPr/>
            <p:nvPr/>
          </p:nvSpPr>
          <p:spPr>
            <a:xfrm>
              <a:off x="592554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4" name="tx1444"/>
            <p:cNvSpPr/>
            <p:nvPr/>
          </p:nvSpPr>
          <p:spPr>
            <a:xfrm>
              <a:off x="6188997"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5" name="tx1445"/>
            <p:cNvSpPr/>
            <p:nvPr/>
          </p:nvSpPr>
          <p:spPr>
            <a:xfrm>
              <a:off x="645244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6" name="tx1446"/>
            <p:cNvSpPr/>
            <p:nvPr/>
          </p:nvSpPr>
          <p:spPr>
            <a:xfrm>
              <a:off x="671589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7" name="tx1447"/>
            <p:cNvSpPr/>
            <p:nvPr/>
          </p:nvSpPr>
          <p:spPr>
            <a:xfrm>
              <a:off x="697935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8" name="tx1448"/>
            <p:cNvSpPr/>
            <p:nvPr/>
          </p:nvSpPr>
          <p:spPr>
            <a:xfrm>
              <a:off x="724280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9" name="tx1449"/>
            <p:cNvSpPr/>
            <p:nvPr/>
          </p:nvSpPr>
          <p:spPr>
            <a:xfrm>
              <a:off x="750625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0" name="tx1450"/>
            <p:cNvSpPr/>
            <p:nvPr/>
          </p:nvSpPr>
          <p:spPr>
            <a:xfrm>
              <a:off x="776970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1" name="tx1451"/>
            <p:cNvSpPr/>
            <p:nvPr/>
          </p:nvSpPr>
          <p:spPr>
            <a:xfrm>
              <a:off x="803315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2" name="tx1452"/>
            <p:cNvSpPr/>
            <p:nvPr/>
          </p:nvSpPr>
          <p:spPr>
            <a:xfrm>
              <a:off x="829660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3" name="tx1453"/>
            <p:cNvSpPr/>
            <p:nvPr/>
          </p:nvSpPr>
          <p:spPr>
            <a:xfrm>
              <a:off x="856005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4" name="tx1454"/>
            <p:cNvSpPr/>
            <p:nvPr/>
          </p:nvSpPr>
          <p:spPr>
            <a:xfrm>
              <a:off x="197378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5" name="tx1455"/>
            <p:cNvSpPr/>
            <p:nvPr/>
          </p:nvSpPr>
          <p:spPr>
            <a:xfrm>
              <a:off x="223723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6" name="tx1456"/>
            <p:cNvSpPr/>
            <p:nvPr/>
          </p:nvSpPr>
          <p:spPr>
            <a:xfrm>
              <a:off x="250068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7" name="tx1457"/>
            <p:cNvSpPr/>
            <p:nvPr/>
          </p:nvSpPr>
          <p:spPr>
            <a:xfrm>
              <a:off x="276413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8" name="tx1458"/>
            <p:cNvSpPr/>
            <p:nvPr/>
          </p:nvSpPr>
          <p:spPr>
            <a:xfrm>
              <a:off x="302758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59" name="tx1459"/>
            <p:cNvSpPr/>
            <p:nvPr/>
          </p:nvSpPr>
          <p:spPr>
            <a:xfrm>
              <a:off x="329103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60" name="tx1460"/>
            <p:cNvSpPr/>
            <p:nvPr/>
          </p:nvSpPr>
          <p:spPr>
            <a:xfrm>
              <a:off x="355448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1" name="tx1461"/>
            <p:cNvSpPr/>
            <p:nvPr/>
          </p:nvSpPr>
          <p:spPr>
            <a:xfrm>
              <a:off x="381793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62" name="tx1462"/>
            <p:cNvSpPr/>
            <p:nvPr/>
          </p:nvSpPr>
          <p:spPr>
            <a:xfrm>
              <a:off x="408138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63" name="tx1463"/>
            <p:cNvSpPr/>
            <p:nvPr/>
          </p:nvSpPr>
          <p:spPr>
            <a:xfrm>
              <a:off x="434484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4" name="tx1464"/>
            <p:cNvSpPr/>
            <p:nvPr/>
          </p:nvSpPr>
          <p:spPr>
            <a:xfrm>
              <a:off x="460829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5" name="tx1465"/>
            <p:cNvSpPr/>
            <p:nvPr/>
          </p:nvSpPr>
          <p:spPr>
            <a:xfrm>
              <a:off x="487174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6" name="tx1466"/>
            <p:cNvSpPr/>
            <p:nvPr/>
          </p:nvSpPr>
          <p:spPr>
            <a:xfrm>
              <a:off x="513519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67" name="tx1467"/>
            <p:cNvSpPr/>
            <p:nvPr/>
          </p:nvSpPr>
          <p:spPr>
            <a:xfrm>
              <a:off x="539864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8" name="tx1468"/>
            <p:cNvSpPr/>
            <p:nvPr/>
          </p:nvSpPr>
          <p:spPr>
            <a:xfrm>
              <a:off x="566209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9" name="tx1469"/>
            <p:cNvSpPr/>
            <p:nvPr/>
          </p:nvSpPr>
          <p:spPr>
            <a:xfrm>
              <a:off x="592554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0" name="tx1470"/>
            <p:cNvSpPr/>
            <p:nvPr/>
          </p:nvSpPr>
          <p:spPr>
            <a:xfrm>
              <a:off x="6188997"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1" name="tx1471"/>
            <p:cNvSpPr/>
            <p:nvPr/>
          </p:nvSpPr>
          <p:spPr>
            <a:xfrm>
              <a:off x="645244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2" name="tx1472"/>
            <p:cNvSpPr/>
            <p:nvPr/>
          </p:nvSpPr>
          <p:spPr>
            <a:xfrm>
              <a:off x="671589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3" name="tx1473"/>
            <p:cNvSpPr/>
            <p:nvPr/>
          </p:nvSpPr>
          <p:spPr>
            <a:xfrm>
              <a:off x="697935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4" name="tx1474"/>
            <p:cNvSpPr/>
            <p:nvPr/>
          </p:nvSpPr>
          <p:spPr>
            <a:xfrm>
              <a:off x="724280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5" name="tx1475"/>
            <p:cNvSpPr/>
            <p:nvPr/>
          </p:nvSpPr>
          <p:spPr>
            <a:xfrm>
              <a:off x="750625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6" name="tx1476"/>
            <p:cNvSpPr/>
            <p:nvPr/>
          </p:nvSpPr>
          <p:spPr>
            <a:xfrm>
              <a:off x="776970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7" name="tx1477"/>
            <p:cNvSpPr/>
            <p:nvPr/>
          </p:nvSpPr>
          <p:spPr>
            <a:xfrm>
              <a:off x="803315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8" name="tx1478"/>
            <p:cNvSpPr/>
            <p:nvPr/>
          </p:nvSpPr>
          <p:spPr>
            <a:xfrm>
              <a:off x="829660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9" name="tx1479"/>
            <p:cNvSpPr/>
            <p:nvPr/>
          </p:nvSpPr>
          <p:spPr>
            <a:xfrm>
              <a:off x="856005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80" name="tx1480"/>
            <p:cNvSpPr/>
            <p:nvPr/>
          </p:nvSpPr>
          <p:spPr>
            <a:xfrm>
              <a:off x="197378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1" name="tx1481"/>
            <p:cNvSpPr/>
            <p:nvPr/>
          </p:nvSpPr>
          <p:spPr>
            <a:xfrm>
              <a:off x="223723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2" name="tx1482"/>
            <p:cNvSpPr/>
            <p:nvPr/>
          </p:nvSpPr>
          <p:spPr>
            <a:xfrm>
              <a:off x="250068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3" name="tx1483"/>
            <p:cNvSpPr/>
            <p:nvPr/>
          </p:nvSpPr>
          <p:spPr>
            <a:xfrm>
              <a:off x="276413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4" name="tx1484"/>
            <p:cNvSpPr/>
            <p:nvPr/>
          </p:nvSpPr>
          <p:spPr>
            <a:xfrm>
              <a:off x="302758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5" name="tx1485"/>
            <p:cNvSpPr/>
            <p:nvPr/>
          </p:nvSpPr>
          <p:spPr>
            <a:xfrm>
              <a:off x="329103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86" name="tx1486"/>
            <p:cNvSpPr/>
            <p:nvPr/>
          </p:nvSpPr>
          <p:spPr>
            <a:xfrm>
              <a:off x="355448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7" name="tx1487"/>
            <p:cNvSpPr/>
            <p:nvPr/>
          </p:nvSpPr>
          <p:spPr>
            <a:xfrm>
              <a:off x="381793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88" name="tx1488"/>
            <p:cNvSpPr/>
            <p:nvPr/>
          </p:nvSpPr>
          <p:spPr>
            <a:xfrm>
              <a:off x="408138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9" name="tx1489"/>
            <p:cNvSpPr/>
            <p:nvPr/>
          </p:nvSpPr>
          <p:spPr>
            <a:xfrm>
              <a:off x="434484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0" name="tx1490"/>
            <p:cNvSpPr/>
            <p:nvPr/>
          </p:nvSpPr>
          <p:spPr>
            <a:xfrm>
              <a:off x="460829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91" name="tx1491"/>
            <p:cNvSpPr/>
            <p:nvPr/>
          </p:nvSpPr>
          <p:spPr>
            <a:xfrm>
              <a:off x="487174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92" name="tx1492"/>
            <p:cNvSpPr/>
            <p:nvPr/>
          </p:nvSpPr>
          <p:spPr>
            <a:xfrm>
              <a:off x="513519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93" name="tx1493"/>
            <p:cNvSpPr/>
            <p:nvPr/>
          </p:nvSpPr>
          <p:spPr>
            <a:xfrm>
              <a:off x="539864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4" name="tx1494"/>
            <p:cNvSpPr/>
            <p:nvPr/>
          </p:nvSpPr>
          <p:spPr>
            <a:xfrm>
              <a:off x="566209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95" name="tx1495"/>
            <p:cNvSpPr/>
            <p:nvPr/>
          </p:nvSpPr>
          <p:spPr>
            <a:xfrm>
              <a:off x="592554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96" name="tx1496"/>
            <p:cNvSpPr/>
            <p:nvPr/>
          </p:nvSpPr>
          <p:spPr>
            <a:xfrm>
              <a:off x="6188997"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7" name="tx1497"/>
            <p:cNvSpPr/>
            <p:nvPr/>
          </p:nvSpPr>
          <p:spPr>
            <a:xfrm>
              <a:off x="645244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8" name="tx1498"/>
            <p:cNvSpPr/>
            <p:nvPr/>
          </p:nvSpPr>
          <p:spPr>
            <a:xfrm>
              <a:off x="671589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9" name="tx1499"/>
            <p:cNvSpPr/>
            <p:nvPr/>
          </p:nvSpPr>
          <p:spPr>
            <a:xfrm>
              <a:off x="697935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00" name="tx1500"/>
            <p:cNvSpPr/>
            <p:nvPr/>
          </p:nvSpPr>
          <p:spPr>
            <a:xfrm>
              <a:off x="724280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1" name="tx1501"/>
            <p:cNvSpPr/>
            <p:nvPr/>
          </p:nvSpPr>
          <p:spPr>
            <a:xfrm>
              <a:off x="750625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2" name="tx1502"/>
            <p:cNvSpPr/>
            <p:nvPr/>
          </p:nvSpPr>
          <p:spPr>
            <a:xfrm>
              <a:off x="776970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3" name="tx1503"/>
            <p:cNvSpPr/>
            <p:nvPr/>
          </p:nvSpPr>
          <p:spPr>
            <a:xfrm>
              <a:off x="803315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4" name="tx1504"/>
            <p:cNvSpPr/>
            <p:nvPr/>
          </p:nvSpPr>
          <p:spPr>
            <a:xfrm>
              <a:off x="829660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5" name="tx1505"/>
            <p:cNvSpPr/>
            <p:nvPr/>
          </p:nvSpPr>
          <p:spPr>
            <a:xfrm>
              <a:off x="856005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6" name="tx1506"/>
            <p:cNvSpPr/>
            <p:nvPr/>
          </p:nvSpPr>
          <p:spPr>
            <a:xfrm>
              <a:off x="197378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07" name="tx1507"/>
            <p:cNvSpPr/>
            <p:nvPr/>
          </p:nvSpPr>
          <p:spPr>
            <a:xfrm>
              <a:off x="223723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08" name="tx1508"/>
            <p:cNvSpPr/>
            <p:nvPr/>
          </p:nvSpPr>
          <p:spPr>
            <a:xfrm>
              <a:off x="250068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09" name="tx1509"/>
            <p:cNvSpPr/>
            <p:nvPr/>
          </p:nvSpPr>
          <p:spPr>
            <a:xfrm>
              <a:off x="276413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510" name="tx1510"/>
            <p:cNvSpPr/>
            <p:nvPr/>
          </p:nvSpPr>
          <p:spPr>
            <a:xfrm>
              <a:off x="302758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11" name="tx1511"/>
            <p:cNvSpPr/>
            <p:nvPr/>
          </p:nvSpPr>
          <p:spPr>
            <a:xfrm>
              <a:off x="329103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2" name="tx1512"/>
            <p:cNvSpPr/>
            <p:nvPr/>
          </p:nvSpPr>
          <p:spPr>
            <a:xfrm>
              <a:off x="355448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13" name="tx1513"/>
            <p:cNvSpPr/>
            <p:nvPr/>
          </p:nvSpPr>
          <p:spPr>
            <a:xfrm>
              <a:off x="381793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14" name="tx1514"/>
            <p:cNvSpPr/>
            <p:nvPr/>
          </p:nvSpPr>
          <p:spPr>
            <a:xfrm>
              <a:off x="408138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5" name="tx1515"/>
            <p:cNvSpPr/>
            <p:nvPr/>
          </p:nvSpPr>
          <p:spPr>
            <a:xfrm>
              <a:off x="434484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16" name="tx1516"/>
            <p:cNvSpPr/>
            <p:nvPr/>
          </p:nvSpPr>
          <p:spPr>
            <a:xfrm>
              <a:off x="460829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17" name="tx1517"/>
            <p:cNvSpPr/>
            <p:nvPr/>
          </p:nvSpPr>
          <p:spPr>
            <a:xfrm>
              <a:off x="487174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18" name="tx1518"/>
            <p:cNvSpPr/>
            <p:nvPr/>
          </p:nvSpPr>
          <p:spPr>
            <a:xfrm>
              <a:off x="513519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19" name="tx1519"/>
            <p:cNvSpPr/>
            <p:nvPr/>
          </p:nvSpPr>
          <p:spPr>
            <a:xfrm>
              <a:off x="539864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20" name="tx1520"/>
            <p:cNvSpPr/>
            <p:nvPr/>
          </p:nvSpPr>
          <p:spPr>
            <a:xfrm>
              <a:off x="566209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21" name="tx1521"/>
            <p:cNvSpPr/>
            <p:nvPr/>
          </p:nvSpPr>
          <p:spPr>
            <a:xfrm>
              <a:off x="592554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22" name="tx1522"/>
            <p:cNvSpPr/>
            <p:nvPr/>
          </p:nvSpPr>
          <p:spPr>
            <a:xfrm>
              <a:off x="6188997"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23" name="tx1523"/>
            <p:cNvSpPr/>
            <p:nvPr/>
          </p:nvSpPr>
          <p:spPr>
            <a:xfrm>
              <a:off x="645244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24" name="tx1524"/>
            <p:cNvSpPr/>
            <p:nvPr/>
          </p:nvSpPr>
          <p:spPr>
            <a:xfrm>
              <a:off x="671589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25" name="tx1525"/>
            <p:cNvSpPr/>
            <p:nvPr/>
          </p:nvSpPr>
          <p:spPr>
            <a:xfrm>
              <a:off x="697935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26" name="tx1526"/>
            <p:cNvSpPr/>
            <p:nvPr/>
          </p:nvSpPr>
          <p:spPr>
            <a:xfrm>
              <a:off x="724280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527" name="tx1527"/>
            <p:cNvSpPr/>
            <p:nvPr/>
          </p:nvSpPr>
          <p:spPr>
            <a:xfrm>
              <a:off x="750625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528" name="tx1528"/>
            <p:cNvSpPr/>
            <p:nvPr/>
          </p:nvSpPr>
          <p:spPr>
            <a:xfrm>
              <a:off x="776970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29" name="tx1529"/>
            <p:cNvSpPr/>
            <p:nvPr/>
          </p:nvSpPr>
          <p:spPr>
            <a:xfrm>
              <a:off x="803315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30" name="tx1530"/>
            <p:cNvSpPr/>
            <p:nvPr/>
          </p:nvSpPr>
          <p:spPr>
            <a:xfrm>
              <a:off x="829660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31" name="tx1531"/>
            <p:cNvSpPr/>
            <p:nvPr/>
          </p:nvSpPr>
          <p:spPr>
            <a:xfrm>
              <a:off x="856005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532" name="tx1532"/>
            <p:cNvSpPr/>
            <p:nvPr/>
          </p:nvSpPr>
          <p:spPr>
            <a:xfrm>
              <a:off x="197378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3" name="tx1533"/>
            <p:cNvSpPr/>
            <p:nvPr/>
          </p:nvSpPr>
          <p:spPr>
            <a:xfrm>
              <a:off x="223723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4" name="tx1534"/>
            <p:cNvSpPr/>
            <p:nvPr/>
          </p:nvSpPr>
          <p:spPr>
            <a:xfrm>
              <a:off x="250068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5" name="tx1535"/>
            <p:cNvSpPr/>
            <p:nvPr/>
          </p:nvSpPr>
          <p:spPr>
            <a:xfrm>
              <a:off x="276413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36" name="tx1536"/>
            <p:cNvSpPr/>
            <p:nvPr/>
          </p:nvSpPr>
          <p:spPr>
            <a:xfrm>
              <a:off x="302758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7" name="tx1537"/>
            <p:cNvSpPr/>
            <p:nvPr/>
          </p:nvSpPr>
          <p:spPr>
            <a:xfrm>
              <a:off x="329103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8" name="tx1538"/>
            <p:cNvSpPr/>
            <p:nvPr/>
          </p:nvSpPr>
          <p:spPr>
            <a:xfrm>
              <a:off x="355448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9" name="tx1539"/>
            <p:cNvSpPr/>
            <p:nvPr/>
          </p:nvSpPr>
          <p:spPr>
            <a:xfrm>
              <a:off x="381793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0" name="tx1540"/>
            <p:cNvSpPr/>
            <p:nvPr/>
          </p:nvSpPr>
          <p:spPr>
            <a:xfrm>
              <a:off x="408138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1" name="tx1541"/>
            <p:cNvSpPr/>
            <p:nvPr/>
          </p:nvSpPr>
          <p:spPr>
            <a:xfrm>
              <a:off x="434484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2" name="tx1542"/>
            <p:cNvSpPr/>
            <p:nvPr/>
          </p:nvSpPr>
          <p:spPr>
            <a:xfrm>
              <a:off x="460829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487174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13519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5" name="tx1545"/>
            <p:cNvSpPr/>
            <p:nvPr/>
          </p:nvSpPr>
          <p:spPr>
            <a:xfrm>
              <a:off x="539864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566209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7" name="tx1547"/>
            <p:cNvSpPr/>
            <p:nvPr/>
          </p:nvSpPr>
          <p:spPr>
            <a:xfrm>
              <a:off x="592554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6188997"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9" name="tx1549"/>
            <p:cNvSpPr/>
            <p:nvPr/>
          </p:nvSpPr>
          <p:spPr>
            <a:xfrm>
              <a:off x="645244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0" name="tx1550"/>
            <p:cNvSpPr/>
            <p:nvPr/>
          </p:nvSpPr>
          <p:spPr>
            <a:xfrm>
              <a:off x="671589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1" name="tx1551"/>
            <p:cNvSpPr/>
            <p:nvPr/>
          </p:nvSpPr>
          <p:spPr>
            <a:xfrm>
              <a:off x="697935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2" name="tx1552"/>
            <p:cNvSpPr/>
            <p:nvPr/>
          </p:nvSpPr>
          <p:spPr>
            <a:xfrm>
              <a:off x="724280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3" name="tx1553"/>
            <p:cNvSpPr/>
            <p:nvPr/>
          </p:nvSpPr>
          <p:spPr>
            <a:xfrm>
              <a:off x="750625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4" name="tx1554"/>
            <p:cNvSpPr/>
            <p:nvPr/>
          </p:nvSpPr>
          <p:spPr>
            <a:xfrm>
              <a:off x="776970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5" name="tx1555"/>
            <p:cNvSpPr/>
            <p:nvPr/>
          </p:nvSpPr>
          <p:spPr>
            <a:xfrm>
              <a:off x="803315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6" name="tx1556"/>
            <p:cNvSpPr/>
            <p:nvPr/>
          </p:nvSpPr>
          <p:spPr>
            <a:xfrm>
              <a:off x="829660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7" name="tx1557"/>
            <p:cNvSpPr/>
            <p:nvPr/>
          </p:nvSpPr>
          <p:spPr>
            <a:xfrm>
              <a:off x="856005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8" name="tx1558"/>
            <p:cNvSpPr/>
            <p:nvPr/>
          </p:nvSpPr>
          <p:spPr>
            <a:xfrm>
              <a:off x="197378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9" name="tx1559"/>
            <p:cNvSpPr/>
            <p:nvPr/>
          </p:nvSpPr>
          <p:spPr>
            <a:xfrm>
              <a:off x="223723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0" name="tx1560"/>
            <p:cNvSpPr/>
            <p:nvPr/>
          </p:nvSpPr>
          <p:spPr>
            <a:xfrm>
              <a:off x="250068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1" name="tx1561"/>
            <p:cNvSpPr/>
            <p:nvPr/>
          </p:nvSpPr>
          <p:spPr>
            <a:xfrm>
              <a:off x="276413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2" name="tx1562"/>
            <p:cNvSpPr/>
            <p:nvPr/>
          </p:nvSpPr>
          <p:spPr>
            <a:xfrm>
              <a:off x="302758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63" name="tx1563"/>
            <p:cNvSpPr/>
            <p:nvPr/>
          </p:nvSpPr>
          <p:spPr>
            <a:xfrm>
              <a:off x="329103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4" name="tx1564"/>
            <p:cNvSpPr/>
            <p:nvPr/>
          </p:nvSpPr>
          <p:spPr>
            <a:xfrm>
              <a:off x="355448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5" name="tx1565"/>
            <p:cNvSpPr/>
            <p:nvPr/>
          </p:nvSpPr>
          <p:spPr>
            <a:xfrm>
              <a:off x="381793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6" name="tx1566"/>
            <p:cNvSpPr/>
            <p:nvPr/>
          </p:nvSpPr>
          <p:spPr>
            <a:xfrm>
              <a:off x="408138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7" name="tx1567"/>
            <p:cNvSpPr/>
            <p:nvPr/>
          </p:nvSpPr>
          <p:spPr>
            <a:xfrm>
              <a:off x="434484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8" name="tx1568"/>
            <p:cNvSpPr/>
            <p:nvPr/>
          </p:nvSpPr>
          <p:spPr>
            <a:xfrm>
              <a:off x="460829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9" name="tx1569"/>
            <p:cNvSpPr/>
            <p:nvPr/>
          </p:nvSpPr>
          <p:spPr>
            <a:xfrm>
              <a:off x="487174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0" name="tx1570"/>
            <p:cNvSpPr/>
            <p:nvPr/>
          </p:nvSpPr>
          <p:spPr>
            <a:xfrm>
              <a:off x="513519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1" name="tx1571"/>
            <p:cNvSpPr/>
            <p:nvPr/>
          </p:nvSpPr>
          <p:spPr>
            <a:xfrm>
              <a:off x="539864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2" name="tx1572"/>
            <p:cNvSpPr/>
            <p:nvPr/>
          </p:nvSpPr>
          <p:spPr>
            <a:xfrm>
              <a:off x="566209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3" name="tx1573"/>
            <p:cNvSpPr/>
            <p:nvPr/>
          </p:nvSpPr>
          <p:spPr>
            <a:xfrm>
              <a:off x="592554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4" name="tx1574"/>
            <p:cNvSpPr/>
            <p:nvPr/>
          </p:nvSpPr>
          <p:spPr>
            <a:xfrm>
              <a:off x="6188997"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5" name="tx1575"/>
            <p:cNvSpPr/>
            <p:nvPr/>
          </p:nvSpPr>
          <p:spPr>
            <a:xfrm>
              <a:off x="645244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6" name="tx1576"/>
            <p:cNvSpPr/>
            <p:nvPr/>
          </p:nvSpPr>
          <p:spPr>
            <a:xfrm>
              <a:off x="671589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7" name="tx1577"/>
            <p:cNvSpPr/>
            <p:nvPr/>
          </p:nvSpPr>
          <p:spPr>
            <a:xfrm>
              <a:off x="697935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78" name="tx1578"/>
            <p:cNvSpPr/>
            <p:nvPr/>
          </p:nvSpPr>
          <p:spPr>
            <a:xfrm>
              <a:off x="724280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9" name="tx1579"/>
            <p:cNvSpPr/>
            <p:nvPr/>
          </p:nvSpPr>
          <p:spPr>
            <a:xfrm>
              <a:off x="750625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0" name="tx1580"/>
            <p:cNvSpPr/>
            <p:nvPr/>
          </p:nvSpPr>
          <p:spPr>
            <a:xfrm>
              <a:off x="776970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1" name="tx1581"/>
            <p:cNvSpPr/>
            <p:nvPr/>
          </p:nvSpPr>
          <p:spPr>
            <a:xfrm>
              <a:off x="803315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2" name="tx1582"/>
            <p:cNvSpPr/>
            <p:nvPr/>
          </p:nvSpPr>
          <p:spPr>
            <a:xfrm>
              <a:off x="829660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3" name="tx1583"/>
            <p:cNvSpPr/>
            <p:nvPr/>
          </p:nvSpPr>
          <p:spPr>
            <a:xfrm>
              <a:off x="856005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84" name="tx1584"/>
            <p:cNvSpPr/>
            <p:nvPr/>
          </p:nvSpPr>
          <p:spPr>
            <a:xfrm>
              <a:off x="197378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5" name="tx1585"/>
            <p:cNvSpPr/>
            <p:nvPr/>
          </p:nvSpPr>
          <p:spPr>
            <a:xfrm>
              <a:off x="223723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86" name="tx1586"/>
            <p:cNvSpPr/>
            <p:nvPr/>
          </p:nvSpPr>
          <p:spPr>
            <a:xfrm>
              <a:off x="250068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87" name="tx1587"/>
            <p:cNvSpPr/>
            <p:nvPr/>
          </p:nvSpPr>
          <p:spPr>
            <a:xfrm>
              <a:off x="276413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8" name="tx1588"/>
            <p:cNvSpPr/>
            <p:nvPr/>
          </p:nvSpPr>
          <p:spPr>
            <a:xfrm>
              <a:off x="302758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9" name="tx1589"/>
            <p:cNvSpPr/>
            <p:nvPr/>
          </p:nvSpPr>
          <p:spPr>
            <a:xfrm>
              <a:off x="329103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0" name="tx1590"/>
            <p:cNvSpPr/>
            <p:nvPr/>
          </p:nvSpPr>
          <p:spPr>
            <a:xfrm>
              <a:off x="355448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1" name="tx1591"/>
            <p:cNvSpPr/>
            <p:nvPr/>
          </p:nvSpPr>
          <p:spPr>
            <a:xfrm>
              <a:off x="381793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2" name="tx1592"/>
            <p:cNvSpPr/>
            <p:nvPr/>
          </p:nvSpPr>
          <p:spPr>
            <a:xfrm>
              <a:off x="408138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3" name="tx1593"/>
            <p:cNvSpPr/>
            <p:nvPr/>
          </p:nvSpPr>
          <p:spPr>
            <a:xfrm>
              <a:off x="434484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4" name="tx1594"/>
            <p:cNvSpPr/>
            <p:nvPr/>
          </p:nvSpPr>
          <p:spPr>
            <a:xfrm>
              <a:off x="460829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5" name="tx1595"/>
            <p:cNvSpPr/>
            <p:nvPr/>
          </p:nvSpPr>
          <p:spPr>
            <a:xfrm>
              <a:off x="487174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6" name="tx1596"/>
            <p:cNvSpPr/>
            <p:nvPr/>
          </p:nvSpPr>
          <p:spPr>
            <a:xfrm>
              <a:off x="513519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97" name="tx1597"/>
            <p:cNvSpPr/>
            <p:nvPr/>
          </p:nvSpPr>
          <p:spPr>
            <a:xfrm>
              <a:off x="539864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8" name="tx1598"/>
            <p:cNvSpPr/>
            <p:nvPr/>
          </p:nvSpPr>
          <p:spPr>
            <a:xfrm>
              <a:off x="566209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9" name="tx1599"/>
            <p:cNvSpPr/>
            <p:nvPr/>
          </p:nvSpPr>
          <p:spPr>
            <a:xfrm>
              <a:off x="592554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0" name="tx1600"/>
            <p:cNvSpPr/>
            <p:nvPr/>
          </p:nvSpPr>
          <p:spPr>
            <a:xfrm>
              <a:off x="6188997"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1" name="tx1601"/>
            <p:cNvSpPr/>
            <p:nvPr/>
          </p:nvSpPr>
          <p:spPr>
            <a:xfrm>
              <a:off x="645244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02" name="tx1602"/>
            <p:cNvSpPr/>
            <p:nvPr/>
          </p:nvSpPr>
          <p:spPr>
            <a:xfrm>
              <a:off x="671589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3" name="tx1603"/>
            <p:cNvSpPr/>
            <p:nvPr/>
          </p:nvSpPr>
          <p:spPr>
            <a:xfrm>
              <a:off x="697935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4" name="tx1604"/>
            <p:cNvSpPr/>
            <p:nvPr/>
          </p:nvSpPr>
          <p:spPr>
            <a:xfrm>
              <a:off x="724280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05" name="tx1605"/>
            <p:cNvSpPr/>
            <p:nvPr/>
          </p:nvSpPr>
          <p:spPr>
            <a:xfrm>
              <a:off x="750625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06" name="tx1606"/>
            <p:cNvSpPr/>
            <p:nvPr/>
          </p:nvSpPr>
          <p:spPr>
            <a:xfrm>
              <a:off x="776970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07" name="tx1607"/>
            <p:cNvSpPr/>
            <p:nvPr/>
          </p:nvSpPr>
          <p:spPr>
            <a:xfrm>
              <a:off x="803315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608" name="tx1608"/>
            <p:cNvSpPr/>
            <p:nvPr/>
          </p:nvSpPr>
          <p:spPr>
            <a:xfrm>
              <a:off x="829660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09" name="tx1609"/>
            <p:cNvSpPr/>
            <p:nvPr/>
          </p:nvSpPr>
          <p:spPr>
            <a:xfrm>
              <a:off x="856005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10" name="tx1610"/>
            <p:cNvSpPr/>
            <p:nvPr/>
          </p:nvSpPr>
          <p:spPr>
            <a:xfrm>
              <a:off x="197378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1" name="tx1611"/>
            <p:cNvSpPr/>
            <p:nvPr/>
          </p:nvSpPr>
          <p:spPr>
            <a:xfrm>
              <a:off x="223723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2" name="tx1612"/>
            <p:cNvSpPr/>
            <p:nvPr/>
          </p:nvSpPr>
          <p:spPr>
            <a:xfrm>
              <a:off x="250068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3" name="tx1613"/>
            <p:cNvSpPr/>
            <p:nvPr/>
          </p:nvSpPr>
          <p:spPr>
            <a:xfrm>
              <a:off x="276413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4" name="tx1614"/>
            <p:cNvSpPr/>
            <p:nvPr/>
          </p:nvSpPr>
          <p:spPr>
            <a:xfrm>
              <a:off x="302758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5" name="tx1615"/>
            <p:cNvSpPr/>
            <p:nvPr/>
          </p:nvSpPr>
          <p:spPr>
            <a:xfrm>
              <a:off x="329103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6" name="tx1616"/>
            <p:cNvSpPr/>
            <p:nvPr/>
          </p:nvSpPr>
          <p:spPr>
            <a:xfrm>
              <a:off x="355448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7" name="tx1617"/>
            <p:cNvSpPr/>
            <p:nvPr/>
          </p:nvSpPr>
          <p:spPr>
            <a:xfrm>
              <a:off x="381793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8" name="tx1618"/>
            <p:cNvSpPr/>
            <p:nvPr/>
          </p:nvSpPr>
          <p:spPr>
            <a:xfrm>
              <a:off x="408138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9" name="tx1619"/>
            <p:cNvSpPr/>
            <p:nvPr/>
          </p:nvSpPr>
          <p:spPr>
            <a:xfrm>
              <a:off x="434484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0" name="tx1620"/>
            <p:cNvSpPr/>
            <p:nvPr/>
          </p:nvSpPr>
          <p:spPr>
            <a:xfrm>
              <a:off x="460829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1" name="tx1621"/>
            <p:cNvSpPr/>
            <p:nvPr/>
          </p:nvSpPr>
          <p:spPr>
            <a:xfrm>
              <a:off x="487174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2" name="tx1622"/>
            <p:cNvSpPr/>
            <p:nvPr/>
          </p:nvSpPr>
          <p:spPr>
            <a:xfrm>
              <a:off x="513519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3" name="tx1623"/>
            <p:cNvSpPr/>
            <p:nvPr/>
          </p:nvSpPr>
          <p:spPr>
            <a:xfrm>
              <a:off x="539864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4" name="tx1624"/>
            <p:cNvSpPr/>
            <p:nvPr/>
          </p:nvSpPr>
          <p:spPr>
            <a:xfrm>
              <a:off x="566209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25" name="tx1625"/>
            <p:cNvSpPr/>
            <p:nvPr/>
          </p:nvSpPr>
          <p:spPr>
            <a:xfrm>
              <a:off x="592554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6" name="tx1626"/>
            <p:cNvSpPr/>
            <p:nvPr/>
          </p:nvSpPr>
          <p:spPr>
            <a:xfrm>
              <a:off x="6188997"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7" name="tx1627"/>
            <p:cNvSpPr/>
            <p:nvPr/>
          </p:nvSpPr>
          <p:spPr>
            <a:xfrm>
              <a:off x="645244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28" name="tx1628"/>
            <p:cNvSpPr/>
            <p:nvPr/>
          </p:nvSpPr>
          <p:spPr>
            <a:xfrm>
              <a:off x="671589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9" name="tx1629"/>
            <p:cNvSpPr/>
            <p:nvPr/>
          </p:nvSpPr>
          <p:spPr>
            <a:xfrm>
              <a:off x="697935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0" name="tx1630"/>
            <p:cNvSpPr/>
            <p:nvPr/>
          </p:nvSpPr>
          <p:spPr>
            <a:xfrm>
              <a:off x="724280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1" name="tx1631"/>
            <p:cNvSpPr/>
            <p:nvPr/>
          </p:nvSpPr>
          <p:spPr>
            <a:xfrm>
              <a:off x="750625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2" name="tx1632"/>
            <p:cNvSpPr/>
            <p:nvPr/>
          </p:nvSpPr>
          <p:spPr>
            <a:xfrm>
              <a:off x="776970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3" name="tx1633"/>
            <p:cNvSpPr/>
            <p:nvPr/>
          </p:nvSpPr>
          <p:spPr>
            <a:xfrm>
              <a:off x="803315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4" name="tx1634"/>
            <p:cNvSpPr/>
            <p:nvPr/>
          </p:nvSpPr>
          <p:spPr>
            <a:xfrm>
              <a:off x="829660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5" name="tx1635"/>
            <p:cNvSpPr/>
            <p:nvPr/>
          </p:nvSpPr>
          <p:spPr>
            <a:xfrm>
              <a:off x="856005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36" name="tx1636"/>
            <p:cNvSpPr/>
            <p:nvPr/>
          </p:nvSpPr>
          <p:spPr>
            <a:xfrm>
              <a:off x="197378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7" name="tx1637"/>
            <p:cNvSpPr/>
            <p:nvPr/>
          </p:nvSpPr>
          <p:spPr>
            <a:xfrm>
              <a:off x="223723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8" name="tx1638"/>
            <p:cNvSpPr/>
            <p:nvPr/>
          </p:nvSpPr>
          <p:spPr>
            <a:xfrm>
              <a:off x="250068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39" name="tx1639"/>
            <p:cNvSpPr/>
            <p:nvPr/>
          </p:nvSpPr>
          <p:spPr>
            <a:xfrm>
              <a:off x="276413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0" name="tx1640"/>
            <p:cNvSpPr/>
            <p:nvPr/>
          </p:nvSpPr>
          <p:spPr>
            <a:xfrm>
              <a:off x="302758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1" name="tx1641"/>
            <p:cNvSpPr/>
            <p:nvPr/>
          </p:nvSpPr>
          <p:spPr>
            <a:xfrm>
              <a:off x="329103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2" name="tx1642"/>
            <p:cNvSpPr/>
            <p:nvPr/>
          </p:nvSpPr>
          <p:spPr>
            <a:xfrm>
              <a:off x="355448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3" name="tx1643"/>
            <p:cNvSpPr/>
            <p:nvPr/>
          </p:nvSpPr>
          <p:spPr>
            <a:xfrm>
              <a:off x="381793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4" name="tx1644"/>
            <p:cNvSpPr/>
            <p:nvPr/>
          </p:nvSpPr>
          <p:spPr>
            <a:xfrm>
              <a:off x="408138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5" name="tx1645"/>
            <p:cNvSpPr/>
            <p:nvPr/>
          </p:nvSpPr>
          <p:spPr>
            <a:xfrm>
              <a:off x="434484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6" name="tx1646"/>
            <p:cNvSpPr/>
            <p:nvPr/>
          </p:nvSpPr>
          <p:spPr>
            <a:xfrm>
              <a:off x="460829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7" name="tx1647"/>
            <p:cNvSpPr/>
            <p:nvPr/>
          </p:nvSpPr>
          <p:spPr>
            <a:xfrm>
              <a:off x="487174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8" name="tx1648"/>
            <p:cNvSpPr/>
            <p:nvPr/>
          </p:nvSpPr>
          <p:spPr>
            <a:xfrm>
              <a:off x="513519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49" name="tx1649"/>
            <p:cNvSpPr/>
            <p:nvPr/>
          </p:nvSpPr>
          <p:spPr>
            <a:xfrm>
              <a:off x="539864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0" name="tx1650"/>
            <p:cNvSpPr/>
            <p:nvPr/>
          </p:nvSpPr>
          <p:spPr>
            <a:xfrm>
              <a:off x="566209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1" name="tx1651"/>
            <p:cNvSpPr/>
            <p:nvPr/>
          </p:nvSpPr>
          <p:spPr>
            <a:xfrm>
              <a:off x="592554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2" name="tx1652"/>
            <p:cNvSpPr/>
            <p:nvPr/>
          </p:nvSpPr>
          <p:spPr>
            <a:xfrm>
              <a:off x="6188997"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3" name="tx1653"/>
            <p:cNvSpPr/>
            <p:nvPr/>
          </p:nvSpPr>
          <p:spPr>
            <a:xfrm>
              <a:off x="645244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4" name="tx1654"/>
            <p:cNvSpPr/>
            <p:nvPr/>
          </p:nvSpPr>
          <p:spPr>
            <a:xfrm>
              <a:off x="671589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55" name="tx1655"/>
            <p:cNvSpPr/>
            <p:nvPr/>
          </p:nvSpPr>
          <p:spPr>
            <a:xfrm>
              <a:off x="697935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6" name="tx1656"/>
            <p:cNvSpPr/>
            <p:nvPr/>
          </p:nvSpPr>
          <p:spPr>
            <a:xfrm>
              <a:off x="724280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57" name="tx1657"/>
            <p:cNvSpPr/>
            <p:nvPr/>
          </p:nvSpPr>
          <p:spPr>
            <a:xfrm>
              <a:off x="750625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8" name="tx1658"/>
            <p:cNvSpPr/>
            <p:nvPr/>
          </p:nvSpPr>
          <p:spPr>
            <a:xfrm>
              <a:off x="776970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9" name="tx1659"/>
            <p:cNvSpPr/>
            <p:nvPr/>
          </p:nvSpPr>
          <p:spPr>
            <a:xfrm>
              <a:off x="803315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60" name="tx1660"/>
            <p:cNvSpPr/>
            <p:nvPr/>
          </p:nvSpPr>
          <p:spPr>
            <a:xfrm>
              <a:off x="829660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61" name="tx1661"/>
            <p:cNvSpPr/>
            <p:nvPr/>
          </p:nvSpPr>
          <p:spPr>
            <a:xfrm>
              <a:off x="856005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62" name="tx1662"/>
            <p:cNvSpPr/>
            <p:nvPr/>
          </p:nvSpPr>
          <p:spPr>
            <a:xfrm>
              <a:off x="197378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3" name="tx1663"/>
            <p:cNvSpPr/>
            <p:nvPr/>
          </p:nvSpPr>
          <p:spPr>
            <a:xfrm>
              <a:off x="223723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4" name="tx1664"/>
            <p:cNvSpPr/>
            <p:nvPr/>
          </p:nvSpPr>
          <p:spPr>
            <a:xfrm>
              <a:off x="250068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5" name="tx1665"/>
            <p:cNvSpPr/>
            <p:nvPr/>
          </p:nvSpPr>
          <p:spPr>
            <a:xfrm>
              <a:off x="276413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6" name="tx1666"/>
            <p:cNvSpPr/>
            <p:nvPr/>
          </p:nvSpPr>
          <p:spPr>
            <a:xfrm>
              <a:off x="302758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329103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355448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381793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408138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1" name="tx1671"/>
            <p:cNvSpPr/>
            <p:nvPr/>
          </p:nvSpPr>
          <p:spPr>
            <a:xfrm>
              <a:off x="434484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2" name="tx1672"/>
            <p:cNvSpPr/>
            <p:nvPr/>
          </p:nvSpPr>
          <p:spPr>
            <a:xfrm>
              <a:off x="460829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3" name="tx1673"/>
            <p:cNvSpPr/>
            <p:nvPr/>
          </p:nvSpPr>
          <p:spPr>
            <a:xfrm>
              <a:off x="487174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513519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5" name="tx1675"/>
            <p:cNvSpPr/>
            <p:nvPr/>
          </p:nvSpPr>
          <p:spPr>
            <a:xfrm>
              <a:off x="539864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6" name="tx1676"/>
            <p:cNvSpPr/>
            <p:nvPr/>
          </p:nvSpPr>
          <p:spPr>
            <a:xfrm>
              <a:off x="566209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7" name="tx1677"/>
            <p:cNvSpPr/>
            <p:nvPr/>
          </p:nvSpPr>
          <p:spPr>
            <a:xfrm>
              <a:off x="592554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8" name="tx1678"/>
            <p:cNvSpPr/>
            <p:nvPr/>
          </p:nvSpPr>
          <p:spPr>
            <a:xfrm>
              <a:off x="6188997"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9" name="tx1679"/>
            <p:cNvSpPr/>
            <p:nvPr/>
          </p:nvSpPr>
          <p:spPr>
            <a:xfrm>
              <a:off x="645244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0" name="tx1680"/>
            <p:cNvSpPr/>
            <p:nvPr/>
          </p:nvSpPr>
          <p:spPr>
            <a:xfrm>
              <a:off x="671589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1" name="tx1681"/>
            <p:cNvSpPr/>
            <p:nvPr/>
          </p:nvSpPr>
          <p:spPr>
            <a:xfrm>
              <a:off x="697935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2" name="tx1682"/>
            <p:cNvSpPr/>
            <p:nvPr/>
          </p:nvSpPr>
          <p:spPr>
            <a:xfrm>
              <a:off x="724280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3" name="tx1683"/>
            <p:cNvSpPr/>
            <p:nvPr/>
          </p:nvSpPr>
          <p:spPr>
            <a:xfrm>
              <a:off x="750625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4" name="tx1684"/>
            <p:cNvSpPr/>
            <p:nvPr/>
          </p:nvSpPr>
          <p:spPr>
            <a:xfrm>
              <a:off x="776970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5" name="tx1685"/>
            <p:cNvSpPr/>
            <p:nvPr/>
          </p:nvSpPr>
          <p:spPr>
            <a:xfrm>
              <a:off x="803315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6" name="tx1686"/>
            <p:cNvSpPr/>
            <p:nvPr/>
          </p:nvSpPr>
          <p:spPr>
            <a:xfrm>
              <a:off x="829660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7" name="tx1687"/>
            <p:cNvSpPr/>
            <p:nvPr/>
          </p:nvSpPr>
          <p:spPr>
            <a:xfrm>
              <a:off x="856005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8" name="tx1688"/>
            <p:cNvSpPr/>
            <p:nvPr/>
          </p:nvSpPr>
          <p:spPr>
            <a:xfrm>
              <a:off x="197378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223723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250068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1" name="tx1691"/>
            <p:cNvSpPr/>
            <p:nvPr/>
          </p:nvSpPr>
          <p:spPr>
            <a:xfrm>
              <a:off x="276413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2" name="tx1692"/>
            <p:cNvSpPr/>
            <p:nvPr/>
          </p:nvSpPr>
          <p:spPr>
            <a:xfrm>
              <a:off x="302758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3" name="tx1693"/>
            <p:cNvSpPr/>
            <p:nvPr/>
          </p:nvSpPr>
          <p:spPr>
            <a:xfrm>
              <a:off x="329103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355448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5" name="tx1695"/>
            <p:cNvSpPr/>
            <p:nvPr/>
          </p:nvSpPr>
          <p:spPr>
            <a:xfrm>
              <a:off x="381793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6" name="tx1696"/>
            <p:cNvSpPr/>
            <p:nvPr/>
          </p:nvSpPr>
          <p:spPr>
            <a:xfrm>
              <a:off x="408138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7" name="tx1697"/>
            <p:cNvSpPr/>
            <p:nvPr/>
          </p:nvSpPr>
          <p:spPr>
            <a:xfrm>
              <a:off x="434484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8" name="tx1698"/>
            <p:cNvSpPr/>
            <p:nvPr/>
          </p:nvSpPr>
          <p:spPr>
            <a:xfrm>
              <a:off x="460829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487174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513519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539864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2" name="tx1702"/>
            <p:cNvSpPr/>
            <p:nvPr/>
          </p:nvSpPr>
          <p:spPr>
            <a:xfrm>
              <a:off x="566209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3" name="tx1703"/>
            <p:cNvSpPr/>
            <p:nvPr/>
          </p:nvSpPr>
          <p:spPr>
            <a:xfrm>
              <a:off x="592554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4" name="tx1704"/>
            <p:cNvSpPr/>
            <p:nvPr/>
          </p:nvSpPr>
          <p:spPr>
            <a:xfrm>
              <a:off x="6188997"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5" name="tx1705"/>
            <p:cNvSpPr/>
            <p:nvPr/>
          </p:nvSpPr>
          <p:spPr>
            <a:xfrm>
              <a:off x="645244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6" name="tx1706"/>
            <p:cNvSpPr/>
            <p:nvPr/>
          </p:nvSpPr>
          <p:spPr>
            <a:xfrm>
              <a:off x="671589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7" name="tx1707"/>
            <p:cNvSpPr/>
            <p:nvPr/>
          </p:nvSpPr>
          <p:spPr>
            <a:xfrm>
              <a:off x="697935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8" name="tx1708"/>
            <p:cNvSpPr/>
            <p:nvPr/>
          </p:nvSpPr>
          <p:spPr>
            <a:xfrm>
              <a:off x="724280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9" name="tx1709"/>
            <p:cNvSpPr/>
            <p:nvPr/>
          </p:nvSpPr>
          <p:spPr>
            <a:xfrm>
              <a:off x="750625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0" name="tx1710"/>
            <p:cNvSpPr/>
            <p:nvPr/>
          </p:nvSpPr>
          <p:spPr>
            <a:xfrm>
              <a:off x="776970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1" name="tx1711"/>
            <p:cNvSpPr/>
            <p:nvPr/>
          </p:nvSpPr>
          <p:spPr>
            <a:xfrm>
              <a:off x="803315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2" name="tx1712"/>
            <p:cNvSpPr/>
            <p:nvPr/>
          </p:nvSpPr>
          <p:spPr>
            <a:xfrm>
              <a:off x="829660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3" name="tx1713"/>
            <p:cNvSpPr/>
            <p:nvPr/>
          </p:nvSpPr>
          <p:spPr>
            <a:xfrm>
              <a:off x="856005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4" name="tx1714"/>
            <p:cNvSpPr/>
            <p:nvPr/>
          </p:nvSpPr>
          <p:spPr>
            <a:xfrm>
              <a:off x="197378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5" name="tx1715"/>
            <p:cNvSpPr/>
            <p:nvPr/>
          </p:nvSpPr>
          <p:spPr>
            <a:xfrm>
              <a:off x="223723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16" name="tx1716"/>
            <p:cNvSpPr/>
            <p:nvPr/>
          </p:nvSpPr>
          <p:spPr>
            <a:xfrm>
              <a:off x="250068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7" name="tx1717"/>
            <p:cNvSpPr/>
            <p:nvPr/>
          </p:nvSpPr>
          <p:spPr>
            <a:xfrm>
              <a:off x="276413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8" name="tx1718"/>
            <p:cNvSpPr/>
            <p:nvPr/>
          </p:nvSpPr>
          <p:spPr>
            <a:xfrm>
              <a:off x="302758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9" name="tx1719"/>
            <p:cNvSpPr/>
            <p:nvPr/>
          </p:nvSpPr>
          <p:spPr>
            <a:xfrm>
              <a:off x="329103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0" name="tx1720"/>
            <p:cNvSpPr/>
            <p:nvPr/>
          </p:nvSpPr>
          <p:spPr>
            <a:xfrm>
              <a:off x="355448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1" name="tx1721"/>
            <p:cNvSpPr/>
            <p:nvPr/>
          </p:nvSpPr>
          <p:spPr>
            <a:xfrm>
              <a:off x="381793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2" name="tx1722"/>
            <p:cNvSpPr/>
            <p:nvPr/>
          </p:nvSpPr>
          <p:spPr>
            <a:xfrm>
              <a:off x="408138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3" name="tx1723"/>
            <p:cNvSpPr/>
            <p:nvPr/>
          </p:nvSpPr>
          <p:spPr>
            <a:xfrm>
              <a:off x="434484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4" name="tx1724"/>
            <p:cNvSpPr/>
            <p:nvPr/>
          </p:nvSpPr>
          <p:spPr>
            <a:xfrm>
              <a:off x="460829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5" name="tx1725"/>
            <p:cNvSpPr/>
            <p:nvPr/>
          </p:nvSpPr>
          <p:spPr>
            <a:xfrm>
              <a:off x="487174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6" name="tx1726"/>
            <p:cNvSpPr/>
            <p:nvPr/>
          </p:nvSpPr>
          <p:spPr>
            <a:xfrm>
              <a:off x="513519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7" name="tx1727"/>
            <p:cNvSpPr/>
            <p:nvPr/>
          </p:nvSpPr>
          <p:spPr>
            <a:xfrm>
              <a:off x="539864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8" name="tx1728"/>
            <p:cNvSpPr/>
            <p:nvPr/>
          </p:nvSpPr>
          <p:spPr>
            <a:xfrm>
              <a:off x="566209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29" name="tx1729"/>
            <p:cNvSpPr/>
            <p:nvPr/>
          </p:nvSpPr>
          <p:spPr>
            <a:xfrm>
              <a:off x="592554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0" name="tx1730"/>
            <p:cNvSpPr/>
            <p:nvPr/>
          </p:nvSpPr>
          <p:spPr>
            <a:xfrm>
              <a:off x="6188997"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1" name="tx1731"/>
            <p:cNvSpPr/>
            <p:nvPr/>
          </p:nvSpPr>
          <p:spPr>
            <a:xfrm>
              <a:off x="645244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32" name="tx1732"/>
            <p:cNvSpPr/>
            <p:nvPr/>
          </p:nvSpPr>
          <p:spPr>
            <a:xfrm>
              <a:off x="671589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3" name="tx1733"/>
            <p:cNvSpPr/>
            <p:nvPr/>
          </p:nvSpPr>
          <p:spPr>
            <a:xfrm>
              <a:off x="697935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4" name="tx1734"/>
            <p:cNvSpPr/>
            <p:nvPr/>
          </p:nvSpPr>
          <p:spPr>
            <a:xfrm>
              <a:off x="724280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5" name="tx1735"/>
            <p:cNvSpPr/>
            <p:nvPr/>
          </p:nvSpPr>
          <p:spPr>
            <a:xfrm>
              <a:off x="750625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6" name="tx1736"/>
            <p:cNvSpPr/>
            <p:nvPr/>
          </p:nvSpPr>
          <p:spPr>
            <a:xfrm>
              <a:off x="776970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7" name="tx1737"/>
            <p:cNvSpPr/>
            <p:nvPr/>
          </p:nvSpPr>
          <p:spPr>
            <a:xfrm>
              <a:off x="803315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38" name="tx1738"/>
            <p:cNvSpPr/>
            <p:nvPr/>
          </p:nvSpPr>
          <p:spPr>
            <a:xfrm>
              <a:off x="829660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9" name="tx1739"/>
            <p:cNvSpPr/>
            <p:nvPr/>
          </p:nvSpPr>
          <p:spPr>
            <a:xfrm>
              <a:off x="856005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0" name="tx1740"/>
            <p:cNvSpPr/>
            <p:nvPr/>
          </p:nvSpPr>
          <p:spPr>
            <a:xfrm>
              <a:off x="197378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1" name="tx1741"/>
            <p:cNvSpPr/>
            <p:nvPr/>
          </p:nvSpPr>
          <p:spPr>
            <a:xfrm>
              <a:off x="223723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2" name="tx1742"/>
            <p:cNvSpPr/>
            <p:nvPr/>
          </p:nvSpPr>
          <p:spPr>
            <a:xfrm>
              <a:off x="250068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3" name="tx1743"/>
            <p:cNvSpPr/>
            <p:nvPr/>
          </p:nvSpPr>
          <p:spPr>
            <a:xfrm>
              <a:off x="276413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4" name="tx1744"/>
            <p:cNvSpPr/>
            <p:nvPr/>
          </p:nvSpPr>
          <p:spPr>
            <a:xfrm>
              <a:off x="302758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5" name="tx1745"/>
            <p:cNvSpPr/>
            <p:nvPr/>
          </p:nvSpPr>
          <p:spPr>
            <a:xfrm>
              <a:off x="329103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46" name="tx1746"/>
            <p:cNvSpPr/>
            <p:nvPr/>
          </p:nvSpPr>
          <p:spPr>
            <a:xfrm>
              <a:off x="355448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7" name="tx1747"/>
            <p:cNvSpPr/>
            <p:nvPr/>
          </p:nvSpPr>
          <p:spPr>
            <a:xfrm>
              <a:off x="381793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48" name="tx1748"/>
            <p:cNvSpPr/>
            <p:nvPr/>
          </p:nvSpPr>
          <p:spPr>
            <a:xfrm>
              <a:off x="408138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49" name="tx1749"/>
            <p:cNvSpPr/>
            <p:nvPr/>
          </p:nvSpPr>
          <p:spPr>
            <a:xfrm>
              <a:off x="434484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50" name="tx1750"/>
            <p:cNvSpPr/>
            <p:nvPr/>
          </p:nvSpPr>
          <p:spPr>
            <a:xfrm>
              <a:off x="460829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1" name="tx1751"/>
            <p:cNvSpPr/>
            <p:nvPr/>
          </p:nvSpPr>
          <p:spPr>
            <a:xfrm>
              <a:off x="487174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2" name="tx1752"/>
            <p:cNvSpPr/>
            <p:nvPr/>
          </p:nvSpPr>
          <p:spPr>
            <a:xfrm>
              <a:off x="513519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3" name="tx1753"/>
            <p:cNvSpPr/>
            <p:nvPr/>
          </p:nvSpPr>
          <p:spPr>
            <a:xfrm>
              <a:off x="539864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54" name="tx1754"/>
            <p:cNvSpPr/>
            <p:nvPr/>
          </p:nvSpPr>
          <p:spPr>
            <a:xfrm>
              <a:off x="566209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5" name="tx1755"/>
            <p:cNvSpPr/>
            <p:nvPr/>
          </p:nvSpPr>
          <p:spPr>
            <a:xfrm>
              <a:off x="592554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6" name="tx1756"/>
            <p:cNvSpPr/>
            <p:nvPr/>
          </p:nvSpPr>
          <p:spPr>
            <a:xfrm>
              <a:off x="6188997"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57" name="tx1757"/>
            <p:cNvSpPr/>
            <p:nvPr/>
          </p:nvSpPr>
          <p:spPr>
            <a:xfrm>
              <a:off x="645244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8" name="tx1758"/>
            <p:cNvSpPr/>
            <p:nvPr/>
          </p:nvSpPr>
          <p:spPr>
            <a:xfrm>
              <a:off x="671589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9" name="tx1759"/>
            <p:cNvSpPr/>
            <p:nvPr/>
          </p:nvSpPr>
          <p:spPr>
            <a:xfrm>
              <a:off x="697935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60" name="tx1760"/>
            <p:cNvSpPr/>
            <p:nvPr/>
          </p:nvSpPr>
          <p:spPr>
            <a:xfrm>
              <a:off x="724280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61" name="tx1761"/>
            <p:cNvSpPr/>
            <p:nvPr/>
          </p:nvSpPr>
          <p:spPr>
            <a:xfrm>
              <a:off x="750625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62" name="tx1762"/>
            <p:cNvSpPr/>
            <p:nvPr/>
          </p:nvSpPr>
          <p:spPr>
            <a:xfrm>
              <a:off x="776970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63" name="tx1763"/>
            <p:cNvSpPr/>
            <p:nvPr/>
          </p:nvSpPr>
          <p:spPr>
            <a:xfrm>
              <a:off x="803315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64" name="tx1764"/>
            <p:cNvSpPr/>
            <p:nvPr/>
          </p:nvSpPr>
          <p:spPr>
            <a:xfrm>
              <a:off x="829660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765" name="tx1765"/>
            <p:cNvSpPr/>
            <p:nvPr/>
          </p:nvSpPr>
          <p:spPr>
            <a:xfrm>
              <a:off x="856005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66" name="tx1766"/>
            <p:cNvSpPr/>
            <p:nvPr/>
          </p:nvSpPr>
          <p:spPr>
            <a:xfrm>
              <a:off x="197378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223723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8" name="tx1768"/>
            <p:cNvSpPr/>
            <p:nvPr/>
          </p:nvSpPr>
          <p:spPr>
            <a:xfrm>
              <a:off x="250068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9" name="tx1769"/>
            <p:cNvSpPr/>
            <p:nvPr/>
          </p:nvSpPr>
          <p:spPr>
            <a:xfrm>
              <a:off x="276413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0" name="tx1770"/>
            <p:cNvSpPr/>
            <p:nvPr/>
          </p:nvSpPr>
          <p:spPr>
            <a:xfrm>
              <a:off x="302758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1" name="tx1771"/>
            <p:cNvSpPr/>
            <p:nvPr/>
          </p:nvSpPr>
          <p:spPr>
            <a:xfrm>
              <a:off x="329103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355448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3" name="tx1773"/>
            <p:cNvSpPr/>
            <p:nvPr/>
          </p:nvSpPr>
          <p:spPr>
            <a:xfrm>
              <a:off x="381793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4" name="tx1774"/>
            <p:cNvSpPr/>
            <p:nvPr/>
          </p:nvSpPr>
          <p:spPr>
            <a:xfrm>
              <a:off x="408138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5" name="tx1775"/>
            <p:cNvSpPr/>
            <p:nvPr/>
          </p:nvSpPr>
          <p:spPr>
            <a:xfrm>
              <a:off x="434484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6" name="tx1776"/>
            <p:cNvSpPr/>
            <p:nvPr/>
          </p:nvSpPr>
          <p:spPr>
            <a:xfrm>
              <a:off x="460829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7" name="tx1777"/>
            <p:cNvSpPr/>
            <p:nvPr/>
          </p:nvSpPr>
          <p:spPr>
            <a:xfrm>
              <a:off x="487174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8" name="tx1778"/>
            <p:cNvSpPr/>
            <p:nvPr/>
          </p:nvSpPr>
          <p:spPr>
            <a:xfrm>
              <a:off x="513519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9" name="tx1779"/>
            <p:cNvSpPr/>
            <p:nvPr/>
          </p:nvSpPr>
          <p:spPr>
            <a:xfrm>
              <a:off x="539864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0" name="tx1780"/>
            <p:cNvSpPr/>
            <p:nvPr/>
          </p:nvSpPr>
          <p:spPr>
            <a:xfrm>
              <a:off x="566209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1" name="tx1781"/>
            <p:cNvSpPr/>
            <p:nvPr/>
          </p:nvSpPr>
          <p:spPr>
            <a:xfrm>
              <a:off x="592554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2" name="tx1782"/>
            <p:cNvSpPr/>
            <p:nvPr/>
          </p:nvSpPr>
          <p:spPr>
            <a:xfrm>
              <a:off x="6188997"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3" name="tx1783"/>
            <p:cNvSpPr/>
            <p:nvPr/>
          </p:nvSpPr>
          <p:spPr>
            <a:xfrm>
              <a:off x="645244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4" name="tx1784"/>
            <p:cNvSpPr/>
            <p:nvPr/>
          </p:nvSpPr>
          <p:spPr>
            <a:xfrm>
              <a:off x="671589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85" name="tx1785"/>
            <p:cNvSpPr/>
            <p:nvPr/>
          </p:nvSpPr>
          <p:spPr>
            <a:xfrm>
              <a:off x="697935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6" name="tx1786"/>
            <p:cNvSpPr/>
            <p:nvPr/>
          </p:nvSpPr>
          <p:spPr>
            <a:xfrm>
              <a:off x="724280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7" name="tx1787"/>
            <p:cNvSpPr/>
            <p:nvPr/>
          </p:nvSpPr>
          <p:spPr>
            <a:xfrm>
              <a:off x="750625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88" name="tx1788"/>
            <p:cNvSpPr/>
            <p:nvPr/>
          </p:nvSpPr>
          <p:spPr>
            <a:xfrm>
              <a:off x="776970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9" name="tx1789"/>
            <p:cNvSpPr/>
            <p:nvPr/>
          </p:nvSpPr>
          <p:spPr>
            <a:xfrm>
              <a:off x="803315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90" name="tx1790"/>
            <p:cNvSpPr/>
            <p:nvPr/>
          </p:nvSpPr>
          <p:spPr>
            <a:xfrm>
              <a:off x="829660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1" name="tx1791"/>
            <p:cNvSpPr/>
            <p:nvPr/>
          </p:nvSpPr>
          <p:spPr>
            <a:xfrm>
              <a:off x="856005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2" name="tx1792"/>
            <p:cNvSpPr/>
            <p:nvPr/>
          </p:nvSpPr>
          <p:spPr>
            <a:xfrm>
              <a:off x="197378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3" name="tx1793"/>
            <p:cNvSpPr/>
            <p:nvPr/>
          </p:nvSpPr>
          <p:spPr>
            <a:xfrm>
              <a:off x="223723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4" name="tx1794"/>
            <p:cNvSpPr/>
            <p:nvPr/>
          </p:nvSpPr>
          <p:spPr>
            <a:xfrm>
              <a:off x="250068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5" name="tx1795"/>
            <p:cNvSpPr/>
            <p:nvPr/>
          </p:nvSpPr>
          <p:spPr>
            <a:xfrm>
              <a:off x="276413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6" name="tx1796"/>
            <p:cNvSpPr/>
            <p:nvPr/>
          </p:nvSpPr>
          <p:spPr>
            <a:xfrm>
              <a:off x="302758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7" name="tx1797"/>
            <p:cNvSpPr/>
            <p:nvPr/>
          </p:nvSpPr>
          <p:spPr>
            <a:xfrm>
              <a:off x="329103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8" name="tx1798"/>
            <p:cNvSpPr/>
            <p:nvPr/>
          </p:nvSpPr>
          <p:spPr>
            <a:xfrm>
              <a:off x="355448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9" name="tx1799"/>
            <p:cNvSpPr/>
            <p:nvPr/>
          </p:nvSpPr>
          <p:spPr>
            <a:xfrm>
              <a:off x="381793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0" name="tx1800"/>
            <p:cNvSpPr/>
            <p:nvPr/>
          </p:nvSpPr>
          <p:spPr>
            <a:xfrm>
              <a:off x="408138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1" name="tx1801"/>
            <p:cNvSpPr/>
            <p:nvPr/>
          </p:nvSpPr>
          <p:spPr>
            <a:xfrm>
              <a:off x="434484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2" name="tx1802"/>
            <p:cNvSpPr/>
            <p:nvPr/>
          </p:nvSpPr>
          <p:spPr>
            <a:xfrm>
              <a:off x="460829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3" name="tx1803"/>
            <p:cNvSpPr/>
            <p:nvPr/>
          </p:nvSpPr>
          <p:spPr>
            <a:xfrm>
              <a:off x="487174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4" name="tx1804"/>
            <p:cNvSpPr/>
            <p:nvPr/>
          </p:nvSpPr>
          <p:spPr>
            <a:xfrm>
              <a:off x="513519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5" name="tx1805"/>
            <p:cNvSpPr/>
            <p:nvPr/>
          </p:nvSpPr>
          <p:spPr>
            <a:xfrm>
              <a:off x="539864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6" name="tx1806"/>
            <p:cNvSpPr/>
            <p:nvPr/>
          </p:nvSpPr>
          <p:spPr>
            <a:xfrm>
              <a:off x="566209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7" name="tx1807"/>
            <p:cNvSpPr/>
            <p:nvPr/>
          </p:nvSpPr>
          <p:spPr>
            <a:xfrm>
              <a:off x="592554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8" name="tx1808"/>
            <p:cNvSpPr/>
            <p:nvPr/>
          </p:nvSpPr>
          <p:spPr>
            <a:xfrm>
              <a:off x="6188997"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09" name="tx1809"/>
            <p:cNvSpPr/>
            <p:nvPr/>
          </p:nvSpPr>
          <p:spPr>
            <a:xfrm>
              <a:off x="645244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0" name="tx1810"/>
            <p:cNvSpPr/>
            <p:nvPr/>
          </p:nvSpPr>
          <p:spPr>
            <a:xfrm>
              <a:off x="671589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1" name="tx1811"/>
            <p:cNvSpPr/>
            <p:nvPr/>
          </p:nvSpPr>
          <p:spPr>
            <a:xfrm>
              <a:off x="697935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2" name="tx1812"/>
            <p:cNvSpPr/>
            <p:nvPr/>
          </p:nvSpPr>
          <p:spPr>
            <a:xfrm>
              <a:off x="724280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3" name="tx1813"/>
            <p:cNvSpPr/>
            <p:nvPr/>
          </p:nvSpPr>
          <p:spPr>
            <a:xfrm>
              <a:off x="750625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4" name="tx1814"/>
            <p:cNvSpPr/>
            <p:nvPr/>
          </p:nvSpPr>
          <p:spPr>
            <a:xfrm>
              <a:off x="776970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5" name="tx1815"/>
            <p:cNvSpPr/>
            <p:nvPr/>
          </p:nvSpPr>
          <p:spPr>
            <a:xfrm>
              <a:off x="803315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6" name="tx1816"/>
            <p:cNvSpPr/>
            <p:nvPr/>
          </p:nvSpPr>
          <p:spPr>
            <a:xfrm>
              <a:off x="829660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7" name="tx1817"/>
            <p:cNvSpPr/>
            <p:nvPr/>
          </p:nvSpPr>
          <p:spPr>
            <a:xfrm>
              <a:off x="856005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18" name="tx1818"/>
            <p:cNvSpPr/>
            <p:nvPr/>
          </p:nvSpPr>
          <p:spPr>
            <a:xfrm>
              <a:off x="197378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19" name="tx1819"/>
            <p:cNvSpPr/>
            <p:nvPr/>
          </p:nvSpPr>
          <p:spPr>
            <a:xfrm>
              <a:off x="223723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0" name="tx1820"/>
            <p:cNvSpPr/>
            <p:nvPr/>
          </p:nvSpPr>
          <p:spPr>
            <a:xfrm>
              <a:off x="250068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1" name="tx1821"/>
            <p:cNvSpPr/>
            <p:nvPr/>
          </p:nvSpPr>
          <p:spPr>
            <a:xfrm>
              <a:off x="276413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22" name="tx1822"/>
            <p:cNvSpPr/>
            <p:nvPr/>
          </p:nvSpPr>
          <p:spPr>
            <a:xfrm>
              <a:off x="302758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3" name="tx1823"/>
            <p:cNvSpPr/>
            <p:nvPr/>
          </p:nvSpPr>
          <p:spPr>
            <a:xfrm>
              <a:off x="329103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4" name="tx1824"/>
            <p:cNvSpPr/>
            <p:nvPr/>
          </p:nvSpPr>
          <p:spPr>
            <a:xfrm>
              <a:off x="355448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5" name="tx1825"/>
            <p:cNvSpPr/>
            <p:nvPr/>
          </p:nvSpPr>
          <p:spPr>
            <a:xfrm>
              <a:off x="381793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6" name="tx1826"/>
            <p:cNvSpPr/>
            <p:nvPr/>
          </p:nvSpPr>
          <p:spPr>
            <a:xfrm>
              <a:off x="408138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7" name="tx1827"/>
            <p:cNvSpPr/>
            <p:nvPr/>
          </p:nvSpPr>
          <p:spPr>
            <a:xfrm>
              <a:off x="434484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8" name="tx1828"/>
            <p:cNvSpPr/>
            <p:nvPr/>
          </p:nvSpPr>
          <p:spPr>
            <a:xfrm>
              <a:off x="460829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29" name="tx1829"/>
            <p:cNvSpPr/>
            <p:nvPr/>
          </p:nvSpPr>
          <p:spPr>
            <a:xfrm>
              <a:off x="487174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0" name="tx1830"/>
            <p:cNvSpPr/>
            <p:nvPr/>
          </p:nvSpPr>
          <p:spPr>
            <a:xfrm>
              <a:off x="513519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1" name="tx1831"/>
            <p:cNvSpPr/>
            <p:nvPr/>
          </p:nvSpPr>
          <p:spPr>
            <a:xfrm>
              <a:off x="539864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2" name="tx1832"/>
            <p:cNvSpPr/>
            <p:nvPr/>
          </p:nvSpPr>
          <p:spPr>
            <a:xfrm>
              <a:off x="566209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3" name="tx1833"/>
            <p:cNvSpPr/>
            <p:nvPr/>
          </p:nvSpPr>
          <p:spPr>
            <a:xfrm>
              <a:off x="592554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4" name="tx1834"/>
            <p:cNvSpPr/>
            <p:nvPr/>
          </p:nvSpPr>
          <p:spPr>
            <a:xfrm>
              <a:off x="6188997"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35" name="tx1835"/>
            <p:cNvSpPr/>
            <p:nvPr/>
          </p:nvSpPr>
          <p:spPr>
            <a:xfrm>
              <a:off x="645244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6" name="tx1836"/>
            <p:cNvSpPr/>
            <p:nvPr/>
          </p:nvSpPr>
          <p:spPr>
            <a:xfrm>
              <a:off x="671589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7" name="tx1837"/>
            <p:cNvSpPr/>
            <p:nvPr/>
          </p:nvSpPr>
          <p:spPr>
            <a:xfrm>
              <a:off x="697935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8" name="tx1838"/>
            <p:cNvSpPr/>
            <p:nvPr/>
          </p:nvSpPr>
          <p:spPr>
            <a:xfrm>
              <a:off x="724280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9" name="tx1839"/>
            <p:cNvSpPr/>
            <p:nvPr/>
          </p:nvSpPr>
          <p:spPr>
            <a:xfrm>
              <a:off x="750625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0" name="tx1840"/>
            <p:cNvSpPr/>
            <p:nvPr/>
          </p:nvSpPr>
          <p:spPr>
            <a:xfrm>
              <a:off x="776970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1" name="tx1841"/>
            <p:cNvSpPr/>
            <p:nvPr/>
          </p:nvSpPr>
          <p:spPr>
            <a:xfrm>
              <a:off x="803315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2" name="tx1842"/>
            <p:cNvSpPr/>
            <p:nvPr/>
          </p:nvSpPr>
          <p:spPr>
            <a:xfrm>
              <a:off x="829660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3" name="tx1843"/>
            <p:cNvSpPr/>
            <p:nvPr/>
          </p:nvSpPr>
          <p:spPr>
            <a:xfrm>
              <a:off x="856005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4" name="tx1844"/>
            <p:cNvSpPr/>
            <p:nvPr/>
          </p:nvSpPr>
          <p:spPr>
            <a:xfrm>
              <a:off x="197378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5" name="tx1845"/>
            <p:cNvSpPr/>
            <p:nvPr/>
          </p:nvSpPr>
          <p:spPr>
            <a:xfrm>
              <a:off x="223723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6" name="tx1846"/>
            <p:cNvSpPr/>
            <p:nvPr/>
          </p:nvSpPr>
          <p:spPr>
            <a:xfrm>
              <a:off x="250068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7" name="tx1847"/>
            <p:cNvSpPr/>
            <p:nvPr/>
          </p:nvSpPr>
          <p:spPr>
            <a:xfrm>
              <a:off x="276413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8" name="tx1848"/>
            <p:cNvSpPr/>
            <p:nvPr/>
          </p:nvSpPr>
          <p:spPr>
            <a:xfrm>
              <a:off x="302758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49" name="tx1849"/>
            <p:cNvSpPr/>
            <p:nvPr/>
          </p:nvSpPr>
          <p:spPr>
            <a:xfrm>
              <a:off x="329103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0" name="tx1850"/>
            <p:cNvSpPr/>
            <p:nvPr/>
          </p:nvSpPr>
          <p:spPr>
            <a:xfrm>
              <a:off x="355448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1" name="tx1851"/>
            <p:cNvSpPr/>
            <p:nvPr/>
          </p:nvSpPr>
          <p:spPr>
            <a:xfrm>
              <a:off x="381793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2" name="tx1852"/>
            <p:cNvSpPr/>
            <p:nvPr/>
          </p:nvSpPr>
          <p:spPr>
            <a:xfrm>
              <a:off x="408138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3" name="tx1853"/>
            <p:cNvSpPr/>
            <p:nvPr/>
          </p:nvSpPr>
          <p:spPr>
            <a:xfrm>
              <a:off x="434484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4" name="tx1854"/>
            <p:cNvSpPr/>
            <p:nvPr/>
          </p:nvSpPr>
          <p:spPr>
            <a:xfrm>
              <a:off x="460829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5" name="tx1855"/>
            <p:cNvSpPr/>
            <p:nvPr/>
          </p:nvSpPr>
          <p:spPr>
            <a:xfrm>
              <a:off x="487174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6" name="tx1856"/>
            <p:cNvSpPr/>
            <p:nvPr/>
          </p:nvSpPr>
          <p:spPr>
            <a:xfrm>
              <a:off x="513519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57" name="tx1857"/>
            <p:cNvSpPr/>
            <p:nvPr/>
          </p:nvSpPr>
          <p:spPr>
            <a:xfrm>
              <a:off x="539864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8" name="tx1858"/>
            <p:cNvSpPr/>
            <p:nvPr/>
          </p:nvSpPr>
          <p:spPr>
            <a:xfrm>
              <a:off x="566209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59" name="tx1859"/>
            <p:cNvSpPr/>
            <p:nvPr/>
          </p:nvSpPr>
          <p:spPr>
            <a:xfrm>
              <a:off x="592554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0" name="tx1860"/>
            <p:cNvSpPr/>
            <p:nvPr/>
          </p:nvSpPr>
          <p:spPr>
            <a:xfrm>
              <a:off x="6188997"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1" name="tx1861"/>
            <p:cNvSpPr/>
            <p:nvPr/>
          </p:nvSpPr>
          <p:spPr>
            <a:xfrm>
              <a:off x="645244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2" name="tx1862"/>
            <p:cNvSpPr/>
            <p:nvPr/>
          </p:nvSpPr>
          <p:spPr>
            <a:xfrm>
              <a:off x="671589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3" name="tx1863"/>
            <p:cNvSpPr/>
            <p:nvPr/>
          </p:nvSpPr>
          <p:spPr>
            <a:xfrm>
              <a:off x="697935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4" name="tx1864"/>
            <p:cNvSpPr/>
            <p:nvPr/>
          </p:nvSpPr>
          <p:spPr>
            <a:xfrm>
              <a:off x="724280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5" name="tx1865"/>
            <p:cNvSpPr/>
            <p:nvPr/>
          </p:nvSpPr>
          <p:spPr>
            <a:xfrm>
              <a:off x="750625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6" name="tx1866"/>
            <p:cNvSpPr/>
            <p:nvPr/>
          </p:nvSpPr>
          <p:spPr>
            <a:xfrm>
              <a:off x="776970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7" name="tx1867"/>
            <p:cNvSpPr/>
            <p:nvPr/>
          </p:nvSpPr>
          <p:spPr>
            <a:xfrm>
              <a:off x="803315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8" name="tx1868"/>
            <p:cNvSpPr/>
            <p:nvPr/>
          </p:nvSpPr>
          <p:spPr>
            <a:xfrm>
              <a:off x="829660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9" name="tx1869"/>
            <p:cNvSpPr/>
            <p:nvPr/>
          </p:nvSpPr>
          <p:spPr>
            <a:xfrm>
              <a:off x="856005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0" name="tx1870"/>
            <p:cNvSpPr/>
            <p:nvPr/>
          </p:nvSpPr>
          <p:spPr>
            <a:xfrm>
              <a:off x="197378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1" name="tx1871"/>
            <p:cNvSpPr/>
            <p:nvPr/>
          </p:nvSpPr>
          <p:spPr>
            <a:xfrm>
              <a:off x="223723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72" name="tx1872"/>
            <p:cNvSpPr/>
            <p:nvPr/>
          </p:nvSpPr>
          <p:spPr>
            <a:xfrm>
              <a:off x="250068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3" name="tx1873"/>
            <p:cNvSpPr/>
            <p:nvPr/>
          </p:nvSpPr>
          <p:spPr>
            <a:xfrm>
              <a:off x="276413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4" name="tx1874"/>
            <p:cNvSpPr/>
            <p:nvPr/>
          </p:nvSpPr>
          <p:spPr>
            <a:xfrm>
              <a:off x="302758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5" name="tx1875"/>
            <p:cNvSpPr/>
            <p:nvPr/>
          </p:nvSpPr>
          <p:spPr>
            <a:xfrm>
              <a:off x="329103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355448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381793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408138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434484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460829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487174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513519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539864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566209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592554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6" name="tx1886"/>
            <p:cNvSpPr/>
            <p:nvPr/>
          </p:nvSpPr>
          <p:spPr>
            <a:xfrm>
              <a:off x="6188997"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7" name="tx1887"/>
            <p:cNvSpPr/>
            <p:nvPr/>
          </p:nvSpPr>
          <p:spPr>
            <a:xfrm>
              <a:off x="645244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8" name="tx1888"/>
            <p:cNvSpPr/>
            <p:nvPr/>
          </p:nvSpPr>
          <p:spPr>
            <a:xfrm>
              <a:off x="671589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9" name="tx1889"/>
            <p:cNvSpPr/>
            <p:nvPr/>
          </p:nvSpPr>
          <p:spPr>
            <a:xfrm>
              <a:off x="697935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724280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750625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776970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803315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829660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5" name="tx1895"/>
            <p:cNvSpPr/>
            <p:nvPr/>
          </p:nvSpPr>
          <p:spPr>
            <a:xfrm>
              <a:off x="856005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96" name="tx1896"/>
            <p:cNvSpPr/>
            <p:nvPr/>
          </p:nvSpPr>
          <p:spPr>
            <a:xfrm>
              <a:off x="197378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223723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250068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276413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302758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329103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355448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381793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408138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434484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460829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7" name="tx1907"/>
            <p:cNvSpPr/>
            <p:nvPr/>
          </p:nvSpPr>
          <p:spPr>
            <a:xfrm>
              <a:off x="487174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8" name="tx1908"/>
            <p:cNvSpPr/>
            <p:nvPr/>
          </p:nvSpPr>
          <p:spPr>
            <a:xfrm>
              <a:off x="513519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539864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0" name="tx1910"/>
            <p:cNvSpPr/>
            <p:nvPr/>
          </p:nvSpPr>
          <p:spPr>
            <a:xfrm>
              <a:off x="566209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592554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6188997"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645244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671589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697935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6" name="tx1916"/>
            <p:cNvSpPr/>
            <p:nvPr/>
          </p:nvSpPr>
          <p:spPr>
            <a:xfrm>
              <a:off x="724280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7" name="tx1917"/>
            <p:cNvSpPr/>
            <p:nvPr/>
          </p:nvSpPr>
          <p:spPr>
            <a:xfrm>
              <a:off x="750625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8" name="tx1918"/>
            <p:cNvSpPr/>
            <p:nvPr/>
          </p:nvSpPr>
          <p:spPr>
            <a:xfrm>
              <a:off x="776970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9" name="tx1919"/>
            <p:cNvSpPr/>
            <p:nvPr/>
          </p:nvSpPr>
          <p:spPr>
            <a:xfrm>
              <a:off x="803315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0" name="tx1920"/>
            <p:cNvSpPr/>
            <p:nvPr/>
          </p:nvSpPr>
          <p:spPr>
            <a:xfrm>
              <a:off x="829660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1" name="tx1921"/>
            <p:cNvSpPr/>
            <p:nvPr/>
          </p:nvSpPr>
          <p:spPr>
            <a:xfrm>
              <a:off x="856005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2" name="tx1922"/>
            <p:cNvSpPr/>
            <p:nvPr/>
          </p:nvSpPr>
          <p:spPr>
            <a:xfrm>
              <a:off x="197378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3" name="tx1923"/>
            <p:cNvSpPr/>
            <p:nvPr/>
          </p:nvSpPr>
          <p:spPr>
            <a:xfrm>
              <a:off x="223723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4" name="tx1924"/>
            <p:cNvSpPr/>
            <p:nvPr/>
          </p:nvSpPr>
          <p:spPr>
            <a:xfrm>
              <a:off x="250068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5" name="tx1925"/>
            <p:cNvSpPr/>
            <p:nvPr/>
          </p:nvSpPr>
          <p:spPr>
            <a:xfrm>
              <a:off x="276413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6" name="tx1926"/>
            <p:cNvSpPr/>
            <p:nvPr/>
          </p:nvSpPr>
          <p:spPr>
            <a:xfrm>
              <a:off x="302758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7" name="tx1927"/>
            <p:cNvSpPr/>
            <p:nvPr/>
          </p:nvSpPr>
          <p:spPr>
            <a:xfrm>
              <a:off x="329103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8" name="tx1928"/>
            <p:cNvSpPr/>
            <p:nvPr/>
          </p:nvSpPr>
          <p:spPr>
            <a:xfrm>
              <a:off x="355448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9" name="tx1929"/>
            <p:cNvSpPr/>
            <p:nvPr/>
          </p:nvSpPr>
          <p:spPr>
            <a:xfrm>
              <a:off x="381793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30" name="tx1930"/>
            <p:cNvSpPr/>
            <p:nvPr/>
          </p:nvSpPr>
          <p:spPr>
            <a:xfrm>
              <a:off x="408138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1" name="tx1931"/>
            <p:cNvSpPr/>
            <p:nvPr/>
          </p:nvSpPr>
          <p:spPr>
            <a:xfrm>
              <a:off x="434484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2" name="tx1932"/>
            <p:cNvSpPr/>
            <p:nvPr/>
          </p:nvSpPr>
          <p:spPr>
            <a:xfrm>
              <a:off x="460829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33" name="tx1933"/>
            <p:cNvSpPr/>
            <p:nvPr/>
          </p:nvSpPr>
          <p:spPr>
            <a:xfrm>
              <a:off x="487174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34" name="tx1934"/>
            <p:cNvSpPr/>
            <p:nvPr/>
          </p:nvSpPr>
          <p:spPr>
            <a:xfrm>
              <a:off x="513519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35" name="tx1935"/>
            <p:cNvSpPr/>
            <p:nvPr/>
          </p:nvSpPr>
          <p:spPr>
            <a:xfrm>
              <a:off x="539864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36" name="tx1936"/>
            <p:cNvSpPr/>
            <p:nvPr/>
          </p:nvSpPr>
          <p:spPr>
            <a:xfrm>
              <a:off x="566209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7" name="tx1937"/>
            <p:cNvSpPr/>
            <p:nvPr/>
          </p:nvSpPr>
          <p:spPr>
            <a:xfrm>
              <a:off x="592554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8" name="tx1938"/>
            <p:cNvSpPr/>
            <p:nvPr/>
          </p:nvSpPr>
          <p:spPr>
            <a:xfrm>
              <a:off x="6188997"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39" name="tx1939"/>
            <p:cNvSpPr/>
            <p:nvPr/>
          </p:nvSpPr>
          <p:spPr>
            <a:xfrm>
              <a:off x="645244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0" name="tx1940"/>
            <p:cNvSpPr/>
            <p:nvPr/>
          </p:nvSpPr>
          <p:spPr>
            <a:xfrm>
              <a:off x="671589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1" name="tx1941"/>
            <p:cNvSpPr/>
            <p:nvPr/>
          </p:nvSpPr>
          <p:spPr>
            <a:xfrm>
              <a:off x="697935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2" name="tx1942"/>
            <p:cNvSpPr/>
            <p:nvPr/>
          </p:nvSpPr>
          <p:spPr>
            <a:xfrm>
              <a:off x="724280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43" name="tx1943"/>
            <p:cNvSpPr/>
            <p:nvPr/>
          </p:nvSpPr>
          <p:spPr>
            <a:xfrm>
              <a:off x="750625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4" name="tx1944"/>
            <p:cNvSpPr/>
            <p:nvPr/>
          </p:nvSpPr>
          <p:spPr>
            <a:xfrm>
              <a:off x="776970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5" name="tx1945"/>
            <p:cNvSpPr/>
            <p:nvPr/>
          </p:nvSpPr>
          <p:spPr>
            <a:xfrm>
              <a:off x="803315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46" name="tx1946"/>
            <p:cNvSpPr/>
            <p:nvPr/>
          </p:nvSpPr>
          <p:spPr>
            <a:xfrm>
              <a:off x="829660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7" name="tx1947"/>
            <p:cNvSpPr/>
            <p:nvPr/>
          </p:nvSpPr>
          <p:spPr>
            <a:xfrm>
              <a:off x="856005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48" name="tx1948"/>
            <p:cNvSpPr/>
            <p:nvPr/>
          </p:nvSpPr>
          <p:spPr>
            <a:xfrm>
              <a:off x="197378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9" name="tx1949"/>
            <p:cNvSpPr/>
            <p:nvPr/>
          </p:nvSpPr>
          <p:spPr>
            <a:xfrm>
              <a:off x="223723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50" name="tx1950"/>
            <p:cNvSpPr/>
            <p:nvPr/>
          </p:nvSpPr>
          <p:spPr>
            <a:xfrm>
              <a:off x="250068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51" name="tx1951"/>
            <p:cNvSpPr/>
            <p:nvPr/>
          </p:nvSpPr>
          <p:spPr>
            <a:xfrm>
              <a:off x="276413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52" name="tx1952"/>
            <p:cNvSpPr/>
            <p:nvPr/>
          </p:nvSpPr>
          <p:spPr>
            <a:xfrm>
              <a:off x="302758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53" name="tx1953"/>
            <p:cNvSpPr/>
            <p:nvPr/>
          </p:nvSpPr>
          <p:spPr>
            <a:xfrm>
              <a:off x="329103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4" name="tx1954"/>
            <p:cNvSpPr/>
            <p:nvPr/>
          </p:nvSpPr>
          <p:spPr>
            <a:xfrm>
              <a:off x="355448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55" name="tx1955"/>
            <p:cNvSpPr/>
            <p:nvPr/>
          </p:nvSpPr>
          <p:spPr>
            <a:xfrm>
              <a:off x="381793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6" name="tx1956"/>
            <p:cNvSpPr/>
            <p:nvPr/>
          </p:nvSpPr>
          <p:spPr>
            <a:xfrm>
              <a:off x="408138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7" name="tx1957"/>
            <p:cNvSpPr/>
            <p:nvPr/>
          </p:nvSpPr>
          <p:spPr>
            <a:xfrm>
              <a:off x="434484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8" name="tx1958"/>
            <p:cNvSpPr/>
            <p:nvPr/>
          </p:nvSpPr>
          <p:spPr>
            <a:xfrm>
              <a:off x="460829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9" name="tx1959"/>
            <p:cNvSpPr/>
            <p:nvPr/>
          </p:nvSpPr>
          <p:spPr>
            <a:xfrm>
              <a:off x="487174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0" name="tx1960"/>
            <p:cNvSpPr/>
            <p:nvPr/>
          </p:nvSpPr>
          <p:spPr>
            <a:xfrm>
              <a:off x="513519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1" name="tx1961"/>
            <p:cNvSpPr/>
            <p:nvPr/>
          </p:nvSpPr>
          <p:spPr>
            <a:xfrm>
              <a:off x="539864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2" name="tx1962"/>
            <p:cNvSpPr/>
            <p:nvPr/>
          </p:nvSpPr>
          <p:spPr>
            <a:xfrm>
              <a:off x="566209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63" name="tx1963"/>
            <p:cNvSpPr/>
            <p:nvPr/>
          </p:nvSpPr>
          <p:spPr>
            <a:xfrm>
              <a:off x="592554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4" name="tx1964"/>
            <p:cNvSpPr/>
            <p:nvPr/>
          </p:nvSpPr>
          <p:spPr>
            <a:xfrm>
              <a:off x="6188997"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5" name="tx1965"/>
            <p:cNvSpPr/>
            <p:nvPr/>
          </p:nvSpPr>
          <p:spPr>
            <a:xfrm>
              <a:off x="645244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66" name="tx1966"/>
            <p:cNvSpPr/>
            <p:nvPr/>
          </p:nvSpPr>
          <p:spPr>
            <a:xfrm>
              <a:off x="671589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7" name="tx1967"/>
            <p:cNvSpPr/>
            <p:nvPr/>
          </p:nvSpPr>
          <p:spPr>
            <a:xfrm>
              <a:off x="697935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8" name="tx1968"/>
            <p:cNvSpPr/>
            <p:nvPr/>
          </p:nvSpPr>
          <p:spPr>
            <a:xfrm>
              <a:off x="724280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9" name="tx1969"/>
            <p:cNvSpPr/>
            <p:nvPr/>
          </p:nvSpPr>
          <p:spPr>
            <a:xfrm>
              <a:off x="750625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0" name="tx1970"/>
            <p:cNvSpPr/>
            <p:nvPr/>
          </p:nvSpPr>
          <p:spPr>
            <a:xfrm>
              <a:off x="776970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1" name="tx1971"/>
            <p:cNvSpPr/>
            <p:nvPr/>
          </p:nvSpPr>
          <p:spPr>
            <a:xfrm>
              <a:off x="803315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2" name="tx1972"/>
            <p:cNvSpPr/>
            <p:nvPr/>
          </p:nvSpPr>
          <p:spPr>
            <a:xfrm>
              <a:off x="829660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73" name="tx1973"/>
            <p:cNvSpPr/>
            <p:nvPr/>
          </p:nvSpPr>
          <p:spPr>
            <a:xfrm>
              <a:off x="856005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4" name="tx1974"/>
            <p:cNvSpPr/>
            <p:nvPr/>
          </p:nvSpPr>
          <p:spPr>
            <a:xfrm>
              <a:off x="197378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5" name="tx1975"/>
            <p:cNvSpPr/>
            <p:nvPr/>
          </p:nvSpPr>
          <p:spPr>
            <a:xfrm>
              <a:off x="223723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6" name="tx1976"/>
            <p:cNvSpPr/>
            <p:nvPr/>
          </p:nvSpPr>
          <p:spPr>
            <a:xfrm>
              <a:off x="250068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7" name="tx1977"/>
            <p:cNvSpPr/>
            <p:nvPr/>
          </p:nvSpPr>
          <p:spPr>
            <a:xfrm>
              <a:off x="276413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8" name="tx1978"/>
            <p:cNvSpPr/>
            <p:nvPr/>
          </p:nvSpPr>
          <p:spPr>
            <a:xfrm>
              <a:off x="302758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9" name="tx1979"/>
            <p:cNvSpPr/>
            <p:nvPr/>
          </p:nvSpPr>
          <p:spPr>
            <a:xfrm>
              <a:off x="329103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80" name="tx1980"/>
            <p:cNvSpPr/>
            <p:nvPr/>
          </p:nvSpPr>
          <p:spPr>
            <a:xfrm>
              <a:off x="355448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1" name="tx1981"/>
            <p:cNvSpPr/>
            <p:nvPr/>
          </p:nvSpPr>
          <p:spPr>
            <a:xfrm>
              <a:off x="381793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2" name="tx1982"/>
            <p:cNvSpPr/>
            <p:nvPr/>
          </p:nvSpPr>
          <p:spPr>
            <a:xfrm>
              <a:off x="408138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3" name="tx1983"/>
            <p:cNvSpPr/>
            <p:nvPr/>
          </p:nvSpPr>
          <p:spPr>
            <a:xfrm>
              <a:off x="434484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4" name="tx1984"/>
            <p:cNvSpPr/>
            <p:nvPr/>
          </p:nvSpPr>
          <p:spPr>
            <a:xfrm>
              <a:off x="460829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5" name="tx1985"/>
            <p:cNvSpPr/>
            <p:nvPr/>
          </p:nvSpPr>
          <p:spPr>
            <a:xfrm>
              <a:off x="487174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6" name="tx1986"/>
            <p:cNvSpPr/>
            <p:nvPr/>
          </p:nvSpPr>
          <p:spPr>
            <a:xfrm>
              <a:off x="513519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7" name="tx1987"/>
            <p:cNvSpPr/>
            <p:nvPr/>
          </p:nvSpPr>
          <p:spPr>
            <a:xfrm>
              <a:off x="539864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8" name="tx1988"/>
            <p:cNvSpPr/>
            <p:nvPr/>
          </p:nvSpPr>
          <p:spPr>
            <a:xfrm>
              <a:off x="566209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9" name="tx1989"/>
            <p:cNvSpPr/>
            <p:nvPr/>
          </p:nvSpPr>
          <p:spPr>
            <a:xfrm>
              <a:off x="592554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0" name="tx1990"/>
            <p:cNvSpPr/>
            <p:nvPr/>
          </p:nvSpPr>
          <p:spPr>
            <a:xfrm>
              <a:off x="6188997"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1" name="tx1991"/>
            <p:cNvSpPr/>
            <p:nvPr/>
          </p:nvSpPr>
          <p:spPr>
            <a:xfrm>
              <a:off x="645244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2" name="tx1992"/>
            <p:cNvSpPr/>
            <p:nvPr/>
          </p:nvSpPr>
          <p:spPr>
            <a:xfrm>
              <a:off x="671589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3" name="tx1993"/>
            <p:cNvSpPr/>
            <p:nvPr/>
          </p:nvSpPr>
          <p:spPr>
            <a:xfrm>
              <a:off x="697935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4" name="tx1994"/>
            <p:cNvSpPr/>
            <p:nvPr/>
          </p:nvSpPr>
          <p:spPr>
            <a:xfrm>
              <a:off x="724280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5" name="tx1995"/>
            <p:cNvSpPr/>
            <p:nvPr/>
          </p:nvSpPr>
          <p:spPr>
            <a:xfrm>
              <a:off x="750625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6" name="tx1996"/>
            <p:cNvSpPr/>
            <p:nvPr/>
          </p:nvSpPr>
          <p:spPr>
            <a:xfrm>
              <a:off x="776970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7" name="tx1997"/>
            <p:cNvSpPr/>
            <p:nvPr/>
          </p:nvSpPr>
          <p:spPr>
            <a:xfrm>
              <a:off x="803315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8" name="tx1998"/>
            <p:cNvSpPr/>
            <p:nvPr/>
          </p:nvSpPr>
          <p:spPr>
            <a:xfrm>
              <a:off x="829660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9" name="tx1999"/>
            <p:cNvSpPr/>
            <p:nvPr/>
          </p:nvSpPr>
          <p:spPr>
            <a:xfrm>
              <a:off x="856005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00" name="tx2000"/>
            <p:cNvSpPr/>
            <p:nvPr/>
          </p:nvSpPr>
          <p:spPr>
            <a:xfrm>
              <a:off x="197378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01" name="tx2001"/>
            <p:cNvSpPr/>
            <p:nvPr/>
          </p:nvSpPr>
          <p:spPr>
            <a:xfrm>
              <a:off x="223723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2" name="tx2002"/>
            <p:cNvSpPr/>
            <p:nvPr/>
          </p:nvSpPr>
          <p:spPr>
            <a:xfrm>
              <a:off x="250068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3" name="tx2003"/>
            <p:cNvSpPr/>
            <p:nvPr/>
          </p:nvSpPr>
          <p:spPr>
            <a:xfrm>
              <a:off x="276413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4" name="tx2004"/>
            <p:cNvSpPr/>
            <p:nvPr/>
          </p:nvSpPr>
          <p:spPr>
            <a:xfrm>
              <a:off x="302758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5" name="tx2005"/>
            <p:cNvSpPr/>
            <p:nvPr/>
          </p:nvSpPr>
          <p:spPr>
            <a:xfrm>
              <a:off x="329103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6" name="tx2006"/>
            <p:cNvSpPr/>
            <p:nvPr/>
          </p:nvSpPr>
          <p:spPr>
            <a:xfrm>
              <a:off x="355448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7" name="tx2007"/>
            <p:cNvSpPr/>
            <p:nvPr/>
          </p:nvSpPr>
          <p:spPr>
            <a:xfrm>
              <a:off x="381793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8" name="tx2008"/>
            <p:cNvSpPr/>
            <p:nvPr/>
          </p:nvSpPr>
          <p:spPr>
            <a:xfrm>
              <a:off x="408138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9" name="tx2009"/>
            <p:cNvSpPr/>
            <p:nvPr/>
          </p:nvSpPr>
          <p:spPr>
            <a:xfrm>
              <a:off x="434484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0" name="tx2010"/>
            <p:cNvSpPr/>
            <p:nvPr/>
          </p:nvSpPr>
          <p:spPr>
            <a:xfrm>
              <a:off x="460829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1" name="tx2011"/>
            <p:cNvSpPr/>
            <p:nvPr/>
          </p:nvSpPr>
          <p:spPr>
            <a:xfrm>
              <a:off x="487174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2" name="tx2012"/>
            <p:cNvSpPr/>
            <p:nvPr/>
          </p:nvSpPr>
          <p:spPr>
            <a:xfrm>
              <a:off x="513519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13" name="tx2013"/>
            <p:cNvSpPr/>
            <p:nvPr/>
          </p:nvSpPr>
          <p:spPr>
            <a:xfrm>
              <a:off x="539864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4" name="tx2014"/>
            <p:cNvSpPr/>
            <p:nvPr/>
          </p:nvSpPr>
          <p:spPr>
            <a:xfrm>
              <a:off x="566209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5" name="tx2015"/>
            <p:cNvSpPr/>
            <p:nvPr/>
          </p:nvSpPr>
          <p:spPr>
            <a:xfrm>
              <a:off x="592554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6" name="tx2016"/>
            <p:cNvSpPr/>
            <p:nvPr/>
          </p:nvSpPr>
          <p:spPr>
            <a:xfrm>
              <a:off x="6188997"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7" name="tx2017"/>
            <p:cNvSpPr/>
            <p:nvPr/>
          </p:nvSpPr>
          <p:spPr>
            <a:xfrm>
              <a:off x="645244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8" name="tx2018"/>
            <p:cNvSpPr/>
            <p:nvPr/>
          </p:nvSpPr>
          <p:spPr>
            <a:xfrm>
              <a:off x="671589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9" name="tx2019"/>
            <p:cNvSpPr/>
            <p:nvPr/>
          </p:nvSpPr>
          <p:spPr>
            <a:xfrm>
              <a:off x="697935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0" name="tx2020"/>
            <p:cNvSpPr/>
            <p:nvPr/>
          </p:nvSpPr>
          <p:spPr>
            <a:xfrm>
              <a:off x="724280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1" name="tx2021"/>
            <p:cNvSpPr/>
            <p:nvPr/>
          </p:nvSpPr>
          <p:spPr>
            <a:xfrm>
              <a:off x="750625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2" name="tx2022"/>
            <p:cNvSpPr/>
            <p:nvPr/>
          </p:nvSpPr>
          <p:spPr>
            <a:xfrm>
              <a:off x="776970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3" name="tx2023"/>
            <p:cNvSpPr/>
            <p:nvPr/>
          </p:nvSpPr>
          <p:spPr>
            <a:xfrm>
              <a:off x="803315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4" name="tx2024"/>
            <p:cNvSpPr/>
            <p:nvPr/>
          </p:nvSpPr>
          <p:spPr>
            <a:xfrm>
              <a:off x="829660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5" name="tx2025"/>
            <p:cNvSpPr/>
            <p:nvPr/>
          </p:nvSpPr>
          <p:spPr>
            <a:xfrm>
              <a:off x="856005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6" name="tx2026"/>
            <p:cNvSpPr/>
            <p:nvPr/>
          </p:nvSpPr>
          <p:spPr>
            <a:xfrm>
              <a:off x="197378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7" name="tx2027"/>
            <p:cNvSpPr/>
            <p:nvPr/>
          </p:nvSpPr>
          <p:spPr>
            <a:xfrm>
              <a:off x="223723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8" name="tx2028"/>
            <p:cNvSpPr/>
            <p:nvPr/>
          </p:nvSpPr>
          <p:spPr>
            <a:xfrm>
              <a:off x="250068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29" name="tx2029"/>
            <p:cNvSpPr/>
            <p:nvPr/>
          </p:nvSpPr>
          <p:spPr>
            <a:xfrm>
              <a:off x="276413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302758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31" name="tx2031"/>
            <p:cNvSpPr/>
            <p:nvPr/>
          </p:nvSpPr>
          <p:spPr>
            <a:xfrm>
              <a:off x="329103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355448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381793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34" name="tx2034"/>
            <p:cNvSpPr/>
            <p:nvPr/>
          </p:nvSpPr>
          <p:spPr>
            <a:xfrm>
              <a:off x="408138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5" name="tx2035"/>
            <p:cNvSpPr/>
            <p:nvPr/>
          </p:nvSpPr>
          <p:spPr>
            <a:xfrm>
              <a:off x="434484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6" name="tx2036"/>
            <p:cNvSpPr/>
            <p:nvPr/>
          </p:nvSpPr>
          <p:spPr>
            <a:xfrm>
              <a:off x="460829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7" name="tx2037"/>
            <p:cNvSpPr/>
            <p:nvPr/>
          </p:nvSpPr>
          <p:spPr>
            <a:xfrm>
              <a:off x="487174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8" name="tx2038"/>
            <p:cNvSpPr/>
            <p:nvPr/>
          </p:nvSpPr>
          <p:spPr>
            <a:xfrm>
              <a:off x="513519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9" name="tx2039"/>
            <p:cNvSpPr/>
            <p:nvPr/>
          </p:nvSpPr>
          <p:spPr>
            <a:xfrm>
              <a:off x="539864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0" name="tx2040"/>
            <p:cNvSpPr/>
            <p:nvPr/>
          </p:nvSpPr>
          <p:spPr>
            <a:xfrm>
              <a:off x="566209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1" name="tx2041"/>
            <p:cNvSpPr/>
            <p:nvPr/>
          </p:nvSpPr>
          <p:spPr>
            <a:xfrm>
              <a:off x="592554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42" name="tx2042"/>
            <p:cNvSpPr/>
            <p:nvPr/>
          </p:nvSpPr>
          <p:spPr>
            <a:xfrm>
              <a:off x="6188997"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43" name="tx2043"/>
            <p:cNvSpPr/>
            <p:nvPr/>
          </p:nvSpPr>
          <p:spPr>
            <a:xfrm>
              <a:off x="645244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44" name="tx2044"/>
            <p:cNvSpPr/>
            <p:nvPr/>
          </p:nvSpPr>
          <p:spPr>
            <a:xfrm>
              <a:off x="671589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45" name="tx2045"/>
            <p:cNvSpPr/>
            <p:nvPr/>
          </p:nvSpPr>
          <p:spPr>
            <a:xfrm>
              <a:off x="697935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46" name="tx2046"/>
            <p:cNvSpPr/>
            <p:nvPr/>
          </p:nvSpPr>
          <p:spPr>
            <a:xfrm>
              <a:off x="724280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47" name="tx2047"/>
            <p:cNvSpPr/>
            <p:nvPr/>
          </p:nvSpPr>
          <p:spPr>
            <a:xfrm>
              <a:off x="750625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48" name="tx2048"/>
            <p:cNvSpPr/>
            <p:nvPr/>
          </p:nvSpPr>
          <p:spPr>
            <a:xfrm>
              <a:off x="776970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049" name="tx2049"/>
            <p:cNvSpPr/>
            <p:nvPr/>
          </p:nvSpPr>
          <p:spPr>
            <a:xfrm>
              <a:off x="803315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050" name="tx2050"/>
            <p:cNvSpPr/>
            <p:nvPr/>
          </p:nvSpPr>
          <p:spPr>
            <a:xfrm>
              <a:off x="829660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051" name="tx2051"/>
            <p:cNvSpPr/>
            <p:nvPr/>
          </p:nvSpPr>
          <p:spPr>
            <a:xfrm>
              <a:off x="856005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052" name="tx2052"/>
            <p:cNvSpPr/>
            <p:nvPr/>
          </p:nvSpPr>
          <p:spPr>
            <a:xfrm>
              <a:off x="197378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3" name="tx2053"/>
            <p:cNvSpPr/>
            <p:nvPr/>
          </p:nvSpPr>
          <p:spPr>
            <a:xfrm>
              <a:off x="223723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4" name="tx2054"/>
            <p:cNvSpPr/>
            <p:nvPr/>
          </p:nvSpPr>
          <p:spPr>
            <a:xfrm>
              <a:off x="250068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5" name="tx2055"/>
            <p:cNvSpPr/>
            <p:nvPr/>
          </p:nvSpPr>
          <p:spPr>
            <a:xfrm>
              <a:off x="276413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6" name="tx2056"/>
            <p:cNvSpPr/>
            <p:nvPr/>
          </p:nvSpPr>
          <p:spPr>
            <a:xfrm>
              <a:off x="302758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7" name="tx2057"/>
            <p:cNvSpPr/>
            <p:nvPr/>
          </p:nvSpPr>
          <p:spPr>
            <a:xfrm>
              <a:off x="329103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8" name="tx2058"/>
            <p:cNvSpPr/>
            <p:nvPr/>
          </p:nvSpPr>
          <p:spPr>
            <a:xfrm>
              <a:off x="355448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9" name="tx2059"/>
            <p:cNvSpPr/>
            <p:nvPr/>
          </p:nvSpPr>
          <p:spPr>
            <a:xfrm>
              <a:off x="381793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0" name="tx2060"/>
            <p:cNvSpPr/>
            <p:nvPr/>
          </p:nvSpPr>
          <p:spPr>
            <a:xfrm>
              <a:off x="408138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1" name="tx2061"/>
            <p:cNvSpPr/>
            <p:nvPr/>
          </p:nvSpPr>
          <p:spPr>
            <a:xfrm>
              <a:off x="434484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2" name="tx2062"/>
            <p:cNvSpPr/>
            <p:nvPr/>
          </p:nvSpPr>
          <p:spPr>
            <a:xfrm>
              <a:off x="460829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3" name="tx2063"/>
            <p:cNvSpPr/>
            <p:nvPr/>
          </p:nvSpPr>
          <p:spPr>
            <a:xfrm>
              <a:off x="487174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4" name="tx2064"/>
            <p:cNvSpPr/>
            <p:nvPr/>
          </p:nvSpPr>
          <p:spPr>
            <a:xfrm>
              <a:off x="513519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5" name="tx2065"/>
            <p:cNvSpPr/>
            <p:nvPr/>
          </p:nvSpPr>
          <p:spPr>
            <a:xfrm>
              <a:off x="539864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6" name="tx2066"/>
            <p:cNvSpPr/>
            <p:nvPr/>
          </p:nvSpPr>
          <p:spPr>
            <a:xfrm>
              <a:off x="566209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7" name="tx2067"/>
            <p:cNvSpPr/>
            <p:nvPr/>
          </p:nvSpPr>
          <p:spPr>
            <a:xfrm>
              <a:off x="592554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8" name="tx2068"/>
            <p:cNvSpPr/>
            <p:nvPr/>
          </p:nvSpPr>
          <p:spPr>
            <a:xfrm>
              <a:off x="6188997"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9" name="tx2069"/>
            <p:cNvSpPr/>
            <p:nvPr/>
          </p:nvSpPr>
          <p:spPr>
            <a:xfrm>
              <a:off x="645244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0" name="tx2070"/>
            <p:cNvSpPr/>
            <p:nvPr/>
          </p:nvSpPr>
          <p:spPr>
            <a:xfrm>
              <a:off x="671589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1" name="tx2071"/>
            <p:cNvSpPr/>
            <p:nvPr/>
          </p:nvSpPr>
          <p:spPr>
            <a:xfrm>
              <a:off x="697935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2" name="tx2072"/>
            <p:cNvSpPr/>
            <p:nvPr/>
          </p:nvSpPr>
          <p:spPr>
            <a:xfrm>
              <a:off x="724280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3" name="tx2073"/>
            <p:cNvSpPr/>
            <p:nvPr/>
          </p:nvSpPr>
          <p:spPr>
            <a:xfrm>
              <a:off x="750625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74" name="tx2074"/>
            <p:cNvSpPr/>
            <p:nvPr/>
          </p:nvSpPr>
          <p:spPr>
            <a:xfrm>
              <a:off x="776970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5" name="tx2075"/>
            <p:cNvSpPr/>
            <p:nvPr/>
          </p:nvSpPr>
          <p:spPr>
            <a:xfrm>
              <a:off x="803315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6" name="tx2076"/>
            <p:cNvSpPr/>
            <p:nvPr/>
          </p:nvSpPr>
          <p:spPr>
            <a:xfrm>
              <a:off x="829660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77" name="tx2077"/>
            <p:cNvSpPr/>
            <p:nvPr/>
          </p:nvSpPr>
          <p:spPr>
            <a:xfrm>
              <a:off x="856005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78" name="tx2078"/>
            <p:cNvSpPr/>
            <p:nvPr/>
          </p:nvSpPr>
          <p:spPr>
            <a:xfrm>
              <a:off x="197378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9" name="tx2079"/>
            <p:cNvSpPr/>
            <p:nvPr/>
          </p:nvSpPr>
          <p:spPr>
            <a:xfrm>
              <a:off x="223723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0" name="tx2080"/>
            <p:cNvSpPr/>
            <p:nvPr/>
          </p:nvSpPr>
          <p:spPr>
            <a:xfrm>
              <a:off x="250068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1" name="tx2081"/>
            <p:cNvSpPr/>
            <p:nvPr/>
          </p:nvSpPr>
          <p:spPr>
            <a:xfrm>
              <a:off x="276413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2" name="tx2082"/>
            <p:cNvSpPr/>
            <p:nvPr/>
          </p:nvSpPr>
          <p:spPr>
            <a:xfrm>
              <a:off x="302758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3" name="tx2083"/>
            <p:cNvSpPr/>
            <p:nvPr/>
          </p:nvSpPr>
          <p:spPr>
            <a:xfrm>
              <a:off x="329103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4" name="tx2084"/>
            <p:cNvSpPr/>
            <p:nvPr/>
          </p:nvSpPr>
          <p:spPr>
            <a:xfrm>
              <a:off x="355448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5" name="tx2085"/>
            <p:cNvSpPr/>
            <p:nvPr/>
          </p:nvSpPr>
          <p:spPr>
            <a:xfrm>
              <a:off x="381793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6" name="tx2086"/>
            <p:cNvSpPr/>
            <p:nvPr/>
          </p:nvSpPr>
          <p:spPr>
            <a:xfrm>
              <a:off x="408138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7" name="tx2087"/>
            <p:cNvSpPr/>
            <p:nvPr/>
          </p:nvSpPr>
          <p:spPr>
            <a:xfrm>
              <a:off x="434484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8" name="tx2088"/>
            <p:cNvSpPr/>
            <p:nvPr/>
          </p:nvSpPr>
          <p:spPr>
            <a:xfrm>
              <a:off x="460829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9" name="tx2089"/>
            <p:cNvSpPr/>
            <p:nvPr/>
          </p:nvSpPr>
          <p:spPr>
            <a:xfrm>
              <a:off x="487174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0" name="tx2090"/>
            <p:cNvSpPr/>
            <p:nvPr/>
          </p:nvSpPr>
          <p:spPr>
            <a:xfrm>
              <a:off x="513519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91" name="tx2091"/>
            <p:cNvSpPr/>
            <p:nvPr/>
          </p:nvSpPr>
          <p:spPr>
            <a:xfrm>
              <a:off x="539864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2" name="tx2092"/>
            <p:cNvSpPr/>
            <p:nvPr/>
          </p:nvSpPr>
          <p:spPr>
            <a:xfrm>
              <a:off x="566209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3" name="tx2093"/>
            <p:cNvSpPr/>
            <p:nvPr/>
          </p:nvSpPr>
          <p:spPr>
            <a:xfrm>
              <a:off x="592554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4" name="tx2094"/>
            <p:cNvSpPr/>
            <p:nvPr/>
          </p:nvSpPr>
          <p:spPr>
            <a:xfrm>
              <a:off x="6188997"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5" name="tx2095"/>
            <p:cNvSpPr/>
            <p:nvPr/>
          </p:nvSpPr>
          <p:spPr>
            <a:xfrm>
              <a:off x="645244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6" name="tx2096"/>
            <p:cNvSpPr/>
            <p:nvPr/>
          </p:nvSpPr>
          <p:spPr>
            <a:xfrm>
              <a:off x="671589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7" name="tx2097"/>
            <p:cNvSpPr/>
            <p:nvPr/>
          </p:nvSpPr>
          <p:spPr>
            <a:xfrm>
              <a:off x="697935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8" name="tx2098"/>
            <p:cNvSpPr/>
            <p:nvPr/>
          </p:nvSpPr>
          <p:spPr>
            <a:xfrm>
              <a:off x="724280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9" name="tx2099"/>
            <p:cNvSpPr/>
            <p:nvPr/>
          </p:nvSpPr>
          <p:spPr>
            <a:xfrm>
              <a:off x="750625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0" name="tx2100"/>
            <p:cNvSpPr/>
            <p:nvPr/>
          </p:nvSpPr>
          <p:spPr>
            <a:xfrm>
              <a:off x="776970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1" name="tx2101"/>
            <p:cNvSpPr/>
            <p:nvPr/>
          </p:nvSpPr>
          <p:spPr>
            <a:xfrm>
              <a:off x="803315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2" name="tx2102"/>
            <p:cNvSpPr/>
            <p:nvPr/>
          </p:nvSpPr>
          <p:spPr>
            <a:xfrm>
              <a:off x="829660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3" name="tx2103"/>
            <p:cNvSpPr/>
            <p:nvPr/>
          </p:nvSpPr>
          <p:spPr>
            <a:xfrm>
              <a:off x="856005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4" name="tx2104"/>
            <p:cNvSpPr/>
            <p:nvPr/>
          </p:nvSpPr>
          <p:spPr>
            <a:xfrm>
              <a:off x="197378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5" name="tx2105"/>
            <p:cNvSpPr/>
            <p:nvPr/>
          </p:nvSpPr>
          <p:spPr>
            <a:xfrm>
              <a:off x="223723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6" name="tx2106"/>
            <p:cNvSpPr/>
            <p:nvPr/>
          </p:nvSpPr>
          <p:spPr>
            <a:xfrm>
              <a:off x="250068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7" name="tx2107"/>
            <p:cNvSpPr/>
            <p:nvPr/>
          </p:nvSpPr>
          <p:spPr>
            <a:xfrm>
              <a:off x="276413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8" name="tx2108"/>
            <p:cNvSpPr/>
            <p:nvPr/>
          </p:nvSpPr>
          <p:spPr>
            <a:xfrm>
              <a:off x="302758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9" name="tx2109"/>
            <p:cNvSpPr/>
            <p:nvPr/>
          </p:nvSpPr>
          <p:spPr>
            <a:xfrm>
              <a:off x="329103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0" name="tx2110"/>
            <p:cNvSpPr/>
            <p:nvPr/>
          </p:nvSpPr>
          <p:spPr>
            <a:xfrm>
              <a:off x="355448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1" name="tx2111"/>
            <p:cNvSpPr/>
            <p:nvPr/>
          </p:nvSpPr>
          <p:spPr>
            <a:xfrm>
              <a:off x="381793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12" name="tx2112"/>
            <p:cNvSpPr/>
            <p:nvPr/>
          </p:nvSpPr>
          <p:spPr>
            <a:xfrm>
              <a:off x="408138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3" name="tx2113"/>
            <p:cNvSpPr/>
            <p:nvPr/>
          </p:nvSpPr>
          <p:spPr>
            <a:xfrm>
              <a:off x="434484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4" name="tx2114"/>
            <p:cNvSpPr/>
            <p:nvPr/>
          </p:nvSpPr>
          <p:spPr>
            <a:xfrm>
              <a:off x="460829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15" name="tx2115"/>
            <p:cNvSpPr/>
            <p:nvPr/>
          </p:nvSpPr>
          <p:spPr>
            <a:xfrm>
              <a:off x="487174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16" name="tx2116"/>
            <p:cNvSpPr/>
            <p:nvPr/>
          </p:nvSpPr>
          <p:spPr>
            <a:xfrm>
              <a:off x="513519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7" name="tx2117"/>
            <p:cNvSpPr/>
            <p:nvPr/>
          </p:nvSpPr>
          <p:spPr>
            <a:xfrm>
              <a:off x="539864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8" name="tx2118"/>
            <p:cNvSpPr/>
            <p:nvPr/>
          </p:nvSpPr>
          <p:spPr>
            <a:xfrm>
              <a:off x="566209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9" name="tx2119"/>
            <p:cNvSpPr/>
            <p:nvPr/>
          </p:nvSpPr>
          <p:spPr>
            <a:xfrm>
              <a:off x="592554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0" name="tx2120"/>
            <p:cNvSpPr/>
            <p:nvPr/>
          </p:nvSpPr>
          <p:spPr>
            <a:xfrm>
              <a:off x="6188997"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1" name="tx2121"/>
            <p:cNvSpPr/>
            <p:nvPr/>
          </p:nvSpPr>
          <p:spPr>
            <a:xfrm>
              <a:off x="645244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22" name="tx2122"/>
            <p:cNvSpPr/>
            <p:nvPr/>
          </p:nvSpPr>
          <p:spPr>
            <a:xfrm>
              <a:off x="671589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3" name="tx2123"/>
            <p:cNvSpPr/>
            <p:nvPr/>
          </p:nvSpPr>
          <p:spPr>
            <a:xfrm>
              <a:off x="697935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24" name="tx2124"/>
            <p:cNvSpPr/>
            <p:nvPr/>
          </p:nvSpPr>
          <p:spPr>
            <a:xfrm>
              <a:off x="724280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25" name="tx2125"/>
            <p:cNvSpPr/>
            <p:nvPr/>
          </p:nvSpPr>
          <p:spPr>
            <a:xfrm>
              <a:off x="750625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6" name="tx2126"/>
            <p:cNvSpPr/>
            <p:nvPr/>
          </p:nvSpPr>
          <p:spPr>
            <a:xfrm>
              <a:off x="776970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7" name="tx2127"/>
            <p:cNvSpPr/>
            <p:nvPr/>
          </p:nvSpPr>
          <p:spPr>
            <a:xfrm>
              <a:off x="803315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829660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9" name="tx2129"/>
            <p:cNvSpPr/>
            <p:nvPr/>
          </p:nvSpPr>
          <p:spPr>
            <a:xfrm>
              <a:off x="856005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30" name="tx2130"/>
            <p:cNvSpPr/>
            <p:nvPr/>
          </p:nvSpPr>
          <p:spPr>
            <a:xfrm>
              <a:off x="197378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1" name="tx2131"/>
            <p:cNvSpPr/>
            <p:nvPr/>
          </p:nvSpPr>
          <p:spPr>
            <a:xfrm>
              <a:off x="223723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2" name="tx2132"/>
            <p:cNvSpPr/>
            <p:nvPr/>
          </p:nvSpPr>
          <p:spPr>
            <a:xfrm>
              <a:off x="250068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3" name="tx2133"/>
            <p:cNvSpPr/>
            <p:nvPr/>
          </p:nvSpPr>
          <p:spPr>
            <a:xfrm>
              <a:off x="276413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4" name="tx2134"/>
            <p:cNvSpPr/>
            <p:nvPr/>
          </p:nvSpPr>
          <p:spPr>
            <a:xfrm>
              <a:off x="302758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5" name="tx2135"/>
            <p:cNvSpPr/>
            <p:nvPr/>
          </p:nvSpPr>
          <p:spPr>
            <a:xfrm>
              <a:off x="329103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6" name="tx2136"/>
            <p:cNvSpPr/>
            <p:nvPr/>
          </p:nvSpPr>
          <p:spPr>
            <a:xfrm>
              <a:off x="355448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381793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408138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434484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460829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487174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513519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539864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566209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592554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188997"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7" name="tx2147"/>
            <p:cNvSpPr/>
            <p:nvPr/>
          </p:nvSpPr>
          <p:spPr>
            <a:xfrm>
              <a:off x="645244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671589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697935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724280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750625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776970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803315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4" name="tx2154"/>
            <p:cNvSpPr/>
            <p:nvPr/>
          </p:nvSpPr>
          <p:spPr>
            <a:xfrm>
              <a:off x="829660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5" name="tx2155"/>
            <p:cNvSpPr/>
            <p:nvPr/>
          </p:nvSpPr>
          <p:spPr>
            <a:xfrm>
              <a:off x="856005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6" name="tx2156"/>
            <p:cNvSpPr/>
            <p:nvPr/>
          </p:nvSpPr>
          <p:spPr>
            <a:xfrm>
              <a:off x="197378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57" name="tx2157"/>
            <p:cNvSpPr/>
            <p:nvPr/>
          </p:nvSpPr>
          <p:spPr>
            <a:xfrm>
              <a:off x="223723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58" name="tx2158"/>
            <p:cNvSpPr/>
            <p:nvPr/>
          </p:nvSpPr>
          <p:spPr>
            <a:xfrm>
              <a:off x="250068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59" name="tx2159"/>
            <p:cNvSpPr/>
            <p:nvPr/>
          </p:nvSpPr>
          <p:spPr>
            <a:xfrm>
              <a:off x="276413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60" name="tx2160"/>
            <p:cNvSpPr/>
            <p:nvPr/>
          </p:nvSpPr>
          <p:spPr>
            <a:xfrm>
              <a:off x="302758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61" name="tx2161"/>
            <p:cNvSpPr/>
            <p:nvPr/>
          </p:nvSpPr>
          <p:spPr>
            <a:xfrm>
              <a:off x="329103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62" name="tx2162"/>
            <p:cNvSpPr/>
            <p:nvPr/>
          </p:nvSpPr>
          <p:spPr>
            <a:xfrm>
              <a:off x="355448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63" name="tx2163"/>
            <p:cNvSpPr/>
            <p:nvPr/>
          </p:nvSpPr>
          <p:spPr>
            <a:xfrm>
              <a:off x="381793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4" name="tx2164"/>
            <p:cNvSpPr/>
            <p:nvPr/>
          </p:nvSpPr>
          <p:spPr>
            <a:xfrm>
              <a:off x="408138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65" name="tx2165"/>
            <p:cNvSpPr/>
            <p:nvPr/>
          </p:nvSpPr>
          <p:spPr>
            <a:xfrm>
              <a:off x="434484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66" name="tx2166"/>
            <p:cNvSpPr/>
            <p:nvPr/>
          </p:nvSpPr>
          <p:spPr>
            <a:xfrm>
              <a:off x="460829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7" name="tx2167"/>
            <p:cNvSpPr/>
            <p:nvPr/>
          </p:nvSpPr>
          <p:spPr>
            <a:xfrm>
              <a:off x="487174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513519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9" name="tx2169"/>
            <p:cNvSpPr/>
            <p:nvPr/>
          </p:nvSpPr>
          <p:spPr>
            <a:xfrm>
              <a:off x="539864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0" name="tx2170"/>
            <p:cNvSpPr/>
            <p:nvPr/>
          </p:nvSpPr>
          <p:spPr>
            <a:xfrm>
              <a:off x="566209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1" name="tx2171"/>
            <p:cNvSpPr/>
            <p:nvPr/>
          </p:nvSpPr>
          <p:spPr>
            <a:xfrm>
              <a:off x="592554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2" name="tx2172"/>
            <p:cNvSpPr/>
            <p:nvPr/>
          </p:nvSpPr>
          <p:spPr>
            <a:xfrm>
              <a:off x="6188997"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3" name="tx2173"/>
            <p:cNvSpPr/>
            <p:nvPr/>
          </p:nvSpPr>
          <p:spPr>
            <a:xfrm>
              <a:off x="645244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4" name="tx2174"/>
            <p:cNvSpPr/>
            <p:nvPr/>
          </p:nvSpPr>
          <p:spPr>
            <a:xfrm>
              <a:off x="671589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5" name="tx2175"/>
            <p:cNvSpPr/>
            <p:nvPr/>
          </p:nvSpPr>
          <p:spPr>
            <a:xfrm>
              <a:off x="697935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6" name="tx2176"/>
            <p:cNvSpPr/>
            <p:nvPr/>
          </p:nvSpPr>
          <p:spPr>
            <a:xfrm>
              <a:off x="724280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7" name="tx2177"/>
            <p:cNvSpPr/>
            <p:nvPr/>
          </p:nvSpPr>
          <p:spPr>
            <a:xfrm>
              <a:off x="750625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8" name="tx2178"/>
            <p:cNvSpPr/>
            <p:nvPr/>
          </p:nvSpPr>
          <p:spPr>
            <a:xfrm>
              <a:off x="776970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9" name="tx2179"/>
            <p:cNvSpPr/>
            <p:nvPr/>
          </p:nvSpPr>
          <p:spPr>
            <a:xfrm>
              <a:off x="803315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0" name="tx2180"/>
            <p:cNvSpPr/>
            <p:nvPr/>
          </p:nvSpPr>
          <p:spPr>
            <a:xfrm>
              <a:off x="829660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1" name="tx2181"/>
            <p:cNvSpPr/>
            <p:nvPr/>
          </p:nvSpPr>
          <p:spPr>
            <a:xfrm>
              <a:off x="856005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2" name="tx2182"/>
            <p:cNvSpPr/>
            <p:nvPr/>
          </p:nvSpPr>
          <p:spPr>
            <a:xfrm>
              <a:off x="197378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3" name="tx2183"/>
            <p:cNvSpPr/>
            <p:nvPr/>
          </p:nvSpPr>
          <p:spPr>
            <a:xfrm>
              <a:off x="223723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4" name="tx2184"/>
            <p:cNvSpPr/>
            <p:nvPr/>
          </p:nvSpPr>
          <p:spPr>
            <a:xfrm>
              <a:off x="250068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5" name="tx2185"/>
            <p:cNvSpPr/>
            <p:nvPr/>
          </p:nvSpPr>
          <p:spPr>
            <a:xfrm>
              <a:off x="276413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6" name="tx2186"/>
            <p:cNvSpPr/>
            <p:nvPr/>
          </p:nvSpPr>
          <p:spPr>
            <a:xfrm>
              <a:off x="302758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7" name="tx2187"/>
            <p:cNvSpPr/>
            <p:nvPr/>
          </p:nvSpPr>
          <p:spPr>
            <a:xfrm>
              <a:off x="329103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8" name="tx2188"/>
            <p:cNvSpPr/>
            <p:nvPr/>
          </p:nvSpPr>
          <p:spPr>
            <a:xfrm>
              <a:off x="355448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9" name="tx2189"/>
            <p:cNvSpPr/>
            <p:nvPr/>
          </p:nvSpPr>
          <p:spPr>
            <a:xfrm>
              <a:off x="381793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0" name="tx2190"/>
            <p:cNvSpPr/>
            <p:nvPr/>
          </p:nvSpPr>
          <p:spPr>
            <a:xfrm>
              <a:off x="408138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1" name="tx2191"/>
            <p:cNvSpPr/>
            <p:nvPr/>
          </p:nvSpPr>
          <p:spPr>
            <a:xfrm>
              <a:off x="434484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2" name="tx2192"/>
            <p:cNvSpPr/>
            <p:nvPr/>
          </p:nvSpPr>
          <p:spPr>
            <a:xfrm>
              <a:off x="460829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3" name="tx2193"/>
            <p:cNvSpPr/>
            <p:nvPr/>
          </p:nvSpPr>
          <p:spPr>
            <a:xfrm>
              <a:off x="487174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4" name="tx2194"/>
            <p:cNvSpPr/>
            <p:nvPr/>
          </p:nvSpPr>
          <p:spPr>
            <a:xfrm>
              <a:off x="513519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5" name="tx2195"/>
            <p:cNvSpPr/>
            <p:nvPr/>
          </p:nvSpPr>
          <p:spPr>
            <a:xfrm>
              <a:off x="539864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6" name="tx2196"/>
            <p:cNvSpPr/>
            <p:nvPr/>
          </p:nvSpPr>
          <p:spPr>
            <a:xfrm>
              <a:off x="566209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7" name="tx2197"/>
            <p:cNvSpPr/>
            <p:nvPr/>
          </p:nvSpPr>
          <p:spPr>
            <a:xfrm>
              <a:off x="592554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6188997"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9" name="tx2199"/>
            <p:cNvSpPr/>
            <p:nvPr/>
          </p:nvSpPr>
          <p:spPr>
            <a:xfrm>
              <a:off x="645244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0" name="tx2200"/>
            <p:cNvSpPr/>
            <p:nvPr/>
          </p:nvSpPr>
          <p:spPr>
            <a:xfrm>
              <a:off x="671589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1" name="tx2201"/>
            <p:cNvSpPr/>
            <p:nvPr/>
          </p:nvSpPr>
          <p:spPr>
            <a:xfrm>
              <a:off x="697935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2" name="tx2202"/>
            <p:cNvSpPr/>
            <p:nvPr/>
          </p:nvSpPr>
          <p:spPr>
            <a:xfrm>
              <a:off x="724280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3" name="tx2203"/>
            <p:cNvSpPr/>
            <p:nvPr/>
          </p:nvSpPr>
          <p:spPr>
            <a:xfrm>
              <a:off x="750625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4" name="tx2204"/>
            <p:cNvSpPr/>
            <p:nvPr/>
          </p:nvSpPr>
          <p:spPr>
            <a:xfrm>
              <a:off x="776970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5" name="tx2205"/>
            <p:cNvSpPr/>
            <p:nvPr/>
          </p:nvSpPr>
          <p:spPr>
            <a:xfrm>
              <a:off x="803315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6" name="tx2206"/>
            <p:cNvSpPr/>
            <p:nvPr/>
          </p:nvSpPr>
          <p:spPr>
            <a:xfrm>
              <a:off x="829660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7" name="tx2207"/>
            <p:cNvSpPr/>
            <p:nvPr/>
          </p:nvSpPr>
          <p:spPr>
            <a:xfrm>
              <a:off x="856005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08" name="tx2208"/>
            <p:cNvSpPr/>
            <p:nvPr/>
          </p:nvSpPr>
          <p:spPr>
            <a:xfrm>
              <a:off x="355448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9" name="tx2209"/>
            <p:cNvSpPr/>
            <p:nvPr/>
          </p:nvSpPr>
          <p:spPr>
            <a:xfrm>
              <a:off x="381793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0" name="tx2210"/>
            <p:cNvSpPr/>
            <p:nvPr/>
          </p:nvSpPr>
          <p:spPr>
            <a:xfrm>
              <a:off x="408138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1" name="tx2211"/>
            <p:cNvSpPr/>
            <p:nvPr/>
          </p:nvSpPr>
          <p:spPr>
            <a:xfrm>
              <a:off x="434484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2" name="tx2212"/>
            <p:cNvSpPr/>
            <p:nvPr/>
          </p:nvSpPr>
          <p:spPr>
            <a:xfrm>
              <a:off x="460829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3" name="tx2213"/>
            <p:cNvSpPr/>
            <p:nvPr/>
          </p:nvSpPr>
          <p:spPr>
            <a:xfrm>
              <a:off x="487174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4" name="tx2214"/>
            <p:cNvSpPr/>
            <p:nvPr/>
          </p:nvSpPr>
          <p:spPr>
            <a:xfrm>
              <a:off x="513519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5" name="tx2215"/>
            <p:cNvSpPr/>
            <p:nvPr/>
          </p:nvSpPr>
          <p:spPr>
            <a:xfrm>
              <a:off x="539864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16" name="tx2216"/>
            <p:cNvSpPr/>
            <p:nvPr/>
          </p:nvSpPr>
          <p:spPr>
            <a:xfrm>
              <a:off x="566209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7" name="tx2217"/>
            <p:cNvSpPr/>
            <p:nvPr/>
          </p:nvSpPr>
          <p:spPr>
            <a:xfrm>
              <a:off x="592554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8" name="tx2218"/>
            <p:cNvSpPr/>
            <p:nvPr/>
          </p:nvSpPr>
          <p:spPr>
            <a:xfrm>
              <a:off x="6188997"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9" name="tx2219"/>
            <p:cNvSpPr/>
            <p:nvPr/>
          </p:nvSpPr>
          <p:spPr>
            <a:xfrm>
              <a:off x="645244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0" name="tx2220"/>
            <p:cNvSpPr/>
            <p:nvPr/>
          </p:nvSpPr>
          <p:spPr>
            <a:xfrm>
              <a:off x="671589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1" name="tx2221"/>
            <p:cNvSpPr/>
            <p:nvPr/>
          </p:nvSpPr>
          <p:spPr>
            <a:xfrm>
              <a:off x="697935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2" name="tx2222"/>
            <p:cNvSpPr/>
            <p:nvPr/>
          </p:nvSpPr>
          <p:spPr>
            <a:xfrm>
              <a:off x="724280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3" name="tx2223"/>
            <p:cNvSpPr/>
            <p:nvPr/>
          </p:nvSpPr>
          <p:spPr>
            <a:xfrm>
              <a:off x="750625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24" name="tx2224"/>
            <p:cNvSpPr/>
            <p:nvPr/>
          </p:nvSpPr>
          <p:spPr>
            <a:xfrm>
              <a:off x="776970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5" name="tx2225"/>
            <p:cNvSpPr/>
            <p:nvPr/>
          </p:nvSpPr>
          <p:spPr>
            <a:xfrm>
              <a:off x="803315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26" name="tx2226"/>
            <p:cNvSpPr/>
            <p:nvPr/>
          </p:nvSpPr>
          <p:spPr>
            <a:xfrm>
              <a:off x="829660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27" name="tx2227"/>
            <p:cNvSpPr/>
            <p:nvPr/>
          </p:nvSpPr>
          <p:spPr>
            <a:xfrm>
              <a:off x="856005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28" name="tx2228"/>
            <p:cNvSpPr/>
            <p:nvPr/>
          </p:nvSpPr>
          <p:spPr>
            <a:xfrm>
              <a:off x="197378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9" name="tx2229"/>
            <p:cNvSpPr/>
            <p:nvPr/>
          </p:nvSpPr>
          <p:spPr>
            <a:xfrm>
              <a:off x="223723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0" name="tx2230"/>
            <p:cNvSpPr/>
            <p:nvPr/>
          </p:nvSpPr>
          <p:spPr>
            <a:xfrm>
              <a:off x="250068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1" name="tx2231"/>
            <p:cNvSpPr/>
            <p:nvPr/>
          </p:nvSpPr>
          <p:spPr>
            <a:xfrm>
              <a:off x="276413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2" name="tx2232"/>
            <p:cNvSpPr/>
            <p:nvPr/>
          </p:nvSpPr>
          <p:spPr>
            <a:xfrm>
              <a:off x="302758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33" name="tx2233"/>
            <p:cNvSpPr/>
            <p:nvPr/>
          </p:nvSpPr>
          <p:spPr>
            <a:xfrm>
              <a:off x="329103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4" name="tx2234"/>
            <p:cNvSpPr/>
            <p:nvPr/>
          </p:nvSpPr>
          <p:spPr>
            <a:xfrm>
              <a:off x="355448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5" name="tx2235"/>
            <p:cNvSpPr/>
            <p:nvPr/>
          </p:nvSpPr>
          <p:spPr>
            <a:xfrm>
              <a:off x="381793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6" name="tx2236"/>
            <p:cNvSpPr/>
            <p:nvPr/>
          </p:nvSpPr>
          <p:spPr>
            <a:xfrm>
              <a:off x="408138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7" name="tx2237"/>
            <p:cNvSpPr/>
            <p:nvPr/>
          </p:nvSpPr>
          <p:spPr>
            <a:xfrm>
              <a:off x="434484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8" name="tx2238"/>
            <p:cNvSpPr/>
            <p:nvPr/>
          </p:nvSpPr>
          <p:spPr>
            <a:xfrm>
              <a:off x="460829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9" name="tx2239"/>
            <p:cNvSpPr/>
            <p:nvPr/>
          </p:nvSpPr>
          <p:spPr>
            <a:xfrm>
              <a:off x="487174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0" name="tx2240"/>
            <p:cNvSpPr/>
            <p:nvPr/>
          </p:nvSpPr>
          <p:spPr>
            <a:xfrm>
              <a:off x="513519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1" name="tx2241"/>
            <p:cNvSpPr/>
            <p:nvPr/>
          </p:nvSpPr>
          <p:spPr>
            <a:xfrm>
              <a:off x="539864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2" name="tx2242"/>
            <p:cNvSpPr/>
            <p:nvPr/>
          </p:nvSpPr>
          <p:spPr>
            <a:xfrm>
              <a:off x="566209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3" name="tx2243"/>
            <p:cNvSpPr/>
            <p:nvPr/>
          </p:nvSpPr>
          <p:spPr>
            <a:xfrm>
              <a:off x="592554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4" name="tx2244"/>
            <p:cNvSpPr/>
            <p:nvPr/>
          </p:nvSpPr>
          <p:spPr>
            <a:xfrm>
              <a:off x="6188997"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5" name="tx2245"/>
            <p:cNvSpPr/>
            <p:nvPr/>
          </p:nvSpPr>
          <p:spPr>
            <a:xfrm>
              <a:off x="645244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6" name="tx2246"/>
            <p:cNvSpPr/>
            <p:nvPr/>
          </p:nvSpPr>
          <p:spPr>
            <a:xfrm>
              <a:off x="671589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7" name="tx2247"/>
            <p:cNvSpPr/>
            <p:nvPr/>
          </p:nvSpPr>
          <p:spPr>
            <a:xfrm>
              <a:off x="697935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8" name="tx2248"/>
            <p:cNvSpPr/>
            <p:nvPr/>
          </p:nvSpPr>
          <p:spPr>
            <a:xfrm>
              <a:off x="724280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9" name="tx2249"/>
            <p:cNvSpPr/>
            <p:nvPr/>
          </p:nvSpPr>
          <p:spPr>
            <a:xfrm>
              <a:off x="750625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0" name="tx2250"/>
            <p:cNvSpPr/>
            <p:nvPr/>
          </p:nvSpPr>
          <p:spPr>
            <a:xfrm>
              <a:off x="776970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1" name="tx2251"/>
            <p:cNvSpPr/>
            <p:nvPr/>
          </p:nvSpPr>
          <p:spPr>
            <a:xfrm>
              <a:off x="803315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52" name="tx2252"/>
            <p:cNvSpPr/>
            <p:nvPr/>
          </p:nvSpPr>
          <p:spPr>
            <a:xfrm>
              <a:off x="829660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53" name="tx2253"/>
            <p:cNvSpPr/>
            <p:nvPr/>
          </p:nvSpPr>
          <p:spPr>
            <a:xfrm>
              <a:off x="856005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54" name="tx2254"/>
            <p:cNvSpPr/>
            <p:nvPr/>
          </p:nvSpPr>
          <p:spPr>
            <a:xfrm>
              <a:off x="197378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5" name="tx2255"/>
            <p:cNvSpPr/>
            <p:nvPr/>
          </p:nvSpPr>
          <p:spPr>
            <a:xfrm>
              <a:off x="223723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6" name="tx2256"/>
            <p:cNvSpPr/>
            <p:nvPr/>
          </p:nvSpPr>
          <p:spPr>
            <a:xfrm>
              <a:off x="250068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7" name="tx2257"/>
            <p:cNvSpPr/>
            <p:nvPr/>
          </p:nvSpPr>
          <p:spPr>
            <a:xfrm>
              <a:off x="276413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58" name="tx2258"/>
            <p:cNvSpPr/>
            <p:nvPr/>
          </p:nvSpPr>
          <p:spPr>
            <a:xfrm>
              <a:off x="302758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9" name="tx2259"/>
            <p:cNvSpPr/>
            <p:nvPr/>
          </p:nvSpPr>
          <p:spPr>
            <a:xfrm>
              <a:off x="329103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0" name="tx2260"/>
            <p:cNvSpPr/>
            <p:nvPr/>
          </p:nvSpPr>
          <p:spPr>
            <a:xfrm>
              <a:off x="355448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61" name="tx2261"/>
            <p:cNvSpPr/>
            <p:nvPr/>
          </p:nvSpPr>
          <p:spPr>
            <a:xfrm>
              <a:off x="381793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62" name="tx2262"/>
            <p:cNvSpPr/>
            <p:nvPr/>
          </p:nvSpPr>
          <p:spPr>
            <a:xfrm>
              <a:off x="408138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3" name="tx2263"/>
            <p:cNvSpPr/>
            <p:nvPr/>
          </p:nvSpPr>
          <p:spPr>
            <a:xfrm>
              <a:off x="434484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64" name="tx2264"/>
            <p:cNvSpPr/>
            <p:nvPr/>
          </p:nvSpPr>
          <p:spPr>
            <a:xfrm>
              <a:off x="460829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5" name="tx2265"/>
            <p:cNvSpPr/>
            <p:nvPr/>
          </p:nvSpPr>
          <p:spPr>
            <a:xfrm>
              <a:off x="487174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66" name="tx2266"/>
            <p:cNvSpPr/>
            <p:nvPr/>
          </p:nvSpPr>
          <p:spPr>
            <a:xfrm>
              <a:off x="513519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7" name="tx2267"/>
            <p:cNvSpPr/>
            <p:nvPr/>
          </p:nvSpPr>
          <p:spPr>
            <a:xfrm>
              <a:off x="539864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68" name="tx2268"/>
            <p:cNvSpPr/>
            <p:nvPr/>
          </p:nvSpPr>
          <p:spPr>
            <a:xfrm>
              <a:off x="566209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69" name="tx2269"/>
            <p:cNvSpPr/>
            <p:nvPr/>
          </p:nvSpPr>
          <p:spPr>
            <a:xfrm>
              <a:off x="592554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0" name="tx2270"/>
            <p:cNvSpPr/>
            <p:nvPr/>
          </p:nvSpPr>
          <p:spPr>
            <a:xfrm>
              <a:off x="6188997"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1" name="tx2271"/>
            <p:cNvSpPr/>
            <p:nvPr/>
          </p:nvSpPr>
          <p:spPr>
            <a:xfrm>
              <a:off x="645244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72" name="tx2272"/>
            <p:cNvSpPr/>
            <p:nvPr/>
          </p:nvSpPr>
          <p:spPr>
            <a:xfrm>
              <a:off x="671589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73" name="tx2273"/>
            <p:cNvSpPr/>
            <p:nvPr/>
          </p:nvSpPr>
          <p:spPr>
            <a:xfrm>
              <a:off x="697935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74" name="tx2274"/>
            <p:cNvSpPr/>
            <p:nvPr/>
          </p:nvSpPr>
          <p:spPr>
            <a:xfrm>
              <a:off x="724280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5" name="tx2275"/>
            <p:cNvSpPr/>
            <p:nvPr/>
          </p:nvSpPr>
          <p:spPr>
            <a:xfrm>
              <a:off x="750625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76" name="tx2276"/>
            <p:cNvSpPr/>
            <p:nvPr/>
          </p:nvSpPr>
          <p:spPr>
            <a:xfrm>
              <a:off x="776970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7" name="tx2277"/>
            <p:cNvSpPr/>
            <p:nvPr/>
          </p:nvSpPr>
          <p:spPr>
            <a:xfrm>
              <a:off x="803315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8" name="tx2278"/>
            <p:cNvSpPr/>
            <p:nvPr/>
          </p:nvSpPr>
          <p:spPr>
            <a:xfrm>
              <a:off x="829660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9" name="tx2279"/>
            <p:cNvSpPr/>
            <p:nvPr/>
          </p:nvSpPr>
          <p:spPr>
            <a:xfrm>
              <a:off x="856005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80" name="tx2280"/>
            <p:cNvSpPr/>
            <p:nvPr/>
          </p:nvSpPr>
          <p:spPr>
            <a:xfrm>
              <a:off x="197378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1" name="tx2281"/>
            <p:cNvSpPr/>
            <p:nvPr/>
          </p:nvSpPr>
          <p:spPr>
            <a:xfrm>
              <a:off x="223723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2" name="tx2282"/>
            <p:cNvSpPr/>
            <p:nvPr/>
          </p:nvSpPr>
          <p:spPr>
            <a:xfrm>
              <a:off x="250068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3" name="tx2283"/>
            <p:cNvSpPr/>
            <p:nvPr/>
          </p:nvSpPr>
          <p:spPr>
            <a:xfrm>
              <a:off x="276413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4" name="tx2284"/>
            <p:cNvSpPr/>
            <p:nvPr/>
          </p:nvSpPr>
          <p:spPr>
            <a:xfrm>
              <a:off x="302758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5" name="tx2285"/>
            <p:cNvSpPr/>
            <p:nvPr/>
          </p:nvSpPr>
          <p:spPr>
            <a:xfrm>
              <a:off x="329103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6" name="tx2286"/>
            <p:cNvSpPr/>
            <p:nvPr/>
          </p:nvSpPr>
          <p:spPr>
            <a:xfrm>
              <a:off x="355448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7" name="tx2287"/>
            <p:cNvSpPr/>
            <p:nvPr/>
          </p:nvSpPr>
          <p:spPr>
            <a:xfrm>
              <a:off x="381793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8" name="tx2288"/>
            <p:cNvSpPr/>
            <p:nvPr/>
          </p:nvSpPr>
          <p:spPr>
            <a:xfrm>
              <a:off x="408138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89" name="tx2289"/>
            <p:cNvSpPr/>
            <p:nvPr/>
          </p:nvSpPr>
          <p:spPr>
            <a:xfrm>
              <a:off x="434484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0" name="tx2290"/>
            <p:cNvSpPr/>
            <p:nvPr/>
          </p:nvSpPr>
          <p:spPr>
            <a:xfrm>
              <a:off x="460829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1" name="tx2291"/>
            <p:cNvSpPr/>
            <p:nvPr/>
          </p:nvSpPr>
          <p:spPr>
            <a:xfrm>
              <a:off x="487174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2" name="tx2292"/>
            <p:cNvSpPr/>
            <p:nvPr/>
          </p:nvSpPr>
          <p:spPr>
            <a:xfrm>
              <a:off x="513519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3" name="tx2293"/>
            <p:cNvSpPr/>
            <p:nvPr/>
          </p:nvSpPr>
          <p:spPr>
            <a:xfrm>
              <a:off x="539864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4" name="tx2294"/>
            <p:cNvSpPr/>
            <p:nvPr/>
          </p:nvSpPr>
          <p:spPr>
            <a:xfrm>
              <a:off x="566209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5" name="tx2295"/>
            <p:cNvSpPr/>
            <p:nvPr/>
          </p:nvSpPr>
          <p:spPr>
            <a:xfrm>
              <a:off x="592554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6" name="tx2296"/>
            <p:cNvSpPr/>
            <p:nvPr/>
          </p:nvSpPr>
          <p:spPr>
            <a:xfrm>
              <a:off x="6188997"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7" name="tx2297"/>
            <p:cNvSpPr/>
            <p:nvPr/>
          </p:nvSpPr>
          <p:spPr>
            <a:xfrm>
              <a:off x="645244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8" name="tx2298"/>
            <p:cNvSpPr/>
            <p:nvPr/>
          </p:nvSpPr>
          <p:spPr>
            <a:xfrm>
              <a:off x="671589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9" name="tx2299"/>
            <p:cNvSpPr/>
            <p:nvPr/>
          </p:nvSpPr>
          <p:spPr>
            <a:xfrm>
              <a:off x="697935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0" name="tx2300"/>
            <p:cNvSpPr/>
            <p:nvPr/>
          </p:nvSpPr>
          <p:spPr>
            <a:xfrm>
              <a:off x="724280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1" name="tx2301"/>
            <p:cNvSpPr/>
            <p:nvPr/>
          </p:nvSpPr>
          <p:spPr>
            <a:xfrm>
              <a:off x="750625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2" name="tx2302"/>
            <p:cNvSpPr/>
            <p:nvPr/>
          </p:nvSpPr>
          <p:spPr>
            <a:xfrm>
              <a:off x="776970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3" name="tx2303"/>
            <p:cNvSpPr/>
            <p:nvPr/>
          </p:nvSpPr>
          <p:spPr>
            <a:xfrm>
              <a:off x="803315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4" name="tx2304"/>
            <p:cNvSpPr/>
            <p:nvPr/>
          </p:nvSpPr>
          <p:spPr>
            <a:xfrm>
              <a:off x="829660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5" name="tx2305"/>
            <p:cNvSpPr/>
            <p:nvPr/>
          </p:nvSpPr>
          <p:spPr>
            <a:xfrm>
              <a:off x="856005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6" name="tx2306"/>
            <p:cNvSpPr/>
            <p:nvPr/>
          </p:nvSpPr>
          <p:spPr>
            <a:xfrm>
              <a:off x="197378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7" name="tx2307"/>
            <p:cNvSpPr/>
            <p:nvPr/>
          </p:nvSpPr>
          <p:spPr>
            <a:xfrm>
              <a:off x="223723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8" name="tx2308"/>
            <p:cNvSpPr/>
            <p:nvPr/>
          </p:nvSpPr>
          <p:spPr>
            <a:xfrm>
              <a:off x="250068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9" name="tx2309"/>
            <p:cNvSpPr/>
            <p:nvPr/>
          </p:nvSpPr>
          <p:spPr>
            <a:xfrm>
              <a:off x="276413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0" name="tx2310"/>
            <p:cNvSpPr/>
            <p:nvPr/>
          </p:nvSpPr>
          <p:spPr>
            <a:xfrm>
              <a:off x="302758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1" name="tx2311"/>
            <p:cNvSpPr/>
            <p:nvPr/>
          </p:nvSpPr>
          <p:spPr>
            <a:xfrm>
              <a:off x="329103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2" name="tx2312"/>
            <p:cNvSpPr/>
            <p:nvPr/>
          </p:nvSpPr>
          <p:spPr>
            <a:xfrm>
              <a:off x="355448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3" name="tx2313"/>
            <p:cNvSpPr/>
            <p:nvPr/>
          </p:nvSpPr>
          <p:spPr>
            <a:xfrm>
              <a:off x="381793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4" name="tx2314"/>
            <p:cNvSpPr/>
            <p:nvPr/>
          </p:nvSpPr>
          <p:spPr>
            <a:xfrm>
              <a:off x="408138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5" name="tx2315"/>
            <p:cNvSpPr/>
            <p:nvPr/>
          </p:nvSpPr>
          <p:spPr>
            <a:xfrm>
              <a:off x="434484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6" name="tx2316"/>
            <p:cNvSpPr/>
            <p:nvPr/>
          </p:nvSpPr>
          <p:spPr>
            <a:xfrm>
              <a:off x="460829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7" name="tx2317"/>
            <p:cNvSpPr/>
            <p:nvPr/>
          </p:nvSpPr>
          <p:spPr>
            <a:xfrm>
              <a:off x="487174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8" name="tx2318"/>
            <p:cNvSpPr/>
            <p:nvPr/>
          </p:nvSpPr>
          <p:spPr>
            <a:xfrm>
              <a:off x="513519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9" name="tx2319"/>
            <p:cNvSpPr/>
            <p:nvPr/>
          </p:nvSpPr>
          <p:spPr>
            <a:xfrm>
              <a:off x="539864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0" name="tx2320"/>
            <p:cNvSpPr/>
            <p:nvPr/>
          </p:nvSpPr>
          <p:spPr>
            <a:xfrm>
              <a:off x="566209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1" name="tx2321"/>
            <p:cNvSpPr/>
            <p:nvPr/>
          </p:nvSpPr>
          <p:spPr>
            <a:xfrm>
              <a:off x="592554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2" name="tx2322"/>
            <p:cNvSpPr/>
            <p:nvPr/>
          </p:nvSpPr>
          <p:spPr>
            <a:xfrm>
              <a:off x="6188997"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3" name="tx2323"/>
            <p:cNvSpPr/>
            <p:nvPr/>
          </p:nvSpPr>
          <p:spPr>
            <a:xfrm>
              <a:off x="645244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4" name="tx2324"/>
            <p:cNvSpPr/>
            <p:nvPr/>
          </p:nvSpPr>
          <p:spPr>
            <a:xfrm>
              <a:off x="671589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5" name="tx2325"/>
            <p:cNvSpPr/>
            <p:nvPr/>
          </p:nvSpPr>
          <p:spPr>
            <a:xfrm>
              <a:off x="697935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6" name="tx2326"/>
            <p:cNvSpPr/>
            <p:nvPr/>
          </p:nvSpPr>
          <p:spPr>
            <a:xfrm>
              <a:off x="724280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7" name="tx2327"/>
            <p:cNvSpPr/>
            <p:nvPr/>
          </p:nvSpPr>
          <p:spPr>
            <a:xfrm>
              <a:off x="750625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8" name="tx2328"/>
            <p:cNvSpPr/>
            <p:nvPr/>
          </p:nvSpPr>
          <p:spPr>
            <a:xfrm>
              <a:off x="776970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9" name="tx2329"/>
            <p:cNvSpPr/>
            <p:nvPr/>
          </p:nvSpPr>
          <p:spPr>
            <a:xfrm>
              <a:off x="803315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0" name="tx2330"/>
            <p:cNvSpPr/>
            <p:nvPr/>
          </p:nvSpPr>
          <p:spPr>
            <a:xfrm>
              <a:off x="829660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1" name="tx2331"/>
            <p:cNvSpPr/>
            <p:nvPr/>
          </p:nvSpPr>
          <p:spPr>
            <a:xfrm>
              <a:off x="856005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2" name="tx2332"/>
            <p:cNvSpPr/>
            <p:nvPr/>
          </p:nvSpPr>
          <p:spPr>
            <a:xfrm>
              <a:off x="197378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3" name="tx2333"/>
            <p:cNvSpPr/>
            <p:nvPr/>
          </p:nvSpPr>
          <p:spPr>
            <a:xfrm>
              <a:off x="223723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4" name="tx2334"/>
            <p:cNvSpPr/>
            <p:nvPr/>
          </p:nvSpPr>
          <p:spPr>
            <a:xfrm>
              <a:off x="250068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5" name="tx2335"/>
            <p:cNvSpPr/>
            <p:nvPr/>
          </p:nvSpPr>
          <p:spPr>
            <a:xfrm>
              <a:off x="276413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6" name="tx2336"/>
            <p:cNvSpPr/>
            <p:nvPr/>
          </p:nvSpPr>
          <p:spPr>
            <a:xfrm>
              <a:off x="302758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7" name="tx2337"/>
            <p:cNvSpPr/>
            <p:nvPr/>
          </p:nvSpPr>
          <p:spPr>
            <a:xfrm>
              <a:off x="329103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38" name="tx2338"/>
            <p:cNvSpPr/>
            <p:nvPr/>
          </p:nvSpPr>
          <p:spPr>
            <a:xfrm>
              <a:off x="355448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9" name="tx2339"/>
            <p:cNvSpPr/>
            <p:nvPr/>
          </p:nvSpPr>
          <p:spPr>
            <a:xfrm>
              <a:off x="381793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0" name="tx2340"/>
            <p:cNvSpPr/>
            <p:nvPr/>
          </p:nvSpPr>
          <p:spPr>
            <a:xfrm>
              <a:off x="408138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434484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2" name="tx2342"/>
            <p:cNvSpPr/>
            <p:nvPr/>
          </p:nvSpPr>
          <p:spPr>
            <a:xfrm>
              <a:off x="460829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3" name="tx2343"/>
            <p:cNvSpPr/>
            <p:nvPr/>
          </p:nvSpPr>
          <p:spPr>
            <a:xfrm>
              <a:off x="487174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44" name="tx2344"/>
            <p:cNvSpPr/>
            <p:nvPr/>
          </p:nvSpPr>
          <p:spPr>
            <a:xfrm>
              <a:off x="513519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5" name="tx2345"/>
            <p:cNvSpPr/>
            <p:nvPr/>
          </p:nvSpPr>
          <p:spPr>
            <a:xfrm>
              <a:off x="539864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6" name="tx2346"/>
            <p:cNvSpPr/>
            <p:nvPr/>
          </p:nvSpPr>
          <p:spPr>
            <a:xfrm>
              <a:off x="566209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7" name="tx2347"/>
            <p:cNvSpPr/>
            <p:nvPr/>
          </p:nvSpPr>
          <p:spPr>
            <a:xfrm>
              <a:off x="592554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8" name="tx2348"/>
            <p:cNvSpPr/>
            <p:nvPr/>
          </p:nvSpPr>
          <p:spPr>
            <a:xfrm>
              <a:off x="6188997"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9" name="tx2349"/>
            <p:cNvSpPr/>
            <p:nvPr/>
          </p:nvSpPr>
          <p:spPr>
            <a:xfrm>
              <a:off x="645244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0" name="tx2350"/>
            <p:cNvSpPr/>
            <p:nvPr/>
          </p:nvSpPr>
          <p:spPr>
            <a:xfrm>
              <a:off x="671589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1" name="tx2351"/>
            <p:cNvSpPr/>
            <p:nvPr/>
          </p:nvSpPr>
          <p:spPr>
            <a:xfrm>
              <a:off x="697935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2" name="tx2352"/>
            <p:cNvSpPr/>
            <p:nvPr/>
          </p:nvSpPr>
          <p:spPr>
            <a:xfrm>
              <a:off x="724280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3" name="tx2353"/>
            <p:cNvSpPr/>
            <p:nvPr/>
          </p:nvSpPr>
          <p:spPr>
            <a:xfrm>
              <a:off x="750625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4" name="tx2354"/>
            <p:cNvSpPr/>
            <p:nvPr/>
          </p:nvSpPr>
          <p:spPr>
            <a:xfrm>
              <a:off x="776970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5" name="tx2355"/>
            <p:cNvSpPr/>
            <p:nvPr/>
          </p:nvSpPr>
          <p:spPr>
            <a:xfrm>
              <a:off x="803315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6" name="tx2356"/>
            <p:cNvSpPr/>
            <p:nvPr/>
          </p:nvSpPr>
          <p:spPr>
            <a:xfrm>
              <a:off x="829660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7" name="tx2357"/>
            <p:cNvSpPr/>
            <p:nvPr/>
          </p:nvSpPr>
          <p:spPr>
            <a:xfrm>
              <a:off x="856005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58" name="tx2358"/>
            <p:cNvSpPr/>
            <p:nvPr/>
          </p:nvSpPr>
          <p:spPr>
            <a:xfrm>
              <a:off x="197378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9" name="tx2359"/>
            <p:cNvSpPr/>
            <p:nvPr/>
          </p:nvSpPr>
          <p:spPr>
            <a:xfrm>
              <a:off x="223723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0" name="tx2360"/>
            <p:cNvSpPr/>
            <p:nvPr/>
          </p:nvSpPr>
          <p:spPr>
            <a:xfrm>
              <a:off x="250068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1" name="tx2361"/>
            <p:cNvSpPr/>
            <p:nvPr/>
          </p:nvSpPr>
          <p:spPr>
            <a:xfrm>
              <a:off x="276413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2" name="tx2362"/>
            <p:cNvSpPr/>
            <p:nvPr/>
          </p:nvSpPr>
          <p:spPr>
            <a:xfrm>
              <a:off x="302758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63" name="tx2363"/>
            <p:cNvSpPr/>
            <p:nvPr/>
          </p:nvSpPr>
          <p:spPr>
            <a:xfrm>
              <a:off x="329103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64" name="tx2364"/>
            <p:cNvSpPr/>
            <p:nvPr/>
          </p:nvSpPr>
          <p:spPr>
            <a:xfrm>
              <a:off x="355448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5" name="tx2365"/>
            <p:cNvSpPr/>
            <p:nvPr/>
          </p:nvSpPr>
          <p:spPr>
            <a:xfrm>
              <a:off x="381793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66" name="tx2366"/>
            <p:cNvSpPr/>
            <p:nvPr/>
          </p:nvSpPr>
          <p:spPr>
            <a:xfrm>
              <a:off x="408138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67" name="tx2367"/>
            <p:cNvSpPr/>
            <p:nvPr/>
          </p:nvSpPr>
          <p:spPr>
            <a:xfrm>
              <a:off x="434484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8" name="tx2368"/>
            <p:cNvSpPr/>
            <p:nvPr/>
          </p:nvSpPr>
          <p:spPr>
            <a:xfrm>
              <a:off x="460829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9" name="tx2369"/>
            <p:cNvSpPr/>
            <p:nvPr/>
          </p:nvSpPr>
          <p:spPr>
            <a:xfrm>
              <a:off x="487174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0" name="tx2370"/>
            <p:cNvSpPr/>
            <p:nvPr/>
          </p:nvSpPr>
          <p:spPr>
            <a:xfrm>
              <a:off x="513519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1" name="tx2371"/>
            <p:cNvSpPr/>
            <p:nvPr/>
          </p:nvSpPr>
          <p:spPr>
            <a:xfrm>
              <a:off x="539864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2" name="tx2372"/>
            <p:cNvSpPr/>
            <p:nvPr/>
          </p:nvSpPr>
          <p:spPr>
            <a:xfrm>
              <a:off x="566209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3" name="tx2373"/>
            <p:cNvSpPr/>
            <p:nvPr/>
          </p:nvSpPr>
          <p:spPr>
            <a:xfrm>
              <a:off x="592554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74" name="tx2374"/>
            <p:cNvSpPr/>
            <p:nvPr/>
          </p:nvSpPr>
          <p:spPr>
            <a:xfrm>
              <a:off x="6188997"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75" name="tx2375"/>
            <p:cNvSpPr/>
            <p:nvPr/>
          </p:nvSpPr>
          <p:spPr>
            <a:xfrm>
              <a:off x="645244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76" name="tx2376"/>
            <p:cNvSpPr/>
            <p:nvPr/>
          </p:nvSpPr>
          <p:spPr>
            <a:xfrm>
              <a:off x="671589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77" name="tx2377"/>
            <p:cNvSpPr/>
            <p:nvPr/>
          </p:nvSpPr>
          <p:spPr>
            <a:xfrm>
              <a:off x="697935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78" name="tx2378"/>
            <p:cNvSpPr/>
            <p:nvPr/>
          </p:nvSpPr>
          <p:spPr>
            <a:xfrm>
              <a:off x="724280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9" name="tx2379"/>
            <p:cNvSpPr/>
            <p:nvPr/>
          </p:nvSpPr>
          <p:spPr>
            <a:xfrm>
              <a:off x="750625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0" name="tx2380"/>
            <p:cNvSpPr/>
            <p:nvPr/>
          </p:nvSpPr>
          <p:spPr>
            <a:xfrm>
              <a:off x="776970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1" name="tx2381"/>
            <p:cNvSpPr/>
            <p:nvPr/>
          </p:nvSpPr>
          <p:spPr>
            <a:xfrm>
              <a:off x="803315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2" name="tx2382"/>
            <p:cNvSpPr/>
            <p:nvPr/>
          </p:nvSpPr>
          <p:spPr>
            <a:xfrm>
              <a:off x="829660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3" name="tx2383"/>
            <p:cNvSpPr/>
            <p:nvPr/>
          </p:nvSpPr>
          <p:spPr>
            <a:xfrm>
              <a:off x="856005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84" name="tx2384"/>
            <p:cNvSpPr/>
            <p:nvPr/>
          </p:nvSpPr>
          <p:spPr>
            <a:xfrm>
              <a:off x="197378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5" name="tx2385"/>
            <p:cNvSpPr/>
            <p:nvPr/>
          </p:nvSpPr>
          <p:spPr>
            <a:xfrm>
              <a:off x="223723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86" name="tx2386"/>
            <p:cNvSpPr/>
            <p:nvPr/>
          </p:nvSpPr>
          <p:spPr>
            <a:xfrm>
              <a:off x="250068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7" name="tx2387"/>
            <p:cNvSpPr/>
            <p:nvPr/>
          </p:nvSpPr>
          <p:spPr>
            <a:xfrm>
              <a:off x="276413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88" name="tx2388"/>
            <p:cNvSpPr/>
            <p:nvPr/>
          </p:nvSpPr>
          <p:spPr>
            <a:xfrm>
              <a:off x="302758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9" name="tx2389"/>
            <p:cNvSpPr/>
            <p:nvPr/>
          </p:nvSpPr>
          <p:spPr>
            <a:xfrm>
              <a:off x="329103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0" name="tx2390"/>
            <p:cNvSpPr/>
            <p:nvPr/>
          </p:nvSpPr>
          <p:spPr>
            <a:xfrm>
              <a:off x="355448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1" name="tx2391"/>
            <p:cNvSpPr/>
            <p:nvPr/>
          </p:nvSpPr>
          <p:spPr>
            <a:xfrm>
              <a:off x="381793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2" name="tx2392"/>
            <p:cNvSpPr/>
            <p:nvPr/>
          </p:nvSpPr>
          <p:spPr>
            <a:xfrm>
              <a:off x="408138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3" name="tx2393"/>
            <p:cNvSpPr/>
            <p:nvPr/>
          </p:nvSpPr>
          <p:spPr>
            <a:xfrm>
              <a:off x="434484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4" name="tx2394"/>
            <p:cNvSpPr/>
            <p:nvPr/>
          </p:nvSpPr>
          <p:spPr>
            <a:xfrm>
              <a:off x="460829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5" name="tx2395"/>
            <p:cNvSpPr/>
            <p:nvPr/>
          </p:nvSpPr>
          <p:spPr>
            <a:xfrm>
              <a:off x="487174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96" name="tx2396"/>
            <p:cNvSpPr/>
            <p:nvPr/>
          </p:nvSpPr>
          <p:spPr>
            <a:xfrm>
              <a:off x="513519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7" name="tx2397"/>
            <p:cNvSpPr/>
            <p:nvPr/>
          </p:nvSpPr>
          <p:spPr>
            <a:xfrm>
              <a:off x="539864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8" name="tx2398"/>
            <p:cNvSpPr/>
            <p:nvPr/>
          </p:nvSpPr>
          <p:spPr>
            <a:xfrm>
              <a:off x="566209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99" name="tx2399"/>
            <p:cNvSpPr/>
            <p:nvPr/>
          </p:nvSpPr>
          <p:spPr>
            <a:xfrm>
              <a:off x="592554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00" name="tx2400"/>
            <p:cNvSpPr/>
            <p:nvPr/>
          </p:nvSpPr>
          <p:spPr>
            <a:xfrm>
              <a:off x="6188997"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1" name="tx2401"/>
            <p:cNvSpPr/>
            <p:nvPr/>
          </p:nvSpPr>
          <p:spPr>
            <a:xfrm>
              <a:off x="645244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2" name="tx2402"/>
            <p:cNvSpPr/>
            <p:nvPr/>
          </p:nvSpPr>
          <p:spPr>
            <a:xfrm>
              <a:off x="671589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03" name="tx2403"/>
            <p:cNvSpPr/>
            <p:nvPr/>
          </p:nvSpPr>
          <p:spPr>
            <a:xfrm>
              <a:off x="697935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04" name="tx2404"/>
            <p:cNvSpPr/>
            <p:nvPr/>
          </p:nvSpPr>
          <p:spPr>
            <a:xfrm>
              <a:off x="724280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05" name="tx2405"/>
            <p:cNvSpPr/>
            <p:nvPr/>
          </p:nvSpPr>
          <p:spPr>
            <a:xfrm>
              <a:off x="750625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6" name="tx2406"/>
            <p:cNvSpPr/>
            <p:nvPr/>
          </p:nvSpPr>
          <p:spPr>
            <a:xfrm>
              <a:off x="776970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07" name="tx2407"/>
            <p:cNvSpPr/>
            <p:nvPr/>
          </p:nvSpPr>
          <p:spPr>
            <a:xfrm>
              <a:off x="803315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08" name="tx2408"/>
            <p:cNvSpPr/>
            <p:nvPr/>
          </p:nvSpPr>
          <p:spPr>
            <a:xfrm>
              <a:off x="829660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09" name="tx2409"/>
            <p:cNvSpPr/>
            <p:nvPr/>
          </p:nvSpPr>
          <p:spPr>
            <a:xfrm>
              <a:off x="856005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10" name="tx2410"/>
            <p:cNvSpPr/>
            <p:nvPr/>
          </p:nvSpPr>
          <p:spPr>
            <a:xfrm>
              <a:off x="197378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1" name="tx2411"/>
            <p:cNvSpPr/>
            <p:nvPr/>
          </p:nvSpPr>
          <p:spPr>
            <a:xfrm>
              <a:off x="223723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2" name="tx2412"/>
            <p:cNvSpPr/>
            <p:nvPr/>
          </p:nvSpPr>
          <p:spPr>
            <a:xfrm>
              <a:off x="250068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3" name="tx2413"/>
            <p:cNvSpPr/>
            <p:nvPr/>
          </p:nvSpPr>
          <p:spPr>
            <a:xfrm>
              <a:off x="276413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4" name="tx2414"/>
            <p:cNvSpPr/>
            <p:nvPr/>
          </p:nvSpPr>
          <p:spPr>
            <a:xfrm>
              <a:off x="302758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5" name="tx2415"/>
            <p:cNvSpPr/>
            <p:nvPr/>
          </p:nvSpPr>
          <p:spPr>
            <a:xfrm>
              <a:off x="329103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6" name="tx2416"/>
            <p:cNvSpPr/>
            <p:nvPr/>
          </p:nvSpPr>
          <p:spPr>
            <a:xfrm>
              <a:off x="355448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7" name="tx2417"/>
            <p:cNvSpPr/>
            <p:nvPr/>
          </p:nvSpPr>
          <p:spPr>
            <a:xfrm>
              <a:off x="381793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8" name="tx2418"/>
            <p:cNvSpPr/>
            <p:nvPr/>
          </p:nvSpPr>
          <p:spPr>
            <a:xfrm>
              <a:off x="408138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9" name="tx2419"/>
            <p:cNvSpPr/>
            <p:nvPr/>
          </p:nvSpPr>
          <p:spPr>
            <a:xfrm>
              <a:off x="434484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0" name="tx2420"/>
            <p:cNvSpPr/>
            <p:nvPr/>
          </p:nvSpPr>
          <p:spPr>
            <a:xfrm>
              <a:off x="460829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1" name="tx2421"/>
            <p:cNvSpPr/>
            <p:nvPr/>
          </p:nvSpPr>
          <p:spPr>
            <a:xfrm>
              <a:off x="487174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2" name="tx2422"/>
            <p:cNvSpPr/>
            <p:nvPr/>
          </p:nvSpPr>
          <p:spPr>
            <a:xfrm>
              <a:off x="513519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539864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4" name="tx2424"/>
            <p:cNvSpPr/>
            <p:nvPr/>
          </p:nvSpPr>
          <p:spPr>
            <a:xfrm>
              <a:off x="566209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5" name="tx2425"/>
            <p:cNvSpPr/>
            <p:nvPr/>
          </p:nvSpPr>
          <p:spPr>
            <a:xfrm>
              <a:off x="592554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6" name="tx2426"/>
            <p:cNvSpPr/>
            <p:nvPr/>
          </p:nvSpPr>
          <p:spPr>
            <a:xfrm>
              <a:off x="6188997"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7" name="tx2427"/>
            <p:cNvSpPr/>
            <p:nvPr/>
          </p:nvSpPr>
          <p:spPr>
            <a:xfrm>
              <a:off x="645244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8" name="tx2428"/>
            <p:cNvSpPr/>
            <p:nvPr/>
          </p:nvSpPr>
          <p:spPr>
            <a:xfrm>
              <a:off x="671589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9" name="tx2429"/>
            <p:cNvSpPr/>
            <p:nvPr/>
          </p:nvSpPr>
          <p:spPr>
            <a:xfrm>
              <a:off x="697935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0" name="tx2430"/>
            <p:cNvSpPr/>
            <p:nvPr/>
          </p:nvSpPr>
          <p:spPr>
            <a:xfrm>
              <a:off x="724280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1" name="tx2431"/>
            <p:cNvSpPr/>
            <p:nvPr/>
          </p:nvSpPr>
          <p:spPr>
            <a:xfrm>
              <a:off x="750625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2" name="tx2432"/>
            <p:cNvSpPr/>
            <p:nvPr/>
          </p:nvSpPr>
          <p:spPr>
            <a:xfrm>
              <a:off x="776970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3" name="tx2433"/>
            <p:cNvSpPr/>
            <p:nvPr/>
          </p:nvSpPr>
          <p:spPr>
            <a:xfrm>
              <a:off x="803315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4" name="tx2434"/>
            <p:cNvSpPr/>
            <p:nvPr/>
          </p:nvSpPr>
          <p:spPr>
            <a:xfrm>
              <a:off x="829660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5" name="tx2435"/>
            <p:cNvSpPr/>
            <p:nvPr/>
          </p:nvSpPr>
          <p:spPr>
            <a:xfrm>
              <a:off x="856005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36" name="tx2436"/>
            <p:cNvSpPr/>
            <p:nvPr/>
          </p:nvSpPr>
          <p:spPr>
            <a:xfrm>
              <a:off x="197378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7" name="tx2437"/>
            <p:cNvSpPr/>
            <p:nvPr/>
          </p:nvSpPr>
          <p:spPr>
            <a:xfrm>
              <a:off x="223723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8" name="tx2438"/>
            <p:cNvSpPr/>
            <p:nvPr/>
          </p:nvSpPr>
          <p:spPr>
            <a:xfrm>
              <a:off x="250068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39" name="tx2439"/>
            <p:cNvSpPr/>
            <p:nvPr/>
          </p:nvSpPr>
          <p:spPr>
            <a:xfrm>
              <a:off x="276413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0" name="tx2440"/>
            <p:cNvSpPr/>
            <p:nvPr/>
          </p:nvSpPr>
          <p:spPr>
            <a:xfrm>
              <a:off x="302758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41" name="tx2441"/>
            <p:cNvSpPr/>
            <p:nvPr/>
          </p:nvSpPr>
          <p:spPr>
            <a:xfrm>
              <a:off x="329103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42" name="tx2442"/>
            <p:cNvSpPr/>
            <p:nvPr/>
          </p:nvSpPr>
          <p:spPr>
            <a:xfrm>
              <a:off x="355448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43" name="tx2443"/>
            <p:cNvSpPr/>
            <p:nvPr/>
          </p:nvSpPr>
          <p:spPr>
            <a:xfrm>
              <a:off x="381793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44" name="tx2444"/>
            <p:cNvSpPr/>
            <p:nvPr/>
          </p:nvSpPr>
          <p:spPr>
            <a:xfrm>
              <a:off x="408138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5" name="tx2445"/>
            <p:cNvSpPr/>
            <p:nvPr/>
          </p:nvSpPr>
          <p:spPr>
            <a:xfrm>
              <a:off x="434484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6" name="tx2446"/>
            <p:cNvSpPr/>
            <p:nvPr/>
          </p:nvSpPr>
          <p:spPr>
            <a:xfrm>
              <a:off x="460829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7" name="tx2447"/>
            <p:cNvSpPr/>
            <p:nvPr/>
          </p:nvSpPr>
          <p:spPr>
            <a:xfrm>
              <a:off x="487174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48" name="tx2448"/>
            <p:cNvSpPr/>
            <p:nvPr/>
          </p:nvSpPr>
          <p:spPr>
            <a:xfrm>
              <a:off x="513519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9" name="tx2449"/>
            <p:cNvSpPr/>
            <p:nvPr/>
          </p:nvSpPr>
          <p:spPr>
            <a:xfrm>
              <a:off x="539864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0" name="tx2450"/>
            <p:cNvSpPr/>
            <p:nvPr/>
          </p:nvSpPr>
          <p:spPr>
            <a:xfrm>
              <a:off x="566209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51" name="tx2451"/>
            <p:cNvSpPr/>
            <p:nvPr/>
          </p:nvSpPr>
          <p:spPr>
            <a:xfrm>
              <a:off x="592554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52" name="tx2452"/>
            <p:cNvSpPr/>
            <p:nvPr/>
          </p:nvSpPr>
          <p:spPr>
            <a:xfrm>
              <a:off x="6188997"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53" name="tx2453"/>
            <p:cNvSpPr/>
            <p:nvPr/>
          </p:nvSpPr>
          <p:spPr>
            <a:xfrm>
              <a:off x="645244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4" name="tx2454"/>
            <p:cNvSpPr/>
            <p:nvPr/>
          </p:nvSpPr>
          <p:spPr>
            <a:xfrm>
              <a:off x="671589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55" name="tx2455"/>
            <p:cNvSpPr/>
            <p:nvPr/>
          </p:nvSpPr>
          <p:spPr>
            <a:xfrm>
              <a:off x="697935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6" name="tx2456"/>
            <p:cNvSpPr/>
            <p:nvPr/>
          </p:nvSpPr>
          <p:spPr>
            <a:xfrm>
              <a:off x="724280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7" name="tx2457"/>
            <p:cNvSpPr/>
            <p:nvPr/>
          </p:nvSpPr>
          <p:spPr>
            <a:xfrm>
              <a:off x="750625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58" name="tx2458"/>
            <p:cNvSpPr/>
            <p:nvPr/>
          </p:nvSpPr>
          <p:spPr>
            <a:xfrm>
              <a:off x="776970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59" name="tx2459"/>
            <p:cNvSpPr/>
            <p:nvPr/>
          </p:nvSpPr>
          <p:spPr>
            <a:xfrm>
              <a:off x="803315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0" name="tx2460"/>
            <p:cNvSpPr/>
            <p:nvPr/>
          </p:nvSpPr>
          <p:spPr>
            <a:xfrm>
              <a:off x="829660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61" name="tx2461"/>
            <p:cNvSpPr/>
            <p:nvPr/>
          </p:nvSpPr>
          <p:spPr>
            <a:xfrm>
              <a:off x="856005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62" name="tx2462"/>
            <p:cNvSpPr/>
            <p:nvPr/>
          </p:nvSpPr>
          <p:spPr>
            <a:xfrm>
              <a:off x="197378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3" name="tx2463"/>
            <p:cNvSpPr/>
            <p:nvPr/>
          </p:nvSpPr>
          <p:spPr>
            <a:xfrm>
              <a:off x="223723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4" name="tx2464"/>
            <p:cNvSpPr/>
            <p:nvPr/>
          </p:nvSpPr>
          <p:spPr>
            <a:xfrm>
              <a:off x="250068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65" name="tx2465"/>
            <p:cNvSpPr/>
            <p:nvPr/>
          </p:nvSpPr>
          <p:spPr>
            <a:xfrm>
              <a:off x="276413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6" name="tx2466"/>
            <p:cNvSpPr/>
            <p:nvPr/>
          </p:nvSpPr>
          <p:spPr>
            <a:xfrm>
              <a:off x="302758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7" name="tx2467"/>
            <p:cNvSpPr/>
            <p:nvPr/>
          </p:nvSpPr>
          <p:spPr>
            <a:xfrm>
              <a:off x="329103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68" name="tx2468"/>
            <p:cNvSpPr/>
            <p:nvPr/>
          </p:nvSpPr>
          <p:spPr>
            <a:xfrm>
              <a:off x="355448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69" name="tx2469"/>
            <p:cNvSpPr/>
            <p:nvPr/>
          </p:nvSpPr>
          <p:spPr>
            <a:xfrm>
              <a:off x="381793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0" name="tx2470"/>
            <p:cNvSpPr/>
            <p:nvPr/>
          </p:nvSpPr>
          <p:spPr>
            <a:xfrm>
              <a:off x="408138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1" name="tx2471"/>
            <p:cNvSpPr/>
            <p:nvPr/>
          </p:nvSpPr>
          <p:spPr>
            <a:xfrm>
              <a:off x="434484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2" name="tx2472"/>
            <p:cNvSpPr/>
            <p:nvPr/>
          </p:nvSpPr>
          <p:spPr>
            <a:xfrm>
              <a:off x="460829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3" name="tx2473"/>
            <p:cNvSpPr/>
            <p:nvPr/>
          </p:nvSpPr>
          <p:spPr>
            <a:xfrm>
              <a:off x="487174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4" name="tx2474"/>
            <p:cNvSpPr/>
            <p:nvPr/>
          </p:nvSpPr>
          <p:spPr>
            <a:xfrm>
              <a:off x="513519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5" name="tx2475"/>
            <p:cNvSpPr/>
            <p:nvPr/>
          </p:nvSpPr>
          <p:spPr>
            <a:xfrm>
              <a:off x="539864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6" name="tx2476"/>
            <p:cNvSpPr/>
            <p:nvPr/>
          </p:nvSpPr>
          <p:spPr>
            <a:xfrm>
              <a:off x="566209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7" name="tx2477"/>
            <p:cNvSpPr/>
            <p:nvPr/>
          </p:nvSpPr>
          <p:spPr>
            <a:xfrm>
              <a:off x="592554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8" name="tx2478"/>
            <p:cNvSpPr/>
            <p:nvPr/>
          </p:nvSpPr>
          <p:spPr>
            <a:xfrm>
              <a:off x="6188997"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9" name="tx2479"/>
            <p:cNvSpPr/>
            <p:nvPr/>
          </p:nvSpPr>
          <p:spPr>
            <a:xfrm>
              <a:off x="645244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0" name="tx2480"/>
            <p:cNvSpPr/>
            <p:nvPr/>
          </p:nvSpPr>
          <p:spPr>
            <a:xfrm>
              <a:off x="671589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1" name="tx2481"/>
            <p:cNvSpPr/>
            <p:nvPr/>
          </p:nvSpPr>
          <p:spPr>
            <a:xfrm>
              <a:off x="697935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82" name="tx2482"/>
            <p:cNvSpPr/>
            <p:nvPr/>
          </p:nvSpPr>
          <p:spPr>
            <a:xfrm>
              <a:off x="724280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3" name="tx2483"/>
            <p:cNvSpPr/>
            <p:nvPr/>
          </p:nvSpPr>
          <p:spPr>
            <a:xfrm>
              <a:off x="750625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84" name="tx2484"/>
            <p:cNvSpPr/>
            <p:nvPr/>
          </p:nvSpPr>
          <p:spPr>
            <a:xfrm>
              <a:off x="776970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5" name="tx2485"/>
            <p:cNvSpPr/>
            <p:nvPr/>
          </p:nvSpPr>
          <p:spPr>
            <a:xfrm>
              <a:off x="803315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86" name="tx2486"/>
            <p:cNvSpPr/>
            <p:nvPr/>
          </p:nvSpPr>
          <p:spPr>
            <a:xfrm>
              <a:off x="829660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87" name="tx2487"/>
            <p:cNvSpPr/>
            <p:nvPr/>
          </p:nvSpPr>
          <p:spPr>
            <a:xfrm>
              <a:off x="856005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88" name="tx2488"/>
            <p:cNvSpPr/>
            <p:nvPr/>
          </p:nvSpPr>
          <p:spPr>
            <a:xfrm>
              <a:off x="197378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9" name="tx2489"/>
            <p:cNvSpPr/>
            <p:nvPr/>
          </p:nvSpPr>
          <p:spPr>
            <a:xfrm>
              <a:off x="223723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0" name="tx2490"/>
            <p:cNvSpPr/>
            <p:nvPr/>
          </p:nvSpPr>
          <p:spPr>
            <a:xfrm>
              <a:off x="250068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1" name="tx2491"/>
            <p:cNvSpPr/>
            <p:nvPr/>
          </p:nvSpPr>
          <p:spPr>
            <a:xfrm>
              <a:off x="276413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2" name="tx2492"/>
            <p:cNvSpPr/>
            <p:nvPr/>
          </p:nvSpPr>
          <p:spPr>
            <a:xfrm>
              <a:off x="302758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3" name="tx2493"/>
            <p:cNvSpPr/>
            <p:nvPr/>
          </p:nvSpPr>
          <p:spPr>
            <a:xfrm>
              <a:off x="329103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4" name="tx2494"/>
            <p:cNvSpPr/>
            <p:nvPr/>
          </p:nvSpPr>
          <p:spPr>
            <a:xfrm>
              <a:off x="355448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5" name="tx2495"/>
            <p:cNvSpPr/>
            <p:nvPr/>
          </p:nvSpPr>
          <p:spPr>
            <a:xfrm>
              <a:off x="381793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6" name="tx2496"/>
            <p:cNvSpPr/>
            <p:nvPr/>
          </p:nvSpPr>
          <p:spPr>
            <a:xfrm>
              <a:off x="408138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7" name="tx2497"/>
            <p:cNvSpPr/>
            <p:nvPr/>
          </p:nvSpPr>
          <p:spPr>
            <a:xfrm>
              <a:off x="434484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8" name="tx2498"/>
            <p:cNvSpPr/>
            <p:nvPr/>
          </p:nvSpPr>
          <p:spPr>
            <a:xfrm>
              <a:off x="460829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9" name="tx2499"/>
            <p:cNvSpPr/>
            <p:nvPr/>
          </p:nvSpPr>
          <p:spPr>
            <a:xfrm>
              <a:off x="487174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0" name="tx2500"/>
            <p:cNvSpPr/>
            <p:nvPr/>
          </p:nvSpPr>
          <p:spPr>
            <a:xfrm>
              <a:off x="513519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1" name="tx2501"/>
            <p:cNvSpPr/>
            <p:nvPr/>
          </p:nvSpPr>
          <p:spPr>
            <a:xfrm>
              <a:off x="539864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2" name="tx2502"/>
            <p:cNvSpPr/>
            <p:nvPr/>
          </p:nvSpPr>
          <p:spPr>
            <a:xfrm>
              <a:off x="566209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3" name="tx2503"/>
            <p:cNvSpPr/>
            <p:nvPr/>
          </p:nvSpPr>
          <p:spPr>
            <a:xfrm>
              <a:off x="592554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4" name="tx2504"/>
            <p:cNvSpPr/>
            <p:nvPr/>
          </p:nvSpPr>
          <p:spPr>
            <a:xfrm>
              <a:off x="6188997"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5" name="tx2505"/>
            <p:cNvSpPr/>
            <p:nvPr/>
          </p:nvSpPr>
          <p:spPr>
            <a:xfrm>
              <a:off x="645244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6" name="tx2506"/>
            <p:cNvSpPr/>
            <p:nvPr/>
          </p:nvSpPr>
          <p:spPr>
            <a:xfrm>
              <a:off x="671589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7" name="tx2507"/>
            <p:cNvSpPr/>
            <p:nvPr/>
          </p:nvSpPr>
          <p:spPr>
            <a:xfrm>
              <a:off x="697935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08" name="tx2508"/>
            <p:cNvSpPr/>
            <p:nvPr/>
          </p:nvSpPr>
          <p:spPr>
            <a:xfrm>
              <a:off x="724280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09" name="tx2509"/>
            <p:cNvSpPr/>
            <p:nvPr/>
          </p:nvSpPr>
          <p:spPr>
            <a:xfrm>
              <a:off x="750625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0" name="tx2510"/>
            <p:cNvSpPr/>
            <p:nvPr/>
          </p:nvSpPr>
          <p:spPr>
            <a:xfrm>
              <a:off x="776970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1" name="tx2511"/>
            <p:cNvSpPr/>
            <p:nvPr/>
          </p:nvSpPr>
          <p:spPr>
            <a:xfrm>
              <a:off x="803315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2" name="tx2512"/>
            <p:cNvSpPr/>
            <p:nvPr/>
          </p:nvSpPr>
          <p:spPr>
            <a:xfrm>
              <a:off x="829660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3" name="tx2513"/>
            <p:cNvSpPr/>
            <p:nvPr/>
          </p:nvSpPr>
          <p:spPr>
            <a:xfrm>
              <a:off x="856005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4" name="tx2514"/>
            <p:cNvSpPr/>
            <p:nvPr/>
          </p:nvSpPr>
          <p:spPr>
            <a:xfrm>
              <a:off x="197378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5" name="tx2515"/>
            <p:cNvSpPr/>
            <p:nvPr/>
          </p:nvSpPr>
          <p:spPr>
            <a:xfrm>
              <a:off x="223723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6" name="tx2516"/>
            <p:cNvSpPr/>
            <p:nvPr/>
          </p:nvSpPr>
          <p:spPr>
            <a:xfrm>
              <a:off x="250068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7" name="tx2517"/>
            <p:cNvSpPr/>
            <p:nvPr/>
          </p:nvSpPr>
          <p:spPr>
            <a:xfrm>
              <a:off x="276413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8" name="tx2518"/>
            <p:cNvSpPr/>
            <p:nvPr/>
          </p:nvSpPr>
          <p:spPr>
            <a:xfrm>
              <a:off x="302758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19" name="tx2519"/>
            <p:cNvSpPr/>
            <p:nvPr/>
          </p:nvSpPr>
          <p:spPr>
            <a:xfrm>
              <a:off x="329103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0" name="tx2520"/>
            <p:cNvSpPr/>
            <p:nvPr/>
          </p:nvSpPr>
          <p:spPr>
            <a:xfrm>
              <a:off x="355448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1" name="tx2521"/>
            <p:cNvSpPr/>
            <p:nvPr/>
          </p:nvSpPr>
          <p:spPr>
            <a:xfrm>
              <a:off x="381793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2" name="tx2522"/>
            <p:cNvSpPr/>
            <p:nvPr/>
          </p:nvSpPr>
          <p:spPr>
            <a:xfrm>
              <a:off x="408138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23" name="tx2523"/>
            <p:cNvSpPr/>
            <p:nvPr/>
          </p:nvSpPr>
          <p:spPr>
            <a:xfrm>
              <a:off x="434484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4" name="tx2524"/>
            <p:cNvSpPr/>
            <p:nvPr/>
          </p:nvSpPr>
          <p:spPr>
            <a:xfrm>
              <a:off x="460829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5" name="tx2525"/>
            <p:cNvSpPr/>
            <p:nvPr/>
          </p:nvSpPr>
          <p:spPr>
            <a:xfrm>
              <a:off x="487174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6" name="tx2526"/>
            <p:cNvSpPr/>
            <p:nvPr/>
          </p:nvSpPr>
          <p:spPr>
            <a:xfrm>
              <a:off x="513519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7" name="tx2527"/>
            <p:cNvSpPr/>
            <p:nvPr/>
          </p:nvSpPr>
          <p:spPr>
            <a:xfrm>
              <a:off x="539864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8" name="tx2528"/>
            <p:cNvSpPr/>
            <p:nvPr/>
          </p:nvSpPr>
          <p:spPr>
            <a:xfrm>
              <a:off x="566209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29" name="tx2529"/>
            <p:cNvSpPr/>
            <p:nvPr/>
          </p:nvSpPr>
          <p:spPr>
            <a:xfrm>
              <a:off x="592554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0" name="tx2530"/>
            <p:cNvSpPr/>
            <p:nvPr/>
          </p:nvSpPr>
          <p:spPr>
            <a:xfrm>
              <a:off x="6188997"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1" name="tx2531"/>
            <p:cNvSpPr/>
            <p:nvPr/>
          </p:nvSpPr>
          <p:spPr>
            <a:xfrm>
              <a:off x="645244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2" name="tx2532"/>
            <p:cNvSpPr/>
            <p:nvPr/>
          </p:nvSpPr>
          <p:spPr>
            <a:xfrm>
              <a:off x="671589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3" name="tx2533"/>
            <p:cNvSpPr/>
            <p:nvPr/>
          </p:nvSpPr>
          <p:spPr>
            <a:xfrm>
              <a:off x="697935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4" name="tx2534"/>
            <p:cNvSpPr/>
            <p:nvPr/>
          </p:nvSpPr>
          <p:spPr>
            <a:xfrm>
              <a:off x="724280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5" name="tx2535"/>
            <p:cNvSpPr/>
            <p:nvPr/>
          </p:nvSpPr>
          <p:spPr>
            <a:xfrm>
              <a:off x="750625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36" name="tx2536"/>
            <p:cNvSpPr/>
            <p:nvPr/>
          </p:nvSpPr>
          <p:spPr>
            <a:xfrm>
              <a:off x="776970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37" name="tx2537"/>
            <p:cNvSpPr/>
            <p:nvPr/>
          </p:nvSpPr>
          <p:spPr>
            <a:xfrm>
              <a:off x="803315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38" name="tx2538"/>
            <p:cNvSpPr/>
            <p:nvPr/>
          </p:nvSpPr>
          <p:spPr>
            <a:xfrm>
              <a:off x="829660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39" name="tx2539"/>
            <p:cNvSpPr/>
            <p:nvPr/>
          </p:nvSpPr>
          <p:spPr>
            <a:xfrm>
              <a:off x="856005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40" name="tx2540"/>
            <p:cNvSpPr/>
            <p:nvPr/>
          </p:nvSpPr>
          <p:spPr>
            <a:xfrm>
              <a:off x="197378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1" name="tx2541"/>
            <p:cNvSpPr/>
            <p:nvPr/>
          </p:nvSpPr>
          <p:spPr>
            <a:xfrm>
              <a:off x="223723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2" name="tx2542"/>
            <p:cNvSpPr/>
            <p:nvPr/>
          </p:nvSpPr>
          <p:spPr>
            <a:xfrm>
              <a:off x="250068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3" name="tx2543"/>
            <p:cNvSpPr/>
            <p:nvPr/>
          </p:nvSpPr>
          <p:spPr>
            <a:xfrm>
              <a:off x="276413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4" name="tx2544"/>
            <p:cNvSpPr/>
            <p:nvPr/>
          </p:nvSpPr>
          <p:spPr>
            <a:xfrm>
              <a:off x="302758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5" name="tx2545"/>
            <p:cNvSpPr/>
            <p:nvPr/>
          </p:nvSpPr>
          <p:spPr>
            <a:xfrm>
              <a:off x="329103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6" name="tx2546"/>
            <p:cNvSpPr/>
            <p:nvPr/>
          </p:nvSpPr>
          <p:spPr>
            <a:xfrm>
              <a:off x="355448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7" name="tx2547"/>
            <p:cNvSpPr/>
            <p:nvPr/>
          </p:nvSpPr>
          <p:spPr>
            <a:xfrm>
              <a:off x="381793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8" name="tx2548"/>
            <p:cNvSpPr/>
            <p:nvPr/>
          </p:nvSpPr>
          <p:spPr>
            <a:xfrm>
              <a:off x="408138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9" name="tx2549"/>
            <p:cNvSpPr/>
            <p:nvPr/>
          </p:nvSpPr>
          <p:spPr>
            <a:xfrm>
              <a:off x="434484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0" name="tx2550"/>
            <p:cNvSpPr/>
            <p:nvPr/>
          </p:nvSpPr>
          <p:spPr>
            <a:xfrm>
              <a:off x="460829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1" name="tx2551"/>
            <p:cNvSpPr/>
            <p:nvPr/>
          </p:nvSpPr>
          <p:spPr>
            <a:xfrm>
              <a:off x="487174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2" name="tx2552"/>
            <p:cNvSpPr/>
            <p:nvPr/>
          </p:nvSpPr>
          <p:spPr>
            <a:xfrm>
              <a:off x="513519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3" name="tx2553"/>
            <p:cNvSpPr/>
            <p:nvPr/>
          </p:nvSpPr>
          <p:spPr>
            <a:xfrm>
              <a:off x="539864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4" name="tx2554"/>
            <p:cNvSpPr/>
            <p:nvPr/>
          </p:nvSpPr>
          <p:spPr>
            <a:xfrm>
              <a:off x="566209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5" name="tx2555"/>
            <p:cNvSpPr/>
            <p:nvPr/>
          </p:nvSpPr>
          <p:spPr>
            <a:xfrm>
              <a:off x="592554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6" name="tx2556"/>
            <p:cNvSpPr/>
            <p:nvPr/>
          </p:nvSpPr>
          <p:spPr>
            <a:xfrm>
              <a:off x="6188997"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7" name="tx2557"/>
            <p:cNvSpPr/>
            <p:nvPr/>
          </p:nvSpPr>
          <p:spPr>
            <a:xfrm>
              <a:off x="645244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8" name="tx2558"/>
            <p:cNvSpPr/>
            <p:nvPr/>
          </p:nvSpPr>
          <p:spPr>
            <a:xfrm>
              <a:off x="671589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59" name="tx2559"/>
            <p:cNvSpPr/>
            <p:nvPr/>
          </p:nvSpPr>
          <p:spPr>
            <a:xfrm>
              <a:off x="697935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0" name="tx2560"/>
            <p:cNvSpPr/>
            <p:nvPr/>
          </p:nvSpPr>
          <p:spPr>
            <a:xfrm>
              <a:off x="724280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1" name="tx2561"/>
            <p:cNvSpPr/>
            <p:nvPr/>
          </p:nvSpPr>
          <p:spPr>
            <a:xfrm>
              <a:off x="750625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2" name="tx2562"/>
            <p:cNvSpPr/>
            <p:nvPr/>
          </p:nvSpPr>
          <p:spPr>
            <a:xfrm>
              <a:off x="776970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3" name="tx2563"/>
            <p:cNvSpPr/>
            <p:nvPr/>
          </p:nvSpPr>
          <p:spPr>
            <a:xfrm>
              <a:off x="803315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4" name="tx2564"/>
            <p:cNvSpPr/>
            <p:nvPr/>
          </p:nvSpPr>
          <p:spPr>
            <a:xfrm>
              <a:off x="829660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5" name="tx2565"/>
            <p:cNvSpPr/>
            <p:nvPr/>
          </p:nvSpPr>
          <p:spPr>
            <a:xfrm>
              <a:off x="856005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6" name="tx2566"/>
            <p:cNvSpPr/>
            <p:nvPr/>
          </p:nvSpPr>
          <p:spPr>
            <a:xfrm>
              <a:off x="197378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7" name="tx2567"/>
            <p:cNvSpPr/>
            <p:nvPr/>
          </p:nvSpPr>
          <p:spPr>
            <a:xfrm>
              <a:off x="223723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8" name="tx2568"/>
            <p:cNvSpPr/>
            <p:nvPr/>
          </p:nvSpPr>
          <p:spPr>
            <a:xfrm>
              <a:off x="250068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9" name="tx2569"/>
            <p:cNvSpPr/>
            <p:nvPr/>
          </p:nvSpPr>
          <p:spPr>
            <a:xfrm>
              <a:off x="276413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0" name="tx2570"/>
            <p:cNvSpPr/>
            <p:nvPr/>
          </p:nvSpPr>
          <p:spPr>
            <a:xfrm>
              <a:off x="302758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1" name="tx2571"/>
            <p:cNvSpPr/>
            <p:nvPr/>
          </p:nvSpPr>
          <p:spPr>
            <a:xfrm>
              <a:off x="329103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2" name="tx2572"/>
            <p:cNvSpPr/>
            <p:nvPr/>
          </p:nvSpPr>
          <p:spPr>
            <a:xfrm>
              <a:off x="355448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3" name="tx2573"/>
            <p:cNvSpPr/>
            <p:nvPr/>
          </p:nvSpPr>
          <p:spPr>
            <a:xfrm>
              <a:off x="381793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4" name="tx2574"/>
            <p:cNvSpPr/>
            <p:nvPr/>
          </p:nvSpPr>
          <p:spPr>
            <a:xfrm>
              <a:off x="408138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5" name="tx2575"/>
            <p:cNvSpPr/>
            <p:nvPr/>
          </p:nvSpPr>
          <p:spPr>
            <a:xfrm>
              <a:off x="434484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6" name="tx2576"/>
            <p:cNvSpPr/>
            <p:nvPr/>
          </p:nvSpPr>
          <p:spPr>
            <a:xfrm>
              <a:off x="460829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7" name="tx2577"/>
            <p:cNvSpPr/>
            <p:nvPr/>
          </p:nvSpPr>
          <p:spPr>
            <a:xfrm>
              <a:off x="487174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8" name="tx2578"/>
            <p:cNvSpPr/>
            <p:nvPr/>
          </p:nvSpPr>
          <p:spPr>
            <a:xfrm>
              <a:off x="513519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79" name="tx2579"/>
            <p:cNvSpPr/>
            <p:nvPr/>
          </p:nvSpPr>
          <p:spPr>
            <a:xfrm>
              <a:off x="539864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0" name="tx2580"/>
            <p:cNvSpPr/>
            <p:nvPr/>
          </p:nvSpPr>
          <p:spPr>
            <a:xfrm>
              <a:off x="566209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1" name="tx2581"/>
            <p:cNvSpPr/>
            <p:nvPr/>
          </p:nvSpPr>
          <p:spPr>
            <a:xfrm>
              <a:off x="592554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2" name="tx2582"/>
            <p:cNvSpPr/>
            <p:nvPr/>
          </p:nvSpPr>
          <p:spPr>
            <a:xfrm>
              <a:off x="6188997"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3" name="tx2583"/>
            <p:cNvSpPr/>
            <p:nvPr/>
          </p:nvSpPr>
          <p:spPr>
            <a:xfrm>
              <a:off x="645244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4" name="tx2584"/>
            <p:cNvSpPr/>
            <p:nvPr/>
          </p:nvSpPr>
          <p:spPr>
            <a:xfrm>
              <a:off x="671589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85" name="tx2585"/>
            <p:cNvSpPr/>
            <p:nvPr/>
          </p:nvSpPr>
          <p:spPr>
            <a:xfrm>
              <a:off x="697935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6" name="tx2586"/>
            <p:cNvSpPr/>
            <p:nvPr/>
          </p:nvSpPr>
          <p:spPr>
            <a:xfrm>
              <a:off x="724280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7" name="tx2587"/>
            <p:cNvSpPr/>
            <p:nvPr/>
          </p:nvSpPr>
          <p:spPr>
            <a:xfrm>
              <a:off x="750625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88" name="tx2588"/>
            <p:cNvSpPr/>
            <p:nvPr/>
          </p:nvSpPr>
          <p:spPr>
            <a:xfrm>
              <a:off x="776970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89" name="tx2589"/>
            <p:cNvSpPr/>
            <p:nvPr/>
          </p:nvSpPr>
          <p:spPr>
            <a:xfrm>
              <a:off x="803315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0" name="tx2590"/>
            <p:cNvSpPr/>
            <p:nvPr/>
          </p:nvSpPr>
          <p:spPr>
            <a:xfrm>
              <a:off x="829660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1" name="tx2591"/>
            <p:cNvSpPr/>
            <p:nvPr/>
          </p:nvSpPr>
          <p:spPr>
            <a:xfrm>
              <a:off x="856005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92" name="tx2592"/>
            <p:cNvSpPr/>
            <p:nvPr/>
          </p:nvSpPr>
          <p:spPr>
            <a:xfrm>
              <a:off x="197378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3" name="tx2593"/>
            <p:cNvSpPr/>
            <p:nvPr/>
          </p:nvSpPr>
          <p:spPr>
            <a:xfrm>
              <a:off x="223723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4" name="tx2594"/>
            <p:cNvSpPr/>
            <p:nvPr/>
          </p:nvSpPr>
          <p:spPr>
            <a:xfrm>
              <a:off x="250068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5" name="tx2595"/>
            <p:cNvSpPr/>
            <p:nvPr/>
          </p:nvSpPr>
          <p:spPr>
            <a:xfrm>
              <a:off x="276413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6" name="tx2596"/>
            <p:cNvSpPr/>
            <p:nvPr/>
          </p:nvSpPr>
          <p:spPr>
            <a:xfrm>
              <a:off x="302758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7" name="tx2597"/>
            <p:cNvSpPr/>
            <p:nvPr/>
          </p:nvSpPr>
          <p:spPr>
            <a:xfrm>
              <a:off x="329103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8" name="tx2598"/>
            <p:cNvSpPr/>
            <p:nvPr/>
          </p:nvSpPr>
          <p:spPr>
            <a:xfrm>
              <a:off x="355448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9" name="tx2599"/>
            <p:cNvSpPr/>
            <p:nvPr/>
          </p:nvSpPr>
          <p:spPr>
            <a:xfrm>
              <a:off x="381793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0" name="tx2600"/>
            <p:cNvSpPr/>
            <p:nvPr/>
          </p:nvSpPr>
          <p:spPr>
            <a:xfrm>
              <a:off x="408138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1" name="tx2601"/>
            <p:cNvSpPr/>
            <p:nvPr/>
          </p:nvSpPr>
          <p:spPr>
            <a:xfrm>
              <a:off x="434484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2" name="tx2602"/>
            <p:cNvSpPr/>
            <p:nvPr/>
          </p:nvSpPr>
          <p:spPr>
            <a:xfrm>
              <a:off x="460829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3" name="tx2603"/>
            <p:cNvSpPr/>
            <p:nvPr/>
          </p:nvSpPr>
          <p:spPr>
            <a:xfrm>
              <a:off x="487174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4" name="tx2604"/>
            <p:cNvSpPr/>
            <p:nvPr/>
          </p:nvSpPr>
          <p:spPr>
            <a:xfrm>
              <a:off x="513519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5" name="tx2605"/>
            <p:cNvSpPr/>
            <p:nvPr/>
          </p:nvSpPr>
          <p:spPr>
            <a:xfrm>
              <a:off x="539864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6" name="tx2606"/>
            <p:cNvSpPr/>
            <p:nvPr/>
          </p:nvSpPr>
          <p:spPr>
            <a:xfrm>
              <a:off x="566209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7" name="tx2607"/>
            <p:cNvSpPr/>
            <p:nvPr/>
          </p:nvSpPr>
          <p:spPr>
            <a:xfrm>
              <a:off x="592554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8" name="tx2608"/>
            <p:cNvSpPr/>
            <p:nvPr/>
          </p:nvSpPr>
          <p:spPr>
            <a:xfrm>
              <a:off x="6188997"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09" name="tx2609"/>
            <p:cNvSpPr/>
            <p:nvPr/>
          </p:nvSpPr>
          <p:spPr>
            <a:xfrm>
              <a:off x="645244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0" name="tx2610"/>
            <p:cNvSpPr/>
            <p:nvPr/>
          </p:nvSpPr>
          <p:spPr>
            <a:xfrm>
              <a:off x="671589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1" name="tx2611"/>
            <p:cNvSpPr/>
            <p:nvPr/>
          </p:nvSpPr>
          <p:spPr>
            <a:xfrm>
              <a:off x="697935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2" name="tx2612"/>
            <p:cNvSpPr/>
            <p:nvPr/>
          </p:nvSpPr>
          <p:spPr>
            <a:xfrm>
              <a:off x="724280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13" name="tx2613"/>
            <p:cNvSpPr/>
            <p:nvPr/>
          </p:nvSpPr>
          <p:spPr>
            <a:xfrm>
              <a:off x="750625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4" name="tx2614"/>
            <p:cNvSpPr/>
            <p:nvPr/>
          </p:nvSpPr>
          <p:spPr>
            <a:xfrm>
              <a:off x="776970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5" name="tx2615"/>
            <p:cNvSpPr/>
            <p:nvPr/>
          </p:nvSpPr>
          <p:spPr>
            <a:xfrm>
              <a:off x="803315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6" name="tx2616"/>
            <p:cNvSpPr/>
            <p:nvPr/>
          </p:nvSpPr>
          <p:spPr>
            <a:xfrm>
              <a:off x="829660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7" name="tx2617"/>
            <p:cNvSpPr/>
            <p:nvPr/>
          </p:nvSpPr>
          <p:spPr>
            <a:xfrm>
              <a:off x="856005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18" name="tx2618"/>
            <p:cNvSpPr/>
            <p:nvPr/>
          </p:nvSpPr>
          <p:spPr>
            <a:xfrm>
              <a:off x="197378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19" name="tx2619"/>
            <p:cNvSpPr/>
            <p:nvPr/>
          </p:nvSpPr>
          <p:spPr>
            <a:xfrm>
              <a:off x="223723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0" name="tx2620"/>
            <p:cNvSpPr/>
            <p:nvPr/>
          </p:nvSpPr>
          <p:spPr>
            <a:xfrm>
              <a:off x="250068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1" name="tx2621"/>
            <p:cNvSpPr/>
            <p:nvPr/>
          </p:nvSpPr>
          <p:spPr>
            <a:xfrm>
              <a:off x="276413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2" name="tx2622"/>
            <p:cNvSpPr/>
            <p:nvPr/>
          </p:nvSpPr>
          <p:spPr>
            <a:xfrm>
              <a:off x="302758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3" name="tx2623"/>
            <p:cNvSpPr/>
            <p:nvPr/>
          </p:nvSpPr>
          <p:spPr>
            <a:xfrm>
              <a:off x="329103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4" name="tx2624"/>
            <p:cNvSpPr/>
            <p:nvPr/>
          </p:nvSpPr>
          <p:spPr>
            <a:xfrm>
              <a:off x="355448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5" name="tx2625"/>
            <p:cNvSpPr/>
            <p:nvPr/>
          </p:nvSpPr>
          <p:spPr>
            <a:xfrm>
              <a:off x="381793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6" name="tx2626"/>
            <p:cNvSpPr/>
            <p:nvPr/>
          </p:nvSpPr>
          <p:spPr>
            <a:xfrm>
              <a:off x="408138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7" name="tx2627"/>
            <p:cNvSpPr/>
            <p:nvPr/>
          </p:nvSpPr>
          <p:spPr>
            <a:xfrm>
              <a:off x="434484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28" name="tx2628"/>
            <p:cNvSpPr/>
            <p:nvPr/>
          </p:nvSpPr>
          <p:spPr>
            <a:xfrm>
              <a:off x="460829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29" name="tx2629"/>
            <p:cNvSpPr/>
            <p:nvPr/>
          </p:nvSpPr>
          <p:spPr>
            <a:xfrm>
              <a:off x="487174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0" name="tx2630"/>
            <p:cNvSpPr/>
            <p:nvPr/>
          </p:nvSpPr>
          <p:spPr>
            <a:xfrm>
              <a:off x="513519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31" name="tx2631"/>
            <p:cNvSpPr/>
            <p:nvPr/>
          </p:nvSpPr>
          <p:spPr>
            <a:xfrm>
              <a:off x="539864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32" name="tx2632"/>
            <p:cNvSpPr/>
            <p:nvPr/>
          </p:nvSpPr>
          <p:spPr>
            <a:xfrm>
              <a:off x="566209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3" name="tx2633"/>
            <p:cNvSpPr/>
            <p:nvPr/>
          </p:nvSpPr>
          <p:spPr>
            <a:xfrm>
              <a:off x="592554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4" name="tx2634"/>
            <p:cNvSpPr/>
            <p:nvPr/>
          </p:nvSpPr>
          <p:spPr>
            <a:xfrm>
              <a:off x="6188997"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35" name="tx2635"/>
            <p:cNvSpPr/>
            <p:nvPr/>
          </p:nvSpPr>
          <p:spPr>
            <a:xfrm>
              <a:off x="645244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6" name="tx2636"/>
            <p:cNvSpPr/>
            <p:nvPr/>
          </p:nvSpPr>
          <p:spPr>
            <a:xfrm>
              <a:off x="671589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7" name="tx2637"/>
            <p:cNvSpPr/>
            <p:nvPr/>
          </p:nvSpPr>
          <p:spPr>
            <a:xfrm>
              <a:off x="697935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38" name="tx2638"/>
            <p:cNvSpPr/>
            <p:nvPr/>
          </p:nvSpPr>
          <p:spPr>
            <a:xfrm>
              <a:off x="724280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39" name="tx2639"/>
            <p:cNvSpPr/>
            <p:nvPr/>
          </p:nvSpPr>
          <p:spPr>
            <a:xfrm>
              <a:off x="750625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40" name="tx2640"/>
            <p:cNvSpPr/>
            <p:nvPr/>
          </p:nvSpPr>
          <p:spPr>
            <a:xfrm>
              <a:off x="776970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1" name="tx2641"/>
            <p:cNvSpPr/>
            <p:nvPr/>
          </p:nvSpPr>
          <p:spPr>
            <a:xfrm>
              <a:off x="803315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2" name="tx2642"/>
            <p:cNvSpPr/>
            <p:nvPr/>
          </p:nvSpPr>
          <p:spPr>
            <a:xfrm>
              <a:off x="829660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43" name="tx2643"/>
            <p:cNvSpPr/>
            <p:nvPr/>
          </p:nvSpPr>
          <p:spPr>
            <a:xfrm>
              <a:off x="856005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44" name="tx2644"/>
            <p:cNvSpPr/>
            <p:nvPr/>
          </p:nvSpPr>
          <p:spPr>
            <a:xfrm>
              <a:off x="197378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5" name="tx2645"/>
            <p:cNvSpPr/>
            <p:nvPr/>
          </p:nvSpPr>
          <p:spPr>
            <a:xfrm>
              <a:off x="223723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6" name="tx2646"/>
            <p:cNvSpPr/>
            <p:nvPr/>
          </p:nvSpPr>
          <p:spPr>
            <a:xfrm>
              <a:off x="250068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7" name="tx2647"/>
            <p:cNvSpPr/>
            <p:nvPr/>
          </p:nvSpPr>
          <p:spPr>
            <a:xfrm>
              <a:off x="276413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8" name="tx2648"/>
            <p:cNvSpPr/>
            <p:nvPr/>
          </p:nvSpPr>
          <p:spPr>
            <a:xfrm>
              <a:off x="302758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9" name="tx2649"/>
            <p:cNvSpPr/>
            <p:nvPr/>
          </p:nvSpPr>
          <p:spPr>
            <a:xfrm>
              <a:off x="329103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0" name="tx2650"/>
            <p:cNvSpPr/>
            <p:nvPr/>
          </p:nvSpPr>
          <p:spPr>
            <a:xfrm>
              <a:off x="355448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1" name="tx2651"/>
            <p:cNvSpPr/>
            <p:nvPr/>
          </p:nvSpPr>
          <p:spPr>
            <a:xfrm>
              <a:off x="381793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2" name="tx2652"/>
            <p:cNvSpPr/>
            <p:nvPr/>
          </p:nvSpPr>
          <p:spPr>
            <a:xfrm>
              <a:off x="408138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3" name="tx2653"/>
            <p:cNvSpPr/>
            <p:nvPr/>
          </p:nvSpPr>
          <p:spPr>
            <a:xfrm>
              <a:off x="434484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4" name="tx2654"/>
            <p:cNvSpPr/>
            <p:nvPr/>
          </p:nvSpPr>
          <p:spPr>
            <a:xfrm>
              <a:off x="460829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5" name="tx2655"/>
            <p:cNvSpPr/>
            <p:nvPr/>
          </p:nvSpPr>
          <p:spPr>
            <a:xfrm>
              <a:off x="487174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6" name="tx2656"/>
            <p:cNvSpPr/>
            <p:nvPr/>
          </p:nvSpPr>
          <p:spPr>
            <a:xfrm>
              <a:off x="513519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7" name="tx2657"/>
            <p:cNvSpPr/>
            <p:nvPr/>
          </p:nvSpPr>
          <p:spPr>
            <a:xfrm>
              <a:off x="539864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8" name="tx2658"/>
            <p:cNvSpPr/>
            <p:nvPr/>
          </p:nvSpPr>
          <p:spPr>
            <a:xfrm>
              <a:off x="566209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9" name="tx2659"/>
            <p:cNvSpPr/>
            <p:nvPr/>
          </p:nvSpPr>
          <p:spPr>
            <a:xfrm>
              <a:off x="592554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0" name="tx2660"/>
            <p:cNvSpPr/>
            <p:nvPr/>
          </p:nvSpPr>
          <p:spPr>
            <a:xfrm>
              <a:off x="6188997"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1" name="tx2661"/>
            <p:cNvSpPr/>
            <p:nvPr/>
          </p:nvSpPr>
          <p:spPr>
            <a:xfrm>
              <a:off x="645244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2" name="tx2662"/>
            <p:cNvSpPr/>
            <p:nvPr/>
          </p:nvSpPr>
          <p:spPr>
            <a:xfrm>
              <a:off x="671589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3" name="tx2663"/>
            <p:cNvSpPr/>
            <p:nvPr/>
          </p:nvSpPr>
          <p:spPr>
            <a:xfrm>
              <a:off x="697935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4" name="tx2664"/>
            <p:cNvSpPr/>
            <p:nvPr/>
          </p:nvSpPr>
          <p:spPr>
            <a:xfrm>
              <a:off x="724280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5" name="tx2665"/>
            <p:cNvSpPr/>
            <p:nvPr/>
          </p:nvSpPr>
          <p:spPr>
            <a:xfrm>
              <a:off x="750625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6" name="tx2666"/>
            <p:cNvSpPr/>
            <p:nvPr/>
          </p:nvSpPr>
          <p:spPr>
            <a:xfrm>
              <a:off x="776970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7" name="tx2667"/>
            <p:cNvSpPr/>
            <p:nvPr/>
          </p:nvSpPr>
          <p:spPr>
            <a:xfrm>
              <a:off x="803315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8" name="tx2668"/>
            <p:cNvSpPr/>
            <p:nvPr/>
          </p:nvSpPr>
          <p:spPr>
            <a:xfrm>
              <a:off x="829660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69" name="tx2669"/>
            <p:cNvSpPr/>
            <p:nvPr/>
          </p:nvSpPr>
          <p:spPr>
            <a:xfrm>
              <a:off x="856005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70" name="tx2670"/>
            <p:cNvSpPr/>
            <p:nvPr/>
          </p:nvSpPr>
          <p:spPr>
            <a:xfrm>
              <a:off x="197378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1" name="tx2671"/>
            <p:cNvSpPr/>
            <p:nvPr/>
          </p:nvSpPr>
          <p:spPr>
            <a:xfrm>
              <a:off x="223723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2" name="tx2672"/>
            <p:cNvSpPr/>
            <p:nvPr/>
          </p:nvSpPr>
          <p:spPr>
            <a:xfrm>
              <a:off x="250068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73" name="tx2673"/>
            <p:cNvSpPr/>
            <p:nvPr/>
          </p:nvSpPr>
          <p:spPr>
            <a:xfrm>
              <a:off x="276413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74" name="tx2674"/>
            <p:cNvSpPr/>
            <p:nvPr/>
          </p:nvSpPr>
          <p:spPr>
            <a:xfrm>
              <a:off x="302758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75" name="tx2675"/>
            <p:cNvSpPr/>
            <p:nvPr/>
          </p:nvSpPr>
          <p:spPr>
            <a:xfrm>
              <a:off x="329103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6" name="tx2676"/>
            <p:cNvSpPr/>
            <p:nvPr/>
          </p:nvSpPr>
          <p:spPr>
            <a:xfrm>
              <a:off x="355448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77" name="tx2677"/>
            <p:cNvSpPr/>
            <p:nvPr/>
          </p:nvSpPr>
          <p:spPr>
            <a:xfrm>
              <a:off x="381793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8" name="tx2678"/>
            <p:cNvSpPr/>
            <p:nvPr/>
          </p:nvSpPr>
          <p:spPr>
            <a:xfrm>
              <a:off x="408138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9" name="tx2679"/>
            <p:cNvSpPr/>
            <p:nvPr/>
          </p:nvSpPr>
          <p:spPr>
            <a:xfrm>
              <a:off x="434484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0" name="tx2680"/>
            <p:cNvSpPr/>
            <p:nvPr/>
          </p:nvSpPr>
          <p:spPr>
            <a:xfrm>
              <a:off x="460829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1" name="tx2681"/>
            <p:cNvSpPr/>
            <p:nvPr/>
          </p:nvSpPr>
          <p:spPr>
            <a:xfrm>
              <a:off x="487174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2" name="tx2682"/>
            <p:cNvSpPr/>
            <p:nvPr/>
          </p:nvSpPr>
          <p:spPr>
            <a:xfrm>
              <a:off x="513519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3" name="tx2683"/>
            <p:cNvSpPr/>
            <p:nvPr/>
          </p:nvSpPr>
          <p:spPr>
            <a:xfrm>
              <a:off x="539864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566209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85" name="tx2685"/>
            <p:cNvSpPr/>
            <p:nvPr/>
          </p:nvSpPr>
          <p:spPr>
            <a:xfrm>
              <a:off x="592554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6" name="tx2686"/>
            <p:cNvSpPr/>
            <p:nvPr/>
          </p:nvSpPr>
          <p:spPr>
            <a:xfrm>
              <a:off x="6188997"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645244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8" name="tx2688"/>
            <p:cNvSpPr/>
            <p:nvPr/>
          </p:nvSpPr>
          <p:spPr>
            <a:xfrm>
              <a:off x="671589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697935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0" name="tx2690"/>
            <p:cNvSpPr/>
            <p:nvPr/>
          </p:nvSpPr>
          <p:spPr>
            <a:xfrm>
              <a:off x="724280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1" name="tx2691"/>
            <p:cNvSpPr/>
            <p:nvPr/>
          </p:nvSpPr>
          <p:spPr>
            <a:xfrm>
              <a:off x="750625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92" name="tx2692"/>
            <p:cNvSpPr/>
            <p:nvPr/>
          </p:nvSpPr>
          <p:spPr>
            <a:xfrm>
              <a:off x="776970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3" name="tx2693"/>
            <p:cNvSpPr/>
            <p:nvPr/>
          </p:nvSpPr>
          <p:spPr>
            <a:xfrm>
              <a:off x="803315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4" name="tx2694"/>
            <p:cNvSpPr/>
            <p:nvPr/>
          </p:nvSpPr>
          <p:spPr>
            <a:xfrm>
              <a:off x="829660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5" name="tx2695"/>
            <p:cNvSpPr/>
            <p:nvPr/>
          </p:nvSpPr>
          <p:spPr>
            <a:xfrm>
              <a:off x="856005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96" name="tx2696"/>
            <p:cNvSpPr/>
            <p:nvPr/>
          </p:nvSpPr>
          <p:spPr>
            <a:xfrm>
              <a:off x="197378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7" name="tx2697"/>
            <p:cNvSpPr/>
            <p:nvPr/>
          </p:nvSpPr>
          <p:spPr>
            <a:xfrm>
              <a:off x="223723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8" name="tx2698"/>
            <p:cNvSpPr/>
            <p:nvPr/>
          </p:nvSpPr>
          <p:spPr>
            <a:xfrm>
              <a:off x="250068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9" name="tx2699"/>
            <p:cNvSpPr/>
            <p:nvPr/>
          </p:nvSpPr>
          <p:spPr>
            <a:xfrm>
              <a:off x="276413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0" name="tx2700"/>
            <p:cNvSpPr/>
            <p:nvPr/>
          </p:nvSpPr>
          <p:spPr>
            <a:xfrm>
              <a:off x="302758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1" name="tx2701"/>
            <p:cNvSpPr/>
            <p:nvPr/>
          </p:nvSpPr>
          <p:spPr>
            <a:xfrm>
              <a:off x="329103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2" name="tx2702"/>
            <p:cNvSpPr/>
            <p:nvPr/>
          </p:nvSpPr>
          <p:spPr>
            <a:xfrm>
              <a:off x="355448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3" name="tx2703"/>
            <p:cNvSpPr/>
            <p:nvPr/>
          </p:nvSpPr>
          <p:spPr>
            <a:xfrm>
              <a:off x="381793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04" name="tx2704"/>
            <p:cNvSpPr/>
            <p:nvPr/>
          </p:nvSpPr>
          <p:spPr>
            <a:xfrm>
              <a:off x="408138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05" name="tx2705"/>
            <p:cNvSpPr/>
            <p:nvPr/>
          </p:nvSpPr>
          <p:spPr>
            <a:xfrm>
              <a:off x="434484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706" name="tx2706"/>
            <p:cNvSpPr/>
            <p:nvPr/>
          </p:nvSpPr>
          <p:spPr>
            <a:xfrm>
              <a:off x="513519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07" name="tx2707"/>
            <p:cNvSpPr/>
            <p:nvPr/>
          </p:nvSpPr>
          <p:spPr>
            <a:xfrm>
              <a:off x="539864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708" name="tx2708"/>
            <p:cNvSpPr/>
            <p:nvPr/>
          </p:nvSpPr>
          <p:spPr>
            <a:xfrm>
              <a:off x="645244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709" name="tx2709"/>
            <p:cNvSpPr/>
            <p:nvPr/>
          </p:nvSpPr>
          <p:spPr>
            <a:xfrm>
              <a:off x="671589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10" name="tx2710"/>
            <p:cNvSpPr/>
            <p:nvPr/>
          </p:nvSpPr>
          <p:spPr>
            <a:xfrm>
              <a:off x="697935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1" name="tx2711"/>
            <p:cNvSpPr/>
            <p:nvPr/>
          </p:nvSpPr>
          <p:spPr>
            <a:xfrm>
              <a:off x="724280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2" name="tx2712"/>
            <p:cNvSpPr/>
            <p:nvPr/>
          </p:nvSpPr>
          <p:spPr>
            <a:xfrm>
              <a:off x="750625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3" name="tx2713"/>
            <p:cNvSpPr/>
            <p:nvPr/>
          </p:nvSpPr>
          <p:spPr>
            <a:xfrm>
              <a:off x="776970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14" name="tx2714"/>
            <p:cNvSpPr/>
            <p:nvPr/>
          </p:nvSpPr>
          <p:spPr>
            <a:xfrm>
              <a:off x="803315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5" name="tx2715"/>
            <p:cNvSpPr/>
            <p:nvPr/>
          </p:nvSpPr>
          <p:spPr>
            <a:xfrm>
              <a:off x="829660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6" name="tx2716"/>
            <p:cNvSpPr/>
            <p:nvPr/>
          </p:nvSpPr>
          <p:spPr>
            <a:xfrm>
              <a:off x="856005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7" name="tx2717"/>
            <p:cNvSpPr/>
            <p:nvPr/>
          </p:nvSpPr>
          <p:spPr>
            <a:xfrm>
              <a:off x="197378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8" name="tx2718"/>
            <p:cNvSpPr/>
            <p:nvPr/>
          </p:nvSpPr>
          <p:spPr>
            <a:xfrm>
              <a:off x="223723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9" name="tx2719"/>
            <p:cNvSpPr/>
            <p:nvPr/>
          </p:nvSpPr>
          <p:spPr>
            <a:xfrm>
              <a:off x="250068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0" name="tx2720"/>
            <p:cNvSpPr/>
            <p:nvPr/>
          </p:nvSpPr>
          <p:spPr>
            <a:xfrm>
              <a:off x="276413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1" name="tx2721"/>
            <p:cNvSpPr/>
            <p:nvPr/>
          </p:nvSpPr>
          <p:spPr>
            <a:xfrm>
              <a:off x="302758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2" name="tx2722"/>
            <p:cNvSpPr/>
            <p:nvPr/>
          </p:nvSpPr>
          <p:spPr>
            <a:xfrm>
              <a:off x="329103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3" name="tx2723"/>
            <p:cNvSpPr/>
            <p:nvPr/>
          </p:nvSpPr>
          <p:spPr>
            <a:xfrm>
              <a:off x="355448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4" name="tx2724"/>
            <p:cNvSpPr/>
            <p:nvPr/>
          </p:nvSpPr>
          <p:spPr>
            <a:xfrm>
              <a:off x="381793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5" name="tx2725"/>
            <p:cNvSpPr/>
            <p:nvPr/>
          </p:nvSpPr>
          <p:spPr>
            <a:xfrm>
              <a:off x="408138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6" name="tx2726"/>
            <p:cNvSpPr/>
            <p:nvPr/>
          </p:nvSpPr>
          <p:spPr>
            <a:xfrm>
              <a:off x="434484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7" name="tx2727"/>
            <p:cNvSpPr/>
            <p:nvPr/>
          </p:nvSpPr>
          <p:spPr>
            <a:xfrm>
              <a:off x="460829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28" name="tx2728"/>
            <p:cNvSpPr/>
            <p:nvPr/>
          </p:nvSpPr>
          <p:spPr>
            <a:xfrm>
              <a:off x="487174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9" name="tx2729"/>
            <p:cNvSpPr/>
            <p:nvPr/>
          </p:nvSpPr>
          <p:spPr>
            <a:xfrm>
              <a:off x="513519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0" name="tx2730"/>
            <p:cNvSpPr/>
            <p:nvPr/>
          </p:nvSpPr>
          <p:spPr>
            <a:xfrm>
              <a:off x="539864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1" name="tx2731"/>
            <p:cNvSpPr/>
            <p:nvPr/>
          </p:nvSpPr>
          <p:spPr>
            <a:xfrm>
              <a:off x="566209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2" name="tx2732"/>
            <p:cNvSpPr/>
            <p:nvPr/>
          </p:nvSpPr>
          <p:spPr>
            <a:xfrm>
              <a:off x="592554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33" name="tx2733"/>
            <p:cNvSpPr/>
            <p:nvPr/>
          </p:nvSpPr>
          <p:spPr>
            <a:xfrm>
              <a:off x="6188997"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34" name="tx2734"/>
            <p:cNvSpPr/>
            <p:nvPr/>
          </p:nvSpPr>
          <p:spPr>
            <a:xfrm>
              <a:off x="645244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35" name="tx2735"/>
            <p:cNvSpPr/>
            <p:nvPr/>
          </p:nvSpPr>
          <p:spPr>
            <a:xfrm>
              <a:off x="671589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36" name="tx2736"/>
            <p:cNvSpPr/>
            <p:nvPr/>
          </p:nvSpPr>
          <p:spPr>
            <a:xfrm>
              <a:off x="697935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7" name="tx2737"/>
            <p:cNvSpPr/>
            <p:nvPr/>
          </p:nvSpPr>
          <p:spPr>
            <a:xfrm>
              <a:off x="724280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8" name="tx2738"/>
            <p:cNvSpPr/>
            <p:nvPr/>
          </p:nvSpPr>
          <p:spPr>
            <a:xfrm>
              <a:off x="750625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39" name="tx2739"/>
            <p:cNvSpPr/>
            <p:nvPr/>
          </p:nvSpPr>
          <p:spPr>
            <a:xfrm>
              <a:off x="776970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0" name="tx2740"/>
            <p:cNvSpPr/>
            <p:nvPr/>
          </p:nvSpPr>
          <p:spPr>
            <a:xfrm>
              <a:off x="803315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1" name="tx2741"/>
            <p:cNvSpPr/>
            <p:nvPr/>
          </p:nvSpPr>
          <p:spPr>
            <a:xfrm>
              <a:off x="829660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2" name="tx2742"/>
            <p:cNvSpPr/>
            <p:nvPr/>
          </p:nvSpPr>
          <p:spPr>
            <a:xfrm>
              <a:off x="856005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43" name="tx2743"/>
            <p:cNvSpPr/>
            <p:nvPr/>
          </p:nvSpPr>
          <p:spPr>
            <a:xfrm>
              <a:off x="197378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223723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5" name="tx2745"/>
            <p:cNvSpPr/>
            <p:nvPr/>
          </p:nvSpPr>
          <p:spPr>
            <a:xfrm>
              <a:off x="250068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276413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302758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8" name="tx2748"/>
            <p:cNvSpPr/>
            <p:nvPr/>
          </p:nvSpPr>
          <p:spPr>
            <a:xfrm>
              <a:off x="329103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355448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0" name="tx2750"/>
            <p:cNvSpPr/>
            <p:nvPr/>
          </p:nvSpPr>
          <p:spPr>
            <a:xfrm>
              <a:off x="381793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1" name="tx2751"/>
            <p:cNvSpPr/>
            <p:nvPr/>
          </p:nvSpPr>
          <p:spPr>
            <a:xfrm>
              <a:off x="408138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2" name="tx2752"/>
            <p:cNvSpPr/>
            <p:nvPr/>
          </p:nvSpPr>
          <p:spPr>
            <a:xfrm>
              <a:off x="434484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3" name="tx2753"/>
            <p:cNvSpPr/>
            <p:nvPr/>
          </p:nvSpPr>
          <p:spPr>
            <a:xfrm>
              <a:off x="460829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4" name="tx2754"/>
            <p:cNvSpPr/>
            <p:nvPr/>
          </p:nvSpPr>
          <p:spPr>
            <a:xfrm>
              <a:off x="487174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5" name="tx2755"/>
            <p:cNvSpPr/>
            <p:nvPr/>
          </p:nvSpPr>
          <p:spPr>
            <a:xfrm>
              <a:off x="513519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6" name="tx2756"/>
            <p:cNvSpPr/>
            <p:nvPr/>
          </p:nvSpPr>
          <p:spPr>
            <a:xfrm>
              <a:off x="539864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7" name="tx2757"/>
            <p:cNvSpPr/>
            <p:nvPr/>
          </p:nvSpPr>
          <p:spPr>
            <a:xfrm>
              <a:off x="566209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8" name="tx2758"/>
            <p:cNvSpPr/>
            <p:nvPr/>
          </p:nvSpPr>
          <p:spPr>
            <a:xfrm>
              <a:off x="592554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9" name="tx2759"/>
            <p:cNvSpPr/>
            <p:nvPr/>
          </p:nvSpPr>
          <p:spPr>
            <a:xfrm>
              <a:off x="6188997"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0" name="tx2760"/>
            <p:cNvSpPr/>
            <p:nvPr/>
          </p:nvSpPr>
          <p:spPr>
            <a:xfrm>
              <a:off x="645244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1" name="tx2761"/>
            <p:cNvSpPr/>
            <p:nvPr/>
          </p:nvSpPr>
          <p:spPr>
            <a:xfrm>
              <a:off x="671589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2" name="tx2762"/>
            <p:cNvSpPr/>
            <p:nvPr/>
          </p:nvSpPr>
          <p:spPr>
            <a:xfrm>
              <a:off x="697935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3" name="tx2763"/>
            <p:cNvSpPr/>
            <p:nvPr/>
          </p:nvSpPr>
          <p:spPr>
            <a:xfrm>
              <a:off x="724280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4" name="tx2764"/>
            <p:cNvSpPr/>
            <p:nvPr/>
          </p:nvSpPr>
          <p:spPr>
            <a:xfrm>
              <a:off x="750625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5" name="tx2765"/>
            <p:cNvSpPr/>
            <p:nvPr/>
          </p:nvSpPr>
          <p:spPr>
            <a:xfrm>
              <a:off x="776970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6" name="tx2766"/>
            <p:cNvSpPr/>
            <p:nvPr/>
          </p:nvSpPr>
          <p:spPr>
            <a:xfrm>
              <a:off x="803315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67" name="tx2767"/>
            <p:cNvSpPr/>
            <p:nvPr/>
          </p:nvSpPr>
          <p:spPr>
            <a:xfrm>
              <a:off x="829660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68" name="tx2768"/>
            <p:cNvSpPr/>
            <p:nvPr/>
          </p:nvSpPr>
          <p:spPr>
            <a:xfrm>
              <a:off x="856005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69" name="tx2769"/>
            <p:cNvSpPr/>
            <p:nvPr/>
          </p:nvSpPr>
          <p:spPr>
            <a:xfrm>
              <a:off x="197378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0" name="tx2770"/>
            <p:cNvSpPr/>
            <p:nvPr/>
          </p:nvSpPr>
          <p:spPr>
            <a:xfrm>
              <a:off x="223723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1" name="tx2771"/>
            <p:cNvSpPr/>
            <p:nvPr/>
          </p:nvSpPr>
          <p:spPr>
            <a:xfrm>
              <a:off x="250068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2" name="tx2772"/>
            <p:cNvSpPr/>
            <p:nvPr/>
          </p:nvSpPr>
          <p:spPr>
            <a:xfrm>
              <a:off x="276413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3" name="tx2773"/>
            <p:cNvSpPr/>
            <p:nvPr/>
          </p:nvSpPr>
          <p:spPr>
            <a:xfrm>
              <a:off x="302758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4" name="tx2774"/>
            <p:cNvSpPr/>
            <p:nvPr/>
          </p:nvSpPr>
          <p:spPr>
            <a:xfrm>
              <a:off x="329103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5" name="tx2775"/>
            <p:cNvSpPr/>
            <p:nvPr/>
          </p:nvSpPr>
          <p:spPr>
            <a:xfrm>
              <a:off x="355448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6" name="tx2776"/>
            <p:cNvSpPr/>
            <p:nvPr/>
          </p:nvSpPr>
          <p:spPr>
            <a:xfrm>
              <a:off x="381793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7" name="tx2777"/>
            <p:cNvSpPr/>
            <p:nvPr/>
          </p:nvSpPr>
          <p:spPr>
            <a:xfrm>
              <a:off x="408138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78" name="tx2778"/>
            <p:cNvSpPr/>
            <p:nvPr/>
          </p:nvSpPr>
          <p:spPr>
            <a:xfrm>
              <a:off x="434484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79" name="tx2779"/>
            <p:cNvSpPr/>
            <p:nvPr/>
          </p:nvSpPr>
          <p:spPr>
            <a:xfrm>
              <a:off x="460829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0" name="tx2780"/>
            <p:cNvSpPr/>
            <p:nvPr/>
          </p:nvSpPr>
          <p:spPr>
            <a:xfrm>
              <a:off x="487174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1" name="tx2781"/>
            <p:cNvSpPr/>
            <p:nvPr/>
          </p:nvSpPr>
          <p:spPr>
            <a:xfrm>
              <a:off x="513519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2" name="tx2782"/>
            <p:cNvSpPr/>
            <p:nvPr/>
          </p:nvSpPr>
          <p:spPr>
            <a:xfrm>
              <a:off x="539864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83" name="tx2783"/>
            <p:cNvSpPr/>
            <p:nvPr/>
          </p:nvSpPr>
          <p:spPr>
            <a:xfrm>
              <a:off x="566209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4" name="tx2784"/>
            <p:cNvSpPr/>
            <p:nvPr/>
          </p:nvSpPr>
          <p:spPr>
            <a:xfrm>
              <a:off x="592554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5" name="tx2785"/>
            <p:cNvSpPr/>
            <p:nvPr/>
          </p:nvSpPr>
          <p:spPr>
            <a:xfrm>
              <a:off x="6188997"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86" name="tx2786"/>
            <p:cNvSpPr/>
            <p:nvPr/>
          </p:nvSpPr>
          <p:spPr>
            <a:xfrm>
              <a:off x="645244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7" name="tx2787"/>
            <p:cNvSpPr/>
            <p:nvPr/>
          </p:nvSpPr>
          <p:spPr>
            <a:xfrm>
              <a:off x="671589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8" name="tx2788"/>
            <p:cNvSpPr/>
            <p:nvPr/>
          </p:nvSpPr>
          <p:spPr>
            <a:xfrm>
              <a:off x="697935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89" name="tx2789"/>
            <p:cNvSpPr/>
            <p:nvPr/>
          </p:nvSpPr>
          <p:spPr>
            <a:xfrm>
              <a:off x="724280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0" name="tx2790"/>
            <p:cNvSpPr/>
            <p:nvPr/>
          </p:nvSpPr>
          <p:spPr>
            <a:xfrm>
              <a:off x="750625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1" name="tx2791"/>
            <p:cNvSpPr/>
            <p:nvPr/>
          </p:nvSpPr>
          <p:spPr>
            <a:xfrm>
              <a:off x="776970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2" name="tx2792"/>
            <p:cNvSpPr/>
            <p:nvPr/>
          </p:nvSpPr>
          <p:spPr>
            <a:xfrm>
              <a:off x="803315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93" name="tx2793"/>
            <p:cNvSpPr/>
            <p:nvPr/>
          </p:nvSpPr>
          <p:spPr>
            <a:xfrm>
              <a:off x="829660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4" name="tx2794"/>
            <p:cNvSpPr/>
            <p:nvPr/>
          </p:nvSpPr>
          <p:spPr>
            <a:xfrm>
              <a:off x="856005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95" name="tx2795"/>
            <p:cNvSpPr/>
            <p:nvPr/>
          </p:nvSpPr>
          <p:spPr>
            <a:xfrm>
              <a:off x="460829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96" name="tx2796"/>
            <p:cNvSpPr/>
            <p:nvPr/>
          </p:nvSpPr>
          <p:spPr>
            <a:xfrm>
              <a:off x="487174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97" name="tx2797"/>
            <p:cNvSpPr/>
            <p:nvPr/>
          </p:nvSpPr>
          <p:spPr>
            <a:xfrm>
              <a:off x="566209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98" name="tx2798"/>
            <p:cNvSpPr/>
            <p:nvPr/>
          </p:nvSpPr>
          <p:spPr>
            <a:xfrm>
              <a:off x="592554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2799" name="tx2799"/>
            <p:cNvSpPr/>
            <p:nvPr/>
          </p:nvSpPr>
          <p:spPr>
            <a:xfrm>
              <a:off x="6188997"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00" name="rc28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4050886"/>
              <a:ext cx="6849727" cy="83650"/>
            </a:xfrm>
            <a:prstGeom prst="rect">
              <a:avLst/>
            </a:prstGeom>
            <a:noFill/>
            <a:ln w="27101" cap="flat">
              <a:solidFill>
                <a:srgbClr val="000000">
                  <a:alpha val="100000"/>
                </a:srgbClr>
              </a:solidFill>
              <a:prstDash val="solid"/>
              <a:miter/>
            </a:ln>
          </p:spPr>
          <p:txBody>
            <a:bodyPr/>
            <a:lstStyle/>
            <a:p/>
          </p:txBody>
        </p:sp>
        <p:sp>
          <p:nvSpPr>
            <p:cNvPr id="4198" name="tx419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199" name="tx419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200" name="tx420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201" name="tx420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202" name="tx420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203" name="tx420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204" name="tx420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205" name="tx420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206" name="tx420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207" name="tx420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208" name="tx420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209" name="tx420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210" name="tx421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211" name="tx421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212" name="tx421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213" name="tx421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214" name="tx421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215" name="tx421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216" name="tx421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217" name="tx421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218" name="tx421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219" name="tx421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220" name="tx422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221" name="tx422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222" name="tx422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223" name="tx422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224" name="tx4224"/>
            <p:cNvSpPr/>
            <p:nvPr/>
          </p:nvSpPr>
          <p:spPr>
            <a:xfrm>
              <a:off x="1056914" y="5640921"/>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225" name="tx4225"/>
            <p:cNvSpPr/>
            <p:nvPr/>
          </p:nvSpPr>
          <p:spPr>
            <a:xfrm>
              <a:off x="1012474" y="5557271"/>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226" name="tx4226"/>
            <p:cNvSpPr/>
            <p:nvPr/>
          </p:nvSpPr>
          <p:spPr>
            <a:xfrm>
              <a:off x="1140947" y="5473620"/>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227" name="tx4227"/>
            <p:cNvSpPr/>
            <p:nvPr/>
          </p:nvSpPr>
          <p:spPr>
            <a:xfrm>
              <a:off x="508182" y="5389970"/>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228" name="tx4228"/>
            <p:cNvSpPr/>
            <p:nvPr/>
          </p:nvSpPr>
          <p:spPr>
            <a:xfrm>
              <a:off x="804722" y="538997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229" name="tx4229"/>
            <p:cNvSpPr/>
            <p:nvPr/>
          </p:nvSpPr>
          <p:spPr>
            <a:xfrm>
              <a:off x="977818" y="5389970"/>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230" name="tx4230"/>
            <p:cNvSpPr/>
            <p:nvPr/>
          </p:nvSpPr>
          <p:spPr>
            <a:xfrm>
              <a:off x="1121196" y="5306319"/>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4231" name="tx4231"/>
            <p:cNvSpPr/>
            <p:nvPr/>
          </p:nvSpPr>
          <p:spPr>
            <a:xfrm>
              <a:off x="1037345" y="5222669"/>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232" name="tx4232"/>
            <p:cNvSpPr/>
            <p:nvPr/>
          </p:nvSpPr>
          <p:spPr>
            <a:xfrm>
              <a:off x="1180540" y="5139019"/>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4233" name="tx4233"/>
            <p:cNvSpPr/>
            <p:nvPr/>
          </p:nvSpPr>
          <p:spPr>
            <a:xfrm>
              <a:off x="1022349" y="5055368"/>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4234" name="tx4234"/>
            <p:cNvSpPr/>
            <p:nvPr/>
          </p:nvSpPr>
          <p:spPr>
            <a:xfrm>
              <a:off x="1205229" y="5055368"/>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4235" name="tx4235"/>
            <p:cNvSpPr/>
            <p:nvPr/>
          </p:nvSpPr>
          <p:spPr>
            <a:xfrm>
              <a:off x="799876" y="4971718"/>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236" name="tx4236"/>
            <p:cNvSpPr/>
            <p:nvPr/>
          </p:nvSpPr>
          <p:spPr>
            <a:xfrm>
              <a:off x="1042009" y="4971718"/>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237" name="tx4237"/>
            <p:cNvSpPr/>
            <p:nvPr/>
          </p:nvSpPr>
          <p:spPr>
            <a:xfrm>
              <a:off x="819627" y="4888067"/>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4238" name="tx4238"/>
            <p:cNvSpPr/>
            <p:nvPr/>
          </p:nvSpPr>
          <p:spPr>
            <a:xfrm>
              <a:off x="997569" y="4888067"/>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4239" name="tx4239"/>
            <p:cNvSpPr/>
            <p:nvPr/>
          </p:nvSpPr>
          <p:spPr>
            <a:xfrm>
              <a:off x="1111412" y="480441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240" name="tx4240"/>
            <p:cNvSpPr/>
            <p:nvPr/>
          </p:nvSpPr>
          <p:spPr>
            <a:xfrm>
              <a:off x="1136009" y="4720767"/>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4241" name="tx4241"/>
            <p:cNvSpPr/>
            <p:nvPr/>
          </p:nvSpPr>
          <p:spPr>
            <a:xfrm>
              <a:off x="1205138" y="4637116"/>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4242" name="tx4242"/>
            <p:cNvSpPr/>
            <p:nvPr/>
          </p:nvSpPr>
          <p:spPr>
            <a:xfrm>
              <a:off x="844407" y="4553466"/>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4243" name="tx4243"/>
            <p:cNvSpPr/>
            <p:nvPr/>
          </p:nvSpPr>
          <p:spPr>
            <a:xfrm>
              <a:off x="1126134" y="4553466"/>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4244" name="tx4244"/>
            <p:cNvSpPr/>
            <p:nvPr/>
          </p:nvSpPr>
          <p:spPr>
            <a:xfrm>
              <a:off x="1220043" y="4469815"/>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245" name="tx4245"/>
            <p:cNvSpPr/>
            <p:nvPr/>
          </p:nvSpPr>
          <p:spPr>
            <a:xfrm>
              <a:off x="1002415" y="4386165"/>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246" name="tx4246"/>
            <p:cNvSpPr/>
            <p:nvPr/>
          </p:nvSpPr>
          <p:spPr>
            <a:xfrm>
              <a:off x="1116075" y="4302514"/>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4247" name="tx4247"/>
            <p:cNvSpPr/>
            <p:nvPr/>
          </p:nvSpPr>
          <p:spPr>
            <a:xfrm>
              <a:off x="1190416" y="4218864"/>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4248" name="tx4248"/>
            <p:cNvSpPr/>
            <p:nvPr/>
          </p:nvSpPr>
          <p:spPr>
            <a:xfrm>
              <a:off x="1188861" y="4135214"/>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249" name="tx4249"/>
            <p:cNvSpPr/>
            <p:nvPr/>
          </p:nvSpPr>
          <p:spPr>
            <a:xfrm>
              <a:off x="1289445" y="4051518"/>
              <a:ext cx="187634"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EUR</a:t>
              </a:r>
            </a:p>
          </p:txBody>
        </p:sp>
        <p:sp>
          <p:nvSpPr>
            <p:cNvPr id="4250" name="tx4250"/>
            <p:cNvSpPr/>
            <p:nvPr/>
          </p:nvSpPr>
          <p:spPr>
            <a:xfrm>
              <a:off x="1170665" y="3967913"/>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251" name="tx4251"/>
            <p:cNvSpPr/>
            <p:nvPr/>
          </p:nvSpPr>
          <p:spPr>
            <a:xfrm>
              <a:off x="1314043" y="3884262"/>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4252" name="tx4252"/>
            <p:cNvSpPr/>
            <p:nvPr/>
          </p:nvSpPr>
          <p:spPr>
            <a:xfrm>
              <a:off x="1200383" y="3800612"/>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4253" name="tx4253"/>
            <p:cNvSpPr/>
            <p:nvPr/>
          </p:nvSpPr>
          <p:spPr>
            <a:xfrm>
              <a:off x="1141038" y="3716962"/>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4254" name="tx4254"/>
            <p:cNvSpPr/>
            <p:nvPr/>
          </p:nvSpPr>
          <p:spPr>
            <a:xfrm>
              <a:off x="1017503" y="3633311"/>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4255" name="tx4255"/>
            <p:cNvSpPr/>
            <p:nvPr/>
          </p:nvSpPr>
          <p:spPr>
            <a:xfrm>
              <a:off x="1155760" y="3549661"/>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4256" name="tx4256"/>
            <p:cNvSpPr/>
            <p:nvPr/>
          </p:nvSpPr>
          <p:spPr>
            <a:xfrm>
              <a:off x="705967" y="346601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4257" name="tx4257"/>
            <p:cNvSpPr/>
            <p:nvPr/>
          </p:nvSpPr>
          <p:spPr>
            <a:xfrm>
              <a:off x="1051884" y="3466010"/>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4258" name="tx4258"/>
            <p:cNvSpPr/>
            <p:nvPr/>
          </p:nvSpPr>
          <p:spPr>
            <a:xfrm>
              <a:off x="1111412" y="3382360"/>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4259" name="tx4259"/>
            <p:cNvSpPr/>
            <p:nvPr/>
          </p:nvSpPr>
          <p:spPr>
            <a:xfrm>
              <a:off x="1160698" y="3298710"/>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260" name="tx4260"/>
            <p:cNvSpPr/>
            <p:nvPr/>
          </p:nvSpPr>
          <p:spPr>
            <a:xfrm>
              <a:off x="1116350" y="3215059"/>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4261" name="tx4261"/>
            <p:cNvSpPr/>
            <p:nvPr/>
          </p:nvSpPr>
          <p:spPr>
            <a:xfrm>
              <a:off x="1155852" y="3131409"/>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4262" name="tx4262"/>
            <p:cNvSpPr/>
            <p:nvPr/>
          </p:nvSpPr>
          <p:spPr>
            <a:xfrm>
              <a:off x="1150822" y="3047758"/>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4263" name="tx4263"/>
            <p:cNvSpPr/>
            <p:nvPr/>
          </p:nvSpPr>
          <p:spPr>
            <a:xfrm>
              <a:off x="1037254" y="2964108"/>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264" name="tx4264"/>
            <p:cNvSpPr/>
            <p:nvPr/>
          </p:nvSpPr>
          <p:spPr>
            <a:xfrm>
              <a:off x="1249669" y="2880458"/>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4265" name="tx4265"/>
            <p:cNvSpPr/>
            <p:nvPr/>
          </p:nvSpPr>
          <p:spPr>
            <a:xfrm>
              <a:off x="1190325" y="2796807"/>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4266" name="tx4266"/>
            <p:cNvSpPr/>
            <p:nvPr/>
          </p:nvSpPr>
          <p:spPr>
            <a:xfrm>
              <a:off x="1185478" y="2713157"/>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4267" name="tx4267"/>
            <p:cNvSpPr/>
            <p:nvPr/>
          </p:nvSpPr>
          <p:spPr>
            <a:xfrm>
              <a:off x="1185387" y="2629506"/>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4268" name="tx4268"/>
            <p:cNvSpPr/>
            <p:nvPr/>
          </p:nvSpPr>
          <p:spPr>
            <a:xfrm>
              <a:off x="1155852" y="2545856"/>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4269" name="tx4269"/>
            <p:cNvSpPr/>
            <p:nvPr/>
          </p:nvSpPr>
          <p:spPr>
            <a:xfrm>
              <a:off x="1175603" y="2462206"/>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270" name="tx4270"/>
            <p:cNvSpPr/>
            <p:nvPr/>
          </p:nvSpPr>
          <p:spPr>
            <a:xfrm>
              <a:off x="1160698" y="2378555"/>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4271" name="tx4271"/>
            <p:cNvSpPr/>
            <p:nvPr/>
          </p:nvSpPr>
          <p:spPr>
            <a:xfrm>
              <a:off x="1180449" y="2294905"/>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272" name="tx4272"/>
            <p:cNvSpPr/>
            <p:nvPr/>
          </p:nvSpPr>
          <p:spPr>
            <a:xfrm>
              <a:off x="941699" y="2211254"/>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273" name="tx4273"/>
            <p:cNvSpPr/>
            <p:nvPr/>
          </p:nvSpPr>
          <p:spPr>
            <a:xfrm>
              <a:off x="1145885" y="2127604"/>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4274" name="tx4274"/>
            <p:cNvSpPr/>
            <p:nvPr/>
          </p:nvSpPr>
          <p:spPr>
            <a:xfrm>
              <a:off x="1200200" y="2043953"/>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4275" name="tx4275"/>
            <p:cNvSpPr/>
            <p:nvPr/>
          </p:nvSpPr>
          <p:spPr>
            <a:xfrm>
              <a:off x="1175694" y="1960303"/>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4276" name="tx4276"/>
            <p:cNvSpPr/>
            <p:nvPr/>
          </p:nvSpPr>
          <p:spPr>
            <a:xfrm>
              <a:off x="1160698" y="1876653"/>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4277" name="tx4277"/>
            <p:cNvSpPr/>
            <p:nvPr/>
          </p:nvSpPr>
          <p:spPr>
            <a:xfrm>
              <a:off x="1259636" y="179300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4278" name="tx4278"/>
            <p:cNvSpPr/>
            <p:nvPr/>
          </p:nvSpPr>
          <p:spPr>
            <a:xfrm>
              <a:off x="982664" y="1709352"/>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4279" name="tx4279"/>
            <p:cNvSpPr/>
            <p:nvPr/>
          </p:nvSpPr>
          <p:spPr>
            <a:xfrm>
              <a:off x="1239794" y="1625701"/>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4280" name="tx4280"/>
            <p:cNvSpPr/>
            <p:nvPr/>
          </p:nvSpPr>
          <p:spPr>
            <a:xfrm>
              <a:off x="1259636" y="154205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4281" name="tx4281"/>
            <p:cNvSpPr/>
            <p:nvPr/>
          </p:nvSpPr>
          <p:spPr>
            <a:xfrm>
              <a:off x="1140947" y="1458401"/>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4282" name="tx4282"/>
            <p:cNvSpPr/>
            <p:nvPr/>
          </p:nvSpPr>
          <p:spPr>
            <a:xfrm>
              <a:off x="1200291" y="1374750"/>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4283" name="tx4283"/>
            <p:cNvSpPr/>
            <p:nvPr/>
          </p:nvSpPr>
          <p:spPr>
            <a:xfrm>
              <a:off x="1195445" y="1291100"/>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4284" name="tx4284"/>
            <p:cNvSpPr/>
            <p:nvPr/>
          </p:nvSpPr>
          <p:spPr>
            <a:xfrm>
              <a:off x="1145976" y="1207449"/>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285" name="tx4285"/>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286" name="pic4286"/>
            <p:cNvPicPr/>
            <p:nvPr/>
          </p:nvPicPr>
          <p:blipFill>
            <a:blip r:embed="rId2" cstate="print"/>
            <a:stretch>
              <a:fillRect/>
            </a:stretch>
          </p:blipFill>
          <p:spPr>
            <a:xfrm>
              <a:off x="5052857" y="5941026"/>
              <a:ext cx="2160000" cy="219455"/>
            </a:xfrm>
            <a:prstGeom prst="rect">
              <a:avLst/>
            </a:prstGeom>
          </p:spPr>
        </p:pic>
        <p:sp>
          <p:nvSpPr>
            <p:cNvPr id="4287" name="pl4287"/>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8" name="pl4288"/>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9" name="pl4289"/>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0" name="pl4290"/>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1" name="pl4291"/>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2" name="pl4292"/>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3" name="pl4293"/>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4" name="pl4294"/>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5" name="pl4295"/>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6" name="pl4296"/>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7" name="pl4297"/>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8" name="pl4298"/>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9" name="tx4299"/>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300" name="tx4300"/>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301" name="tx4301"/>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302" name="tx4302"/>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303" name="tx4303"/>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304" name="tx4304"/>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305" name="tx4305"/>
            <p:cNvSpPr/>
            <p:nvPr/>
          </p:nvSpPr>
          <p:spPr>
            <a:xfrm>
              <a:off x="1539710" y="435349"/>
              <a:ext cx="33584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EUR, 2000-2025</a:t>
              </a:r>
            </a:p>
          </p:txBody>
        </p:sp>
        <p:sp>
          <p:nvSpPr>
            <p:cNvPr id="4306" name="tx430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307" name="tx430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3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816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22543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6347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04413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352075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293010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33945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083054" y="2752911"/>
              <a:ext cx="3434315" cy="1004103"/>
            </a:xfrm>
            <a:custGeom>
              <a:avLst/>
              <a:pathLst>
                <a:path w="3434315" h="1004103">
                  <a:moveTo>
                    <a:pt x="0" y="1004103"/>
                  </a:moveTo>
                  <a:lnTo>
                    <a:pt x="137372" y="1004103"/>
                  </a:lnTo>
                  <a:lnTo>
                    <a:pt x="274745" y="885973"/>
                  </a:lnTo>
                  <a:lnTo>
                    <a:pt x="412117" y="767843"/>
                  </a:lnTo>
                  <a:lnTo>
                    <a:pt x="549490" y="649713"/>
                  </a:lnTo>
                  <a:lnTo>
                    <a:pt x="686863" y="590648"/>
                  </a:lnTo>
                  <a:lnTo>
                    <a:pt x="824235" y="413454"/>
                  </a:lnTo>
                  <a:lnTo>
                    <a:pt x="961608" y="354389"/>
                  </a:lnTo>
                  <a:lnTo>
                    <a:pt x="1098981" y="236259"/>
                  </a:lnTo>
                  <a:lnTo>
                    <a:pt x="1236353" y="59064"/>
                  </a:lnTo>
                  <a:lnTo>
                    <a:pt x="1373726" y="177194"/>
                  </a:lnTo>
                  <a:lnTo>
                    <a:pt x="1511098" y="177194"/>
                  </a:lnTo>
                  <a:lnTo>
                    <a:pt x="1648471" y="295324"/>
                  </a:lnTo>
                  <a:lnTo>
                    <a:pt x="1785844" y="354389"/>
                  </a:lnTo>
                  <a:lnTo>
                    <a:pt x="1923216" y="295324"/>
                  </a:lnTo>
                  <a:lnTo>
                    <a:pt x="2060589" y="295324"/>
                  </a:lnTo>
                  <a:lnTo>
                    <a:pt x="2197962" y="118129"/>
                  </a:lnTo>
                  <a:lnTo>
                    <a:pt x="2335334" y="118129"/>
                  </a:lnTo>
                  <a:lnTo>
                    <a:pt x="2472707" y="59064"/>
                  </a:lnTo>
                  <a:lnTo>
                    <a:pt x="2610079" y="0"/>
                  </a:lnTo>
                  <a:lnTo>
                    <a:pt x="2747452" y="59064"/>
                  </a:lnTo>
                  <a:lnTo>
                    <a:pt x="2884825" y="236259"/>
                  </a:lnTo>
                  <a:lnTo>
                    <a:pt x="3022197" y="118129"/>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20" name="pl20"/>
            <p:cNvSpPr/>
            <p:nvPr/>
          </p:nvSpPr>
          <p:spPr>
            <a:xfrm>
              <a:off x="1083054" y="1866938"/>
              <a:ext cx="3434315" cy="649713"/>
            </a:xfrm>
            <a:custGeom>
              <a:avLst/>
              <a:pathLst>
                <a:path w="3434315" h="649713">
                  <a:moveTo>
                    <a:pt x="0" y="59064"/>
                  </a:moveTo>
                  <a:lnTo>
                    <a:pt x="137372" y="118129"/>
                  </a:lnTo>
                  <a:lnTo>
                    <a:pt x="274745" y="118129"/>
                  </a:lnTo>
                  <a:lnTo>
                    <a:pt x="412117" y="59064"/>
                  </a:lnTo>
                  <a:lnTo>
                    <a:pt x="549490" y="59064"/>
                  </a:lnTo>
                  <a:lnTo>
                    <a:pt x="686863" y="0"/>
                  </a:lnTo>
                  <a:lnTo>
                    <a:pt x="824235" y="59064"/>
                  </a:lnTo>
                  <a:lnTo>
                    <a:pt x="961608" y="118129"/>
                  </a:lnTo>
                  <a:lnTo>
                    <a:pt x="1098981" y="59064"/>
                  </a:lnTo>
                  <a:lnTo>
                    <a:pt x="1236353" y="59064"/>
                  </a:lnTo>
                  <a:lnTo>
                    <a:pt x="1373726" y="59064"/>
                  </a:lnTo>
                  <a:lnTo>
                    <a:pt x="1511098" y="59064"/>
                  </a:lnTo>
                  <a:lnTo>
                    <a:pt x="1648471" y="59064"/>
                  </a:lnTo>
                  <a:lnTo>
                    <a:pt x="1785844" y="177194"/>
                  </a:lnTo>
                  <a:lnTo>
                    <a:pt x="1923216" y="118129"/>
                  </a:lnTo>
                  <a:lnTo>
                    <a:pt x="2060589" y="59064"/>
                  </a:lnTo>
                  <a:lnTo>
                    <a:pt x="2197962" y="118129"/>
                  </a:lnTo>
                  <a:lnTo>
                    <a:pt x="2335334" y="236259"/>
                  </a:lnTo>
                  <a:lnTo>
                    <a:pt x="2472707" y="354389"/>
                  </a:lnTo>
                  <a:lnTo>
                    <a:pt x="2610079" y="531583"/>
                  </a:lnTo>
                  <a:lnTo>
                    <a:pt x="2747452" y="531583"/>
                  </a:lnTo>
                  <a:lnTo>
                    <a:pt x="2884825" y="649713"/>
                  </a:lnTo>
                  <a:lnTo>
                    <a:pt x="3022197" y="472519"/>
                  </a:lnTo>
                  <a:lnTo>
                    <a:pt x="3159570" y="472519"/>
                  </a:lnTo>
                  <a:lnTo>
                    <a:pt x="3296943" y="472519"/>
                  </a:lnTo>
                  <a:lnTo>
                    <a:pt x="3434315" y="354389"/>
                  </a:lnTo>
                </a:path>
              </a:pathLst>
            </a:custGeom>
            <a:ln w="27101" cap="flat">
              <a:solidFill>
                <a:srgbClr val="F26829">
                  <a:alpha val="69803"/>
                </a:srgbClr>
              </a:solidFill>
              <a:prstDash val="solid"/>
              <a:round/>
            </a:ln>
          </p:spPr>
          <p:txBody>
            <a:bodyPr/>
            <a:lstStyle/>
            <a:p/>
          </p:txBody>
        </p:sp>
        <p:sp>
          <p:nvSpPr>
            <p:cNvPr id="21" name="pl21"/>
            <p:cNvSpPr/>
            <p:nvPr/>
          </p:nvSpPr>
          <p:spPr>
            <a:xfrm>
              <a:off x="1083054" y="2339457"/>
              <a:ext cx="3434315" cy="590648"/>
            </a:xfrm>
            <a:custGeom>
              <a:avLst/>
              <a:pathLst>
                <a:path w="3434315" h="590648">
                  <a:moveTo>
                    <a:pt x="0" y="590648"/>
                  </a:moveTo>
                  <a:lnTo>
                    <a:pt x="137372" y="472519"/>
                  </a:lnTo>
                  <a:lnTo>
                    <a:pt x="274745" y="531583"/>
                  </a:lnTo>
                  <a:lnTo>
                    <a:pt x="412117" y="413454"/>
                  </a:lnTo>
                  <a:lnTo>
                    <a:pt x="549490" y="354389"/>
                  </a:lnTo>
                  <a:lnTo>
                    <a:pt x="686863" y="354389"/>
                  </a:lnTo>
                  <a:lnTo>
                    <a:pt x="824235" y="413454"/>
                  </a:lnTo>
                  <a:lnTo>
                    <a:pt x="961608" y="413454"/>
                  </a:lnTo>
                  <a:lnTo>
                    <a:pt x="1098981" y="413454"/>
                  </a:lnTo>
                  <a:lnTo>
                    <a:pt x="1236353" y="472519"/>
                  </a:lnTo>
                  <a:lnTo>
                    <a:pt x="1373726" y="413454"/>
                  </a:lnTo>
                  <a:lnTo>
                    <a:pt x="1511098" y="236259"/>
                  </a:lnTo>
                  <a:lnTo>
                    <a:pt x="1648471" y="236259"/>
                  </a:lnTo>
                  <a:lnTo>
                    <a:pt x="1785844" y="295324"/>
                  </a:lnTo>
                  <a:lnTo>
                    <a:pt x="1923216" y="236259"/>
                  </a:lnTo>
                  <a:lnTo>
                    <a:pt x="2060589" y="236259"/>
                  </a:lnTo>
                  <a:lnTo>
                    <a:pt x="2197962" y="295324"/>
                  </a:lnTo>
                  <a:lnTo>
                    <a:pt x="2335334" y="177194"/>
                  </a:lnTo>
                  <a:lnTo>
                    <a:pt x="2472707" y="118129"/>
                  </a:lnTo>
                  <a:lnTo>
                    <a:pt x="2610079" y="59064"/>
                  </a:lnTo>
                  <a:lnTo>
                    <a:pt x="2747452" y="177194"/>
                  </a:lnTo>
                  <a:lnTo>
                    <a:pt x="2884825" y="177194"/>
                  </a:lnTo>
                  <a:lnTo>
                    <a:pt x="3022197" y="0"/>
                  </a:lnTo>
                  <a:lnTo>
                    <a:pt x="3159570" y="236259"/>
                  </a:lnTo>
                  <a:lnTo>
                    <a:pt x="3296943" y="236259"/>
                  </a:lnTo>
                  <a:lnTo>
                    <a:pt x="3434315" y="118129"/>
                  </a:lnTo>
                </a:path>
              </a:pathLst>
            </a:custGeom>
            <a:ln w="27101" cap="flat">
              <a:solidFill>
                <a:srgbClr val="BD53BD">
                  <a:alpha val="69803"/>
                </a:srgbClr>
              </a:solidFill>
              <a:prstDash val="solid"/>
              <a:round/>
            </a:ln>
          </p:spPr>
          <p:txBody>
            <a:bodyPr/>
            <a:lstStyle/>
            <a:p/>
          </p:txBody>
        </p:sp>
        <p:sp>
          <p:nvSpPr>
            <p:cNvPr id="22" name="pl22"/>
            <p:cNvSpPr/>
            <p:nvPr/>
          </p:nvSpPr>
          <p:spPr>
            <a:xfrm>
              <a:off x="1083054" y="1926003"/>
              <a:ext cx="3434315" cy="177194"/>
            </a:xfrm>
            <a:custGeom>
              <a:avLst/>
              <a:pathLst>
                <a:path w="3434315" h="177194">
                  <a:moveTo>
                    <a:pt x="0" y="59064"/>
                  </a:moveTo>
                  <a:lnTo>
                    <a:pt x="137372" y="59064"/>
                  </a:lnTo>
                  <a:lnTo>
                    <a:pt x="274745" y="118129"/>
                  </a:lnTo>
                  <a:lnTo>
                    <a:pt x="412117" y="177194"/>
                  </a:lnTo>
                  <a:lnTo>
                    <a:pt x="549490" y="118129"/>
                  </a:lnTo>
                  <a:lnTo>
                    <a:pt x="686863" y="59064"/>
                  </a:lnTo>
                  <a:lnTo>
                    <a:pt x="824235" y="59064"/>
                  </a:lnTo>
                  <a:lnTo>
                    <a:pt x="961608" y="0"/>
                  </a:lnTo>
                  <a:lnTo>
                    <a:pt x="1098981" y="0"/>
                  </a:lnTo>
                  <a:lnTo>
                    <a:pt x="1236353" y="59064"/>
                  </a:lnTo>
                  <a:lnTo>
                    <a:pt x="1373726" y="118129"/>
                  </a:lnTo>
                  <a:lnTo>
                    <a:pt x="1511098" y="118129"/>
                  </a:lnTo>
                  <a:lnTo>
                    <a:pt x="1648471" y="59064"/>
                  </a:lnTo>
                  <a:lnTo>
                    <a:pt x="1785844" y="0"/>
                  </a:lnTo>
                  <a:lnTo>
                    <a:pt x="1923216" y="118129"/>
                  </a:lnTo>
                  <a:lnTo>
                    <a:pt x="2060589" y="59064"/>
                  </a:lnTo>
                  <a:lnTo>
                    <a:pt x="2197962" y="118129"/>
                  </a:lnTo>
                  <a:lnTo>
                    <a:pt x="2335334" y="59064"/>
                  </a:lnTo>
                  <a:lnTo>
                    <a:pt x="2472707" y="59064"/>
                  </a:lnTo>
                  <a:lnTo>
                    <a:pt x="2610079" y="59064"/>
                  </a:lnTo>
                  <a:lnTo>
                    <a:pt x="2747452" y="118129"/>
                  </a:lnTo>
                  <a:lnTo>
                    <a:pt x="2884825" y="118129"/>
                  </a:lnTo>
                  <a:lnTo>
                    <a:pt x="3022197" y="118129"/>
                  </a:lnTo>
                  <a:lnTo>
                    <a:pt x="3159570" y="118129"/>
                  </a:lnTo>
                  <a:lnTo>
                    <a:pt x="3296943" y="177194"/>
                  </a:lnTo>
                  <a:lnTo>
                    <a:pt x="3434315" y="177194"/>
                  </a:lnTo>
                </a:path>
              </a:pathLst>
            </a:custGeom>
            <a:ln w="27101" cap="flat">
              <a:solidFill>
                <a:srgbClr val="6363C0">
                  <a:alpha val="69803"/>
                </a:srgbClr>
              </a:solidFill>
              <a:prstDash val="solid"/>
              <a:round/>
            </a:ln>
          </p:spPr>
          <p:txBody>
            <a:bodyPr/>
            <a:lstStyle/>
            <a:p/>
          </p:txBody>
        </p:sp>
        <p:sp>
          <p:nvSpPr>
            <p:cNvPr id="23" name="pl23"/>
            <p:cNvSpPr/>
            <p:nvPr/>
          </p:nvSpPr>
          <p:spPr>
            <a:xfrm>
              <a:off x="1083054" y="1985068"/>
              <a:ext cx="3434315" cy="1122232"/>
            </a:xfrm>
            <a:custGeom>
              <a:avLst/>
              <a:pathLst>
                <a:path w="3434315" h="1122232">
                  <a:moveTo>
                    <a:pt x="0" y="1122232"/>
                  </a:moveTo>
                  <a:lnTo>
                    <a:pt x="137372" y="1063167"/>
                  </a:lnTo>
                  <a:lnTo>
                    <a:pt x="274745" y="1063167"/>
                  </a:lnTo>
                  <a:lnTo>
                    <a:pt x="412117" y="1004103"/>
                  </a:lnTo>
                  <a:lnTo>
                    <a:pt x="549490" y="885973"/>
                  </a:lnTo>
                  <a:lnTo>
                    <a:pt x="686863" y="708778"/>
                  </a:lnTo>
                  <a:lnTo>
                    <a:pt x="824235" y="708778"/>
                  </a:lnTo>
                  <a:lnTo>
                    <a:pt x="961608" y="708778"/>
                  </a:lnTo>
                  <a:lnTo>
                    <a:pt x="1098981" y="708778"/>
                  </a:lnTo>
                  <a:lnTo>
                    <a:pt x="1236353" y="531583"/>
                  </a:lnTo>
                  <a:lnTo>
                    <a:pt x="1373726" y="472519"/>
                  </a:lnTo>
                  <a:lnTo>
                    <a:pt x="1511098" y="295324"/>
                  </a:lnTo>
                  <a:lnTo>
                    <a:pt x="1648471" y="354389"/>
                  </a:lnTo>
                  <a:lnTo>
                    <a:pt x="1785844" y="295324"/>
                  </a:lnTo>
                  <a:lnTo>
                    <a:pt x="1923216" y="295324"/>
                  </a:lnTo>
                  <a:lnTo>
                    <a:pt x="2060589" y="236259"/>
                  </a:lnTo>
                  <a:lnTo>
                    <a:pt x="2197962" y="236259"/>
                  </a:lnTo>
                  <a:lnTo>
                    <a:pt x="2335334" y="177194"/>
                  </a:lnTo>
                  <a:lnTo>
                    <a:pt x="2472707" y="118129"/>
                  </a:lnTo>
                  <a:lnTo>
                    <a:pt x="2610079" y="59064"/>
                  </a:lnTo>
                  <a:lnTo>
                    <a:pt x="2747452" y="413454"/>
                  </a:lnTo>
                  <a:lnTo>
                    <a:pt x="2884825" y="472519"/>
                  </a:lnTo>
                  <a:lnTo>
                    <a:pt x="3022197" y="59064"/>
                  </a:lnTo>
                  <a:lnTo>
                    <a:pt x="3159570" y="118129"/>
                  </a:lnTo>
                  <a:lnTo>
                    <a:pt x="3296943" y="0"/>
                  </a:lnTo>
                  <a:lnTo>
                    <a:pt x="3434315" y="0"/>
                  </a:lnTo>
                </a:path>
              </a:pathLst>
            </a:custGeom>
            <a:ln w="27101" cap="flat">
              <a:solidFill>
                <a:srgbClr val="008DC9">
                  <a:alpha val="69803"/>
                </a:srgbClr>
              </a:solidFill>
              <a:prstDash val="solid"/>
              <a:round/>
            </a:ln>
          </p:spPr>
          <p:txBody>
            <a:bodyPr/>
            <a:lstStyle/>
            <a:p/>
          </p:txBody>
        </p:sp>
        <p:sp>
          <p:nvSpPr>
            <p:cNvPr id="24" name="pl24"/>
            <p:cNvSpPr/>
            <p:nvPr/>
          </p:nvSpPr>
          <p:spPr>
            <a:xfrm>
              <a:off x="1083054" y="1926003"/>
              <a:ext cx="3434315" cy="472519"/>
            </a:xfrm>
            <a:custGeom>
              <a:avLst/>
              <a:pathLst>
                <a:path w="3434315" h="472519">
                  <a:moveTo>
                    <a:pt x="0" y="295324"/>
                  </a:moveTo>
                  <a:lnTo>
                    <a:pt x="137372" y="295324"/>
                  </a:lnTo>
                  <a:lnTo>
                    <a:pt x="274745" y="354389"/>
                  </a:lnTo>
                  <a:lnTo>
                    <a:pt x="412117" y="295324"/>
                  </a:lnTo>
                  <a:lnTo>
                    <a:pt x="549490" y="236259"/>
                  </a:lnTo>
                  <a:lnTo>
                    <a:pt x="686863" y="236259"/>
                  </a:lnTo>
                  <a:lnTo>
                    <a:pt x="824235" y="118129"/>
                  </a:lnTo>
                  <a:lnTo>
                    <a:pt x="961608" y="118129"/>
                  </a:lnTo>
                  <a:lnTo>
                    <a:pt x="1098981" y="59064"/>
                  </a:lnTo>
                  <a:lnTo>
                    <a:pt x="1236353" y="59064"/>
                  </a:lnTo>
                  <a:lnTo>
                    <a:pt x="1373726" y="59064"/>
                  </a:lnTo>
                  <a:lnTo>
                    <a:pt x="1511098" y="59064"/>
                  </a:lnTo>
                  <a:lnTo>
                    <a:pt x="1648471" y="0"/>
                  </a:lnTo>
                  <a:lnTo>
                    <a:pt x="1785844" y="0"/>
                  </a:lnTo>
                  <a:lnTo>
                    <a:pt x="1923216" y="59064"/>
                  </a:lnTo>
                  <a:lnTo>
                    <a:pt x="2060589" y="59064"/>
                  </a:lnTo>
                  <a:lnTo>
                    <a:pt x="2197962" y="59064"/>
                  </a:lnTo>
                  <a:lnTo>
                    <a:pt x="2335334" y="59064"/>
                  </a:lnTo>
                  <a:lnTo>
                    <a:pt x="2472707" y="118129"/>
                  </a:lnTo>
                  <a:lnTo>
                    <a:pt x="2610079" y="118129"/>
                  </a:lnTo>
                  <a:lnTo>
                    <a:pt x="2747452" y="177194"/>
                  </a:lnTo>
                  <a:lnTo>
                    <a:pt x="2884825" y="472519"/>
                  </a:lnTo>
                  <a:lnTo>
                    <a:pt x="3022197" y="118129"/>
                  </a:lnTo>
                  <a:lnTo>
                    <a:pt x="3159570" y="354389"/>
                  </a:lnTo>
                  <a:lnTo>
                    <a:pt x="3296943" y="354389"/>
                  </a:lnTo>
                  <a:lnTo>
                    <a:pt x="3434315" y="354389"/>
                  </a:lnTo>
                </a:path>
              </a:pathLst>
            </a:custGeom>
            <a:ln w="27101" cap="flat">
              <a:solidFill>
                <a:srgbClr val="40BF73">
                  <a:alpha val="69803"/>
                </a:srgbClr>
              </a:solidFill>
              <a:prstDash val="solid"/>
              <a:round/>
            </a:ln>
          </p:spPr>
          <p:txBody>
            <a:bodyPr/>
            <a:lstStyle/>
            <a:p/>
          </p:txBody>
        </p:sp>
        <p:sp>
          <p:nvSpPr>
            <p:cNvPr id="25" name="pl25"/>
            <p:cNvSpPr/>
            <p:nvPr/>
          </p:nvSpPr>
          <p:spPr>
            <a:xfrm>
              <a:off x="1083054" y="1926003"/>
              <a:ext cx="3434315" cy="177194"/>
            </a:xfrm>
            <a:custGeom>
              <a:avLst/>
              <a:pathLst>
                <a:path w="3434315" h="177194">
                  <a:moveTo>
                    <a:pt x="0" y="59064"/>
                  </a:moveTo>
                  <a:lnTo>
                    <a:pt x="137372" y="59064"/>
                  </a:lnTo>
                  <a:lnTo>
                    <a:pt x="274745" y="118129"/>
                  </a:lnTo>
                  <a:lnTo>
                    <a:pt x="412117" y="177194"/>
                  </a:lnTo>
                  <a:lnTo>
                    <a:pt x="549490" y="118129"/>
                  </a:lnTo>
                  <a:lnTo>
                    <a:pt x="686863" y="59064"/>
                  </a:lnTo>
                  <a:lnTo>
                    <a:pt x="824235" y="59064"/>
                  </a:lnTo>
                  <a:lnTo>
                    <a:pt x="961608" y="0"/>
                  </a:lnTo>
                  <a:lnTo>
                    <a:pt x="1098981" y="0"/>
                  </a:lnTo>
                  <a:lnTo>
                    <a:pt x="1236353" y="59064"/>
                  </a:lnTo>
                  <a:lnTo>
                    <a:pt x="1373726" y="118129"/>
                  </a:lnTo>
                  <a:lnTo>
                    <a:pt x="1511098" y="118129"/>
                  </a:lnTo>
                  <a:lnTo>
                    <a:pt x="1648471" y="59064"/>
                  </a:lnTo>
                  <a:lnTo>
                    <a:pt x="1785844" y="0"/>
                  </a:lnTo>
                  <a:lnTo>
                    <a:pt x="1923216" y="118129"/>
                  </a:lnTo>
                  <a:lnTo>
                    <a:pt x="2060589" y="59064"/>
                  </a:lnTo>
                  <a:lnTo>
                    <a:pt x="2197962" y="118129"/>
                  </a:lnTo>
                  <a:lnTo>
                    <a:pt x="2335334" y="59064"/>
                  </a:lnTo>
                  <a:lnTo>
                    <a:pt x="2472707" y="59064"/>
                  </a:lnTo>
                  <a:lnTo>
                    <a:pt x="2610079" y="59064"/>
                  </a:lnTo>
                  <a:lnTo>
                    <a:pt x="2747452" y="118129"/>
                  </a:lnTo>
                  <a:lnTo>
                    <a:pt x="2884825" y="118129"/>
                  </a:lnTo>
                  <a:lnTo>
                    <a:pt x="3022197" y="118129"/>
                  </a:lnTo>
                  <a:lnTo>
                    <a:pt x="3159570" y="118129"/>
                  </a:lnTo>
                  <a:lnTo>
                    <a:pt x="3296943" y="177194"/>
                  </a:lnTo>
                  <a:lnTo>
                    <a:pt x="3434315" y="177194"/>
                  </a:lnTo>
                </a:path>
              </a:pathLst>
            </a:custGeom>
            <a:ln w="65043" cap="flat">
              <a:solidFill>
                <a:srgbClr val="000000">
                  <a:alpha val="100000"/>
                </a:srgbClr>
              </a:solidFill>
              <a:prstDash val="solid"/>
              <a:round/>
            </a:ln>
          </p:spPr>
          <p:txBody>
            <a:bodyPr/>
            <a:lstStyle/>
            <a:p/>
          </p:txBody>
        </p:sp>
        <p:sp>
          <p:nvSpPr>
            <p:cNvPr id="26" name="pl26"/>
            <p:cNvSpPr/>
            <p:nvPr/>
          </p:nvSpPr>
          <p:spPr>
            <a:xfrm>
              <a:off x="1083054" y="1926003"/>
              <a:ext cx="3434315" cy="177194"/>
            </a:xfrm>
            <a:custGeom>
              <a:avLst/>
              <a:pathLst>
                <a:path w="3434315" h="177194">
                  <a:moveTo>
                    <a:pt x="0" y="59064"/>
                  </a:moveTo>
                  <a:lnTo>
                    <a:pt x="137372" y="59064"/>
                  </a:lnTo>
                  <a:lnTo>
                    <a:pt x="274745" y="118129"/>
                  </a:lnTo>
                  <a:lnTo>
                    <a:pt x="412117" y="177194"/>
                  </a:lnTo>
                  <a:lnTo>
                    <a:pt x="549490" y="118129"/>
                  </a:lnTo>
                  <a:lnTo>
                    <a:pt x="686863" y="59064"/>
                  </a:lnTo>
                  <a:lnTo>
                    <a:pt x="824235" y="59064"/>
                  </a:lnTo>
                  <a:lnTo>
                    <a:pt x="961608" y="0"/>
                  </a:lnTo>
                  <a:lnTo>
                    <a:pt x="1098981" y="0"/>
                  </a:lnTo>
                  <a:lnTo>
                    <a:pt x="1236353" y="59064"/>
                  </a:lnTo>
                  <a:lnTo>
                    <a:pt x="1373726" y="118129"/>
                  </a:lnTo>
                  <a:lnTo>
                    <a:pt x="1511098" y="118129"/>
                  </a:lnTo>
                  <a:lnTo>
                    <a:pt x="1648471" y="59064"/>
                  </a:lnTo>
                  <a:lnTo>
                    <a:pt x="1785844" y="0"/>
                  </a:lnTo>
                  <a:lnTo>
                    <a:pt x="1923216" y="118129"/>
                  </a:lnTo>
                  <a:lnTo>
                    <a:pt x="2060589" y="59064"/>
                  </a:lnTo>
                  <a:lnTo>
                    <a:pt x="2197962" y="118129"/>
                  </a:lnTo>
                  <a:lnTo>
                    <a:pt x="2335334" y="59064"/>
                  </a:lnTo>
                  <a:lnTo>
                    <a:pt x="2472707" y="59064"/>
                  </a:lnTo>
                  <a:lnTo>
                    <a:pt x="2610079" y="59064"/>
                  </a:lnTo>
                  <a:lnTo>
                    <a:pt x="2747452" y="118129"/>
                  </a:lnTo>
                  <a:lnTo>
                    <a:pt x="2884825" y="118129"/>
                  </a:lnTo>
                  <a:lnTo>
                    <a:pt x="3022197" y="118129"/>
                  </a:lnTo>
                  <a:lnTo>
                    <a:pt x="3159570" y="118129"/>
                  </a:lnTo>
                  <a:lnTo>
                    <a:pt x="3296943" y="177194"/>
                  </a:lnTo>
                  <a:lnTo>
                    <a:pt x="3434315" y="177194"/>
                  </a:lnTo>
                </a:path>
              </a:pathLst>
            </a:custGeom>
            <a:ln w="40651" cap="flat">
              <a:solidFill>
                <a:srgbClr val="6363C0">
                  <a:alpha val="100000"/>
                </a:srgbClr>
              </a:solidFill>
              <a:prstDash val="solid"/>
              <a:round/>
            </a:ln>
          </p:spPr>
          <p:txBody>
            <a:bodyPr/>
            <a:lstStyle/>
            <a:p/>
          </p:txBody>
        </p:sp>
        <p:sp>
          <p:nvSpPr>
            <p:cNvPr id="27" name="tx27"/>
            <p:cNvSpPr/>
            <p:nvPr/>
          </p:nvSpPr>
          <p:spPr>
            <a:xfrm>
              <a:off x="1022795" y="1814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 name="tx28"/>
            <p:cNvSpPr/>
            <p:nvPr/>
          </p:nvSpPr>
          <p:spPr>
            <a:xfrm>
              <a:off x="1709658" y="1814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9" name="tx29"/>
            <p:cNvSpPr/>
            <p:nvPr/>
          </p:nvSpPr>
          <p:spPr>
            <a:xfrm>
              <a:off x="2396521" y="18733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0" name="tx30"/>
            <p:cNvSpPr/>
            <p:nvPr/>
          </p:nvSpPr>
          <p:spPr>
            <a:xfrm>
              <a:off x="3083384" y="1814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1" name="tx31"/>
            <p:cNvSpPr/>
            <p:nvPr/>
          </p:nvSpPr>
          <p:spPr>
            <a:xfrm>
              <a:off x="3632875" y="18142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2" name="tx32"/>
            <p:cNvSpPr/>
            <p:nvPr/>
          </p:nvSpPr>
          <p:spPr>
            <a:xfrm>
              <a:off x="4457110" y="1932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707342" y="347526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4" name="tx34"/>
            <p:cNvSpPr/>
            <p:nvPr/>
          </p:nvSpPr>
          <p:spPr>
            <a:xfrm>
              <a:off x="707342" y="288461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5" name="tx35"/>
            <p:cNvSpPr/>
            <p:nvPr/>
          </p:nvSpPr>
          <p:spPr>
            <a:xfrm>
              <a:off x="707342" y="229396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6" name="tx36"/>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7" name="tx37"/>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38" name="tx38"/>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39" name="tx39"/>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0" name="tx40"/>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1" name="tx41"/>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2" name="tx42"/>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3" name="tx43"/>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7" name="pl47"/>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8" name="pl48"/>
            <p:cNvSpPr/>
            <p:nvPr/>
          </p:nvSpPr>
          <p:spPr>
            <a:xfrm>
              <a:off x="2504767"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49" name="pl49"/>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60641" y="1437626"/>
              <a:ext cx="227914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EUR, 2000-2025</a:t>
              </a:r>
            </a:p>
          </p:txBody>
        </p:sp>
        <p:sp>
          <p:nvSpPr>
            <p:cNvPr id="58" name="pl58"/>
            <p:cNvSpPr/>
            <p:nvPr/>
          </p:nvSpPr>
          <p:spPr>
            <a:xfrm>
              <a:off x="5227074" y="353388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59" name="pl59"/>
            <p:cNvSpPr/>
            <p:nvPr/>
          </p:nvSpPr>
          <p:spPr>
            <a:xfrm>
              <a:off x="5227074" y="279010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0" name="pl60"/>
            <p:cNvSpPr/>
            <p:nvPr/>
          </p:nvSpPr>
          <p:spPr>
            <a:xfrm>
              <a:off x="5227074" y="20463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1" name="pl61"/>
            <p:cNvSpPr/>
            <p:nvPr/>
          </p:nvSpPr>
          <p:spPr>
            <a:xfrm>
              <a:off x="5227074" y="316199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2" name="pl62"/>
            <p:cNvSpPr/>
            <p:nvPr/>
          </p:nvSpPr>
          <p:spPr>
            <a:xfrm>
              <a:off x="5227074" y="241821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3" name="pl63"/>
            <p:cNvSpPr/>
            <p:nvPr/>
          </p:nvSpPr>
          <p:spPr>
            <a:xfrm>
              <a:off x="5227074" y="167443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4" name="pl64"/>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7" name="pl67"/>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5398790" y="2418210"/>
              <a:ext cx="3434315" cy="1264426"/>
            </a:xfrm>
            <a:custGeom>
              <a:avLst/>
              <a:pathLst>
                <a:path w="3434315" h="1264426">
                  <a:moveTo>
                    <a:pt x="0" y="1264426"/>
                  </a:moveTo>
                  <a:lnTo>
                    <a:pt x="137372" y="1264426"/>
                  </a:lnTo>
                  <a:lnTo>
                    <a:pt x="274745" y="1115670"/>
                  </a:lnTo>
                  <a:lnTo>
                    <a:pt x="412117" y="966914"/>
                  </a:lnTo>
                  <a:lnTo>
                    <a:pt x="549490" y="818158"/>
                  </a:lnTo>
                  <a:lnTo>
                    <a:pt x="686863" y="743780"/>
                  </a:lnTo>
                  <a:lnTo>
                    <a:pt x="824235" y="520646"/>
                  </a:lnTo>
                  <a:lnTo>
                    <a:pt x="961608" y="446268"/>
                  </a:lnTo>
                  <a:lnTo>
                    <a:pt x="1098981" y="297512"/>
                  </a:lnTo>
                  <a:lnTo>
                    <a:pt x="1236353" y="74378"/>
                  </a:lnTo>
                  <a:lnTo>
                    <a:pt x="1373726" y="223134"/>
                  </a:lnTo>
                  <a:lnTo>
                    <a:pt x="1511098" y="223134"/>
                  </a:lnTo>
                  <a:lnTo>
                    <a:pt x="1648471" y="371890"/>
                  </a:lnTo>
                  <a:lnTo>
                    <a:pt x="1785844" y="446268"/>
                  </a:lnTo>
                  <a:lnTo>
                    <a:pt x="1923216" y="371890"/>
                  </a:lnTo>
                  <a:lnTo>
                    <a:pt x="2060589" y="371890"/>
                  </a:lnTo>
                  <a:lnTo>
                    <a:pt x="2197962" y="148756"/>
                  </a:lnTo>
                  <a:lnTo>
                    <a:pt x="2335334" y="148756"/>
                  </a:lnTo>
                  <a:lnTo>
                    <a:pt x="2472707" y="74378"/>
                  </a:lnTo>
                  <a:lnTo>
                    <a:pt x="2610079" y="0"/>
                  </a:lnTo>
                  <a:lnTo>
                    <a:pt x="2747452" y="74378"/>
                  </a:lnTo>
                  <a:lnTo>
                    <a:pt x="2884825" y="297512"/>
                  </a:lnTo>
                  <a:lnTo>
                    <a:pt x="3022197" y="148756"/>
                  </a:lnTo>
                  <a:lnTo>
                    <a:pt x="3159570" y="0"/>
                  </a:lnTo>
                  <a:lnTo>
                    <a:pt x="3296943" y="0"/>
                  </a:lnTo>
                  <a:lnTo>
                    <a:pt x="3434315" y="0"/>
                  </a:lnTo>
                </a:path>
              </a:pathLst>
            </a:custGeom>
            <a:ln w="27101" cap="flat">
              <a:solidFill>
                <a:srgbClr val="F4A81D">
                  <a:alpha val="69803"/>
                </a:srgbClr>
              </a:solidFill>
              <a:prstDash val="solid"/>
              <a:round/>
            </a:ln>
          </p:spPr>
          <p:txBody>
            <a:bodyPr/>
            <a:lstStyle/>
            <a:p/>
          </p:txBody>
        </p:sp>
        <p:sp>
          <p:nvSpPr>
            <p:cNvPr id="71" name="pl71"/>
            <p:cNvSpPr/>
            <p:nvPr/>
          </p:nvSpPr>
          <p:spPr>
            <a:xfrm>
              <a:off x="5398790" y="1748808"/>
              <a:ext cx="3434315" cy="818158"/>
            </a:xfrm>
            <a:custGeom>
              <a:avLst/>
              <a:pathLst>
                <a:path w="3434315" h="818158">
                  <a:moveTo>
                    <a:pt x="0" y="74378"/>
                  </a:moveTo>
                  <a:lnTo>
                    <a:pt x="137372" y="148756"/>
                  </a:lnTo>
                  <a:lnTo>
                    <a:pt x="274745" y="148756"/>
                  </a:lnTo>
                  <a:lnTo>
                    <a:pt x="412117" y="74378"/>
                  </a:lnTo>
                  <a:lnTo>
                    <a:pt x="549490" y="74378"/>
                  </a:lnTo>
                  <a:lnTo>
                    <a:pt x="686863" y="0"/>
                  </a:lnTo>
                  <a:lnTo>
                    <a:pt x="824235" y="74378"/>
                  </a:lnTo>
                  <a:lnTo>
                    <a:pt x="961608" y="148756"/>
                  </a:lnTo>
                  <a:lnTo>
                    <a:pt x="1098981" y="74378"/>
                  </a:lnTo>
                  <a:lnTo>
                    <a:pt x="1236353" y="74378"/>
                  </a:lnTo>
                  <a:lnTo>
                    <a:pt x="1373726" y="74378"/>
                  </a:lnTo>
                  <a:lnTo>
                    <a:pt x="1511098" y="74378"/>
                  </a:lnTo>
                  <a:lnTo>
                    <a:pt x="1648471" y="74378"/>
                  </a:lnTo>
                  <a:lnTo>
                    <a:pt x="1785844" y="223134"/>
                  </a:lnTo>
                  <a:lnTo>
                    <a:pt x="1923216" y="148756"/>
                  </a:lnTo>
                  <a:lnTo>
                    <a:pt x="2060589" y="74378"/>
                  </a:lnTo>
                  <a:lnTo>
                    <a:pt x="2197962" y="148756"/>
                  </a:lnTo>
                  <a:lnTo>
                    <a:pt x="2335334" y="297512"/>
                  </a:lnTo>
                  <a:lnTo>
                    <a:pt x="2472707" y="446268"/>
                  </a:lnTo>
                  <a:lnTo>
                    <a:pt x="2610079" y="669402"/>
                  </a:lnTo>
                  <a:lnTo>
                    <a:pt x="2747452" y="669402"/>
                  </a:lnTo>
                  <a:lnTo>
                    <a:pt x="2884825" y="818158"/>
                  </a:lnTo>
                  <a:lnTo>
                    <a:pt x="3022197" y="595024"/>
                  </a:lnTo>
                  <a:lnTo>
                    <a:pt x="3159570" y="595024"/>
                  </a:lnTo>
                  <a:lnTo>
                    <a:pt x="3296943" y="595024"/>
                  </a:lnTo>
                  <a:lnTo>
                    <a:pt x="3434315" y="446268"/>
                  </a:lnTo>
                </a:path>
              </a:pathLst>
            </a:custGeom>
            <a:ln w="27101" cap="flat">
              <a:solidFill>
                <a:srgbClr val="F26829">
                  <a:alpha val="69803"/>
                </a:srgbClr>
              </a:solidFill>
              <a:prstDash val="solid"/>
              <a:round/>
            </a:ln>
          </p:spPr>
          <p:txBody>
            <a:bodyPr/>
            <a:lstStyle/>
            <a:p/>
          </p:txBody>
        </p:sp>
        <p:sp>
          <p:nvSpPr>
            <p:cNvPr id="72" name="pl72"/>
            <p:cNvSpPr/>
            <p:nvPr/>
          </p:nvSpPr>
          <p:spPr>
            <a:xfrm>
              <a:off x="5398790" y="2343832"/>
              <a:ext cx="3434315" cy="743780"/>
            </a:xfrm>
            <a:custGeom>
              <a:avLst/>
              <a:pathLst>
                <a:path w="3434315" h="743780">
                  <a:moveTo>
                    <a:pt x="0" y="743780"/>
                  </a:moveTo>
                  <a:lnTo>
                    <a:pt x="137372" y="595024"/>
                  </a:lnTo>
                  <a:lnTo>
                    <a:pt x="274745" y="669402"/>
                  </a:lnTo>
                  <a:lnTo>
                    <a:pt x="412117" y="520646"/>
                  </a:lnTo>
                  <a:lnTo>
                    <a:pt x="549490" y="446268"/>
                  </a:lnTo>
                  <a:lnTo>
                    <a:pt x="686863" y="446268"/>
                  </a:lnTo>
                  <a:lnTo>
                    <a:pt x="824235" y="520646"/>
                  </a:lnTo>
                  <a:lnTo>
                    <a:pt x="961608" y="520646"/>
                  </a:lnTo>
                  <a:lnTo>
                    <a:pt x="1098981" y="520646"/>
                  </a:lnTo>
                  <a:lnTo>
                    <a:pt x="1236353" y="595024"/>
                  </a:lnTo>
                  <a:lnTo>
                    <a:pt x="1373726" y="520646"/>
                  </a:lnTo>
                  <a:lnTo>
                    <a:pt x="1511098" y="297512"/>
                  </a:lnTo>
                  <a:lnTo>
                    <a:pt x="1648471" y="297512"/>
                  </a:lnTo>
                  <a:lnTo>
                    <a:pt x="1785844" y="371890"/>
                  </a:lnTo>
                  <a:lnTo>
                    <a:pt x="1923216" y="297512"/>
                  </a:lnTo>
                  <a:lnTo>
                    <a:pt x="2060589" y="297512"/>
                  </a:lnTo>
                  <a:lnTo>
                    <a:pt x="2197962" y="371890"/>
                  </a:lnTo>
                  <a:lnTo>
                    <a:pt x="2335334" y="223134"/>
                  </a:lnTo>
                  <a:lnTo>
                    <a:pt x="2472707" y="148756"/>
                  </a:lnTo>
                  <a:lnTo>
                    <a:pt x="2610079" y="74378"/>
                  </a:lnTo>
                  <a:lnTo>
                    <a:pt x="2747452" y="223134"/>
                  </a:lnTo>
                  <a:lnTo>
                    <a:pt x="2884825" y="223134"/>
                  </a:lnTo>
                  <a:lnTo>
                    <a:pt x="3022197" y="0"/>
                  </a:lnTo>
                  <a:lnTo>
                    <a:pt x="3159570" y="297512"/>
                  </a:lnTo>
                  <a:lnTo>
                    <a:pt x="3296943" y="297512"/>
                  </a:lnTo>
                  <a:lnTo>
                    <a:pt x="3434315" y="148756"/>
                  </a:lnTo>
                </a:path>
              </a:pathLst>
            </a:custGeom>
            <a:ln w="27101" cap="flat">
              <a:solidFill>
                <a:srgbClr val="BD53BD">
                  <a:alpha val="69803"/>
                </a:srgbClr>
              </a:solidFill>
              <a:prstDash val="solid"/>
              <a:round/>
            </a:ln>
          </p:spPr>
          <p:txBody>
            <a:bodyPr/>
            <a:lstStyle/>
            <a:p/>
          </p:txBody>
        </p:sp>
        <p:sp>
          <p:nvSpPr>
            <p:cNvPr id="73" name="pl73"/>
            <p:cNvSpPr/>
            <p:nvPr/>
          </p:nvSpPr>
          <p:spPr>
            <a:xfrm>
              <a:off x="5398790" y="2343832"/>
              <a:ext cx="3434315" cy="223134"/>
            </a:xfrm>
            <a:custGeom>
              <a:avLst/>
              <a:pathLst>
                <a:path w="3434315" h="223134">
                  <a:moveTo>
                    <a:pt x="0" y="74378"/>
                  </a:moveTo>
                  <a:lnTo>
                    <a:pt x="137372" y="74378"/>
                  </a:lnTo>
                  <a:lnTo>
                    <a:pt x="274745" y="148756"/>
                  </a:lnTo>
                  <a:lnTo>
                    <a:pt x="412117" y="223134"/>
                  </a:lnTo>
                  <a:lnTo>
                    <a:pt x="549490" y="148756"/>
                  </a:lnTo>
                  <a:lnTo>
                    <a:pt x="686863" y="74378"/>
                  </a:lnTo>
                  <a:lnTo>
                    <a:pt x="824235" y="74378"/>
                  </a:lnTo>
                  <a:lnTo>
                    <a:pt x="961608" y="0"/>
                  </a:lnTo>
                  <a:lnTo>
                    <a:pt x="1098981" y="0"/>
                  </a:lnTo>
                  <a:lnTo>
                    <a:pt x="1236353" y="74378"/>
                  </a:lnTo>
                  <a:lnTo>
                    <a:pt x="1373726" y="148756"/>
                  </a:lnTo>
                  <a:lnTo>
                    <a:pt x="1511098" y="148756"/>
                  </a:lnTo>
                  <a:lnTo>
                    <a:pt x="1648471" y="74378"/>
                  </a:lnTo>
                  <a:lnTo>
                    <a:pt x="1785844" y="0"/>
                  </a:lnTo>
                  <a:lnTo>
                    <a:pt x="1923216" y="148756"/>
                  </a:lnTo>
                  <a:lnTo>
                    <a:pt x="2060589" y="74378"/>
                  </a:lnTo>
                  <a:lnTo>
                    <a:pt x="2197962" y="148756"/>
                  </a:lnTo>
                  <a:lnTo>
                    <a:pt x="2335334" y="74378"/>
                  </a:lnTo>
                  <a:lnTo>
                    <a:pt x="2472707" y="74378"/>
                  </a:lnTo>
                  <a:lnTo>
                    <a:pt x="2610079" y="74378"/>
                  </a:lnTo>
                  <a:lnTo>
                    <a:pt x="2747452" y="148756"/>
                  </a:lnTo>
                  <a:lnTo>
                    <a:pt x="2884825" y="148756"/>
                  </a:lnTo>
                  <a:lnTo>
                    <a:pt x="3022197" y="148756"/>
                  </a:lnTo>
                  <a:lnTo>
                    <a:pt x="3159570" y="148756"/>
                  </a:lnTo>
                  <a:lnTo>
                    <a:pt x="3296943" y="223134"/>
                  </a:lnTo>
                  <a:lnTo>
                    <a:pt x="3434315" y="223134"/>
                  </a:lnTo>
                </a:path>
              </a:pathLst>
            </a:custGeom>
            <a:ln w="27101" cap="flat">
              <a:solidFill>
                <a:srgbClr val="6363C0">
                  <a:alpha val="69803"/>
                </a:srgbClr>
              </a:solidFill>
              <a:prstDash val="solid"/>
              <a:round/>
            </a:ln>
          </p:spPr>
          <p:txBody>
            <a:bodyPr/>
            <a:lstStyle/>
            <a:p/>
          </p:txBody>
        </p:sp>
        <p:sp>
          <p:nvSpPr>
            <p:cNvPr id="74" name="pl74"/>
            <p:cNvSpPr/>
            <p:nvPr/>
          </p:nvSpPr>
          <p:spPr>
            <a:xfrm>
              <a:off x="5398790" y="2343832"/>
              <a:ext cx="3434315" cy="1413182"/>
            </a:xfrm>
            <a:custGeom>
              <a:avLst/>
              <a:pathLst>
                <a:path w="3434315" h="1413182">
                  <a:moveTo>
                    <a:pt x="0" y="1413182"/>
                  </a:moveTo>
                  <a:lnTo>
                    <a:pt x="137372" y="1338804"/>
                  </a:lnTo>
                  <a:lnTo>
                    <a:pt x="274745" y="1338804"/>
                  </a:lnTo>
                  <a:lnTo>
                    <a:pt x="412117" y="1264426"/>
                  </a:lnTo>
                  <a:lnTo>
                    <a:pt x="549490" y="1115670"/>
                  </a:lnTo>
                  <a:lnTo>
                    <a:pt x="686863" y="892536"/>
                  </a:lnTo>
                  <a:lnTo>
                    <a:pt x="824235" y="892536"/>
                  </a:lnTo>
                  <a:lnTo>
                    <a:pt x="961608" y="892536"/>
                  </a:lnTo>
                  <a:lnTo>
                    <a:pt x="1098981" y="892536"/>
                  </a:lnTo>
                  <a:lnTo>
                    <a:pt x="1236353" y="669402"/>
                  </a:lnTo>
                  <a:lnTo>
                    <a:pt x="1373726" y="595024"/>
                  </a:lnTo>
                  <a:lnTo>
                    <a:pt x="1511098" y="371890"/>
                  </a:lnTo>
                  <a:lnTo>
                    <a:pt x="1648471" y="446268"/>
                  </a:lnTo>
                  <a:lnTo>
                    <a:pt x="1785844" y="371890"/>
                  </a:lnTo>
                  <a:lnTo>
                    <a:pt x="1923216" y="371890"/>
                  </a:lnTo>
                  <a:lnTo>
                    <a:pt x="2060589" y="297512"/>
                  </a:lnTo>
                  <a:lnTo>
                    <a:pt x="2197962" y="297512"/>
                  </a:lnTo>
                  <a:lnTo>
                    <a:pt x="2335334" y="223134"/>
                  </a:lnTo>
                  <a:lnTo>
                    <a:pt x="2472707" y="148756"/>
                  </a:lnTo>
                  <a:lnTo>
                    <a:pt x="2610079" y="74378"/>
                  </a:lnTo>
                  <a:lnTo>
                    <a:pt x="2747452" y="520646"/>
                  </a:lnTo>
                  <a:lnTo>
                    <a:pt x="2884825" y="595024"/>
                  </a:lnTo>
                  <a:lnTo>
                    <a:pt x="3022197" y="74378"/>
                  </a:lnTo>
                  <a:lnTo>
                    <a:pt x="3159570" y="148756"/>
                  </a:lnTo>
                  <a:lnTo>
                    <a:pt x="3296943" y="0"/>
                  </a:lnTo>
                  <a:lnTo>
                    <a:pt x="3434315" y="0"/>
                  </a:lnTo>
                </a:path>
              </a:pathLst>
            </a:custGeom>
            <a:ln w="27101" cap="flat">
              <a:solidFill>
                <a:srgbClr val="008DC9">
                  <a:alpha val="69803"/>
                </a:srgbClr>
              </a:solidFill>
              <a:prstDash val="solid"/>
              <a:round/>
            </a:ln>
          </p:spPr>
          <p:txBody>
            <a:bodyPr/>
            <a:lstStyle/>
            <a:p/>
          </p:txBody>
        </p:sp>
        <p:sp>
          <p:nvSpPr>
            <p:cNvPr id="75" name="pl75"/>
            <p:cNvSpPr/>
            <p:nvPr/>
          </p:nvSpPr>
          <p:spPr>
            <a:xfrm>
              <a:off x="5398790" y="2269454"/>
              <a:ext cx="3434315" cy="595024"/>
            </a:xfrm>
            <a:custGeom>
              <a:avLst/>
              <a:pathLst>
                <a:path w="3434315" h="595024">
                  <a:moveTo>
                    <a:pt x="0" y="371890"/>
                  </a:moveTo>
                  <a:lnTo>
                    <a:pt x="137372" y="371890"/>
                  </a:lnTo>
                  <a:lnTo>
                    <a:pt x="274745" y="446268"/>
                  </a:lnTo>
                  <a:lnTo>
                    <a:pt x="412117" y="371890"/>
                  </a:lnTo>
                  <a:lnTo>
                    <a:pt x="549490" y="297512"/>
                  </a:lnTo>
                  <a:lnTo>
                    <a:pt x="686863" y="297512"/>
                  </a:lnTo>
                  <a:lnTo>
                    <a:pt x="824235" y="148756"/>
                  </a:lnTo>
                  <a:lnTo>
                    <a:pt x="961608" y="148756"/>
                  </a:lnTo>
                  <a:lnTo>
                    <a:pt x="1098981" y="74378"/>
                  </a:lnTo>
                  <a:lnTo>
                    <a:pt x="1236353" y="74378"/>
                  </a:lnTo>
                  <a:lnTo>
                    <a:pt x="1373726" y="74378"/>
                  </a:lnTo>
                  <a:lnTo>
                    <a:pt x="1511098" y="74378"/>
                  </a:lnTo>
                  <a:lnTo>
                    <a:pt x="1648471" y="0"/>
                  </a:lnTo>
                  <a:lnTo>
                    <a:pt x="1785844" y="0"/>
                  </a:lnTo>
                  <a:lnTo>
                    <a:pt x="1923216" y="74378"/>
                  </a:lnTo>
                  <a:lnTo>
                    <a:pt x="2060589" y="74378"/>
                  </a:lnTo>
                  <a:lnTo>
                    <a:pt x="2197962" y="74378"/>
                  </a:lnTo>
                  <a:lnTo>
                    <a:pt x="2335334" y="74378"/>
                  </a:lnTo>
                  <a:lnTo>
                    <a:pt x="2472707" y="148756"/>
                  </a:lnTo>
                  <a:lnTo>
                    <a:pt x="2610079" y="148756"/>
                  </a:lnTo>
                  <a:lnTo>
                    <a:pt x="2747452" y="223134"/>
                  </a:lnTo>
                  <a:lnTo>
                    <a:pt x="2884825" y="595024"/>
                  </a:lnTo>
                  <a:lnTo>
                    <a:pt x="3022197" y="148756"/>
                  </a:lnTo>
                  <a:lnTo>
                    <a:pt x="3159570" y="446268"/>
                  </a:lnTo>
                  <a:lnTo>
                    <a:pt x="3296943" y="446268"/>
                  </a:lnTo>
                  <a:lnTo>
                    <a:pt x="3434315" y="446268"/>
                  </a:lnTo>
                </a:path>
              </a:pathLst>
            </a:custGeom>
            <a:ln w="27101" cap="flat">
              <a:solidFill>
                <a:srgbClr val="40BF73">
                  <a:alpha val="69803"/>
                </a:srgbClr>
              </a:solidFill>
              <a:prstDash val="solid"/>
              <a:round/>
            </a:ln>
          </p:spPr>
          <p:txBody>
            <a:bodyPr/>
            <a:lstStyle/>
            <a:p/>
          </p:txBody>
        </p:sp>
        <p:sp>
          <p:nvSpPr>
            <p:cNvPr id="76" name="pl76"/>
            <p:cNvSpPr/>
            <p:nvPr/>
          </p:nvSpPr>
          <p:spPr>
            <a:xfrm>
              <a:off x="5398790" y="2418210"/>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77" name="pl77"/>
            <p:cNvSpPr/>
            <p:nvPr/>
          </p:nvSpPr>
          <p:spPr>
            <a:xfrm>
              <a:off x="5398790" y="2343832"/>
              <a:ext cx="3434315" cy="223134"/>
            </a:xfrm>
            <a:custGeom>
              <a:avLst/>
              <a:pathLst>
                <a:path w="3434315" h="223134">
                  <a:moveTo>
                    <a:pt x="0" y="74378"/>
                  </a:moveTo>
                  <a:lnTo>
                    <a:pt x="137372" y="74378"/>
                  </a:lnTo>
                  <a:lnTo>
                    <a:pt x="274745" y="148756"/>
                  </a:lnTo>
                  <a:lnTo>
                    <a:pt x="412117" y="223134"/>
                  </a:lnTo>
                  <a:lnTo>
                    <a:pt x="549490" y="148756"/>
                  </a:lnTo>
                  <a:lnTo>
                    <a:pt x="686863" y="74378"/>
                  </a:lnTo>
                  <a:lnTo>
                    <a:pt x="824235" y="74378"/>
                  </a:lnTo>
                  <a:lnTo>
                    <a:pt x="961608" y="0"/>
                  </a:lnTo>
                  <a:lnTo>
                    <a:pt x="1098981" y="0"/>
                  </a:lnTo>
                  <a:lnTo>
                    <a:pt x="1236353" y="74378"/>
                  </a:lnTo>
                  <a:lnTo>
                    <a:pt x="1373726" y="148756"/>
                  </a:lnTo>
                  <a:lnTo>
                    <a:pt x="1511098" y="148756"/>
                  </a:lnTo>
                  <a:lnTo>
                    <a:pt x="1648471" y="74378"/>
                  </a:lnTo>
                  <a:lnTo>
                    <a:pt x="1785844" y="0"/>
                  </a:lnTo>
                  <a:lnTo>
                    <a:pt x="1923216" y="148756"/>
                  </a:lnTo>
                  <a:lnTo>
                    <a:pt x="2060589" y="74378"/>
                  </a:lnTo>
                  <a:lnTo>
                    <a:pt x="2197962" y="148756"/>
                  </a:lnTo>
                  <a:lnTo>
                    <a:pt x="2335334" y="74378"/>
                  </a:lnTo>
                  <a:lnTo>
                    <a:pt x="2472707" y="74378"/>
                  </a:lnTo>
                  <a:lnTo>
                    <a:pt x="2610079" y="74378"/>
                  </a:lnTo>
                  <a:lnTo>
                    <a:pt x="2747452" y="148756"/>
                  </a:lnTo>
                  <a:lnTo>
                    <a:pt x="2884825" y="148756"/>
                  </a:lnTo>
                  <a:lnTo>
                    <a:pt x="3022197" y="148756"/>
                  </a:lnTo>
                  <a:lnTo>
                    <a:pt x="3159570" y="148756"/>
                  </a:lnTo>
                  <a:lnTo>
                    <a:pt x="3296943" y="223134"/>
                  </a:lnTo>
                  <a:lnTo>
                    <a:pt x="3434315" y="223134"/>
                  </a:lnTo>
                </a:path>
              </a:pathLst>
            </a:custGeom>
            <a:ln w="65043" cap="flat">
              <a:solidFill>
                <a:srgbClr val="000000">
                  <a:alpha val="100000"/>
                </a:srgbClr>
              </a:solidFill>
              <a:prstDash val="solid"/>
              <a:round/>
            </a:ln>
          </p:spPr>
          <p:txBody>
            <a:bodyPr/>
            <a:lstStyle/>
            <a:p/>
          </p:txBody>
        </p:sp>
        <p:sp>
          <p:nvSpPr>
            <p:cNvPr id="78" name="pl78"/>
            <p:cNvSpPr/>
            <p:nvPr/>
          </p:nvSpPr>
          <p:spPr>
            <a:xfrm>
              <a:off x="5398790" y="2343832"/>
              <a:ext cx="3434315" cy="223134"/>
            </a:xfrm>
            <a:custGeom>
              <a:avLst/>
              <a:pathLst>
                <a:path w="3434315" h="223134">
                  <a:moveTo>
                    <a:pt x="0" y="74378"/>
                  </a:moveTo>
                  <a:lnTo>
                    <a:pt x="137372" y="74378"/>
                  </a:lnTo>
                  <a:lnTo>
                    <a:pt x="274745" y="148756"/>
                  </a:lnTo>
                  <a:lnTo>
                    <a:pt x="412117" y="223134"/>
                  </a:lnTo>
                  <a:lnTo>
                    <a:pt x="549490" y="148756"/>
                  </a:lnTo>
                  <a:lnTo>
                    <a:pt x="686863" y="74378"/>
                  </a:lnTo>
                  <a:lnTo>
                    <a:pt x="824235" y="74378"/>
                  </a:lnTo>
                  <a:lnTo>
                    <a:pt x="961608" y="0"/>
                  </a:lnTo>
                  <a:lnTo>
                    <a:pt x="1098981" y="0"/>
                  </a:lnTo>
                  <a:lnTo>
                    <a:pt x="1236353" y="74378"/>
                  </a:lnTo>
                  <a:lnTo>
                    <a:pt x="1373726" y="148756"/>
                  </a:lnTo>
                  <a:lnTo>
                    <a:pt x="1511098" y="148756"/>
                  </a:lnTo>
                  <a:lnTo>
                    <a:pt x="1648471" y="74378"/>
                  </a:lnTo>
                  <a:lnTo>
                    <a:pt x="1785844" y="0"/>
                  </a:lnTo>
                  <a:lnTo>
                    <a:pt x="1923216" y="148756"/>
                  </a:lnTo>
                  <a:lnTo>
                    <a:pt x="2060589" y="74378"/>
                  </a:lnTo>
                  <a:lnTo>
                    <a:pt x="2197962" y="148756"/>
                  </a:lnTo>
                  <a:lnTo>
                    <a:pt x="2335334" y="74378"/>
                  </a:lnTo>
                  <a:lnTo>
                    <a:pt x="2472707" y="74378"/>
                  </a:lnTo>
                  <a:lnTo>
                    <a:pt x="2610079" y="74378"/>
                  </a:lnTo>
                  <a:lnTo>
                    <a:pt x="2747452" y="148756"/>
                  </a:lnTo>
                  <a:lnTo>
                    <a:pt x="2884825" y="148756"/>
                  </a:lnTo>
                  <a:lnTo>
                    <a:pt x="3022197" y="148756"/>
                  </a:lnTo>
                  <a:lnTo>
                    <a:pt x="3159570" y="148756"/>
                  </a:lnTo>
                  <a:lnTo>
                    <a:pt x="3296943" y="223134"/>
                  </a:lnTo>
                  <a:lnTo>
                    <a:pt x="3434315" y="223134"/>
                  </a:lnTo>
                </a:path>
              </a:pathLst>
            </a:custGeom>
            <a:ln w="40651" cap="flat">
              <a:solidFill>
                <a:srgbClr val="6363C0">
                  <a:alpha val="100000"/>
                </a:srgbClr>
              </a:solidFill>
              <a:prstDash val="solid"/>
              <a:round/>
            </a:ln>
          </p:spPr>
          <p:txBody>
            <a:bodyPr/>
            <a:lstStyle/>
            <a:p/>
          </p:txBody>
        </p:sp>
        <p:sp>
          <p:nvSpPr>
            <p:cNvPr id="79" name="tx79"/>
            <p:cNvSpPr/>
            <p:nvPr/>
          </p:nvSpPr>
          <p:spPr>
            <a:xfrm>
              <a:off x="5368661"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0" name="tx80"/>
            <p:cNvSpPr/>
            <p:nvPr/>
          </p:nvSpPr>
          <p:spPr>
            <a:xfrm>
              <a:off x="6055524"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 name="tx81"/>
            <p:cNvSpPr/>
            <p:nvPr/>
          </p:nvSpPr>
          <p:spPr>
            <a:xfrm>
              <a:off x="6724327" y="231403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2" name="tx82"/>
            <p:cNvSpPr/>
            <p:nvPr/>
          </p:nvSpPr>
          <p:spPr>
            <a:xfrm>
              <a:off x="7429250"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7978740" y="223965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8784917" y="23884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5" name="tx85"/>
            <p:cNvSpPr/>
            <p:nvPr/>
          </p:nvSpPr>
          <p:spPr>
            <a:xfrm>
              <a:off x="4980741" y="3116499"/>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6" name="tx86"/>
            <p:cNvSpPr/>
            <p:nvPr/>
          </p:nvSpPr>
          <p:spPr>
            <a:xfrm>
              <a:off x="5093761" y="2372719"/>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87" name="tx87"/>
            <p:cNvSpPr/>
            <p:nvPr/>
          </p:nvSpPr>
          <p:spPr>
            <a:xfrm>
              <a:off x="5023078" y="162893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88" name="tx8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89" name="tx8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0" name="tx9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91" name="tx9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92" name="tx9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93" name="tx9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94" name="tx9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5" name="pl9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6" name="pl96"/>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97" name="pl97"/>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98" name="pl98"/>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99" name="pl99"/>
            <p:cNvSpPr/>
            <p:nvPr/>
          </p:nvSpPr>
          <p:spPr>
            <a:xfrm>
              <a:off x="6820504"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00" name="pl10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1" name="pl10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2" name="tx10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3" name="tx10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4" name="tx10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5" name="tx10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6" name="tx10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07" name="tx10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08" name="tx10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09" name="pl109"/>
            <p:cNvSpPr/>
            <p:nvPr/>
          </p:nvSpPr>
          <p:spPr>
            <a:xfrm>
              <a:off x="2486833"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0" name="pl110"/>
            <p:cNvSpPr/>
            <p:nvPr/>
          </p:nvSpPr>
          <p:spPr>
            <a:xfrm>
              <a:off x="4902053"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1" name="pl111"/>
            <p:cNvSpPr/>
            <p:nvPr/>
          </p:nvSpPr>
          <p:spPr>
            <a:xfrm>
              <a:off x="7317272"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2" name="pl11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3" name="pl11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4" name="pl11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5" name="pl11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3694443"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610966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852488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19" name="rc119"/>
            <p:cNvSpPr/>
            <p:nvPr/>
          </p:nvSpPr>
          <p:spPr>
            <a:xfrm>
              <a:off x="1279224" y="5796365"/>
              <a:ext cx="5416660" cy="100410"/>
            </a:xfrm>
            <a:prstGeom prst="rect">
              <a:avLst/>
            </a:prstGeom>
            <a:solidFill>
              <a:srgbClr val="6363C0">
                <a:alpha val="80000"/>
              </a:srgbClr>
            </a:solidFill>
          </p:spPr>
          <p:txBody>
            <a:bodyPr/>
            <a:lstStyle/>
            <a:p/>
          </p:txBody>
        </p:sp>
        <p:sp>
          <p:nvSpPr>
            <p:cNvPr id="120" name="rc120"/>
            <p:cNvSpPr/>
            <p:nvPr/>
          </p:nvSpPr>
          <p:spPr>
            <a:xfrm>
              <a:off x="1279224" y="5670852"/>
              <a:ext cx="7357712" cy="100410"/>
            </a:xfrm>
            <a:prstGeom prst="rect">
              <a:avLst/>
            </a:prstGeom>
            <a:solidFill>
              <a:srgbClr val="6363C0">
                <a:alpha val="80000"/>
              </a:srgbClr>
            </a:solidFill>
          </p:spPr>
          <p:txBody>
            <a:bodyPr/>
            <a:lstStyle/>
            <a:p/>
          </p:txBody>
        </p:sp>
        <p:sp>
          <p:nvSpPr>
            <p:cNvPr id="121" name="rc121"/>
            <p:cNvSpPr/>
            <p:nvPr/>
          </p:nvSpPr>
          <p:spPr>
            <a:xfrm>
              <a:off x="1279224" y="5545339"/>
              <a:ext cx="6839623" cy="100410"/>
            </a:xfrm>
            <a:prstGeom prst="rect">
              <a:avLst/>
            </a:prstGeom>
            <a:solidFill>
              <a:srgbClr val="6363C0">
                <a:alpha val="80000"/>
              </a:srgbClr>
            </a:solidFill>
          </p:spPr>
          <p:txBody>
            <a:bodyPr/>
            <a:lstStyle/>
            <a:p/>
          </p:txBody>
        </p:sp>
        <p:sp>
          <p:nvSpPr>
            <p:cNvPr id="122" name="tx122"/>
            <p:cNvSpPr/>
            <p:nvPr/>
          </p:nvSpPr>
          <p:spPr>
            <a:xfrm>
              <a:off x="6016769" y="579486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449,000</a:t>
              </a:r>
            </a:p>
          </p:txBody>
        </p:sp>
        <p:sp>
          <p:nvSpPr>
            <p:cNvPr id="123" name="tx123"/>
            <p:cNvSpPr/>
            <p:nvPr/>
          </p:nvSpPr>
          <p:spPr>
            <a:xfrm>
              <a:off x="7957820" y="56693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609,000</a:t>
              </a:r>
            </a:p>
          </p:txBody>
        </p:sp>
        <p:sp>
          <p:nvSpPr>
            <p:cNvPr id="124" name="tx124"/>
            <p:cNvSpPr/>
            <p:nvPr/>
          </p:nvSpPr>
          <p:spPr>
            <a:xfrm>
              <a:off x="7439731" y="5543835"/>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566,000</a:t>
              </a:r>
            </a:p>
          </p:txBody>
        </p:sp>
        <p:sp>
          <p:nvSpPr>
            <p:cNvPr id="125" name="tx125"/>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6" name="tx126"/>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7" name="tx127"/>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8" name="tx128"/>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29" name="tx129"/>
            <p:cNvSpPr/>
            <p:nvPr/>
          </p:nvSpPr>
          <p:spPr>
            <a:xfrm>
              <a:off x="323504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30" name="tx130"/>
            <p:cNvSpPr/>
            <p:nvPr/>
          </p:nvSpPr>
          <p:spPr>
            <a:xfrm>
              <a:off x="565026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31" name="tx131"/>
            <p:cNvSpPr/>
            <p:nvPr/>
          </p:nvSpPr>
          <p:spPr>
            <a:xfrm>
              <a:off x="8065487"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32" name="tx132"/>
            <p:cNvSpPr/>
            <p:nvPr/>
          </p:nvSpPr>
          <p:spPr>
            <a:xfrm>
              <a:off x="911338" y="5309464"/>
              <a:ext cx="241438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EUR</a:t>
              </a:r>
            </a:p>
          </p:txBody>
        </p:sp>
        <p:sp>
          <p:nvSpPr>
            <p:cNvPr id="133" name="tx133"/>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4" name="tx134"/>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5" name="tx135"/>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DTP1 coverage of 94%.
DTP1 coverage (94%) was 2 percentage points lower than in 2019 (96%).
This equates to 566,000 zero-dose children in 2025 compared to 449,000 zero-dose children in 2019.</a:t>
            </a:r>
          </a:p>
        </p:txBody>
      </p:sp>
      <p:sp>
        <p:nvSpPr>
          <p:cNvPr id="13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has improved since 2000 in some regions and exceeded pre-pandemic levels in some regions, but progress is uneven and gaps in zero-dose children persist.</a:t>
            </a:r>
          </a:p>
        </p:txBody>
      </p:sp>
      <p:grpSp xmlns:pic="http://schemas.openxmlformats.org/drawingml/2006/picture">
        <p:nvGrpSpPr>
          <p:cNvPr id="138" name=""/>
          <p:cNvGrpSpPr/>
          <p:nvPr/>
        </p:nvGrpSpPr>
        <p:grpSpPr>
          <a:xfrm>
            <a:off x="292608" y="1005840"/>
            <a:ext cx="8595360" cy="28575"/>
            <a:chOff x="292608" y="1005840"/>
            <a:chExt cx="8595360" cy="28575"/>
          </a:xfrm>
        </p:grpSpPr>
        <p:sp>
          <p:nvSpPr>
            <p:cNvPr id="139"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0"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612586"/>
              <a:ext cx="3418272" cy="202987"/>
            </a:xfrm>
            <a:custGeom>
              <a:avLst/>
              <a:pathLst>
                <a:path w="3418272" h="202987">
                  <a:moveTo>
                    <a:pt x="0" y="50746"/>
                  </a:moveTo>
                  <a:lnTo>
                    <a:pt x="488324" y="0"/>
                  </a:lnTo>
                  <a:lnTo>
                    <a:pt x="976649" y="50746"/>
                  </a:lnTo>
                  <a:lnTo>
                    <a:pt x="1464973" y="202987"/>
                  </a:lnTo>
                  <a:lnTo>
                    <a:pt x="1953298" y="101493"/>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19" name="pl19"/>
            <p:cNvSpPr/>
            <p:nvPr/>
          </p:nvSpPr>
          <p:spPr>
            <a:xfrm>
              <a:off x="1082252" y="2155866"/>
              <a:ext cx="3418272" cy="253733"/>
            </a:xfrm>
            <a:custGeom>
              <a:avLst/>
              <a:pathLst>
                <a:path w="3418272" h="253733">
                  <a:moveTo>
                    <a:pt x="0" y="0"/>
                  </a:moveTo>
                  <a:lnTo>
                    <a:pt x="488324" y="152240"/>
                  </a:lnTo>
                  <a:lnTo>
                    <a:pt x="976649" y="152240"/>
                  </a:lnTo>
                  <a:lnTo>
                    <a:pt x="1464973" y="253733"/>
                  </a:lnTo>
                  <a:lnTo>
                    <a:pt x="1953298" y="101493"/>
                  </a:lnTo>
                  <a:lnTo>
                    <a:pt x="2441622" y="101493"/>
                  </a:lnTo>
                  <a:lnTo>
                    <a:pt x="2929947" y="101493"/>
                  </a:lnTo>
                  <a:lnTo>
                    <a:pt x="3418272" y="0"/>
                  </a:lnTo>
                </a:path>
              </a:pathLst>
            </a:custGeom>
            <a:ln w="27101" cap="flat">
              <a:solidFill>
                <a:srgbClr val="F26829">
                  <a:alpha val="69803"/>
                </a:srgbClr>
              </a:solidFill>
              <a:prstDash val="solid"/>
              <a:round/>
            </a:ln>
          </p:spPr>
          <p:txBody>
            <a:bodyPr/>
            <a:lstStyle/>
            <a:p/>
          </p:txBody>
        </p:sp>
        <p:sp>
          <p:nvSpPr>
            <p:cNvPr id="20" name="pl20"/>
            <p:cNvSpPr/>
            <p:nvPr/>
          </p:nvSpPr>
          <p:spPr>
            <a:xfrm>
              <a:off x="1082252" y="2257359"/>
              <a:ext cx="3418272" cy="202987"/>
            </a:xfrm>
            <a:custGeom>
              <a:avLst/>
              <a:pathLst>
                <a:path w="3418272" h="202987">
                  <a:moveTo>
                    <a:pt x="0" y="101493"/>
                  </a:moveTo>
                  <a:lnTo>
                    <a:pt x="488324" y="50746"/>
                  </a:lnTo>
                  <a:lnTo>
                    <a:pt x="976649" y="152240"/>
                  </a:lnTo>
                  <a:lnTo>
                    <a:pt x="1464973" y="152240"/>
                  </a:lnTo>
                  <a:lnTo>
                    <a:pt x="1953298" y="0"/>
                  </a:lnTo>
                  <a:lnTo>
                    <a:pt x="2441622" y="202987"/>
                  </a:lnTo>
                  <a:lnTo>
                    <a:pt x="2929947" y="202987"/>
                  </a:lnTo>
                  <a:lnTo>
                    <a:pt x="3418272" y="101493"/>
                  </a:lnTo>
                </a:path>
              </a:pathLst>
            </a:custGeom>
            <a:ln w="27101" cap="flat">
              <a:solidFill>
                <a:srgbClr val="BD53BD">
                  <a:alpha val="69803"/>
                </a:srgbClr>
              </a:solidFill>
              <a:prstDash val="solid"/>
              <a:round/>
            </a:ln>
          </p:spPr>
          <p:txBody>
            <a:bodyPr/>
            <a:lstStyle/>
            <a:p/>
          </p:txBody>
        </p:sp>
        <p:sp>
          <p:nvSpPr>
            <p:cNvPr id="21" name="pl21"/>
            <p:cNvSpPr/>
            <p:nvPr/>
          </p:nvSpPr>
          <p:spPr>
            <a:xfrm>
              <a:off x="1082252" y="1952879"/>
              <a:ext cx="3418272" cy="101493"/>
            </a:xfrm>
            <a:custGeom>
              <a:avLst/>
              <a:pathLst>
                <a:path w="3418272" h="101493">
                  <a:moveTo>
                    <a:pt x="0" y="0"/>
                  </a:moveTo>
                  <a:lnTo>
                    <a:pt x="488324" y="0"/>
                  </a:lnTo>
                  <a:lnTo>
                    <a:pt x="976649" y="50746"/>
                  </a:lnTo>
                  <a:lnTo>
                    <a:pt x="1464973" y="50746"/>
                  </a:lnTo>
                  <a:lnTo>
                    <a:pt x="1953298" y="50746"/>
                  </a:lnTo>
                  <a:lnTo>
                    <a:pt x="2441622" y="50746"/>
                  </a:lnTo>
                  <a:lnTo>
                    <a:pt x="2929947" y="101493"/>
                  </a:lnTo>
                  <a:lnTo>
                    <a:pt x="3418272" y="101493"/>
                  </a:lnTo>
                </a:path>
              </a:pathLst>
            </a:custGeom>
            <a:ln w="27101" cap="flat">
              <a:solidFill>
                <a:srgbClr val="6363C0">
                  <a:alpha val="69803"/>
                </a:srgbClr>
              </a:solidFill>
              <a:prstDash val="solid"/>
              <a:round/>
            </a:ln>
          </p:spPr>
          <p:txBody>
            <a:bodyPr/>
            <a:lstStyle/>
            <a:p/>
          </p:txBody>
        </p:sp>
        <p:sp>
          <p:nvSpPr>
            <p:cNvPr id="22" name="pl22"/>
            <p:cNvSpPr/>
            <p:nvPr/>
          </p:nvSpPr>
          <p:spPr>
            <a:xfrm>
              <a:off x="1082252" y="1952879"/>
              <a:ext cx="3418272" cy="405974"/>
            </a:xfrm>
            <a:custGeom>
              <a:avLst/>
              <a:pathLst>
                <a:path w="3418272" h="405974">
                  <a:moveTo>
                    <a:pt x="0" y="101493"/>
                  </a:moveTo>
                  <a:lnTo>
                    <a:pt x="488324" y="50746"/>
                  </a:lnTo>
                  <a:lnTo>
                    <a:pt x="976649" y="355227"/>
                  </a:lnTo>
                  <a:lnTo>
                    <a:pt x="1464973" y="405974"/>
                  </a:lnTo>
                  <a:lnTo>
                    <a:pt x="1953298" y="50746"/>
                  </a:lnTo>
                  <a:lnTo>
                    <a:pt x="2441622" y="101493"/>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03625"/>
              <a:ext cx="3418272" cy="304480"/>
            </a:xfrm>
            <a:custGeom>
              <a:avLst/>
              <a:pathLst>
                <a:path w="3418272" h="304480">
                  <a:moveTo>
                    <a:pt x="0" y="0"/>
                  </a:moveTo>
                  <a:lnTo>
                    <a:pt x="488324" y="0"/>
                  </a:lnTo>
                  <a:lnTo>
                    <a:pt x="976649" y="50746"/>
                  </a:lnTo>
                  <a:lnTo>
                    <a:pt x="1464973" y="304480"/>
                  </a:lnTo>
                  <a:lnTo>
                    <a:pt x="1953298" y="0"/>
                  </a:lnTo>
                  <a:lnTo>
                    <a:pt x="2441622" y="202987"/>
                  </a:lnTo>
                  <a:lnTo>
                    <a:pt x="2929947" y="202987"/>
                  </a:lnTo>
                  <a:lnTo>
                    <a:pt x="3418272" y="202987"/>
                  </a:lnTo>
                </a:path>
              </a:pathLst>
            </a:custGeom>
            <a:ln w="27101" cap="flat">
              <a:solidFill>
                <a:srgbClr val="40BF73">
                  <a:alpha val="69803"/>
                </a:srgbClr>
              </a:solidFill>
              <a:prstDash val="solid"/>
              <a:round/>
            </a:ln>
          </p:spPr>
          <p:txBody>
            <a:bodyPr/>
            <a:lstStyle/>
            <a:p/>
          </p:txBody>
        </p:sp>
        <p:sp>
          <p:nvSpPr>
            <p:cNvPr id="24" name="pl24"/>
            <p:cNvSpPr/>
            <p:nvPr/>
          </p:nvSpPr>
          <p:spPr>
            <a:xfrm>
              <a:off x="1082252" y="1952879"/>
              <a:ext cx="3418272" cy="101493"/>
            </a:xfrm>
            <a:custGeom>
              <a:avLst/>
              <a:pathLst>
                <a:path w="3418272" h="101493">
                  <a:moveTo>
                    <a:pt x="0" y="0"/>
                  </a:moveTo>
                  <a:lnTo>
                    <a:pt x="488324" y="0"/>
                  </a:lnTo>
                  <a:lnTo>
                    <a:pt x="976649" y="50746"/>
                  </a:lnTo>
                  <a:lnTo>
                    <a:pt x="1464973" y="50746"/>
                  </a:lnTo>
                  <a:lnTo>
                    <a:pt x="1953298" y="50746"/>
                  </a:lnTo>
                  <a:lnTo>
                    <a:pt x="2441622" y="50746"/>
                  </a:lnTo>
                  <a:lnTo>
                    <a:pt x="2929947" y="101493"/>
                  </a:lnTo>
                  <a:lnTo>
                    <a:pt x="3418272" y="101493"/>
                  </a:lnTo>
                </a:path>
              </a:pathLst>
            </a:custGeom>
            <a:ln w="65043" cap="flat">
              <a:solidFill>
                <a:srgbClr val="000000">
                  <a:alpha val="100000"/>
                </a:srgbClr>
              </a:solidFill>
              <a:prstDash val="solid"/>
              <a:round/>
            </a:ln>
          </p:spPr>
          <p:txBody>
            <a:bodyPr/>
            <a:lstStyle/>
            <a:p/>
          </p:txBody>
        </p:sp>
        <p:sp>
          <p:nvSpPr>
            <p:cNvPr id="25" name="pl25"/>
            <p:cNvSpPr/>
            <p:nvPr/>
          </p:nvSpPr>
          <p:spPr>
            <a:xfrm>
              <a:off x="1082252" y="1952879"/>
              <a:ext cx="3418272" cy="101493"/>
            </a:xfrm>
            <a:custGeom>
              <a:avLst/>
              <a:pathLst>
                <a:path w="3418272" h="101493">
                  <a:moveTo>
                    <a:pt x="0" y="0"/>
                  </a:moveTo>
                  <a:lnTo>
                    <a:pt x="488324" y="0"/>
                  </a:lnTo>
                  <a:lnTo>
                    <a:pt x="976649" y="50746"/>
                  </a:lnTo>
                  <a:lnTo>
                    <a:pt x="1464973" y="50746"/>
                  </a:lnTo>
                  <a:lnTo>
                    <a:pt x="1953298" y="50746"/>
                  </a:lnTo>
                  <a:lnTo>
                    <a:pt x="2441622" y="50746"/>
                  </a:lnTo>
                  <a:lnTo>
                    <a:pt x="2929947" y="101493"/>
                  </a:lnTo>
                  <a:lnTo>
                    <a:pt x="3418272" y="101493"/>
                  </a:lnTo>
                </a:path>
              </a:pathLst>
            </a:custGeom>
            <a:ln w="40651" cap="flat">
              <a:solidFill>
                <a:srgbClr val="6363C0">
                  <a:alpha val="100000"/>
                </a:srgbClr>
              </a:solidFill>
              <a:prstDash val="solid"/>
              <a:round/>
            </a:ln>
          </p:spPr>
          <p:txBody>
            <a:bodyPr/>
            <a:lstStyle/>
            <a:p/>
          </p:txBody>
        </p:sp>
        <p:sp>
          <p:nvSpPr>
            <p:cNvPr id="26" name="tx26"/>
            <p:cNvSpPr/>
            <p:nvPr/>
          </p:nvSpPr>
          <p:spPr>
            <a:xfrm>
              <a:off x="1021993" y="1782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7" name="tx27"/>
            <p:cNvSpPr/>
            <p:nvPr/>
          </p:nvSpPr>
          <p:spPr>
            <a:xfrm>
              <a:off x="1510317" y="17820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8" name="tx28"/>
            <p:cNvSpPr/>
            <p:nvPr/>
          </p:nvSpPr>
          <p:spPr>
            <a:xfrm>
              <a:off x="1998642" y="18328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 name="tx29"/>
            <p:cNvSpPr/>
            <p:nvPr/>
          </p:nvSpPr>
          <p:spPr>
            <a:xfrm>
              <a:off x="2486966" y="18328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0" name="tx30"/>
            <p:cNvSpPr/>
            <p:nvPr/>
          </p:nvSpPr>
          <p:spPr>
            <a:xfrm>
              <a:off x="2975291" y="18328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1" name="tx31"/>
            <p:cNvSpPr/>
            <p:nvPr/>
          </p:nvSpPr>
          <p:spPr>
            <a:xfrm>
              <a:off x="3463616" y="18328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2" name="tx32"/>
            <p:cNvSpPr/>
            <p:nvPr/>
          </p:nvSpPr>
          <p:spPr>
            <a:xfrm>
              <a:off x="3951940" y="1883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4440265" y="1883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7" name="pl47"/>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51817" y="1437626"/>
              <a:ext cx="227914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EUR, 2018-2025</a:t>
              </a:r>
            </a:p>
          </p:txBody>
        </p:sp>
        <p:sp>
          <p:nvSpPr>
            <p:cNvPr id="58" name="pl58"/>
            <p:cNvSpPr/>
            <p:nvPr/>
          </p:nvSpPr>
          <p:spPr>
            <a:xfrm>
              <a:off x="5244722" y="362752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20054"/>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612586"/>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10511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388125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3" name="pl63"/>
            <p:cNvSpPr/>
            <p:nvPr/>
          </p:nvSpPr>
          <p:spPr>
            <a:xfrm>
              <a:off x="5244722" y="3373788"/>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286632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358853"/>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185138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5415636" y="2358853"/>
              <a:ext cx="3418272" cy="811948"/>
            </a:xfrm>
            <a:custGeom>
              <a:avLst/>
              <a:pathLst>
                <a:path w="3418272" h="811948">
                  <a:moveTo>
                    <a:pt x="0" y="202987"/>
                  </a:moveTo>
                  <a:lnTo>
                    <a:pt x="488324" y="0"/>
                  </a:lnTo>
                  <a:lnTo>
                    <a:pt x="976649" y="202987"/>
                  </a:lnTo>
                  <a:lnTo>
                    <a:pt x="1464973" y="811948"/>
                  </a:lnTo>
                  <a:lnTo>
                    <a:pt x="1953298" y="405974"/>
                  </a:lnTo>
                  <a:lnTo>
                    <a:pt x="2441622" y="0"/>
                  </a:lnTo>
                  <a:lnTo>
                    <a:pt x="2929947" y="0"/>
                  </a:lnTo>
                  <a:lnTo>
                    <a:pt x="3418272" y="0"/>
                  </a:lnTo>
                </a:path>
              </a:pathLst>
            </a:custGeom>
            <a:ln w="27101" cap="flat">
              <a:solidFill>
                <a:srgbClr val="F4A81D">
                  <a:alpha val="69803"/>
                </a:srgbClr>
              </a:solidFill>
              <a:prstDash val="solid"/>
              <a:round/>
            </a:ln>
          </p:spPr>
          <p:txBody>
            <a:bodyPr/>
            <a:lstStyle/>
            <a:p/>
          </p:txBody>
        </p:sp>
        <p:sp>
          <p:nvSpPr>
            <p:cNvPr id="72" name="pl72"/>
            <p:cNvSpPr/>
            <p:nvPr/>
          </p:nvSpPr>
          <p:spPr>
            <a:xfrm>
              <a:off x="5415636" y="1749892"/>
              <a:ext cx="3418272" cy="1014935"/>
            </a:xfrm>
            <a:custGeom>
              <a:avLst/>
              <a:pathLst>
                <a:path w="3418272" h="1014935">
                  <a:moveTo>
                    <a:pt x="0" y="0"/>
                  </a:moveTo>
                  <a:lnTo>
                    <a:pt x="488324" y="608961"/>
                  </a:lnTo>
                  <a:lnTo>
                    <a:pt x="976649" y="608961"/>
                  </a:lnTo>
                  <a:lnTo>
                    <a:pt x="1464973" y="1014935"/>
                  </a:lnTo>
                  <a:lnTo>
                    <a:pt x="1953298" y="405974"/>
                  </a:lnTo>
                  <a:lnTo>
                    <a:pt x="2441622" y="405974"/>
                  </a:lnTo>
                  <a:lnTo>
                    <a:pt x="2929947" y="405974"/>
                  </a:lnTo>
                  <a:lnTo>
                    <a:pt x="3418272" y="0"/>
                  </a:lnTo>
                </a:path>
              </a:pathLst>
            </a:custGeom>
            <a:ln w="27101" cap="flat">
              <a:solidFill>
                <a:srgbClr val="F26829">
                  <a:alpha val="69803"/>
                </a:srgbClr>
              </a:solidFill>
              <a:prstDash val="solid"/>
              <a:round/>
            </a:ln>
          </p:spPr>
          <p:txBody>
            <a:bodyPr/>
            <a:lstStyle/>
            <a:p/>
          </p:txBody>
        </p:sp>
        <p:sp>
          <p:nvSpPr>
            <p:cNvPr id="73" name="pl73"/>
            <p:cNvSpPr/>
            <p:nvPr/>
          </p:nvSpPr>
          <p:spPr>
            <a:xfrm>
              <a:off x="5415636" y="2155866"/>
              <a:ext cx="3418272" cy="811948"/>
            </a:xfrm>
            <a:custGeom>
              <a:avLst/>
              <a:pathLst>
                <a:path w="3418272" h="811948">
                  <a:moveTo>
                    <a:pt x="0" y="405974"/>
                  </a:moveTo>
                  <a:lnTo>
                    <a:pt x="488324" y="202987"/>
                  </a:lnTo>
                  <a:lnTo>
                    <a:pt x="976649" y="608961"/>
                  </a:lnTo>
                  <a:lnTo>
                    <a:pt x="1464973" y="608961"/>
                  </a:lnTo>
                  <a:lnTo>
                    <a:pt x="1953298" y="0"/>
                  </a:lnTo>
                  <a:lnTo>
                    <a:pt x="2441622" y="811948"/>
                  </a:lnTo>
                  <a:lnTo>
                    <a:pt x="2929947" y="811948"/>
                  </a:lnTo>
                  <a:lnTo>
                    <a:pt x="3418272" y="405974"/>
                  </a:lnTo>
                </a:path>
              </a:pathLst>
            </a:custGeom>
            <a:ln w="27101" cap="flat">
              <a:solidFill>
                <a:srgbClr val="BD53BD">
                  <a:alpha val="69803"/>
                </a:srgbClr>
              </a:solidFill>
              <a:prstDash val="solid"/>
              <a:round/>
            </a:ln>
          </p:spPr>
          <p:txBody>
            <a:bodyPr/>
            <a:lstStyle/>
            <a:p/>
          </p:txBody>
        </p:sp>
        <p:sp>
          <p:nvSpPr>
            <p:cNvPr id="74" name="pl74"/>
            <p:cNvSpPr/>
            <p:nvPr/>
          </p:nvSpPr>
          <p:spPr>
            <a:xfrm>
              <a:off x="5415636" y="2358853"/>
              <a:ext cx="3418272" cy="405974"/>
            </a:xfrm>
            <a:custGeom>
              <a:avLst/>
              <a:pathLst>
                <a:path w="3418272" h="405974">
                  <a:moveTo>
                    <a:pt x="0" y="0"/>
                  </a:moveTo>
                  <a:lnTo>
                    <a:pt x="488324" y="0"/>
                  </a:lnTo>
                  <a:lnTo>
                    <a:pt x="976649" y="202987"/>
                  </a:lnTo>
                  <a:lnTo>
                    <a:pt x="1464973" y="202987"/>
                  </a:lnTo>
                  <a:lnTo>
                    <a:pt x="1953298" y="202987"/>
                  </a:lnTo>
                  <a:lnTo>
                    <a:pt x="2441622" y="202987"/>
                  </a:lnTo>
                  <a:lnTo>
                    <a:pt x="2929947" y="405974"/>
                  </a:lnTo>
                  <a:lnTo>
                    <a:pt x="3418272" y="405974"/>
                  </a:lnTo>
                </a:path>
              </a:pathLst>
            </a:custGeom>
            <a:ln w="27101" cap="flat">
              <a:solidFill>
                <a:srgbClr val="6363C0">
                  <a:alpha val="69803"/>
                </a:srgbClr>
              </a:solidFill>
              <a:prstDash val="solid"/>
              <a:round/>
            </a:ln>
          </p:spPr>
          <p:txBody>
            <a:bodyPr/>
            <a:lstStyle/>
            <a:p/>
          </p:txBody>
        </p:sp>
        <p:sp>
          <p:nvSpPr>
            <p:cNvPr id="75" name="pl75"/>
            <p:cNvSpPr/>
            <p:nvPr/>
          </p:nvSpPr>
          <p:spPr>
            <a:xfrm>
              <a:off x="5415636" y="2155866"/>
              <a:ext cx="3418272" cy="1623896"/>
            </a:xfrm>
            <a:custGeom>
              <a:avLst/>
              <a:pathLst>
                <a:path w="3418272" h="1623896">
                  <a:moveTo>
                    <a:pt x="0" y="405974"/>
                  </a:moveTo>
                  <a:lnTo>
                    <a:pt x="488324" y="202987"/>
                  </a:lnTo>
                  <a:lnTo>
                    <a:pt x="976649" y="1420909"/>
                  </a:lnTo>
                  <a:lnTo>
                    <a:pt x="1464973" y="1623896"/>
                  </a:lnTo>
                  <a:lnTo>
                    <a:pt x="1953298" y="202987"/>
                  </a:lnTo>
                  <a:lnTo>
                    <a:pt x="2441622" y="405974"/>
                  </a:lnTo>
                  <a:lnTo>
                    <a:pt x="2929947" y="0"/>
                  </a:lnTo>
                  <a:lnTo>
                    <a:pt x="3418272" y="0"/>
                  </a:lnTo>
                </a:path>
              </a:pathLst>
            </a:custGeom>
            <a:ln w="27101" cap="flat">
              <a:solidFill>
                <a:srgbClr val="008DC9">
                  <a:alpha val="69803"/>
                </a:srgbClr>
              </a:solidFill>
              <a:prstDash val="solid"/>
              <a:round/>
            </a:ln>
          </p:spPr>
          <p:txBody>
            <a:bodyPr/>
            <a:lstStyle/>
            <a:p/>
          </p:txBody>
        </p:sp>
        <p:sp>
          <p:nvSpPr>
            <p:cNvPr id="76" name="pl76"/>
            <p:cNvSpPr/>
            <p:nvPr/>
          </p:nvSpPr>
          <p:spPr>
            <a:xfrm>
              <a:off x="5415636" y="2358853"/>
              <a:ext cx="3418272" cy="1217922"/>
            </a:xfrm>
            <a:custGeom>
              <a:avLst/>
              <a:pathLst>
                <a:path w="3418272" h="1217922">
                  <a:moveTo>
                    <a:pt x="0" y="0"/>
                  </a:moveTo>
                  <a:lnTo>
                    <a:pt x="488324" y="0"/>
                  </a:lnTo>
                  <a:lnTo>
                    <a:pt x="976649" y="202987"/>
                  </a:lnTo>
                  <a:lnTo>
                    <a:pt x="1464973" y="1217922"/>
                  </a:lnTo>
                  <a:lnTo>
                    <a:pt x="1953298" y="0"/>
                  </a:lnTo>
                  <a:lnTo>
                    <a:pt x="2441622" y="811948"/>
                  </a:lnTo>
                  <a:lnTo>
                    <a:pt x="2929947" y="811948"/>
                  </a:lnTo>
                  <a:lnTo>
                    <a:pt x="3418272" y="811948"/>
                  </a:lnTo>
                </a:path>
              </a:pathLst>
            </a:custGeom>
            <a:ln w="27101" cap="flat">
              <a:solidFill>
                <a:srgbClr val="40BF73">
                  <a:alpha val="69803"/>
                </a:srgbClr>
              </a:solidFill>
              <a:prstDash val="solid"/>
              <a:round/>
            </a:ln>
          </p:spPr>
          <p:txBody>
            <a:bodyPr/>
            <a:lstStyle/>
            <a:p/>
          </p:txBody>
        </p:sp>
        <p:sp>
          <p:nvSpPr>
            <p:cNvPr id="77" name="pl77"/>
            <p:cNvSpPr/>
            <p:nvPr/>
          </p:nvSpPr>
          <p:spPr>
            <a:xfrm>
              <a:off x="5415636" y="2358853"/>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8" name="pl78"/>
            <p:cNvSpPr/>
            <p:nvPr/>
          </p:nvSpPr>
          <p:spPr>
            <a:xfrm>
              <a:off x="5415636" y="2358853"/>
              <a:ext cx="3418272" cy="405974"/>
            </a:xfrm>
            <a:custGeom>
              <a:avLst/>
              <a:pathLst>
                <a:path w="3418272" h="405974">
                  <a:moveTo>
                    <a:pt x="0" y="0"/>
                  </a:moveTo>
                  <a:lnTo>
                    <a:pt x="488324" y="0"/>
                  </a:lnTo>
                  <a:lnTo>
                    <a:pt x="976649" y="202987"/>
                  </a:lnTo>
                  <a:lnTo>
                    <a:pt x="1464973" y="202987"/>
                  </a:lnTo>
                  <a:lnTo>
                    <a:pt x="1953298" y="202987"/>
                  </a:lnTo>
                  <a:lnTo>
                    <a:pt x="2441622" y="202987"/>
                  </a:lnTo>
                  <a:lnTo>
                    <a:pt x="2929947" y="405974"/>
                  </a:lnTo>
                  <a:lnTo>
                    <a:pt x="3418272" y="405974"/>
                  </a:lnTo>
                </a:path>
              </a:pathLst>
            </a:custGeom>
            <a:ln w="65043" cap="flat">
              <a:solidFill>
                <a:srgbClr val="000000">
                  <a:alpha val="100000"/>
                </a:srgbClr>
              </a:solidFill>
              <a:prstDash val="solid"/>
              <a:round/>
            </a:ln>
          </p:spPr>
          <p:txBody>
            <a:bodyPr/>
            <a:lstStyle/>
            <a:p/>
          </p:txBody>
        </p:sp>
        <p:sp>
          <p:nvSpPr>
            <p:cNvPr id="79" name="pl79"/>
            <p:cNvSpPr/>
            <p:nvPr/>
          </p:nvSpPr>
          <p:spPr>
            <a:xfrm>
              <a:off x="5415636" y="2358853"/>
              <a:ext cx="3418272" cy="405974"/>
            </a:xfrm>
            <a:custGeom>
              <a:avLst/>
              <a:pathLst>
                <a:path w="3418272" h="405974">
                  <a:moveTo>
                    <a:pt x="0" y="0"/>
                  </a:moveTo>
                  <a:lnTo>
                    <a:pt x="488324" y="0"/>
                  </a:lnTo>
                  <a:lnTo>
                    <a:pt x="976649" y="202987"/>
                  </a:lnTo>
                  <a:lnTo>
                    <a:pt x="1464973" y="202987"/>
                  </a:lnTo>
                  <a:lnTo>
                    <a:pt x="1953298" y="202987"/>
                  </a:lnTo>
                  <a:lnTo>
                    <a:pt x="2441622" y="202987"/>
                  </a:lnTo>
                  <a:lnTo>
                    <a:pt x="2929947" y="405974"/>
                  </a:lnTo>
                  <a:lnTo>
                    <a:pt x="3418272" y="405974"/>
                  </a:lnTo>
                </a:path>
              </a:pathLst>
            </a:custGeom>
            <a:ln w="40651" cap="flat">
              <a:solidFill>
                <a:srgbClr val="6363C0">
                  <a:alpha val="100000"/>
                </a:srgbClr>
              </a:solidFill>
              <a:prstDash val="solid"/>
              <a:round/>
            </a:ln>
          </p:spPr>
          <p:txBody>
            <a:bodyPr/>
            <a:lstStyle/>
            <a:p/>
          </p:txBody>
        </p:sp>
        <p:sp>
          <p:nvSpPr>
            <p:cNvPr id="80" name="tx80"/>
            <p:cNvSpPr/>
            <p:nvPr/>
          </p:nvSpPr>
          <p:spPr>
            <a:xfrm>
              <a:off x="5385506"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1" name="tx81"/>
            <p:cNvSpPr/>
            <p:nvPr/>
          </p:nvSpPr>
          <p:spPr>
            <a:xfrm>
              <a:off x="5873831" y="21802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2" name="tx82"/>
            <p:cNvSpPr/>
            <p:nvPr/>
          </p:nvSpPr>
          <p:spPr>
            <a:xfrm>
              <a:off x="6344096"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3" name="tx83"/>
            <p:cNvSpPr/>
            <p:nvPr/>
          </p:nvSpPr>
          <p:spPr>
            <a:xfrm>
              <a:off x="6832421"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 name="tx84"/>
            <p:cNvSpPr/>
            <p:nvPr/>
          </p:nvSpPr>
          <p:spPr>
            <a:xfrm>
              <a:off x="7320745"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7809070" y="23832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8297394"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785719"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8" name="tx88"/>
            <p:cNvSpPr/>
            <p:nvPr/>
          </p:nvSpPr>
          <p:spPr>
            <a:xfrm>
              <a:off x="4963093" y="3835764"/>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89" name="tx89"/>
            <p:cNvSpPr/>
            <p:nvPr/>
          </p:nvSpPr>
          <p:spPr>
            <a:xfrm>
              <a:off x="4963093" y="3328296"/>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0" name="tx90"/>
            <p:cNvSpPr/>
            <p:nvPr/>
          </p:nvSpPr>
          <p:spPr>
            <a:xfrm>
              <a:off x="4963093" y="282082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1" name="tx91"/>
            <p:cNvSpPr/>
            <p:nvPr/>
          </p:nvSpPr>
          <p:spPr>
            <a:xfrm>
              <a:off x="5005430" y="231336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2" name="tx92"/>
            <p:cNvSpPr/>
            <p:nvPr/>
          </p:nvSpPr>
          <p:spPr>
            <a:xfrm>
              <a:off x="5005430" y="1805894"/>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3" name="tx93"/>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4" name="tx94"/>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5" name="tx95"/>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6" name="tx96"/>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7" name="tx97"/>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8" name="pl98"/>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99" name="pl99"/>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0" name="pl100"/>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1" name="pl101"/>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2" name="pl102"/>
            <p:cNvSpPr/>
            <p:nvPr/>
          </p:nvSpPr>
          <p:spPr>
            <a:xfrm>
              <a:off x="6829328"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03" name="pl103"/>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4" name="pl104"/>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5" name="tx105"/>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6" name="tx106"/>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7" name="tx107"/>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8" name="tx108"/>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09" name="tx109"/>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0" name="tx110"/>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1" name="tx111"/>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coverage difference compared to 2019</a:t>
              </a:r>
            </a:p>
          </p:txBody>
        </p:sp>
        <p:sp>
          <p:nvSpPr>
            <p:cNvPr id="112" name="pl112"/>
            <p:cNvSpPr/>
            <p:nvPr/>
          </p:nvSpPr>
          <p:spPr>
            <a:xfrm>
              <a:off x="2486833"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3" name="pl113"/>
            <p:cNvSpPr/>
            <p:nvPr/>
          </p:nvSpPr>
          <p:spPr>
            <a:xfrm>
              <a:off x="4902053"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7317272"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6" name="pl116"/>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7" name="pl117"/>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3694443"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610966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852488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rc122"/>
            <p:cNvSpPr/>
            <p:nvPr/>
          </p:nvSpPr>
          <p:spPr>
            <a:xfrm>
              <a:off x="1279224" y="5795011"/>
              <a:ext cx="5416660" cy="101493"/>
            </a:xfrm>
            <a:prstGeom prst="rect">
              <a:avLst/>
            </a:prstGeom>
            <a:solidFill>
              <a:srgbClr val="6363C0">
                <a:alpha val="80000"/>
              </a:srgbClr>
            </a:solidFill>
          </p:spPr>
          <p:txBody>
            <a:bodyPr/>
            <a:lstStyle/>
            <a:p/>
          </p:txBody>
        </p:sp>
        <p:sp>
          <p:nvSpPr>
            <p:cNvPr id="123" name="rc123"/>
            <p:cNvSpPr/>
            <p:nvPr/>
          </p:nvSpPr>
          <p:spPr>
            <a:xfrm>
              <a:off x="1279224" y="5668144"/>
              <a:ext cx="7357712" cy="101493"/>
            </a:xfrm>
            <a:prstGeom prst="rect">
              <a:avLst/>
            </a:prstGeom>
            <a:solidFill>
              <a:srgbClr val="6363C0">
                <a:alpha val="80000"/>
              </a:srgbClr>
            </a:solidFill>
          </p:spPr>
          <p:txBody>
            <a:bodyPr/>
            <a:lstStyle/>
            <a:p/>
          </p:txBody>
        </p:sp>
        <p:sp>
          <p:nvSpPr>
            <p:cNvPr id="124" name="rc124"/>
            <p:cNvSpPr/>
            <p:nvPr/>
          </p:nvSpPr>
          <p:spPr>
            <a:xfrm>
              <a:off x="1279224" y="5541277"/>
              <a:ext cx="6839623" cy="101493"/>
            </a:xfrm>
            <a:prstGeom prst="rect">
              <a:avLst/>
            </a:prstGeom>
            <a:solidFill>
              <a:srgbClr val="6363C0">
                <a:alpha val="80000"/>
              </a:srgbClr>
            </a:solidFill>
          </p:spPr>
          <p:txBody>
            <a:bodyPr/>
            <a:lstStyle/>
            <a:p/>
          </p:txBody>
        </p:sp>
        <p:sp>
          <p:nvSpPr>
            <p:cNvPr id="125" name="tx125"/>
            <p:cNvSpPr/>
            <p:nvPr/>
          </p:nvSpPr>
          <p:spPr>
            <a:xfrm>
              <a:off x="6016769" y="57940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449,000</a:t>
              </a:r>
            </a:p>
          </p:txBody>
        </p:sp>
        <p:sp>
          <p:nvSpPr>
            <p:cNvPr id="126" name="tx126"/>
            <p:cNvSpPr/>
            <p:nvPr/>
          </p:nvSpPr>
          <p:spPr>
            <a:xfrm>
              <a:off x="7957820" y="566718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609,000</a:t>
              </a:r>
            </a:p>
          </p:txBody>
        </p:sp>
        <p:sp>
          <p:nvSpPr>
            <p:cNvPr id="127" name="tx127"/>
            <p:cNvSpPr/>
            <p:nvPr/>
          </p:nvSpPr>
          <p:spPr>
            <a:xfrm>
              <a:off x="7439731" y="554031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566,000</a:t>
              </a:r>
            </a:p>
          </p:txBody>
        </p:sp>
        <p:sp>
          <p:nvSpPr>
            <p:cNvPr id="128" name="tx128"/>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9" name="tx129"/>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0" name="tx130"/>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1" name="tx131"/>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2" name="tx132"/>
            <p:cNvSpPr/>
            <p:nvPr/>
          </p:nvSpPr>
          <p:spPr>
            <a:xfrm>
              <a:off x="323504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33" name="tx133"/>
            <p:cNvSpPr/>
            <p:nvPr/>
          </p:nvSpPr>
          <p:spPr>
            <a:xfrm>
              <a:off x="565026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34" name="tx134"/>
            <p:cNvSpPr/>
            <p:nvPr/>
          </p:nvSpPr>
          <p:spPr>
            <a:xfrm>
              <a:off x="8065487"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35" name="tx135"/>
            <p:cNvSpPr/>
            <p:nvPr/>
          </p:nvSpPr>
          <p:spPr>
            <a:xfrm>
              <a:off x="911338" y="5305131"/>
              <a:ext cx="2414381"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zero-dose children, EUR</a:t>
              </a:r>
            </a:p>
          </p:txBody>
        </p:sp>
        <p:sp>
          <p:nvSpPr>
            <p:cNvPr id="136" name="tx136"/>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7" name="tx137"/>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38" name="tx138"/>
            <p:cNvSpPr/>
            <p:nvPr/>
          </p:nvSpPr>
          <p:spPr>
            <a:xfrm>
              <a:off x="4960156" y="6542159"/>
              <a:ext cx="40446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Zero-dose children (millions) due to rounding.</a:t>
              </a:r>
            </a:p>
          </p:txBody>
        </p:sp>
      </p:grpSp>
      <p:sp>
        <p:nvSpPr>
          <p:cNvPr id="13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DTP1 coverage of 94%.
DTP1 coverage (94%) was 2 percentage points lower than in 2019 (96%).
This equates to 566,000 zero-dose children in 2025 compared to 449,000 zero-dose children in 2019.</a:t>
            </a:r>
          </a:p>
        </p:txBody>
      </p:sp>
      <p:sp>
        <p:nvSpPr>
          <p:cNvPr id="140"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DTP1 coverage improved between 2024 and 2025 in some regions and exceeded pre-pandemic levels in some regions, but progress is uneven and gaps in zero-dose children persist.</a:t>
            </a:r>
          </a:p>
        </p:txBody>
      </p:sp>
      <p:grpSp xmlns:pic="http://schemas.openxmlformats.org/drawingml/2006/picture">
        <p:nvGrpSpPr>
          <p:cNvPr id="141" name=""/>
          <p:cNvGrpSpPr/>
          <p:nvPr/>
        </p:nvGrpSpPr>
        <p:grpSpPr>
          <a:xfrm>
            <a:off x="292608" y="1005840"/>
            <a:ext cx="8595360" cy="28575"/>
            <a:chOff x="292608" y="1005840"/>
            <a:chExt cx="8595360" cy="28575"/>
          </a:xfrm>
        </p:grpSpPr>
        <p:sp>
          <p:nvSpPr>
            <p:cNvPr id="142"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3"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EUR, 2 out of 53 (4%) countries had DTP1 coverage below 70% in 2025. These are Azerbaijan and Kazakhstan.
These countries account for approximately 511,000 (5%) of the total annual cohort of surviving infants in the region.
There were 44 (83%) countries that achieved DTP1 of 90% or higher, accounting for 8.5 million (90%)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44 countries achieved at least 90% DTP1 coverage, while 2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20359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6693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3027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4860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83042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21" name="pl21"/>
            <p:cNvSpPr/>
            <p:nvPr/>
          </p:nvSpPr>
          <p:spPr>
            <a:xfrm>
              <a:off x="830429" y="1559393"/>
              <a:ext cx="1461582" cy="58653"/>
            </a:xfrm>
            <a:custGeom>
              <a:avLst/>
              <a:pathLst>
                <a:path w="1461582" h="58653">
                  <a:moveTo>
                    <a:pt x="0" y="14663"/>
                  </a:moveTo>
                  <a:lnTo>
                    <a:pt x="208797" y="58653"/>
                  </a:lnTo>
                  <a:lnTo>
                    <a:pt x="417595" y="0"/>
                  </a:lnTo>
                  <a:lnTo>
                    <a:pt x="626392" y="0"/>
                  </a:lnTo>
                  <a:lnTo>
                    <a:pt x="835190" y="0"/>
                  </a:lnTo>
                  <a:lnTo>
                    <a:pt x="1043987" y="0"/>
                  </a:lnTo>
                  <a:lnTo>
                    <a:pt x="1252785" y="0"/>
                  </a:lnTo>
                  <a:lnTo>
                    <a:pt x="1461582" y="0"/>
                  </a:lnTo>
                </a:path>
              </a:pathLst>
            </a:custGeom>
            <a:ln w="40651" cap="flat">
              <a:solidFill>
                <a:srgbClr val="BEBEBE">
                  <a:alpha val="69803"/>
                </a:srgbClr>
              </a:solidFill>
              <a:prstDash val="solid"/>
              <a:round/>
            </a:ln>
          </p:spPr>
          <p:txBody>
            <a:bodyPr/>
            <a:lstStyle/>
            <a:p/>
          </p:txBody>
        </p:sp>
        <p:sp>
          <p:nvSpPr>
            <p:cNvPr id="22" name="pl22"/>
            <p:cNvSpPr/>
            <p:nvPr/>
          </p:nvSpPr>
          <p:spPr>
            <a:xfrm>
              <a:off x="830429" y="1559393"/>
              <a:ext cx="1461582" cy="58653"/>
            </a:xfrm>
            <a:custGeom>
              <a:avLst/>
              <a:pathLst>
                <a:path w="1461582" h="58653">
                  <a:moveTo>
                    <a:pt x="0" y="14663"/>
                  </a:moveTo>
                  <a:lnTo>
                    <a:pt x="208797" y="58653"/>
                  </a:lnTo>
                  <a:lnTo>
                    <a:pt x="417595" y="0"/>
                  </a:lnTo>
                  <a:lnTo>
                    <a:pt x="626392" y="0"/>
                  </a:lnTo>
                  <a:lnTo>
                    <a:pt x="835190" y="0"/>
                  </a:lnTo>
                  <a:lnTo>
                    <a:pt x="1043987" y="0"/>
                  </a:lnTo>
                  <a:lnTo>
                    <a:pt x="1252785" y="0"/>
                  </a:lnTo>
                  <a:lnTo>
                    <a:pt x="1461582" y="0"/>
                  </a:lnTo>
                </a:path>
              </a:pathLst>
            </a:custGeom>
            <a:ln w="35231" cap="flat">
              <a:solidFill>
                <a:srgbClr val="BEBEBE">
                  <a:alpha val="69803"/>
                </a:srgbClr>
              </a:solidFill>
              <a:prstDash val="solid"/>
              <a:round/>
            </a:ln>
          </p:spPr>
          <p:txBody>
            <a:bodyPr/>
            <a:lstStyle/>
            <a:p/>
          </p:txBody>
        </p:sp>
        <p:sp>
          <p:nvSpPr>
            <p:cNvPr id="23" name="pl23"/>
            <p:cNvSpPr/>
            <p:nvPr/>
          </p:nvSpPr>
          <p:spPr>
            <a:xfrm>
              <a:off x="83042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24" name="pl24"/>
            <p:cNvSpPr/>
            <p:nvPr/>
          </p:nvSpPr>
          <p:spPr>
            <a:xfrm>
              <a:off x="830429" y="1559393"/>
              <a:ext cx="1461582" cy="58653"/>
            </a:xfrm>
            <a:custGeom>
              <a:avLst/>
              <a:pathLst>
                <a:path w="1461582" h="58653">
                  <a:moveTo>
                    <a:pt x="0" y="14663"/>
                  </a:moveTo>
                  <a:lnTo>
                    <a:pt x="208797" y="58653"/>
                  </a:lnTo>
                  <a:lnTo>
                    <a:pt x="417595" y="0"/>
                  </a:lnTo>
                  <a:lnTo>
                    <a:pt x="626392" y="0"/>
                  </a:lnTo>
                  <a:lnTo>
                    <a:pt x="835190" y="0"/>
                  </a:lnTo>
                  <a:lnTo>
                    <a:pt x="1043987" y="0"/>
                  </a:lnTo>
                  <a:lnTo>
                    <a:pt x="1252785" y="0"/>
                  </a:lnTo>
                  <a:lnTo>
                    <a:pt x="1461582" y="0"/>
                  </a:lnTo>
                </a:path>
              </a:pathLst>
            </a:custGeom>
            <a:ln w="40651" cap="flat">
              <a:solidFill>
                <a:srgbClr val="000000">
                  <a:alpha val="100000"/>
                </a:srgbClr>
              </a:solidFill>
              <a:prstDash val="solid"/>
              <a:round/>
            </a:ln>
          </p:spPr>
          <p:txBody>
            <a:bodyPr/>
            <a:lstStyle/>
            <a:p/>
          </p:txBody>
        </p:sp>
        <p:sp>
          <p:nvSpPr>
            <p:cNvPr id="25" name="pl25"/>
            <p:cNvSpPr/>
            <p:nvPr/>
          </p:nvSpPr>
          <p:spPr>
            <a:xfrm>
              <a:off x="830429" y="1559393"/>
              <a:ext cx="1461582" cy="58653"/>
            </a:xfrm>
            <a:custGeom>
              <a:avLst/>
              <a:pathLst>
                <a:path w="1461582" h="58653">
                  <a:moveTo>
                    <a:pt x="0" y="14663"/>
                  </a:moveTo>
                  <a:lnTo>
                    <a:pt x="208797" y="58653"/>
                  </a:lnTo>
                  <a:lnTo>
                    <a:pt x="417595" y="0"/>
                  </a:lnTo>
                  <a:lnTo>
                    <a:pt x="626392" y="0"/>
                  </a:lnTo>
                  <a:lnTo>
                    <a:pt x="835190" y="0"/>
                  </a:lnTo>
                  <a:lnTo>
                    <a:pt x="1043987" y="0"/>
                  </a:lnTo>
                  <a:lnTo>
                    <a:pt x="1252785" y="0"/>
                  </a:lnTo>
                  <a:lnTo>
                    <a:pt x="1461582" y="0"/>
                  </a:lnTo>
                </a:path>
              </a:pathLst>
            </a:custGeom>
            <a:ln w="35231" cap="flat">
              <a:solidFill>
                <a:srgbClr val="1CABE2">
                  <a:alpha val="100000"/>
                </a:srgbClr>
              </a:solidFill>
              <a:prstDash val="solid"/>
              <a:round/>
            </a:ln>
          </p:spPr>
          <p:txBody>
            <a:bodyPr/>
            <a:lstStyle/>
            <a:p/>
          </p:txBody>
        </p:sp>
        <p:sp>
          <p:nvSpPr>
            <p:cNvPr id="26" name="tx26"/>
            <p:cNvSpPr/>
            <p:nvPr/>
          </p:nvSpPr>
          <p:spPr>
            <a:xfrm>
              <a:off x="77017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 name="tx27"/>
            <p:cNvSpPr/>
            <p:nvPr/>
          </p:nvSpPr>
          <p:spPr>
            <a:xfrm>
              <a:off x="978968"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8" name="tx28"/>
            <p:cNvSpPr/>
            <p:nvPr/>
          </p:nvSpPr>
          <p:spPr>
            <a:xfrm>
              <a:off x="1187765"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29" name="tx29"/>
            <p:cNvSpPr/>
            <p:nvPr/>
          </p:nvSpPr>
          <p:spPr>
            <a:xfrm>
              <a:off x="1396563"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0" name="tx30"/>
            <p:cNvSpPr/>
            <p:nvPr/>
          </p:nvSpPr>
          <p:spPr>
            <a:xfrm>
              <a:off x="1605360"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1" name="tx31"/>
            <p:cNvSpPr/>
            <p:nvPr/>
          </p:nvSpPr>
          <p:spPr>
            <a:xfrm>
              <a:off x="1814158"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2" name="tx32"/>
            <p:cNvSpPr/>
            <p:nvPr/>
          </p:nvSpPr>
          <p:spPr>
            <a:xfrm>
              <a:off x="2022955"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3" name="tx33"/>
            <p:cNvSpPr/>
            <p:nvPr/>
          </p:nvSpPr>
          <p:spPr>
            <a:xfrm>
              <a:off x="2231753"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4" name="rc34"/>
            <p:cNvSpPr/>
            <p:nvPr/>
          </p:nvSpPr>
          <p:spPr>
            <a:xfrm>
              <a:off x="757350" y="2358522"/>
              <a:ext cx="1607740" cy="1000048"/>
            </a:xfrm>
            <a:prstGeom prst="rect">
              <a:avLst/>
            </a:prstGeom>
            <a:solidFill>
              <a:srgbClr val="EBEBEB">
                <a:alpha val="100000"/>
              </a:srgbClr>
            </a:solidFill>
          </p:spPr>
          <p:txBody>
            <a:bodyPr/>
            <a:lstStyle/>
            <a:p/>
          </p:txBody>
        </p:sp>
        <p:sp>
          <p:nvSpPr>
            <p:cNvPr id="35" name="pl35"/>
            <p:cNvSpPr/>
            <p:nvPr/>
          </p:nvSpPr>
          <p:spPr>
            <a:xfrm>
              <a:off x="757350" y="33204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 name="pl36"/>
            <p:cNvSpPr/>
            <p:nvPr/>
          </p:nvSpPr>
          <p:spPr>
            <a:xfrm>
              <a:off x="757350" y="29538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5872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 name="pl40"/>
            <p:cNvSpPr/>
            <p:nvPr/>
          </p:nvSpPr>
          <p:spPr>
            <a:xfrm>
              <a:off x="757350" y="27705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83042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50" name="pl50"/>
            <p:cNvSpPr/>
            <p:nvPr/>
          </p:nvSpPr>
          <p:spPr>
            <a:xfrm>
              <a:off x="830429" y="2858546"/>
              <a:ext cx="1461582" cy="58653"/>
            </a:xfrm>
            <a:custGeom>
              <a:avLst/>
              <a:pathLst>
                <a:path w="1461582" h="58653">
                  <a:moveTo>
                    <a:pt x="0" y="0"/>
                  </a:moveTo>
                  <a:lnTo>
                    <a:pt x="208797" y="0"/>
                  </a:lnTo>
                  <a:lnTo>
                    <a:pt x="417595" y="0"/>
                  </a:lnTo>
                  <a:lnTo>
                    <a:pt x="626392" y="0"/>
                  </a:lnTo>
                  <a:lnTo>
                    <a:pt x="835190" y="14663"/>
                  </a:lnTo>
                  <a:lnTo>
                    <a:pt x="1043987" y="14663"/>
                  </a:lnTo>
                  <a:lnTo>
                    <a:pt x="1252785" y="29326"/>
                  </a:lnTo>
                  <a:lnTo>
                    <a:pt x="1461582" y="58653"/>
                  </a:lnTo>
                </a:path>
              </a:pathLst>
            </a:custGeom>
            <a:ln w="40651" cap="flat">
              <a:solidFill>
                <a:srgbClr val="BEBEBE">
                  <a:alpha val="69803"/>
                </a:srgbClr>
              </a:solidFill>
              <a:prstDash val="solid"/>
              <a:round/>
            </a:ln>
          </p:spPr>
          <p:txBody>
            <a:bodyPr/>
            <a:lstStyle/>
            <a:p/>
          </p:txBody>
        </p:sp>
        <p:sp>
          <p:nvSpPr>
            <p:cNvPr id="51" name="pl51"/>
            <p:cNvSpPr/>
            <p:nvPr/>
          </p:nvSpPr>
          <p:spPr>
            <a:xfrm>
              <a:off x="830429" y="2858546"/>
              <a:ext cx="1461582" cy="58653"/>
            </a:xfrm>
            <a:custGeom>
              <a:avLst/>
              <a:pathLst>
                <a:path w="1461582" h="58653">
                  <a:moveTo>
                    <a:pt x="0" y="0"/>
                  </a:moveTo>
                  <a:lnTo>
                    <a:pt x="208797" y="0"/>
                  </a:lnTo>
                  <a:lnTo>
                    <a:pt x="417595" y="0"/>
                  </a:lnTo>
                  <a:lnTo>
                    <a:pt x="626392" y="0"/>
                  </a:lnTo>
                  <a:lnTo>
                    <a:pt x="835190" y="14663"/>
                  </a:lnTo>
                  <a:lnTo>
                    <a:pt x="1043987" y="14663"/>
                  </a:lnTo>
                  <a:lnTo>
                    <a:pt x="1252785" y="29326"/>
                  </a:lnTo>
                  <a:lnTo>
                    <a:pt x="1461582" y="58653"/>
                  </a:lnTo>
                </a:path>
              </a:pathLst>
            </a:custGeom>
            <a:ln w="35231" cap="flat">
              <a:solidFill>
                <a:srgbClr val="BEBEBE">
                  <a:alpha val="69803"/>
                </a:srgbClr>
              </a:solidFill>
              <a:prstDash val="solid"/>
              <a:round/>
            </a:ln>
          </p:spPr>
          <p:txBody>
            <a:bodyPr/>
            <a:lstStyle/>
            <a:p/>
          </p:txBody>
        </p:sp>
        <p:sp>
          <p:nvSpPr>
            <p:cNvPr id="52" name="pl52"/>
            <p:cNvSpPr/>
            <p:nvPr/>
          </p:nvSpPr>
          <p:spPr>
            <a:xfrm>
              <a:off x="83042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53" name="pl53"/>
            <p:cNvSpPr/>
            <p:nvPr/>
          </p:nvSpPr>
          <p:spPr>
            <a:xfrm>
              <a:off x="830429" y="2858546"/>
              <a:ext cx="1461582" cy="58653"/>
            </a:xfrm>
            <a:custGeom>
              <a:avLst/>
              <a:pathLst>
                <a:path w="1461582" h="58653">
                  <a:moveTo>
                    <a:pt x="0" y="0"/>
                  </a:moveTo>
                  <a:lnTo>
                    <a:pt x="208797" y="0"/>
                  </a:lnTo>
                  <a:lnTo>
                    <a:pt x="417595" y="0"/>
                  </a:lnTo>
                  <a:lnTo>
                    <a:pt x="626392" y="0"/>
                  </a:lnTo>
                  <a:lnTo>
                    <a:pt x="835190" y="14663"/>
                  </a:lnTo>
                  <a:lnTo>
                    <a:pt x="1043987" y="14663"/>
                  </a:lnTo>
                  <a:lnTo>
                    <a:pt x="1252785" y="29326"/>
                  </a:lnTo>
                  <a:lnTo>
                    <a:pt x="1461582" y="58653"/>
                  </a:lnTo>
                </a:path>
              </a:pathLst>
            </a:custGeom>
            <a:ln w="40651" cap="flat">
              <a:solidFill>
                <a:srgbClr val="000000">
                  <a:alpha val="100000"/>
                </a:srgbClr>
              </a:solidFill>
              <a:prstDash val="solid"/>
              <a:round/>
            </a:ln>
          </p:spPr>
          <p:txBody>
            <a:bodyPr/>
            <a:lstStyle/>
            <a:p/>
          </p:txBody>
        </p:sp>
        <p:sp>
          <p:nvSpPr>
            <p:cNvPr id="54" name="pl54"/>
            <p:cNvSpPr/>
            <p:nvPr/>
          </p:nvSpPr>
          <p:spPr>
            <a:xfrm>
              <a:off x="830429" y="2858546"/>
              <a:ext cx="1461582" cy="58653"/>
            </a:xfrm>
            <a:custGeom>
              <a:avLst/>
              <a:pathLst>
                <a:path w="1461582" h="58653">
                  <a:moveTo>
                    <a:pt x="0" y="0"/>
                  </a:moveTo>
                  <a:lnTo>
                    <a:pt x="208797" y="0"/>
                  </a:lnTo>
                  <a:lnTo>
                    <a:pt x="417595" y="0"/>
                  </a:lnTo>
                  <a:lnTo>
                    <a:pt x="626392" y="0"/>
                  </a:lnTo>
                  <a:lnTo>
                    <a:pt x="835190" y="14663"/>
                  </a:lnTo>
                  <a:lnTo>
                    <a:pt x="1043987" y="14663"/>
                  </a:lnTo>
                  <a:lnTo>
                    <a:pt x="1252785" y="29326"/>
                  </a:lnTo>
                  <a:lnTo>
                    <a:pt x="1461582" y="58653"/>
                  </a:lnTo>
                </a:path>
              </a:pathLst>
            </a:custGeom>
            <a:ln w="35231" cap="flat">
              <a:solidFill>
                <a:srgbClr val="1CABE2">
                  <a:alpha val="100000"/>
                </a:srgbClr>
              </a:solidFill>
              <a:prstDash val="solid"/>
              <a:round/>
            </a:ln>
          </p:spPr>
          <p:txBody>
            <a:bodyPr/>
            <a:lstStyle/>
            <a:p/>
          </p:txBody>
        </p:sp>
        <p:sp>
          <p:nvSpPr>
            <p:cNvPr id="55" name="tx55"/>
            <p:cNvSpPr/>
            <p:nvPr/>
          </p:nvSpPr>
          <p:spPr>
            <a:xfrm>
              <a:off x="770170"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6" name="tx56"/>
            <p:cNvSpPr/>
            <p:nvPr/>
          </p:nvSpPr>
          <p:spPr>
            <a:xfrm>
              <a:off x="978968"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7" name="tx57"/>
            <p:cNvSpPr/>
            <p:nvPr/>
          </p:nvSpPr>
          <p:spPr>
            <a:xfrm>
              <a:off x="1187765"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8" name="tx58"/>
            <p:cNvSpPr/>
            <p:nvPr/>
          </p:nvSpPr>
          <p:spPr>
            <a:xfrm>
              <a:off x="1396563" y="26799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9" name="tx59"/>
            <p:cNvSpPr/>
            <p:nvPr/>
          </p:nvSpPr>
          <p:spPr>
            <a:xfrm>
              <a:off x="1605360"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60" name="tx60"/>
            <p:cNvSpPr/>
            <p:nvPr/>
          </p:nvSpPr>
          <p:spPr>
            <a:xfrm>
              <a:off x="1814158"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61" name="tx61"/>
            <p:cNvSpPr/>
            <p:nvPr/>
          </p:nvSpPr>
          <p:spPr>
            <a:xfrm>
              <a:off x="2022955" y="270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62" name="tx62"/>
            <p:cNvSpPr/>
            <p:nvPr/>
          </p:nvSpPr>
          <p:spPr>
            <a:xfrm>
              <a:off x="2231753" y="2738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3" name="rc63"/>
            <p:cNvSpPr/>
            <p:nvPr/>
          </p:nvSpPr>
          <p:spPr>
            <a:xfrm>
              <a:off x="757350" y="3643012"/>
              <a:ext cx="1607740" cy="1000048"/>
            </a:xfrm>
            <a:prstGeom prst="rect">
              <a:avLst/>
            </a:prstGeom>
            <a:solidFill>
              <a:srgbClr val="EBEBEB">
                <a:alpha val="100000"/>
              </a:srgbClr>
            </a:solidFill>
          </p:spPr>
          <p:txBody>
            <a:bodyPr/>
            <a:lstStyle/>
            <a:p/>
          </p:txBody>
        </p:sp>
        <p:sp>
          <p:nvSpPr>
            <p:cNvPr id="64" name="pl64"/>
            <p:cNvSpPr/>
            <p:nvPr/>
          </p:nvSpPr>
          <p:spPr>
            <a:xfrm>
              <a:off x="757350" y="46049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5" name="pl65"/>
            <p:cNvSpPr/>
            <p:nvPr/>
          </p:nvSpPr>
          <p:spPr>
            <a:xfrm>
              <a:off x="757350" y="423834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6" name="pl66"/>
            <p:cNvSpPr/>
            <p:nvPr/>
          </p:nvSpPr>
          <p:spPr>
            <a:xfrm>
              <a:off x="757350" y="38717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69" name="pl69"/>
            <p:cNvSpPr/>
            <p:nvPr/>
          </p:nvSpPr>
          <p:spPr>
            <a:xfrm>
              <a:off x="757350" y="4055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0" name="pl70"/>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83042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79" name="pl79"/>
            <p:cNvSpPr/>
            <p:nvPr/>
          </p:nvSpPr>
          <p:spPr>
            <a:xfrm>
              <a:off x="830429" y="4143036"/>
              <a:ext cx="1461582" cy="29326"/>
            </a:xfrm>
            <a:custGeom>
              <a:avLst/>
              <a:pathLst>
                <a:path w="1461582" h="29326">
                  <a:moveTo>
                    <a:pt x="0" y="0"/>
                  </a:moveTo>
                  <a:lnTo>
                    <a:pt x="208797" y="0"/>
                  </a:lnTo>
                  <a:lnTo>
                    <a:pt x="417595" y="0"/>
                  </a:lnTo>
                  <a:lnTo>
                    <a:pt x="626392" y="0"/>
                  </a:lnTo>
                  <a:lnTo>
                    <a:pt x="835190" y="14663"/>
                  </a:lnTo>
                  <a:lnTo>
                    <a:pt x="1043987" y="14663"/>
                  </a:lnTo>
                  <a:lnTo>
                    <a:pt x="1252785" y="29326"/>
                  </a:lnTo>
                  <a:lnTo>
                    <a:pt x="1461582" y="29326"/>
                  </a:lnTo>
                </a:path>
              </a:pathLst>
            </a:custGeom>
            <a:ln w="40651" cap="flat">
              <a:solidFill>
                <a:srgbClr val="BEBEBE">
                  <a:alpha val="69803"/>
                </a:srgbClr>
              </a:solidFill>
              <a:prstDash val="solid"/>
              <a:round/>
            </a:ln>
          </p:spPr>
          <p:txBody>
            <a:bodyPr/>
            <a:lstStyle/>
            <a:p/>
          </p:txBody>
        </p:sp>
        <p:sp>
          <p:nvSpPr>
            <p:cNvPr id="80" name="pl80"/>
            <p:cNvSpPr/>
            <p:nvPr/>
          </p:nvSpPr>
          <p:spPr>
            <a:xfrm>
              <a:off x="830429" y="4143036"/>
              <a:ext cx="1461582" cy="29326"/>
            </a:xfrm>
            <a:custGeom>
              <a:avLst/>
              <a:pathLst>
                <a:path w="1461582" h="29326">
                  <a:moveTo>
                    <a:pt x="0" y="0"/>
                  </a:moveTo>
                  <a:lnTo>
                    <a:pt x="208797" y="0"/>
                  </a:lnTo>
                  <a:lnTo>
                    <a:pt x="417595" y="0"/>
                  </a:lnTo>
                  <a:lnTo>
                    <a:pt x="626392" y="0"/>
                  </a:lnTo>
                  <a:lnTo>
                    <a:pt x="835190" y="14663"/>
                  </a:lnTo>
                  <a:lnTo>
                    <a:pt x="1043987" y="14663"/>
                  </a:lnTo>
                  <a:lnTo>
                    <a:pt x="1252785" y="29326"/>
                  </a:lnTo>
                  <a:lnTo>
                    <a:pt x="1461582" y="29326"/>
                  </a:lnTo>
                </a:path>
              </a:pathLst>
            </a:custGeom>
            <a:ln w="35231" cap="flat">
              <a:solidFill>
                <a:srgbClr val="BEBEBE">
                  <a:alpha val="69803"/>
                </a:srgbClr>
              </a:solidFill>
              <a:prstDash val="solid"/>
              <a:round/>
            </a:ln>
          </p:spPr>
          <p:txBody>
            <a:bodyPr/>
            <a:lstStyle/>
            <a:p/>
          </p:txBody>
        </p:sp>
        <p:sp>
          <p:nvSpPr>
            <p:cNvPr id="81" name="pl81"/>
            <p:cNvSpPr/>
            <p:nvPr/>
          </p:nvSpPr>
          <p:spPr>
            <a:xfrm>
              <a:off x="83042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82" name="pl82"/>
            <p:cNvSpPr/>
            <p:nvPr/>
          </p:nvSpPr>
          <p:spPr>
            <a:xfrm>
              <a:off x="830429" y="4143036"/>
              <a:ext cx="1461582" cy="29326"/>
            </a:xfrm>
            <a:custGeom>
              <a:avLst/>
              <a:pathLst>
                <a:path w="1461582" h="29326">
                  <a:moveTo>
                    <a:pt x="0" y="0"/>
                  </a:moveTo>
                  <a:lnTo>
                    <a:pt x="208797" y="0"/>
                  </a:lnTo>
                  <a:lnTo>
                    <a:pt x="417595" y="0"/>
                  </a:lnTo>
                  <a:lnTo>
                    <a:pt x="626392" y="0"/>
                  </a:lnTo>
                  <a:lnTo>
                    <a:pt x="835190" y="14663"/>
                  </a:lnTo>
                  <a:lnTo>
                    <a:pt x="1043987" y="14663"/>
                  </a:lnTo>
                  <a:lnTo>
                    <a:pt x="1252785" y="29326"/>
                  </a:lnTo>
                  <a:lnTo>
                    <a:pt x="1461582" y="29326"/>
                  </a:lnTo>
                </a:path>
              </a:pathLst>
            </a:custGeom>
            <a:ln w="40651" cap="flat">
              <a:solidFill>
                <a:srgbClr val="000000">
                  <a:alpha val="100000"/>
                </a:srgbClr>
              </a:solidFill>
              <a:prstDash val="solid"/>
              <a:round/>
            </a:ln>
          </p:spPr>
          <p:txBody>
            <a:bodyPr/>
            <a:lstStyle/>
            <a:p/>
          </p:txBody>
        </p:sp>
        <p:sp>
          <p:nvSpPr>
            <p:cNvPr id="83" name="pl83"/>
            <p:cNvSpPr/>
            <p:nvPr/>
          </p:nvSpPr>
          <p:spPr>
            <a:xfrm>
              <a:off x="830429" y="4143036"/>
              <a:ext cx="1461582" cy="29326"/>
            </a:xfrm>
            <a:custGeom>
              <a:avLst/>
              <a:pathLst>
                <a:path w="1461582" h="29326">
                  <a:moveTo>
                    <a:pt x="0" y="0"/>
                  </a:moveTo>
                  <a:lnTo>
                    <a:pt x="208797" y="0"/>
                  </a:lnTo>
                  <a:lnTo>
                    <a:pt x="417595" y="0"/>
                  </a:lnTo>
                  <a:lnTo>
                    <a:pt x="626392" y="0"/>
                  </a:lnTo>
                  <a:lnTo>
                    <a:pt x="835190" y="14663"/>
                  </a:lnTo>
                  <a:lnTo>
                    <a:pt x="1043987" y="14663"/>
                  </a:lnTo>
                  <a:lnTo>
                    <a:pt x="1252785" y="29326"/>
                  </a:lnTo>
                  <a:lnTo>
                    <a:pt x="1461582" y="29326"/>
                  </a:lnTo>
                </a:path>
              </a:pathLst>
            </a:custGeom>
            <a:ln w="35231" cap="flat">
              <a:solidFill>
                <a:srgbClr val="1CABE2">
                  <a:alpha val="100000"/>
                </a:srgbClr>
              </a:solidFill>
              <a:prstDash val="solid"/>
              <a:round/>
            </a:ln>
          </p:spPr>
          <p:txBody>
            <a:bodyPr/>
            <a:lstStyle/>
            <a:p/>
          </p:txBody>
        </p:sp>
        <p:sp>
          <p:nvSpPr>
            <p:cNvPr id="84" name="tx84"/>
            <p:cNvSpPr/>
            <p:nvPr/>
          </p:nvSpPr>
          <p:spPr>
            <a:xfrm>
              <a:off x="77017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5" name="tx85"/>
            <p:cNvSpPr/>
            <p:nvPr/>
          </p:nvSpPr>
          <p:spPr>
            <a:xfrm>
              <a:off x="978968"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6" name="tx86"/>
            <p:cNvSpPr/>
            <p:nvPr/>
          </p:nvSpPr>
          <p:spPr>
            <a:xfrm>
              <a:off x="1187765"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7" name="tx87"/>
            <p:cNvSpPr/>
            <p:nvPr/>
          </p:nvSpPr>
          <p:spPr>
            <a:xfrm>
              <a:off x="1396563"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8" name="tx88"/>
            <p:cNvSpPr/>
            <p:nvPr/>
          </p:nvSpPr>
          <p:spPr>
            <a:xfrm>
              <a:off x="1605360"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89" name="tx89"/>
            <p:cNvSpPr/>
            <p:nvPr/>
          </p:nvSpPr>
          <p:spPr>
            <a:xfrm>
              <a:off x="1814158"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90" name="tx90"/>
            <p:cNvSpPr/>
            <p:nvPr/>
          </p:nvSpPr>
          <p:spPr>
            <a:xfrm>
              <a:off x="2022955"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91" name="tx91"/>
            <p:cNvSpPr/>
            <p:nvPr/>
          </p:nvSpPr>
          <p:spPr>
            <a:xfrm>
              <a:off x="2231753"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92" name="rc92"/>
            <p:cNvSpPr/>
            <p:nvPr/>
          </p:nvSpPr>
          <p:spPr>
            <a:xfrm>
              <a:off x="757350" y="4927502"/>
              <a:ext cx="1607740" cy="1000048"/>
            </a:xfrm>
            <a:prstGeom prst="rect">
              <a:avLst/>
            </a:prstGeom>
            <a:solidFill>
              <a:srgbClr val="EBEBEB">
                <a:alpha val="100000"/>
              </a:srgbClr>
            </a:solidFill>
          </p:spPr>
          <p:txBody>
            <a:bodyPr/>
            <a:lstStyle/>
            <a:p/>
          </p:txBody>
        </p:sp>
        <p:sp>
          <p:nvSpPr>
            <p:cNvPr id="93" name="pl93"/>
            <p:cNvSpPr/>
            <p:nvPr/>
          </p:nvSpPr>
          <p:spPr>
            <a:xfrm>
              <a:off x="757350" y="58894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4" name="pl94"/>
            <p:cNvSpPr/>
            <p:nvPr/>
          </p:nvSpPr>
          <p:spPr>
            <a:xfrm>
              <a:off x="757350" y="552283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5" name="pl95"/>
            <p:cNvSpPr/>
            <p:nvPr/>
          </p:nvSpPr>
          <p:spPr>
            <a:xfrm>
              <a:off x="757350" y="5156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6" name="pl96"/>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8" name="pl98"/>
            <p:cNvSpPr/>
            <p:nvPr/>
          </p:nvSpPr>
          <p:spPr>
            <a:xfrm>
              <a:off x="757350" y="5339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99" name="pl99"/>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83042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108" name="pl108"/>
            <p:cNvSpPr/>
            <p:nvPr/>
          </p:nvSpPr>
          <p:spPr>
            <a:xfrm>
              <a:off x="830429" y="5368872"/>
              <a:ext cx="1461582" cy="131971"/>
            </a:xfrm>
            <a:custGeom>
              <a:avLst/>
              <a:pathLst>
                <a:path w="1461582" h="131971">
                  <a:moveTo>
                    <a:pt x="0" y="14663"/>
                  </a:moveTo>
                  <a:lnTo>
                    <a:pt x="208797" y="0"/>
                  </a:lnTo>
                  <a:lnTo>
                    <a:pt x="417595" y="43990"/>
                  </a:lnTo>
                  <a:lnTo>
                    <a:pt x="626392" y="87980"/>
                  </a:lnTo>
                  <a:lnTo>
                    <a:pt x="835190" y="131971"/>
                  </a:lnTo>
                  <a:lnTo>
                    <a:pt x="1043987" y="131971"/>
                  </a:lnTo>
                  <a:lnTo>
                    <a:pt x="1252785" y="117307"/>
                  </a:lnTo>
                  <a:lnTo>
                    <a:pt x="1461582" y="117307"/>
                  </a:lnTo>
                </a:path>
              </a:pathLst>
            </a:custGeom>
            <a:ln w="40651" cap="flat">
              <a:solidFill>
                <a:srgbClr val="BEBEBE">
                  <a:alpha val="69803"/>
                </a:srgbClr>
              </a:solidFill>
              <a:prstDash val="solid"/>
              <a:round/>
            </a:ln>
          </p:spPr>
          <p:txBody>
            <a:bodyPr/>
            <a:lstStyle/>
            <a:p/>
          </p:txBody>
        </p:sp>
        <p:sp>
          <p:nvSpPr>
            <p:cNvPr id="109" name="pl109"/>
            <p:cNvSpPr/>
            <p:nvPr/>
          </p:nvSpPr>
          <p:spPr>
            <a:xfrm>
              <a:off x="830429" y="5368872"/>
              <a:ext cx="1461582" cy="131971"/>
            </a:xfrm>
            <a:custGeom>
              <a:avLst/>
              <a:pathLst>
                <a:path w="1461582" h="131971">
                  <a:moveTo>
                    <a:pt x="0" y="14663"/>
                  </a:moveTo>
                  <a:lnTo>
                    <a:pt x="208797" y="0"/>
                  </a:lnTo>
                  <a:lnTo>
                    <a:pt x="417595" y="43990"/>
                  </a:lnTo>
                  <a:lnTo>
                    <a:pt x="626392" y="87980"/>
                  </a:lnTo>
                  <a:lnTo>
                    <a:pt x="835190" y="131971"/>
                  </a:lnTo>
                  <a:lnTo>
                    <a:pt x="1043987" y="131971"/>
                  </a:lnTo>
                  <a:lnTo>
                    <a:pt x="1252785" y="117307"/>
                  </a:lnTo>
                  <a:lnTo>
                    <a:pt x="1461582" y="117307"/>
                  </a:lnTo>
                </a:path>
              </a:pathLst>
            </a:custGeom>
            <a:ln w="35231" cap="flat">
              <a:solidFill>
                <a:srgbClr val="BEBEBE">
                  <a:alpha val="69803"/>
                </a:srgbClr>
              </a:solidFill>
              <a:prstDash val="solid"/>
              <a:round/>
            </a:ln>
          </p:spPr>
          <p:txBody>
            <a:bodyPr/>
            <a:lstStyle/>
            <a:p/>
          </p:txBody>
        </p:sp>
        <p:sp>
          <p:nvSpPr>
            <p:cNvPr id="110" name="pl110"/>
            <p:cNvSpPr/>
            <p:nvPr/>
          </p:nvSpPr>
          <p:spPr>
            <a:xfrm>
              <a:off x="83042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111" name="pl111"/>
            <p:cNvSpPr/>
            <p:nvPr/>
          </p:nvSpPr>
          <p:spPr>
            <a:xfrm>
              <a:off x="830429" y="5368872"/>
              <a:ext cx="1461582" cy="131971"/>
            </a:xfrm>
            <a:custGeom>
              <a:avLst/>
              <a:pathLst>
                <a:path w="1461582" h="131971">
                  <a:moveTo>
                    <a:pt x="0" y="14663"/>
                  </a:moveTo>
                  <a:lnTo>
                    <a:pt x="208797" y="0"/>
                  </a:lnTo>
                  <a:lnTo>
                    <a:pt x="417595" y="43990"/>
                  </a:lnTo>
                  <a:lnTo>
                    <a:pt x="626392" y="87980"/>
                  </a:lnTo>
                  <a:lnTo>
                    <a:pt x="835190" y="131971"/>
                  </a:lnTo>
                  <a:lnTo>
                    <a:pt x="1043987" y="131971"/>
                  </a:lnTo>
                  <a:lnTo>
                    <a:pt x="1252785" y="117307"/>
                  </a:lnTo>
                  <a:lnTo>
                    <a:pt x="1461582" y="117307"/>
                  </a:lnTo>
                </a:path>
              </a:pathLst>
            </a:custGeom>
            <a:ln w="40651" cap="flat">
              <a:solidFill>
                <a:srgbClr val="000000">
                  <a:alpha val="100000"/>
                </a:srgbClr>
              </a:solidFill>
              <a:prstDash val="solid"/>
              <a:round/>
            </a:ln>
          </p:spPr>
          <p:txBody>
            <a:bodyPr/>
            <a:lstStyle/>
            <a:p/>
          </p:txBody>
        </p:sp>
        <p:sp>
          <p:nvSpPr>
            <p:cNvPr id="112" name="pl112"/>
            <p:cNvSpPr/>
            <p:nvPr/>
          </p:nvSpPr>
          <p:spPr>
            <a:xfrm>
              <a:off x="830429" y="5368872"/>
              <a:ext cx="1461582" cy="131971"/>
            </a:xfrm>
            <a:custGeom>
              <a:avLst/>
              <a:pathLst>
                <a:path w="1461582" h="131971">
                  <a:moveTo>
                    <a:pt x="0" y="14663"/>
                  </a:moveTo>
                  <a:lnTo>
                    <a:pt x="208797" y="0"/>
                  </a:lnTo>
                  <a:lnTo>
                    <a:pt x="417595" y="43990"/>
                  </a:lnTo>
                  <a:lnTo>
                    <a:pt x="626392" y="87980"/>
                  </a:lnTo>
                  <a:lnTo>
                    <a:pt x="835190" y="131971"/>
                  </a:lnTo>
                  <a:lnTo>
                    <a:pt x="1043987" y="131971"/>
                  </a:lnTo>
                  <a:lnTo>
                    <a:pt x="1252785" y="117307"/>
                  </a:lnTo>
                  <a:lnTo>
                    <a:pt x="1461582" y="117307"/>
                  </a:lnTo>
                </a:path>
              </a:pathLst>
            </a:custGeom>
            <a:ln w="35231" cap="flat">
              <a:solidFill>
                <a:srgbClr val="1CABE2">
                  <a:alpha val="100000"/>
                </a:srgbClr>
              </a:solidFill>
              <a:prstDash val="solid"/>
              <a:round/>
            </a:ln>
          </p:spPr>
          <p:txBody>
            <a:bodyPr/>
            <a:lstStyle/>
            <a:p/>
          </p:txBody>
        </p:sp>
        <p:sp>
          <p:nvSpPr>
            <p:cNvPr id="113" name="tx113"/>
            <p:cNvSpPr/>
            <p:nvPr/>
          </p:nvSpPr>
          <p:spPr>
            <a:xfrm>
              <a:off x="770170" y="52049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14" name="tx114"/>
            <p:cNvSpPr/>
            <p:nvPr/>
          </p:nvSpPr>
          <p:spPr>
            <a:xfrm>
              <a:off x="978968" y="5190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115" name="tx115"/>
            <p:cNvSpPr/>
            <p:nvPr/>
          </p:nvSpPr>
          <p:spPr>
            <a:xfrm>
              <a:off x="1187765" y="5234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116" name="tx116"/>
            <p:cNvSpPr/>
            <p:nvPr/>
          </p:nvSpPr>
          <p:spPr>
            <a:xfrm>
              <a:off x="1396563"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17" name="tx117"/>
            <p:cNvSpPr/>
            <p:nvPr/>
          </p:nvSpPr>
          <p:spPr>
            <a:xfrm>
              <a:off x="1605360"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18" name="tx118"/>
            <p:cNvSpPr/>
            <p:nvPr/>
          </p:nvSpPr>
          <p:spPr>
            <a:xfrm>
              <a:off x="1814158"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19" name="tx119"/>
            <p:cNvSpPr/>
            <p:nvPr/>
          </p:nvSpPr>
          <p:spPr>
            <a:xfrm>
              <a:off x="2022955"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20" name="tx120"/>
            <p:cNvSpPr/>
            <p:nvPr/>
          </p:nvSpPr>
          <p:spPr>
            <a:xfrm>
              <a:off x="2231753"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121" name="rc121"/>
            <p:cNvSpPr/>
            <p:nvPr/>
          </p:nvSpPr>
          <p:spPr>
            <a:xfrm>
              <a:off x="2434680" y="1074032"/>
              <a:ext cx="1607740" cy="1000048"/>
            </a:xfrm>
            <a:prstGeom prst="rect">
              <a:avLst/>
            </a:prstGeom>
            <a:solidFill>
              <a:srgbClr val="EBEBEB">
                <a:alpha val="100000"/>
              </a:srgbClr>
            </a:solidFill>
          </p:spPr>
          <p:txBody>
            <a:bodyPr/>
            <a:lstStyle/>
            <a:p/>
          </p:txBody>
        </p:sp>
        <p:sp>
          <p:nvSpPr>
            <p:cNvPr id="122" name="pl122"/>
            <p:cNvSpPr/>
            <p:nvPr/>
          </p:nvSpPr>
          <p:spPr>
            <a:xfrm>
              <a:off x="2434680" y="20359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3" name="pl123"/>
            <p:cNvSpPr/>
            <p:nvPr/>
          </p:nvSpPr>
          <p:spPr>
            <a:xfrm>
              <a:off x="2434680" y="16693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4" name="pl124"/>
            <p:cNvSpPr/>
            <p:nvPr/>
          </p:nvSpPr>
          <p:spPr>
            <a:xfrm>
              <a:off x="2434680" y="13027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5" name="pl125"/>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6" name="pl126"/>
            <p:cNvSpPr/>
            <p:nvPr/>
          </p:nvSpPr>
          <p:spPr>
            <a:xfrm>
              <a:off x="243468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7" name="pl127"/>
            <p:cNvSpPr/>
            <p:nvPr/>
          </p:nvSpPr>
          <p:spPr>
            <a:xfrm>
              <a:off x="2434680" y="14860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8" name="pl128"/>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250775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137" name="pl137"/>
            <p:cNvSpPr/>
            <p:nvPr/>
          </p:nvSpPr>
          <p:spPr>
            <a:xfrm>
              <a:off x="2507759" y="1794008"/>
              <a:ext cx="1461582" cy="234615"/>
            </a:xfrm>
            <a:custGeom>
              <a:avLst/>
              <a:pathLst>
                <a:path w="1461582" h="234615">
                  <a:moveTo>
                    <a:pt x="0" y="0"/>
                  </a:moveTo>
                  <a:lnTo>
                    <a:pt x="208797" y="29326"/>
                  </a:lnTo>
                  <a:lnTo>
                    <a:pt x="417595" y="219951"/>
                  </a:lnTo>
                  <a:lnTo>
                    <a:pt x="626392" y="234615"/>
                  </a:lnTo>
                  <a:lnTo>
                    <a:pt x="835190" y="205288"/>
                  </a:lnTo>
                  <a:lnTo>
                    <a:pt x="1043987" y="205288"/>
                  </a:lnTo>
                  <a:lnTo>
                    <a:pt x="1252785" y="205288"/>
                  </a:lnTo>
                  <a:lnTo>
                    <a:pt x="1461582" y="205288"/>
                  </a:lnTo>
                </a:path>
              </a:pathLst>
            </a:custGeom>
            <a:ln w="40651" cap="flat">
              <a:solidFill>
                <a:srgbClr val="BEBEBE">
                  <a:alpha val="69803"/>
                </a:srgbClr>
              </a:solidFill>
              <a:prstDash val="solid"/>
              <a:round/>
            </a:ln>
          </p:spPr>
          <p:txBody>
            <a:bodyPr/>
            <a:lstStyle/>
            <a:p/>
          </p:txBody>
        </p:sp>
        <p:sp>
          <p:nvSpPr>
            <p:cNvPr id="138" name="pl138"/>
            <p:cNvSpPr/>
            <p:nvPr/>
          </p:nvSpPr>
          <p:spPr>
            <a:xfrm>
              <a:off x="2507759" y="1794008"/>
              <a:ext cx="1461582" cy="234615"/>
            </a:xfrm>
            <a:custGeom>
              <a:avLst/>
              <a:pathLst>
                <a:path w="1461582" h="234615">
                  <a:moveTo>
                    <a:pt x="0" y="0"/>
                  </a:moveTo>
                  <a:lnTo>
                    <a:pt x="208797" y="29326"/>
                  </a:lnTo>
                  <a:lnTo>
                    <a:pt x="417595" y="219951"/>
                  </a:lnTo>
                  <a:lnTo>
                    <a:pt x="626392" y="234615"/>
                  </a:lnTo>
                  <a:lnTo>
                    <a:pt x="835190" y="205288"/>
                  </a:lnTo>
                  <a:lnTo>
                    <a:pt x="1043987" y="205288"/>
                  </a:lnTo>
                  <a:lnTo>
                    <a:pt x="1252785" y="205288"/>
                  </a:lnTo>
                  <a:lnTo>
                    <a:pt x="1461582" y="205288"/>
                  </a:lnTo>
                </a:path>
              </a:pathLst>
            </a:custGeom>
            <a:ln w="35231" cap="flat">
              <a:solidFill>
                <a:srgbClr val="BEBEBE">
                  <a:alpha val="69803"/>
                </a:srgbClr>
              </a:solidFill>
              <a:prstDash val="solid"/>
              <a:round/>
            </a:ln>
          </p:spPr>
          <p:txBody>
            <a:bodyPr/>
            <a:lstStyle/>
            <a:p/>
          </p:txBody>
        </p:sp>
        <p:sp>
          <p:nvSpPr>
            <p:cNvPr id="139" name="pl139"/>
            <p:cNvSpPr/>
            <p:nvPr/>
          </p:nvSpPr>
          <p:spPr>
            <a:xfrm>
              <a:off x="250775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140" name="pl140"/>
            <p:cNvSpPr/>
            <p:nvPr/>
          </p:nvSpPr>
          <p:spPr>
            <a:xfrm>
              <a:off x="2507759" y="1794008"/>
              <a:ext cx="1461582" cy="234615"/>
            </a:xfrm>
            <a:custGeom>
              <a:avLst/>
              <a:pathLst>
                <a:path w="1461582" h="234615">
                  <a:moveTo>
                    <a:pt x="0" y="0"/>
                  </a:moveTo>
                  <a:lnTo>
                    <a:pt x="208797" y="29326"/>
                  </a:lnTo>
                  <a:lnTo>
                    <a:pt x="417595" y="219951"/>
                  </a:lnTo>
                  <a:lnTo>
                    <a:pt x="626392" y="234615"/>
                  </a:lnTo>
                  <a:lnTo>
                    <a:pt x="835190" y="205288"/>
                  </a:lnTo>
                  <a:lnTo>
                    <a:pt x="1043987" y="205288"/>
                  </a:lnTo>
                  <a:lnTo>
                    <a:pt x="1252785" y="205288"/>
                  </a:lnTo>
                  <a:lnTo>
                    <a:pt x="1461582" y="205288"/>
                  </a:lnTo>
                </a:path>
              </a:pathLst>
            </a:custGeom>
            <a:ln w="40651" cap="flat">
              <a:solidFill>
                <a:srgbClr val="000000">
                  <a:alpha val="100000"/>
                </a:srgbClr>
              </a:solidFill>
              <a:prstDash val="solid"/>
              <a:round/>
            </a:ln>
          </p:spPr>
          <p:txBody>
            <a:bodyPr/>
            <a:lstStyle/>
            <a:p/>
          </p:txBody>
        </p:sp>
        <p:sp>
          <p:nvSpPr>
            <p:cNvPr id="141" name="pl141"/>
            <p:cNvSpPr/>
            <p:nvPr/>
          </p:nvSpPr>
          <p:spPr>
            <a:xfrm>
              <a:off x="2507759" y="1794008"/>
              <a:ext cx="1461582" cy="234615"/>
            </a:xfrm>
            <a:custGeom>
              <a:avLst/>
              <a:pathLst>
                <a:path w="1461582" h="234615">
                  <a:moveTo>
                    <a:pt x="0" y="0"/>
                  </a:moveTo>
                  <a:lnTo>
                    <a:pt x="208797" y="29326"/>
                  </a:lnTo>
                  <a:lnTo>
                    <a:pt x="417595" y="219951"/>
                  </a:lnTo>
                  <a:lnTo>
                    <a:pt x="626392" y="234615"/>
                  </a:lnTo>
                  <a:lnTo>
                    <a:pt x="835190" y="205288"/>
                  </a:lnTo>
                  <a:lnTo>
                    <a:pt x="1043987" y="205288"/>
                  </a:lnTo>
                  <a:lnTo>
                    <a:pt x="1252785" y="205288"/>
                  </a:lnTo>
                  <a:lnTo>
                    <a:pt x="1461582" y="205288"/>
                  </a:lnTo>
                </a:path>
              </a:pathLst>
            </a:custGeom>
            <a:ln w="35231" cap="flat">
              <a:solidFill>
                <a:srgbClr val="1CABE2">
                  <a:alpha val="100000"/>
                </a:srgbClr>
              </a:solidFill>
              <a:prstDash val="solid"/>
              <a:round/>
            </a:ln>
          </p:spPr>
          <p:txBody>
            <a:bodyPr/>
            <a:lstStyle/>
            <a:p/>
          </p:txBody>
        </p:sp>
        <p:sp>
          <p:nvSpPr>
            <p:cNvPr id="142" name="tx142"/>
            <p:cNvSpPr/>
            <p:nvPr/>
          </p:nvSpPr>
          <p:spPr>
            <a:xfrm>
              <a:off x="2447500" y="16154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43" name="tx143"/>
            <p:cNvSpPr/>
            <p:nvPr/>
          </p:nvSpPr>
          <p:spPr>
            <a:xfrm>
              <a:off x="2656297" y="16447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77</a:t>
              </a:r>
            </a:p>
          </p:txBody>
        </p:sp>
        <p:sp>
          <p:nvSpPr>
            <p:cNvPr id="144" name="tx144"/>
            <p:cNvSpPr/>
            <p:nvPr/>
          </p:nvSpPr>
          <p:spPr>
            <a:xfrm>
              <a:off x="2865095" y="18354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64</a:t>
              </a:r>
            </a:p>
          </p:txBody>
        </p:sp>
        <p:sp>
          <p:nvSpPr>
            <p:cNvPr id="145" name="tx145"/>
            <p:cNvSpPr/>
            <p:nvPr/>
          </p:nvSpPr>
          <p:spPr>
            <a:xfrm>
              <a:off x="3073892" y="185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a:t>
              </a:r>
            </a:p>
          </p:txBody>
        </p:sp>
        <p:sp>
          <p:nvSpPr>
            <p:cNvPr id="146" name="tx146"/>
            <p:cNvSpPr/>
            <p:nvPr/>
          </p:nvSpPr>
          <p:spPr>
            <a:xfrm>
              <a:off x="3282690" y="182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7" name="tx147"/>
            <p:cNvSpPr/>
            <p:nvPr/>
          </p:nvSpPr>
          <p:spPr>
            <a:xfrm>
              <a:off x="3491488" y="182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8" name="tx148"/>
            <p:cNvSpPr/>
            <p:nvPr/>
          </p:nvSpPr>
          <p:spPr>
            <a:xfrm>
              <a:off x="3700285" y="182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49" name="tx149"/>
            <p:cNvSpPr/>
            <p:nvPr/>
          </p:nvSpPr>
          <p:spPr>
            <a:xfrm>
              <a:off x="3909083" y="18207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50" name="rc150"/>
            <p:cNvSpPr/>
            <p:nvPr/>
          </p:nvSpPr>
          <p:spPr>
            <a:xfrm>
              <a:off x="2434680" y="2358522"/>
              <a:ext cx="1607740" cy="1000048"/>
            </a:xfrm>
            <a:prstGeom prst="rect">
              <a:avLst/>
            </a:prstGeom>
            <a:solidFill>
              <a:srgbClr val="EBEBEB">
                <a:alpha val="100000"/>
              </a:srgbClr>
            </a:solidFill>
          </p:spPr>
          <p:txBody>
            <a:bodyPr/>
            <a:lstStyle/>
            <a:p/>
          </p:txBody>
        </p:sp>
        <p:sp>
          <p:nvSpPr>
            <p:cNvPr id="151" name="pl151"/>
            <p:cNvSpPr/>
            <p:nvPr/>
          </p:nvSpPr>
          <p:spPr>
            <a:xfrm>
              <a:off x="2434680" y="33204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2" name="pl152"/>
            <p:cNvSpPr/>
            <p:nvPr/>
          </p:nvSpPr>
          <p:spPr>
            <a:xfrm>
              <a:off x="2434680" y="29538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3" name="pl153"/>
            <p:cNvSpPr/>
            <p:nvPr/>
          </p:nvSpPr>
          <p:spPr>
            <a:xfrm>
              <a:off x="2434680" y="25872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4" name="pl154"/>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5" name="pl155"/>
            <p:cNvSpPr/>
            <p:nvPr/>
          </p:nvSpPr>
          <p:spPr>
            <a:xfrm>
              <a:off x="243468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6" name="pl156"/>
            <p:cNvSpPr/>
            <p:nvPr/>
          </p:nvSpPr>
          <p:spPr>
            <a:xfrm>
              <a:off x="2434680" y="27705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57" name="pl157"/>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50775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166" name="pl166"/>
            <p:cNvSpPr/>
            <p:nvPr/>
          </p:nvSpPr>
          <p:spPr>
            <a:xfrm>
              <a:off x="2507759" y="2990517"/>
              <a:ext cx="1461582" cy="278605"/>
            </a:xfrm>
            <a:custGeom>
              <a:avLst/>
              <a:pathLst>
                <a:path w="1461582" h="278605">
                  <a:moveTo>
                    <a:pt x="0" y="0"/>
                  </a:moveTo>
                  <a:lnTo>
                    <a:pt x="208797" y="58653"/>
                  </a:lnTo>
                  <a:lnTo>
                    <a:pt x="417595" y="161298"/>
                  </a:lnTo>
                  <a:lnTo>
                    <a:pt x="626392" y="175961"/>
                  </a:lnTo>
                  <a:lnTo>
                    <a:pt x="835190" y="205288"/>
                  </a:lnTo>
                  <a:lnTo>
                    <a:pt x="1043987" y="263942"/>
                  </a:lnTo>
                  <a:lnTo>
                    <a:pt x="1252785" y="249278"/>
                  </a:lnTo>
                  <a:lnTo>
                    <a:pt x="1461582" y="278605"/>
                  </a:lnTo>
                </a:path>
              </a:pathLst>
            </a:custGeom>
            <a:ln w="40651" cap="flat">
              <a:solidFill>
                <a:srgbClr val="BEBEBE">
                  <a:alpha val="69803"/>
                </a:srgbClr>
              </a:solidFill>
              <a:prstDash val="solid"/>
              <a:round/>
            </a:ln>
          </p:spPr>
          <p:txBody>
            <a:bodyPr/>
            <a:lstStyle/>
            <a:p/>
          </p:txBody>
        </p:sp>
        <p:sp>
          <p:nvSpPr>
            <p:cNvPr id="167" name="pl167"/>
            <p:cNvSpPr/>
            <p:nvPr/>
          </p:nvSpPr>
          <p:spPr>
            <a:xfrm>
              <a:off x="2507759" y="2990517"/>
              <a:ext cx="1461582" cy="278605"/>
            </a:xfrm>
            <a:custGeom>
              <a:avLst/>
              <a:pathLst>
                <a:path w="1461582" h="278605">
                  <a:moveTo>
                    <a:pt x="0" y="0"/>
                  </a:moveTo>
                  <a:lnTo>
                    <a:pt x="208797" y="58653"/>
                  </a:lnTo>
                  <a:lnTo>
                    <a:pt x="417595" y="161298"/>
                  </a:lnTo>
                  <a:lnTo>
                    <a:pt x="626392" y="175961"/>
                  </a:lnTo>
                  <a:lnTo>
                    <a:pt x="835190" y="205288"/>
                  </a:lnTo>
                  <a:lnTo>
                    <a:pt x="1043987" y="263942"/>
                  </a:lnTo>
                  <a:lnTo>
                    <a:pt x="1252785" y="249278"/>
                  </a:lnTo>
                  <a:lnTo>
                    <a:pt x="1461582" y="278605"/>
                  </a:lnTo>
                </a:path>
              </a:pathLst>
            </a:custGeom>
            <a:ln w="35231" cap="flat">
              <a:solidFill>
                <a:srgbClr val="BEBEBE">
                  <a:alpha val="69803"/>
                </a:srgbClr>
              </a:solidFill>
              <a:prstDash val="solid"/>
              <a:round/>
            </a:ln>
          </p:spPr>
          <p:txBody>
            <a:bodyPr/>
            <a:lstStyle/>
            <a:p/>
          </p:txBody>
        </p:sp>
        <p:sp>
          <p:nvSpPr>
            <p:cNvPr id="168" name="pl168"/>
            <p:cNvSpPr/>
            <p:nvPr/>
          </p:nvSpPr>
          <p:spPr>
            <a:xfrm>
              <a:off x="250775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169" name="pl169"/>
            <p:cNvSpPr/>
            <p:nvPr/>
          </p:nvSpPr>
          <p:spPr>
            <a:xfrm>
              <a:off x="2507759" y="2990517"/>
              <a:ext cx="1461582" cy="278605"/>
            </a:xfrm>
            <a:custGeom>
              <a:avLst/>
              <a:pathLst>
                <a:path w="1461582" h="278605">
                  <a:moveTo>
                    <a:pt x="0" y="0"/>
                  </a:moveTo>
                  <a:lnTo>
                    <a:pt x="208797" y="58653"/>
                  </a:lnTo>
                  <a:lnTo>
                    <a:pt x="417595" y="161298"/>
                  </a:lnTo>
                  <a:lnTo>
                    <a:pt x="626392" y="175961"/>
                  </a:lnTo>
                  <a:lnTo>
                    <a:pt x="835190" y="205288"/>
                  </a:lnTo>
                  <a:lnTo>
                    <a:pt x="1043987" y="263942"/>
                  </a:lnTo>
                  <a:lnTo>
                    <a:pt x="1252785" y="249278"/>
                  </a:lnTo>
                  <a:lnTo>
                    <a:pt x="1461582" y="278605"/>
                  </a:lnTo>
                </a:path>
              </a:pathLst>
            </a:custGeom>
            <a:ln w="40651" cap="flat">
              <a:solidFill>
                <a:srgbClr val="000000">
                  <a:alpha val="100000"/>
                </a:srgbClr>
              </a:solidFill>
              <a:prstDash val="solid"/>
              <a:round/>
            </a:ln>
          </p:spPr>
          <p:txBody>
            <a:bodyPr/>
            <a:lstStyle/>
            <a:p/>
          </p:txBody>
        </p:sp>
        <p:sp>
          <p:nvSpPr>
            <p:cNvPr id="170" name="pl170"/>
            <p:cNvSpPr/>
            <p:nvPr/>
          </p:nvSpPr>
          <p:spPr>
            <a:xfrm>
              <a:off x="2507759" y="2990517"/>
              <a:ext cx="1461582" cy="278605"/>
            </a:xfrm>
            <a:custGeom>
              <a:avLst/>
              <a:pathLst>
                <a:path w="1461582" h="278605">
                  <a:moveTo>
                    <a:pt x="0" y="0"/>
                  </a:moveTo>
                  <a:lnTo>
                    <a:pt x="208797" y="58653"/>
                  </a:lnTo>
                  <a:lnTo>
                    <a:pt x="417595" y="161298"/>
                  </a:lnTo>
                  <a:lnTo>
                    <a:pt x="626392" y="175961"/>
                  </a:lnTo>
                  <a:lnTo>
                    <a:pt x="835190" y="205288"/>
                  </a:lnTo>
                  <a:lnTo>
                    <a:pt x="1043987" y="263942"/>
                  </a:lnTo>
                  <a:lnTo>
                    <a:pt x="1252785" y="249278"/>
                  </a:lnTo>
                  <a:lnTo>
                    <a:pt x="1461582" y="278605"/>
                  </a:lnTo>
                </a:path>
              </a:pathLst>
            </a:custGeom>
            <a:ln w="35231" cap="flat">
              <a:solidFill>
                <a:srgbClr val="1CABE2">
                  <a:alpha val="100000"/>
                </a:srgbClr>
              </a:solidFill>
              <a:prstDash val="solid"/>
              <a:round/>
            </a:ln>
          </p:spPr>
          <p:txBody>
            <a:bodyPr/>
            <a:lstStyle/>
            <a:p/>
          </p:txBody>
        </p:sp>
        <p:sp>
          <p:nvSpPr>
            <p:cNvPr id="171" name="tx171"/>
            <p:cNvSpPr/>
            <p:nvPr/>
          </p:nvSpPr>
          <p:spPr>
            <a:xfrm>
              <a:off x="2447500"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72" name="tx172"/>
            <p:cNvSpPr/>
            <p:nvPr/>
          </p:nvSpPr>
          <p:spPr>
            <a:xfrm>
              <a:off x="2656297" y="28706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73" name="tx173"/>
            <p:cNvSpPr/>
            <p:nvPr/>
          </p:nvSpPr>
          <p:spPr>
            <a:xfrm>
              <a:off x="2865095" y="29732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4" name="tx174"/>
            <p:cNvSpPr/>
            <p:nvPr/>
          </p:nvSpPr>
          <p:spPr>
            <a:xfrm>
              <a:off x="3073892" y="298792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75" name="tx175"/>
            <p:cNvSpPr/>
            <p:nvPr/>
          </p:nvSpPr>
          <p:spPr>
            <a:xfrm>
              <a:off x="3282690" y="30172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71</a:t>
              </a:r>
            </a:p>
          </p:txBody>
        </p:sp>
        <p:sp>
          <p:nvSpPr>
            <p:cNvPr id="176" name="tx176"/>
            <p:cNvSpPr/>
            <p:nvPr/>
          </p:nvSpPr>
          <p:spPr>
            <a:xfrm>
              <a:off x="3491488" y="307590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67</a:t>
              </a:r>
            </a:p>
          </p:txBody>
        </p:sp>
        <p:sp>
          <p:nvSpPr>
            <p:cNvPr id="177" name="tx177"/>
            <p:cNvSpPr/>
            <p:nvPr/>
          </p:nvSpPr>
          <p:spPr>
            <a:xfrm>
              <a:off x="3700285" y="306124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68</a:t>
              </a:r>
            </a:p>
          </p:txBody>
        </p:sp>
        <p:sp>
          <p:nvSpPr>
            <p:cNvPr id="178" name="tx178"/>
            <p:cNvSpPr/>
            <p:nvPr/>
          </p:nvSpPr>
          <p:spPr>
            <a:xfrm>
              <a:off x="3909083" y="30905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79" name="rc179"/>
            <p:cNvSpPr/>
            <p:nvPr/>
          </p:nvSpPr>
          <p:spPr>
            <a:xfrm>
              <a:off x="2434680" y="3643012"/>
              <a:ext cx="1607740" cy="1000048"/>
            </a:xfrm>
            <a:prstGeom prst="rect">
              <a:avLst/>
            </a:prstGeom>
            <a:solidFill>
              <a:srgbClr val="EBEBEB">
                <a:alpha val="100000"/>
              </a:srgbClr>
            </a:solidFill>
          </p:spPr>
          <p:txBody>
            <a:bodyPr/>
            <a:lstStyle/>
            <a:p/>
          </p:txBody>
        </p:sp>
        <p:sp>
          <p:nvSpPr>
            <p:cNvPr id="180" name="pl180"/>
            <p:cNvSpPr/>
            <p:nvPr/>
          </p:nvSpPr>
          <p:spPr>
            <a:xfrm>
              <a:off x="2434680" y="46049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1" name="pl181"/>
            <p:cNvSpPr/>
            <p:nvPr/>
          </p:nvSpPr>
          <p:spPr>
            <a:xfrm>
              <a:off x="2434680" y="423834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2" name="pl182"/>
            <p:cNvSpPr/>
            <p:nvPr/>
          </p:nvSpPr>
          <p:spPr>
            <a:xfrm>
              <a:off x="2434680" y="38717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3" name="pl183"/>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4" name="pl184"/>
            <p:cNvSpPr/>
            <p:nvPr/>
          </p:nvSpPr>
          <p:spPr>
            <a:xfrm>
              <a:off x="243468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5" name="pl185"/>
            <p:cNvSpPr/>
            <p:nvPr/>
          </p:nvSpPr>
          <p:spPr>
            <a:xfrm>
              <a:off x="2434680" y="4055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86" name="pl186"/>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50775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195" name="pl195"/>
            <p:cNvSpPr/>
            <p:nvPr/>
          </p:nvSpPr>
          <p:spPr>
            <a:xfrm>
              <a:off x="2507759" y="4084382"/>
              <a:ext cx="1461582" cy="131971"/>
            </a:xfrm>
            <a:custGeom>
              <a:avLst/>
              <a:pathLst>
                <a:path w="1461582" h="131971">
                  <a:moveTo>
                    <a:pt x="0" y="0"/>
                  </a:moveTo>
                  <a:lnTo>
                    <a:pt x="208797" y="29326"/>
                  </a:lnTo>
                  <a:lnTo>
                    <a:pt x="417595" y="73317"/>
                  </a:lnTo>
                  <a:lnTo>
                    <a:pt x="626392" y="131971"/>
                  </a:lnTo>
                  <a:lnTo>
                    <a:pt x="835190" y="87980"/>
                  </a:lnTo>
                  <a:lnTo>
                    <a:pt x="1043987" y="87980"/>
                  </a:lnTo>
                  <a:lnTo>
                    <a:pt x="1252785" y="73317"/>
                  </a:lnTo>
                  <a:lnTo>
                    <a:pt x="1461582" y="131971"/>
                  </a:lnTo>
                </a:path>
              </a:pathLst>
            </a:custGeom>
            <a:ln w="40651" cap="flat">
              <a:solidFill>
                <a:srgbClr val="BEBEBE">
                  <a:alpha val="69803"/>
                </a:srgbClr>
              </a:solidFill>
              <a:prstDash val="solid"/>
              <a:round/>
            </a:ln>
          </p:spPr>
          <p:txBody>
            <a:bodyPr/>
            <a:lstStyle/>
            <a:p/>
          </p:txBody>
        </p:sp>
        <p:sp>
          <p:nvSpPr>
            <p:cNvPr id="196" name="pl196"/>
            <p:cNvSpPr/>
            <p:nvPr/>
          </p:nvSpPr>
          <p:spPr>
            <a:xfrm>
              <a:off x="2507759" y="4084382"/>
              <a:ext cx="1461582" cy="131971"/>
            </a:xfrm>
            <a:custGeom>
              <a:avLst/>
              <a:pathLst>
                <a:path w="1461582" h="131971">
                  <a:moveTo>
                    <a:pt x="0" y="0"/>
                  </a:moveTo>
                  <a:lnTo>
                    <a:pt x="208797" y="29326"/>
                  </a:lnTo>
                  <a:lnTo>
                    <a:pt x="417595" y="73317"/>
                  </a:lnTo>
                  <a:lnTo>
                    <a:pt x="626392" y="131971"/>
                  </a:lnTo>
                  <a:lnTo>
                    <a:pt x="835190" y="87980"/>
                  </a:lnTo>
                  <a:lnTo>
                    <a:pt x="1043987" y="87980"/>
                  </a:lnTo>
                  <a:lnTo>
                    <a:pt x="1252785" y="73317"/>
                  </a:lnTo>
                  <a:lnTo>
                    <a:pt x="1461582" y="131971"/>
                  </a:lnTo>
                </a:path>
              </a:pathLst>
            </a:custGeom>
            <a:ln w="35231" cap="flat">
              <a:solidFill>
                <a:srgbClr val="BEBEBE">
                  <a:alpha val="69803"/>
                </a:srgbClr>
              </a:solidFill>
              <a:prstDash val="solid"/>
              <a:round/>
            </a:ln>
          </p:spPr>
          <p:txBody>
            <a:bodyPr/>
            <a:lstStyle/>
            <a:p/>
          </p:txBody>
        </p:sp>
        <p:sp>
          <p:nvSpPr>
            <p:cNvPr id="197" name="pl197"/>
            <p:cNvSpPr/>
            <p:nvPr/>
          </p:nvSpPr>
          <p:spPr>
            <a:xfrm>
              <a:off x="250775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198" name="pl198"/>
            <p:cNvSpPr/>
            <p:nvPr/>
          </p:nvSpPr>
          <p:spPr>
            <a:xfrm>
              <a:off x="2507759" y="4084382"/>
              <a:ext cx="1461582" cy="131971"/>
            </a:xfrm>
            <a:custGeom>
              <a:avLst/>
              <a:pathLst>
                <a:path w="1461582" h="131971">
                  <a:moveTo>
                    <a:pt x="0" y="0"/>
                  </a:moveTo>
                  <a:lnTo>
                    <a:pt x="208797" y="29326"/>
                  </a:lnTo>
                  <a:lnTo>
                    <a:pt x="417595" y="73317"/>
                  </a:lnTo>
                  <a:lnTo>
                    <a:pt x="626392" y="131971"/>
                  </a:lnTo>
                  <a:lnTo>
                    <a:pt x="835190" y="87980"/>
                  </a:lnTo>
                  <a:lnTo>
                    <a:pt x="1043987" y="87980"/>
                  </a:lnTo>
                  <a:lnTo>
                    <a:pt x="1252785" y="73317"/>
                  </a:lnTo>
                  <a:lnTo>
                    <a:pt x="1461582" y="131971"/>
                  </a:lnTo>
                </a:path>
              </a:pathLst>
            </a:custGeom>
            <a:ln w="40651" cap="flat">
              <a:solidFill>
                <a:srgbClr val="000000">
                  <a:alpha val="100000"/>
                </a:srgbClr>
              </a:solidFill>
              <a:prstDash val="solid"/>
              <a:round/>
            </a:ln>
          </p:spPr>
          <p:txBody>
            <a:bodyPr/>
            <a:lstStyle/>
            <a:p/>
          </p:txBody>
        </p:sp>
        <p:sp>
          <p:nvSpPr>
            <p:cNvPr id="199" name="pl199"/>
            <p:cNvSpPr/>
            <p:nvPr/>
          </p:nvSpPr>
          <p:spPr>
            <a:xfrm>
              <a:off x="2507759" y="4084382"/>
              <a:ext cx="1461582" cy="131971"/>
            </a:xfrm>
            <a:custGeom>
              <a:avLst/>
              <a:pathLst>
                <a:path w="1461582" h="131971">
                  <a:moveTo>
                    <a:pt x="0" y="0"/>
                  </a:moveTo>
                  <a:lnTo>
                    <a:pt x="208797" y="29326"/>
                  </a:lnTo>
                  <a:lnTo>
                    <a:pt x="417595" y="73317"/>
                  </a:lnTo>
                  <a:lnTo>
                    <a:pt x="626392" y="131971"/>
                  </a:lnTo>
                  <a:lnTo>
                    <a:pt x="835190" y="87980"/>
                  </a:lnTo>
                  <a:lnTo>
                    <a:pt x="1043987" y="87980"/>
                  </a:lnTo>
                  <a:lnTo>
                    <a:pt x="1252785" y="73317"/>
                  </a:lnTo>
                  <a:lnTo>
                    <a:pt x="1461582" y="131971"/>
                  </a:lnTo>
                </a:path>
              </a:pathLst>
            </a:custGeom>
            <a:ln w="35231" cap="flat">
              <a:solidFill>
                <a:srgbClr val="1CABE2">
                  <a:alpha val="100000"/>
                </a:srgbClr>
              </a:solidFill>
              <a:prstDash val="solid"/>
              <a:round/>
            </a:ln>
          </p:spPr>
          <p:txBody>
            <a:bodyPr/>
            <a:lstStyle/>
            <a:p/>
          </p:txBody>
        </p:sp>
        <p:sp>
          <p:nvSpPr>
            <p:cNvPr id="200" name="tx200"/>
            <p:cNvSpPr/>
            <p:nvPr/>
          </p:nvSpPr>
          <p:spPr>
            <a:xfrm>
              <a:off x="2447500" y="3905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01" name="tx201"/>
            <p:cNvSpPr/>
            <p:nvPr/>
          </p:nvSpPr>
          <p:spPr>
            <a:xfrm>
              <a:off x="2656297" y="39351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202" name="tx202"/>
            <p:cNvSpPr/>
            <p:nvPr/>
          </p:nvSpPr>
          <p:spPr>
            <a:xfrm>
              <a:off x="2865095"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3" name="tx203"/>
            <p:cNvSpPr/>
            <p:nvPr/>
          </p:nvSpPr>
          <p:spPr>
            <a:xfrm>
              <a:off x="3073892"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04" name="tx204"/>
            <p:cNvSpPr/>
            <p:nvPr/>
          </p:nvSpPr>
          <p:spPr>
            <a:xfrm>
              <a:off x="3282690"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5" name="tx205"/>
            <p:cNvSpPr/>
            <p:nvPr/>
          </p:nvSpPr>
          <p:spPr>
            <a:xfrm>
              <a:off x="3491488"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6" name="tx206"/>
            <p:cNvSpPr/>
            <p:nvPr/>
          </p:nvSpPr>
          <p:spPr>
            <a:xfrm>
              <a:off x="3700285"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07" name="tx207"/>
            <p:cNvSpPr/>
            <p:nvPr/>
          </p:nvSpPr>
          <p:spPr>
            <a:xfrm>
              <a:off x="3909083"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08" name="rc208"/>
            <p:cNvSpPr/>
            <p:nvPr/>
          </p:nvSpPr>
          <p:spPr>
            <a:xfrm>
              <a:off x="2434680" y="4927502"/>
              <a:ext cx="1607740" cy="1000048"/>
            </a:xfrm>
            <a:prstGeom prst="rect">
              <a:avLst/>
            </a:prstGeom>
            <a:solidFill>
              <a:srgbClr val="EBEBEB">
                <a:alpha val="100000"/>
              </a:srgbClr>
            </a:solidFill>
          </p:spPr>
          <p:txBody>
            <a:bodyPr/>
            <a:lstStyle/>
            <a:p/>
          </p:txBody>
        </p:sp>
        <p:sp>
          <p:nvSpPr>
            <p:cNvPr id="209" name="pl209"/>
            <p:cNvSpPr/>
            <p:nvPr/>
          </p:nvSpPr>
          <p:spPr>
            <a:xfrm>
              <a:off x="2434680" y="58894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0" name="pl210"/>
            <p:cNvSpPr/>
            <p:nvPr/>
          </p:nvSpPr>
          <p:spPr>
            <a:xfrm>
              <a:off x="2434680" y="552283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1" name="pl211"/>
            <p:cNvSpPr/>
            <p:nvPr/>
          </p:nvSpPr>
          <p:spPr>
            <a:xfrm>
              <a:off x="2434680" y="5156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2" name="pl212"/>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3" name="pl213"/>
            <p:cNvSpPr/>
            <p:nvPr/>
          </p:nvSpPr>
          <p:spPr>
            <a:xfrm>
              <a:off x="243468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4" name="pl214"/>
            <p:cNvSpPr/>
            <p:nvPr/>
          </p:nvSpPr>
          <p:spPr>
            <a:xfrm>
              <a:off x="2434680" y="5339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15" name="pl215"/>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224" name="pl224"/>
            <p:cNvSpPr/>
            <p:nvPr/>
          </p:nvSpPr>
          <p:spPr>
            <a:xfrm>
              <a:off x="2507759" y="5471516"/>
              <a:ext cx="1461582" cy="43990"/>
            </a:xfrm>
            <a:custGeom>
              <a:avLst/>
              <a:pathLst>
                <a:path w="1461582" h="43990">
                  <a:moveTo>
                    <a:pt x="0" y="14663"/>
                  </a:moveTo>
                  <a:lnTo>
                    <a:pt x="208797" y="0"/>
                  </a:lnTo>
                  <a:lnTo>
                    <a:pt x="417595" y="14663"/>
                  </a:lnTo>
                  <a:lnTo>
                    <a:pt x="626392" y="43990"/>
                  </a:lnTo>
                  <a:lnTo>
                    <a:pt x="835190" y="29326"/>
                  </a:lnTo>
                  <a:lnTo>
                    <a:pt x="1043987" y="29326"/>
                  </a:lnTo>
                  <a:lnTo>
                    <a:pt x="1252785" y="29326"/>
                  </a:lnTo>
                  <a:lnTo>
                    <a:pt x="1461582" y="14663"/>
                  </a:lnTo>
                </a:path>
              </a:pathLst>
            </a:custGeom>
            <a:ln w="40651" cap="flat">
              <a:solidFill>
                <a:srgbClr val="BEBEBE">
                  <a:alpha val="69803"/>
                </a:srgbClr>
              </a:solidFill>
              <a:prstDash val="solid"/>
              <a:round/>
            </a:ln>
          </p:spPr>
          <p:txBody>
            <a:bodyPr/>
            <a:lstStyle/>
            <a:p/>
          </p:txBody>
        </p:sp>
        <p:sp>
          <p:nvSpPr>
            <p:cNvPr id="225" name="pl225"/>
            <p:cNvSpPr/>
            <p:nvPr/>
          </p:nvSpPr>
          <p:spPr>
            <a:xfrm>
              <a:off x="2507759" y="5471516"/>
              <a:ext cx="1461582" cy="43990"/>
            </a:xfrm>
            <a:custGeom>
              <a:avLst/>
              <a:pathLst>
                <a:path w="1461582" h="43990">
                  <a:moveTo>
                    <a:pt x="0" y="14663"/>
                  </a:moveTo>
                  <a:lnTo>
                    <a:pt x="208797" y="0"/>
                  </a:lnTo>
                  <a:lnTo>
                    <a:pt x="417595" y="14663"/>
                  </a:lnTo>
                  <a:lnTo>
                    <a:pt x="626392" y="43990"/>
                  </a:lnTo>
                  <a:lnTo>
                    <a:pt x="835190" y="29326"/>
                  </a:lnTo>
                  <a:lnTo>
                    <a:pt x="1043987" y="29326"/>
                  </a:lnTo>
                  <a:lnTo>
                    <a:pt x="1252785" y="29326"/>
                  </a:lnTo>
                  <a:lnTo>
                    <a:pt x="1461582" y="14663"/>
                  </a:lnTo>
                </a:path>
              </a:pathLst>
            </a:custGeom>
            <a:ln w="35231" cap="flat">
              <a:solidFill>
                <a:srgbClr val="BEBEBE">
                  <a:alpha val="69803"/>
                </a:srgbClr>
              </a:solidFill>
              <a:prstDash val="solid"/>
              <a:round/>
            </a:ln>
          </p:spPr>
          <p:txBody>
            <a:bodyPr/>
            <a:lstStyle/>
            <a:p/>
          </p:txBody>
        </p:sp>
        <p:sp>
          <p:nvSpPr>
            <p:cNvPr id="226" name="pl226"/>
            <p:cNvSpPr/>
            <p:nvPr/>
          </p:nvSpPr>
          <p:spPr>
            <a:xfrm>
              <a:off x="250775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227" name="pl227"/>
            <p:cNvSpPr/>
            <p:nvPr/>
          </p:nvSpPr>
          <p:spPr>
            <a:xfrm>
              <a:off x="2507759" y="5471516"/>
              <a:ext cx="1461582" cy="43990"/>
            </a:xfrm>
            <a:custGeom>
              <a:avLst/>
              <a:pathLst>
                <a:path w="1461582" h="43990">
                  <a:moveTo>
                    <a:pt x="0" y="14663"/>
                  </a:moveTo>
                  <a:lnTo>
                    <a:pt x="208797" y="0"/>
                  </a:lnTo>
                  <a:lnTo>
                    <a:pt x="417595" y="14663"/>
                  </a:lnTo>
                  <a:lnTo>
                    <a:pt x="626392" y="43990"/>
                  </a:lnTo>
                  <a:lnTo>
                    <a:pt x="835190" y="29326"/>
                  </a:lnTo>
                  <a:lnTo>
                    <a:pt x="1043987" y="29326"/>
                  </a:lnTo>
                  <a:lnTo>
                    <a:pt x="1252785" y="29326"/>
                  </a:lnTo>
                  <a:lnTo>
                    <a:pt x="1461582" y="14663"/>
                  </a:lnTo>
                </a:path>
              </a:pathLst>
            </a:custGeom>
            <a:ln w="40651" cap="flat">
              <a:solidFill>
                <a:srgbClr val="000000">
                  <a:alpha val="100000"/>
                </a:srgbClr>
              </a:solidFill>
              <a:prstDash val="solid"/>
              <a:round/>
            </a:ln>
          </p:spPr>
          <p:txBody>
            <a:bodyPr/>
            <a:lstStyle/>
            <a:p/>
          </p:txBody>
        </p:sp>
        <p:sp>
          <p:nvSpPr>
            <p:cNvPr id="228" name="pl228"/>
            <p:cNvSpPr/>
            <p:nvPr/>
          </p:nvSpPr>
          <p:spPr>
            <a:xfrm>
              <a:off x="2507759" y="5471516"/>
              <a:ext cx="1461582" cy="43990"/>
            </a:xfrm>
            <a:custGeom>
              <a:avLst/>
              <a:pathLst>
                <a:path w="1461582" h="43990">
                  <a:moveTo>
                    <a:pt x="0" y="14663"/>
                  </a:moveTo>
                  <a:lnTo>
                    <a:pt x="208797" y="0"/>
                  </a:lnTo>
                  <a:lnTo>
                    <a:pt x="417595" y="14663"/>
                  </a:lnTo>
                  <a:lnTo>
                    <a:pt x="626392" y="43990"/>
                  </a:lnTo>
                  <a:lnTo>
                    <a:pt x="835190" y="29326"/>
                  </a:lnTo>
                  <a:lnTo>
                    <a:pt x="1043987" y="29326"/>
                  </a:lnTo>
                  <a:lnTo>
                    <a:pt x="1252785" y="29326"/>
                  </a:lnTo>
                  <a:lnTo>
                    <a:pt x="1461582" y="14663"/>
                  </a:lnTo>
                </a:path>
              </a:pathLst>
            </a:custGeom>
            <a:ln w="35231" cap="flat">
              <a:solidFill>
                <a:srgbClr val="1CABE2">
                  <a:alpha val="100000"/>
                </a:srgbClr>
              </a:solidFill>
              <a:prstDash val="solid"/>
              <a:round/>
            </a:ln>
          </p:spPr>
          <p:txBody>
            <a:bodyPr/>
            <a:lstStyle/>
            <a:p/>
          </p:txBody>
        </p:sp>
        <p:sp>
          <p:nvSpPr>
            <p:cNvPr id="229" name="tx229"/>
            <p:cNvSpPr/>
            <p:nvPr/>
          </p:nvSpPr>
          <p:spPr>
            <a:xfrm>
              <a:off x="2447500"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0" name="tx230"/>
            <p:cNvSpPr/>
            <p:nvPr/>
          </p:nvSpPr>
          <p:spPr>
            <a:xfrm>
              <a:off x="2656297" y="5292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31" name="tx231"/>
            <p:cNvSpPr/>
            <p:nvPr/>
          </p:nvSpPr>
          <p:spPr>
            <a:xfrm>
              <a:off x="2865095"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2" name="tx232"/>
            <p:cNvSpPr/>
            <p:nvPr/>
          </p:nvSpPr>
          <p:spPr>
            <a:xfrm>
              <a:off x="3073892" y="53369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3" name="tx233"/>
            <p:cNvSpPr/>
            <p:nvPr/>
          </p:nvSpPr>
          <p:spPr>
            <a:xfrm>
              <a:off x="3282690"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4" name="tx234"/>
            <p:cNvSpPr/>
            <p:nvPr/>
          </p:nvSpPr>
          <p:spPr>
            <a:xfrm>
              <a:off x="3491488"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5" name="tx235"/>
            <p:cNvSpPr/>
            <p:nvPr/>
          </p:nvSpPr>
          <p:spPr>
            <a:xfrm>
              <a:off x="3700285" y="53222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36" name="tx236"/>
            <p:cNvSpPr/>
            <p:nvPr/>
          </p:nvSpPr>
          <p:spPr>
            <a:xfrm>
              <a:off x="3909083"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7" name="rc237"/>
            <p:cNvSpPr/>
            <p:nvPr/>
          </p:nvSpPr>
          <p:spPr>
            <a:xfrm>
              <a:off x="4112010" y="1074032"/>
              <a:ext cx="1607740" cy="1000048"/>
            </a:xfrm>
            <a:prstGeom prst="rect">
              <a:avLst/>
            </a:prstGeom>
            <a:solidFill>
              <a:srgbClr val="EBEBEB">
                <a:alpha val="100000"/>
              </a:srgbClr>
            </a:solidFill>
          </p:spPr>
          <p:txBody>
            <a:bodyPr/>
            <a:lstStyle/>
            <a:p/>
          </p:txBody>
        </p:sp>
        <p:sp>
          <p:nvSpPr>
            <p:cNvPr id="238" name="pl238"/>
            <p:cNvSpPr/>
            <p:nvPr/>
          </p:nvSpPr>
          <p:spPr>
            <a:xfrm>
              <a:off x="4112010" y="20359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39" name="pl239"/>
            <p:cNvSpPr/>
            <p:nvPr/>
          </p:nvSpPr>
          <p:spPr>
            <a:xfrm>
              <a:off x="4112010" y="16693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0" name="pl240"/>
            <p:cNvSpPr/>
            <p:nvPr/>
          </p:nvSpPr>
          <p:spPr>
            <a:xfrm>
              <a:off x="4112010" y="13027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1" name="pl241"/>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2" name="pl242"/>
            <p:cNvSpPr/>
            <p:nvPr/>
          </p:nvSpPr>
          <p:spPr>
            <a:xfrm>
              <a:off x="411201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3" name="pl243"/>
            <p:cNvSpPr/>
            <p:nvPr/>
          </p:nvSpPr>
          <p:spPr>
            <a:xfrm>
              <a:off x="4112010" y="14860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44" name="pl244"/>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2" name="pl252"/>
            <p:cNvSpPr/>
            <p:nvPr/>
          </p:nvSpPr>
          <p:spPr>
            <a:xfrm>
              <a:off x="418508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253" name="pl253"/>
            <p:cNvSpPr/>
            <p:nvPr/>
          </p:nvSpPr>
          <p:spPr>
            <a:xfrm>
              <a:off x="4185089" y="1618046"/>
              <a:ext cx="1461582" cy="117307"/>
            </a:xfrm>
            <a:custGeom>
              <a:avLst/>
              <a:pathLst>
                <a:path w="1461582" h="117307">
                  <a:moveTo>
                    <a:pt x="0" y="29326"/>
                  </a:moveTo>
                  <a:lnTo>
                    <a:pt x="208797" y="29326"/>
                  </a:lnTo>
                  <a:lnTo>
                    <a:pt x="417595" y="58653"/>
                  </a:lnTo>
                  <a:lnTo>
                    <a:pt x="626392" y="87980"/>
                  </a:lnTo>
                  <a:lnTo>
                    <a:pt x="835190" y="87980"/>
                  </a:lnTo>
                  <a:lnTo>
                    <a:pt x="1043987" y="87980"/>
                  </a:lnTo>
                  <a:lnTo>
                    <a:pt x="1252785" y="0"/>
                  </a:lnTo>
                  <a:lnTo>
                    <a:pt x="1461582" y="117307"/>
                  </a:lnTo>
                </a:path>
              </a:pathLst>
            </a:custGeom>
            <a:ln w="40651" cap="flat">
              <a:solidFill>
                <a:srgbClr val="BEBEBE">
                  <a:alpha val="69803"/>
                </a:srgbClr>
              </a:solidFill>
              <a:prstDash val="solid"/>
              <a:round/>
            </a:ln>
          </p:spPr>
          <p:txBody>
            <a:bodyPr/>
            <a:lstStyle/>
            <a:p/>
          </p:txBody>
        </p:sp>
        <p:sp>
          <p:nvSpPr>
            <p:cNvPr id="254" name="pl254"/>
            <p:cNvSpPr/>
            <p:nvPr/>
          </p:nvSpPr>
          <p:spPr>
            <a:xfrm>
              <a:off x="4185089" y="1618046"/>
              <a:ext cx="1461582" cy="117307"/>
            </a:xfrm>
            <a:custGeom>
              <a:avLst/>
              <a:pathLst>
                <a:path w="1461582" h="117307">
                  <a:moveTo>
                    <a:pt x="0" y="29326"/>
                  </a:moveTo>
                  <a:lnTo>
                    <a:pt x="208797" y="29326"/>
                  </a:lnTo>
                  <a:lnTo>
                    <a:pt x="417595" y="58653"/>
                  </a:lnTo>
                  <a:lnTo>
                    <a:pt x="626392" y="87980"/>
                  </a:lnTo>
                  <a:lnTo>
                    <a:pt x="835190" y="87980"/>
                  </a:lnTo>
                  <a:lnTo>
                    <a:pt x="1043987" y="87980"/>
                  </a:lnTo>
                  <a:lnTo>
                    <a:pt x="1252785" y="0"/>
                  </a:lnTo>
                  <a:lnTo>
                    <a:pt x="1461582" y="117307"/>
                  </a:lnTo>
                </a:path>
              </a:pathLst>
            </a:custGeom>
            <a:ln w="35231" cap="flat">
              <a:solidFill>
                <a:srgbClr val="BEBEBE">
                  <a:alpha val="69803"/>
                </a:srgbClr>
              </a:solidFill>
              <a:prstDash val="solid"/>
              <a:round/>
            </a:ln>
          </p:spPr>
          <p:txBody>
            <a:bodyPr/>
            <a:lstStyle/>
            <a:p/>
          </p:txBody>
        </p:sp>
        <p:sp>
          <p:nvSpPr>
            <p:cNvPr id="255" name="pl255"/>
            <p:cNvSpPr/>
            <p:nvPr/>
          </p:nvSpPr>
          <p:spPr>
            <a:xfrm>
              <a:off x="418508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256" name="pl256"/>
            <p:cNvSpPr/>
            <p:nvPr/>
          </p:nvSpPr>
          <p:spPr>
            <a:xfrm>
              <a:off x="4185089" y="1618046"/>
              <a:ext cx="1461582" cy="117307"/>
            </a:xfrm>
            <a:custGeom>
              <a:avLst/>
              <a:pathLst>
                <a:path w="1461582" h="117307">
                  <a:moveTo>
                    <a:pt x="0" y="29326"/>
                  </a:moveTo>
                  <a:lnTo>
                    <a:pt x="208797" y="29326"/>
                  </a:lnTo>
                  <a:lnTo>
                    <a:pt x="417595" y="58653"/>
                  </a:lnTo>
                  <a:lnTo>
                    <a:pt x="626392" y="87980"/>
                  </a:lnTo>
                  <a:lnTo>
                    <a:pt x="835190" y="87980"/>
                  </a:lnTo>
                  <a:lnTo>
                    <a:pt x="1043987" y="87980"/>
                  </a:lnTo>
                  <a:lnTo>
                    <a:pt x="1252785" y="0"/>
                  </a:lnTo>
                  <a:lnTo>
                    <a:pt x="1461582" y="117307"/>
                  </a:lnTo>
                </a:path>
              </a:pathLst>
            </a:custGeom>
            <a:ln w="40651" cap="flat">
              <a:solidFill>
                <a:srgbClr val="000000">
                  <a:alpha val="100000"/>
                </a:srgbClr>
              </a:solidFill>
              <a:prstDash val="solid"/>
              <a:round/>
            </a:ln>
          </p:spPr>
          <p:txBody>
            <a:bodyPr/>
            <a:lstStyle/>
            <a:p/>
          </p:txBody>
        </p:sp>
        <p:sp>
          <p:nvSpPr>
            <p:cNvPr id="257" name="pl257"/>
            <p:cNvSpPr/>
            <p:nvPr/>
          </p:nvSpPr>
          <p:spPr>
            <a:xfrm>
              <a:off x="4185089" y="1618046"/>
              <a:ext cx="1461582" cy="117307"/>
            </a:xfrm>
            <a:custGeom>
              <a:avLst/>
              <a:pathLst>
                <a:path w="1461582" h="117307">
                  <a:moveTo>
                    <a:pt x="0" y="29326"/>
                  </a:moveTo>
                  <a:lnTo>
                    <a:pt x="208797" y="29326"/>
                  </a:lnTo>
                  <a:lnTo>
                    <a:pt x="417595" y="58653"/>
                  </a:lnTo>
                  <a:lnTo>
                    <a:pt x="626392" y="87980"/>
                  </a:lnTo>
                  <a:lnTo>
                    <a:pt x="835190" y="87980"/>
                  </a:lnTo>
                  <a:lnTo>
                    <a:pt x="1043987" y="87980"/>
                  </a:lnTo>
                  <a:lnTo>
                    <a:pt x="1252785" y="0"/>
                  </a:lnTo>
                  <a:lnTo>
                    <a:pt x="1461582" y="117307"/>
                  </a:lnTo>
                </a:path>
              </a:pathLst>
            </a:custGeom>
            <a:ln w="35231" cap="flat">
              <a:solidFill>
                <a:srgbClr val="1CABE2">
                  <a:alpha val="100000"/>
                </a:srgbClr>
              </a:solidFill>
              <a:prstDash val="solid"/>
              <a:round/>
            </a:ln>
          </p:spPr>
          <p:txBody>
            <a:bodyPr/>
            <a:lstStyle/>
            <a:p/>
          </p:txBody>
        </p:sp>
        <p:sp>
          <p:nvSpPr>
            <p:cNvPr id="258" name="tx258"/>
            <p:cNvSpPr/>
            <p:nvPr/>
          </p:nvSpPr>
          <p:spPr>
            <a:xfrm>
              <a:off x="4124830" y="14688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59" name="tx259"/>
            <p:cNvSpPr/>
            <p:nvPr/>
          </p:nvSpPr>
          <p:spPr>
            <a:xfrm>
              <a:off x="4333627" y="14688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60" name="tx260"/>
            <p:cNvSpPr/>
            <p:nvPr/>
          </p:nvSpPr>
          <p:spPr>
            <a:xfrm>
              <a:off x="4542425" y="1498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261" name="tx261"/>
            <p:cNvSpPr/>
            <p:nvPr/>
          </p:nvSpPr>
          <p:spPr>
            <a:xfrm>
              <a:off x="4751222" y="1527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2" name="tx262"/>
            <p:cNvSpPr/>
            <p:nvPr/>
          </p:nvSpPr>
          <p:spPr>
            <a:xfrm>
              <a:off x="4960020" y="1527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3" name="tx263"/>
            <p:cNvSpPr/>
            <p:nvPr/>
          </p:nvSpPr>
          <p:spPr>
            <a:xfrm>
              <a:off x="5168817" y="1527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64" name="tx264"/>
            <p:cNvSpPr/>
            <p:nvPr/>
          </p:nvSpPr>
          <p:spPr>
            <a:xfrm>
              <a:off x="5377615"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65" name="tx265"/>
            <p:cNvSpPr/>
            <p:nvPr/>
          </p:nvSpPr>
          <p:spPr>
            <a:xfrm>
              <a:off x="5586413" y="15567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66" name="rc266"/>
            <p:cNvSpPr/>
            <p:nvPr/>
          </p:nvSpPr>
          <p:spPr>
            <a:xfrm>
              <a:off x="4112010" y="2358522"/>
              <a:ext cx="1607740" cy="1000048"/>
            </a:xfrm>
            <a:prstGeom prst="rect">
              <a:avLst/>
            </a:prstGeom>
            <a:solidFill>
              <a:srgbClr val="EBEBEB">
                <a:alpha val="100000"/>
              </a:srgbClr>
            </a:solidFill>
          </p:spPr>
          <p:txBody>
            <a:bodyPr/>
            <a:lstStyle/>
            <a:p/>
          </p:txBody>
        </p:sp>
        <p:sp>
          <p:nvSpPr>
            <p:cNvPr id="267" name="pl267"/>
            <p:cNvSpPr/>
            <p:nvPr/>
          </p:nvSpPr>
          <p:spPr>
            <a:xfrm>
              <a:off x="4112010" y="33204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8" name="pl268"/>
            <p:cNvSpPr/>
            <p:nvPr/>
          </p:nvSpPr>
          <p:spPr>
            <a:xfrm>
              <a:off x="4112010" y="29538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69" name="pl269"/>
            <p:cNvSpPr/>
            <p:nvPr/>
          </p:nvSpPr>
          <p:spPr>
            <a:xfrm>
              <a:off x="4112010" y="25872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0" name="pl270"/>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1" name="pl271"/>
            <p:cNvSpPr/>
            <p:nvPr/>
          </p:nvSpPr>
          <p:spPr>
            <a:xfrm>
              <a:off x="411201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2" name="pl272"/>
            <p:cNvSpPr/>
            <p:nvPr/>
          </p:nvSpPr>
          <p:spPr>
            <a:xfrm>
              <a:off x="4112010" y="27705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73" name="pl27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1" name="pl281"/>
            <p:cNvSpPr/>
            <p:nvPr/>
          </p:nvSpPr>
          <p:spPr>
            <a:xfrm>
              <a:off x="418508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282" name="pl282"/>
            <p:cNvSpPr/>
            <p:nvPr/>
          </p:nvSpPr>
          <p:spPr>
            <a:xfrm>
              <a:off x="4185089" y="2785229"/>
              <a:ext cx="1461582" cy="205288"/>
            </a:xfrm>
            <a:custGeom>
              <a:avLst/>
              <a:pathLst>
                <a:path w="1461582" h="205288">
                  <a:moveTo>
                    <a:pt x="0" y="14663"/>
                  </a:moveTo>
                  <a:lnTo>
                    <a:pt x="208797" y="0"/>
                  </a:lnTo>
                  <a:lnTo>
                    <a:pt x="417595" y="131971"/>
                  </a:lnTo>
                  <a:lnTo>
                    <a:pt x="626392" y="146634"/>
                  </a:lnTo>
                  <a:lnTo>
                    <a:pt x="835190" y="131971"/>
                  </a:lnTo>
                  <a:lnTo>
                    <a:pt x="1043987" y="117307"/>
                  </a:lnTo>
                  <a:lnTo>
                    <a:pt x="1252785" y="131971"/>
                  </a:lnTo>
                  <a:lnTo>
                    <a:pt x="1461582" y="205288"/>
                  </a:lnTo>
                </a:path>
              </a:pathLst>
            </a:custGeom>
            <a:ln w="40651" cap="flat">
              <a:solidFill>
                <a:srgbClr val="BEBEBE">
                  <a:alpha val="69803"/>
                </a:srgbClr>
              </a:solidFill>
              <a:prstDash val="solid"/>
              <a:round/>
            </a:ln>
          </p:spPr>
          <p:txBody>
            <a:bodyPr/>
            <a:lstStyle/>
            <a:p/>
          </p:txBody>
        </p:sp>
        <p:sp>
          <p:nvSpPr>
            <p:cNvPr id="283" name="pl283"/>
            <p:cNvSpPr/>
            <p:nvPr/>
          </p:nvSpPr>
          <p:spPr>
            <a:xfrm>
              <a:off x="4185089" y="2785229"/>
              <a:ext cx="1461582" cy="205288"/>
            </a:xfrm>
            <a:custGeom>
              <a:avLst/>
              <a:pathLst>
                <a:path w="1461582" h="205288">
                  <a:moveTo>
                    <a:pt x="0" y="14663"/>
                  </a:moveTo>
                  <a:lnTo>
                    <a:pt x="208797" y="0"/>
                  </a:lnTo>
                  <a:lnTo>
                    <a:pt x="417595" y="131971"/>
                  </a:lnTo>
                  <a:lnTo>
                    <a:pt x="626392" y="146634"/>
                  </a:lnTo>
                  <a:lnTo>
                    <a:pt x="835190" y="131971"/>
                  </a:lnTo>
                  <a:lnTo>
                    <a:pt x="1043987" y="117307"/>
                  </a:lnTo>
                  <a:lnTo>
                    <a:pt x="1252785" y="131971"/>
                  </a:lnTo>
                  <a:lnTo>
                    <a:pt x="1461582" y="205288"/>
                  </a:lnTo>
                </a:path>
              </a:pathLst>
            </a:custGeom>
            <a:ln w="35231" cap="flat">
              <a:solidFill>
                <a:srgbClr val="BEBEBE">
                  <a:alpha val="69803"/>
                </a:srgbClr>
              </a:solidFill>
              <a:prstDash val="solid"/>
              <a:round/>
            </a:ln>
          </p:spPr>
          <p:txBody>
            <a:bodyPr/>
            <a:lstStyle/>
            <a:p/>
          </p:txBody>
        </p:sp>
        <p:sp>
          <p:nvSpPr>
            <p:cNvPr id="284" name="pl284"/>
            <p:cNvSpPr/>
            <p:nvPr/>
          </p:nvSpPr>
          <p:spPr>
            <a:xfrm>
              <a:off x="418508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285" name="pl285"/>
            <p:cNvSpPr/>
            <p:nvPr/>
          </p:nvSpPr>
          <p:spPr>
            <a:xfrm>
              <a:off x="4185089" y="2785229"/>
              <a:ext cx="1461582" cy="205288"/>
            </a:xfrm>
            <a:custGeom>
              <a:avLst/>
              <a:pathLst>
                <a:path w="1461582" h="205288">
                  <a:moveTo>
                    <a:pt x="0" y="14663"/>
                  </a:moveTo>
                  <a:lnTo>
                    <a:pt x="208797" y="0"/>
                  </a:lnTo>
                  <a:lnTo>
                    <a:pt x="417595" y="131971"/>
                  </a:lnTo>
                  <a:lnTo>
                    <a:pt x="626392" y="146634"/>
                  </a:lnTo>
                  <a:lnTo>
                    <a:pt x="835190" y="131971"/>
                  </a:lnTo>
                  <a:lnTo>
                    <a:pt x="1043987" y="117307"/>
                  </a:lnTo>
                  <a:lnTo>
                    <a:pt x="1252785" y="131971"/>
                  </a:lnTo>
                  <a:lnTo>
                    <a:pt x="1461582" y="205288"/>
                  </a:lnTo>
                </a:path>
              </a:pathLst>
            </a:custGeom>
            <a:ln w="40651" cap="flat">
              <a:solidFill>
                <a:srgbClr val="000000">
                  <a:alpha val="100000"/>
                </a:srgbClr>
              </a:solidFill>
              <a:prstDash val="solid"/>
              <a:round/>
            </a:ln>
          </p:spPr>
          <p:txBody>
            <a:bodyPr/>
            <a:lstStyle/>
            <a:p/>
          </p:txBody>
        </p:sp>
        <p:sp>
          <p:nvSpPr>
            <p:cNvPr id="286" name="pl286"/>
            <p:cNvSpPr/>
            <p:nvPr/>
          </p:nvSpPr>
          <p:spPr>
            <a:xfrm>
              <a:off x="4185089" y="2785229"/>
              <a:ext cx="1461582" cy="205288"/>
            </a:xfrm>
            <a:custGeom>
              <a:avLst/>
              <a:pathLst>
                <a:path w="1461582" h="205288">
                  <a:moveTo>
                    <a:pt x="0" y="14663"/>
                  </a:moveTo>
                  <a:lnTo>
                    <a:pt x="208797" y="0"/>
                  </a:lnTo>
                  <a:lnTo>
                    <a:pt x="417595" y="131971"/>
                  </a:lnTo>
                  <a:lnTo>
                    <a:pt x="626392" y="146634"/>
                  </a:lnTo>
                  <a:lnTo>
                    <a:pt x="835190" y="131971"/>
                  </a:lnTo>
                  <a:lnTo>
                    <a:pt x="1043987" y="117307"/>
                  </a:lnTo>
                  <a:lnTo>
                    <a:pt x="1252785" y="131971"/>
                  </a:lnTo>
                  <a:lnTo>
                    <a:pt x="1461582" y="205288"/>
                  </a:lnTo>
                </a:path>
              </a:pathLst>
            </a:custGeom>
            <a:ln w="35231" cap="flat">
              <a:solidFill>
                <a:srgbClr val="1CABE2">
                  <a:alpha val="100000"/>
                </a:srgbClr>
              </a:solidFill>
              <a:prstDash val="solid"/>
              <a:round/>
            </a:ln>
          </p:spPr>
          <p:txBody>
            <a:bodyPr/>
            <a:lstStyle/>
            <a:p/>
          </p:txBody>
        </p:sp>
        <p:sp>
          <p:nvSpPr>
            <p:cNvPr id="287" name="tx287"/>
            <p:cNvSpPr/>
            <p:nvPr/>
          </p:nvSpPr>
          <p:spPr>
            <a:xfrm>
              <a:off x="4124830" y="26213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288" name="tx288"/>
            <p:cNvSpPr/>
            <p:nvPr/>
          </p:nvSpPr>
          <p:spPr>
            <a:xfrm>
              <a:off x="4333627" y="26066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289" name="tx289"/>
            <p:cNvSpPr/>
            <p:nvPr/>
          </p:nvSpPr>
          <p:spPr>
            <a:xfrm>
              <a:off x="4542425" y="2738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0" name="tx290"/>
            <p:cNvSpPr/>
            <p:nvPr/>
          </p:nvSpPr>
          <p:spPr>
            <a:xfrm>
              <a:off x="4751222" y="2753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91" name="tx291"/>
            <p:cNvSpPr/>
            <p:nvPr/>
          </p:nvSpPr>
          <p:spPr>
            <a:xfrm>
              <a:off x="4960020" y="2738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2" name="tx292"/>
            <p:cNvSpPr/>
            <p:nvPr/>
          </p:nvSpPr>
          <p:spPr>
            <a:xfrm>
              <a:off x="5168817" y="2723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93" name="tx293"/>
            <p:cNvSpPr/>
            <p:nvPr/>
          </p:nvSpPr>
          <p:spPr>
            <a:xfrm>
              <a:off x="5377615" y="27386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94" name="tx294"/>
            <p:cNvSpPr/>
            <p:nvPr/>
          </p:nvSpPr>
          <p:spPr>
            <a:xfrm>
              <a:off x="5586413" y="28119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295" name="rc295"/>
            <p:cNvSpPr/>
            <p:nvPr/>
          </p:nvSpPr>
          <p:spPr>
            <a:xfrm>
              <a:off x="4112010" y="3643012"/>
              <a:ext cx="1607740" cy="1000048"/>
            </a:xfrm>
            <a:prstGeom prst="rect">
              <a:avLst/>
            </a:prstGeom>
            <a:solidFill>
              <a:srgbClr val="EBEBEB">
                <a:alpha val="100000"/>
              </a:srgbClr>
            </a:solidFill>
          </p:spPr>
          <p:txBody>
            <a:bodyPr/>
            <a:lstStyle/>
            <a:p/>
          </p:txBody>
        </p:sp>
        <p:sp>
          <p:nvSpPr>
            <p:cNvPr id="296" name="pl296"/>
            <p:cNvSpPr/>
            <p:nvPr/>
          </p:nvSpPr>
          <p:spPr>
            <a:xfrm>
              <a:off x="4112010" y="46049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7" name="pl297"/>
            <p:cNvSpPr/>
            <p:nvPr/>
          </p:nvSpPr>
          <p:spPr>
            <a:xfrm>
              <a:off x="4112010" y="423834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8" name="pl298"/>
            <p:cNvSpPr/>
            <p:nvPr/>
          </p:nvSpPr>
          <p:spPr>
            <a:xfrm>
              <a:off x="4112010" y="38717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99" name="pl29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0" name="pl300"/>
            <p:cNvSpPr/>
            <p:nvPr/>
          </p:nvSpPr>
          <p:spPr>
            <a:xfrm>
              <a:off x="411201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1" name="pl301"/>
            <p:cNvSpPr/>
            <p:nvPr/>
          </p:nvSpPr>
          <p:spPr>
            <a:xfrm>
              <a:off x="4112010" y="4055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02" name="pl302"/>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0" name="pl310"/>
            <p:cNvSpPr/>
            <p:nvPr/>
          </p:nvSpPr>
          <p:spPr>
            <a:xfrm>
              <a:off x="418508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311" name="pl311"/>
            <p:cNvSpPr/>
            <p:nvPr/>
          </p:nvSpPr>
          <p:spPr>
            <a:xfrm>
              <a:off x="4185089" y="4099046"/>
              <a:ext cx="1461582" cy="175961"/>
            </a:xfrm>
            <a:custGeom>
              <a:avLst/>
              <a:pathLst>
                <a:path w="1461582" h="175961">
                  <a:moveTo>
                    <a:pt x="0" y="43990"/>
                  </a:moveTo>
                  <a:lnTo>
                    <a:pt x="208797" y="131971"/>
                  </a:lnTo>
                  <a:lnTo>
                    <a:pt x="417595" y="146634"/>
                  </a:lnTo>
                  <a:lnTo>
                    <a:pt x="626392" y="0"/>
                  </a:lnTo>
                  <a:lnTo>
                    <a:pt x="835190" y="117307"/>
                  </a:lnTo>
                  <a:lnTo>
                    <a:pt x="1043987" y="146634"/>
                  </a:lnTo>
                  <a:lnTo>
                    <a:pt x="1252785" y="175961"/>
                  </a:lnTo>
                  <a:lnTo>
                    <a:pt x="1461582" y="175961"/>
                  </a:lnTo>
                </a:path>
              </a:pathLst>
            </a:custGeom>
            <a:ln w="40651" cap="flat">
              <a:solidFill>
                <a:srgbClr val="BEBEBE">
                  <a:alpha val="69803"/>
                </a:srgbClr>
              </a:solidFill>
              <a:prstDash val="solid"/>
              <a:round/>
            </a:ln>
          </p:spPr>
          <p:txBody>
            <a:bodyPr/>
            <a:lstStyle/>
            <a:p/>
          </p:txBody>
        </p:sp>
        <p:sp>
          <p:nvSpPr>
            <p:cNvPr id="312" name="pl312"/>
            <p:cNvSpPr/>
            <p:nvPr/>
          </p:nvSpPr>
          <p:spPr>
            <a:xfrm>
              <a:off x="4185089" y="4099046"/>
              <a:ext cx="1461582" cy="175961"/>
            </a:xfrm>
            <a:custGeom>
              <a:avLst/>
              <a:pathLst>
                <a:path w="1461582" h="175961">
                  <a:moveTo>
                    <a:pt x="0" y="43990"/>
                  </a:moveTo>
                  <a:lnTo>
                    <a:pt x="208797" y="131971"/>
                  </a:lnTo>
                  <a:lnTo>
                    <a:pt x="417595" y="146634"/>
                  </a:lnTo>
                  <a:lnTo>
                    <a:pt x="626392" y="0"/>
                  </a:lnTo>
                  <a:lnTo>
                    <a:pt x="835190" y="117307"/>
                  </a:lnTo>
                  <a:lnTo>
                    <a:pt x="1043987" y="146634"/>
                  </a:lnTo>
                  <a:lnTo>
                    <a:pt x="1252785" y="175961"/>
                  </a:lnTo>
                  <a:lnTo>
                    <a:pt x="1461582" y="175961"/>
                  </a:lnTo>
                </a:path>
              </a:pathLst>
            </a:custGeom>
            <a:ln w="35231" cap="flat">
              <a:solidFill>
                <a:srgbClr val="BEBEBE">
                  <a:alpha val="69803"/>
                </a:srgbClr>
              </a:solidFill>
              <a:prstDash val="solid"/>
              <a:round/>
            </a:ln>
          </p:spPr>
          <p:txBody>
            <a:bodyPr/>
            <a:lstStyle/>
            <a:p/>
          </p:txBody>
        </p:sp>
        <p:sp>
          <p:nvSpPr>
            <p:cNvPr id="313" name="pl313"/>
            <p:cNvSpPr/>
            <p:nvPr/>
          </p:nvSpPr>
          <p:spPr>
            <a:xfrm>
              <a:off x="418508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314" name="pl314"/>
            <p:cNvSpPr/>
            <p:nvPr/>
          </p:nvSpPr>
          <p:spPr>
            <a:xfrm>
              <a:off x="4185089" y="4099046"/>
              <a:ext cx="1461582" cy="175961"/>
            </a:xfrm>
            <a:custGeom>
              <a:avLst/>
              <a:pathLst>
                <a:path w="1461582" h="175961">
                  <a:moveTo>
                    <a:pt x="0" y="43990"/>
                  </a:moveTo>
                  <a:lnTo>
                    <a:pt x="208797" y="131971"/>
                  </a:lnTo>
                  <a:lnTo>
                    <a:pt x="417595" y="146634"/>
                  </a:lnTo>
                  <a:lnTo>
                    <a:pt x="626392" y="0"/>
                  </a:lnTo>
                  <a:lnTo>
                    <a:pt x="835190" y="117307"/>
                  </a:lnTo>
                  <a:lnTo>
                    <a:pt x="1043987" y="146634"/>
                  </a:lnTo>
                  <a:lnTo>
                    <a:pt x="1252785" y="175961"/>
                  </a:lnTo>
                  <a:lnTo>
                    <a:pt x="1461582" y="175961"/>
                  </a:lnTo>
                </a:path>
              </a:pathLst>
            </a:custGeom>
            <a:ln w="40651" cap="flat">
              <a:solidFill>
                <a:srgbClr val="000000">
                  <a:alpha val="100000"/>
                </a:srgbClr>
              </a:solidFill>
              <a:prstDash val="solid"/>
              <a:round/>
            </a:ln>
          </p:spPr>
          <p:txBody>
            <a:bodyPr/>
            <a:lstStyle/>
            <a:p/>
          </p:txBody>
        </p:sp>
        <p:sp>
          <p:nvSpPr>
            <p:cNvPr id="315" name="pl315"/>
            <p:cNvSpPr/>
            <p:nvPr/>
          </p:nvSpPr>
          <p:spPr>
            <a:xfrm>
              <a:off x="4185089" y="4099046"/>
              <a:ext cx="1461582" cy="175961"/>
            </a:xfrm>
            <a:custGeom>
              <a:avLst/>
              <a:pathLst>
                <a:path w="1461582" h="175961">
                  <a:moveTo>
                    <a:pt x="0" y="43990"/>
                  </a:moveTo>
                  <a:lnTo>
                    <a:pt x="208797" y="131971"/>
                  </a:lnTo>
                  <a:lnTo>
                    <a:pt x="417595" y="146634"/>
                  </a:lnTo>
                  <a:lnTo>
                    <a:pt x="626392" y="0"/>
                  </a:lnTo>
                  <a:lnTo>
                    <a:pt x="835190" y="117307"/>
                  </a:lnTo>
                  <a:lnTo>
                    <a:pt x="1043987" y="146634"/>
                  </a:lnTo>
                  <a:lnTo>
                    <a:pt x="1252785" y="175961"/>
                  </a:lnTo>
                  <a:lnTo>
                    <a:pt x="1461582" y="175961"/>
                  </a:lnTo>
                </a:path>
              </a:pathLst>
            </a:custGeom>
            <a:ln w="35231" cap="flat">
              <a:solidFill>
                <a:srgbClr val="1CABE2">
                  <a:alpha val="100000"/>
                </a:srgbClr>
              </a:solidFill>
              <a:prstDash val="solid"/>
              <a:round/>
            </a:ln>
          </p:spPr>
          <p:txBody>
            <a:bodyPr/>
            <a:lstStyle/>
            <a:p/>
          </p:txBody>
        </p:sp>
        <p:sp>
          <p:nvSpPr>
            <p:cNvPr id="316" name="tx316"/>
            <p:cNvSpPr/>
            <p:nvPr/>
          </p:nvSpPr>
          <p:spPr>
            <a:xfrm>
              <a:off x="412483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17" name="tx317"/>
            <p:cNvSpPr/>
            <p:nvPr/>
          </p:nvSpPr>
          <p:spPr>
            <a:xfrm>
              <a:off x="4333627" y="40524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18" name="tx318"/>
            <p:cNvSpPr/>
            <p:nvPr/>
          </p:nvSpPr>
          <p:spPr>
            <a:xfrm>
              <a:off x="4542425" y="40671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19" name="tx319"/>
            <p:cNvSpPr/>
            <p:nvPr/>
          </p:nvSpPr>
          <p:spPr>
            <a:xfrm>
              <a:off x="4751222" y="392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320" name="tx320"/>
            <p:cNvSpPr/>
            <p:nvPr/>
          </p:nvSpPr>
          <p:spPr>
            <a:xfrm>
              <a:off x="4960020"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21" name="tx321"/>
            <p:cNvSpPr/>
            <p:nvPr/>
          </p:nvSpPr>
          <p:spPr>
            <a:xfrm>
              <a:off x="5168817" y="40671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22" name="tx322"/>
            <p:cNvSpPr/>
            <p:nvPr/>
          </p:nvSpPr>
          <p:spPr>
            <a:xfrm>
              <a:off x="5377615" y="409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23" name="tx323"/>
            <p:cNvSpPr/>
            <p:nvPr/>
          </p:nvSpPr>
          <p:spPr>
            <a:xfrm>
              <a:off x="5586413" y="40964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24" name="rc324"/>
            <p:cNvSpPr/>
            <p:nvPr/>
          </p:nvSpPr>
          <p:spPr>
            <a:xfrm>
              <a:off x="4112010" y="4927502"/>
              <a:ext cx="1607740" cy="1000048"/>
            </a:xfrm>
            <a:prstGeom prst="rect">
              <a:avLst/>
            </a:prstGeom>
            <a:solidFill>
              <a:srgbClr val="EBEBEB">
                <a:alpha val="100000"/>
              </a:srgbClr>
            </a:solidFill>
          </p:spPr>
          <p:txBody>
            <a:bodyPr/>
            <a:lstStyle/>
            <a:p/>
          </p:txBody>
        </p:sp>
        <p:sp>
          <p:nvSpPr>
            <p:cNvPr id="325" name="pl325"/>
            <p:cNvSpPr/>
            <p:nvPr/>
          </p:nvSpPr>
          <p:spPr>
            <a:xfrm>
              <a:off x="4112010" y="58894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6" name="pl326"/>
            <p:cNvSpPr/>
            <p:nvPr/>
          </p:nvSpPr>
          <p:spPr>
            <a:xfrm>
              <a:off x="4112010" y="552283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7" name="pl327"/>
            <p:cNvSpPr/>
            <p:nvPr/>
          </p:nvSpPr>
          <p:spPr>
            <a:xfrm>
              <a:off x="4112010" y="5156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8" name="pl328"/>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29" name="pl329"/>
            <p:cNvSpPr/>
            <p:nvPr/>
          </p:nvSpPr>
          <p:spPr>
            <a:xfrm>
              <a:off x="411201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0" name="pl330"/>
            <p:cNvSpPr/>
            <p:nvPr/>
          </p:nvSpPr>
          <p:spPr>
            <a:xfrm>
              <a:off x="4112010" y="5339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31" name="pl331"/>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418508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340" name="pl340"/>
            <p:cNvSpPr/>
            <p:nvPr/>
          </p:nvSpPr>
          <p:spPr>
            <a:xfrm>
              <a:off x="4185089" y="5412862"/>
              <a:ext cx="1461582" cy="73317"/>
            </a:xfrm>
            <a:custGeom>
              <a:avLst/>
              <a:pathLst>
                <a:path w="1461582" h="73317">
                  <a:moveTo>
                    <a:pt x="0" y="29326"/>
                  </a:moveTo>
                  <a:lnTo>
                    <a:pt x="208797" y="14663"/>
                  </a:lnTo>
                  <a:lnTo>
                    <a:pt x="417595" y="14663"/>
                  </a:lnTo>
                  <a:lnTo>
                    <a:pt x="626392" y="0"/>
                  </a:lnTo>
                  <a:lnTo>
                    <a:pt x="835190" y="29326"/>
                  </a:lnTo>
                  <a:lnTo>
                    <a:pt x="1043987" y="43990"/>
                  </a:lnTo>
                  <a:lnTo>
                    <a:pt x="1252785" y="58653"/>
                  </a:lnTo>
                  <a:lnTo>
                    <a:pt x="1461582" y="73317"/>
                  </a:lnTo>
                </a:path>
              </a:pathLst>
            </a:custGeom>
            <a:ln w="40651" cap="flat">
              <a:solidFill>
                <a:srgbClr val="BEBEBE">
                  <a:alpha val="69803"/>
                </a:srgbClr>
              </a:solidFill>
              <a:prstDash val="solid"/>
              <a:round/>
            </a:ln>
          </p:spPr>
          <p:txBody>
            <a:bodyPr/>
            <a:lstStyle/>
            <a:p/>
          </p:txBody>
        </p:sp>
        <p:sp>
          <p:nvSpPr>
            <p:cNvPr id="341" name="pl341"/>
            <p:cNvSpPr/>
            <p:nvPr/>
          </p:nvSpPr>
          <p:spPr>
            <a:xfrm>
              <a:off x="4185089" y="5412862"/>
              <a:ext cx="1461582" cy="73317"/>
            </a:xfrm>
            <a:custGeom>
              <a:avLst/>
              <a:pathLst>
                <a:path w="1461582" h="73317">
                  <a:moveTo>
                    <a:pt x="0" y="29326"/>
                  </a:moveTo>
                  <a:lnTo>
                    <a:pt x="208797" y="14663"/>
                  </a:lnTo>
                  <a:lnTo>
                    <a:pt x="417595" y="14663"/>
                  </a:lnTo>
                  <a:lnTo>
                    <a:pt x="626392" y="0"/>
                  </a:lnTo>
                  <a:lnTo>
                    <a:pt x="835190" y="29326"/>
                  </a:lnTo>
                  <a:lnTo>
                    <a:pt x="1043987" y="43990"/>
                  </a:lnTo>
                  <a:lnTo>
                    <a:pt x="1252785" y="58653"/>
                  </a:lnTo>
                  <a:lnTo>
                    <a:pt x="1461582" y="73317"/>
                  </a:lnTo>
                </a:path>
              </a:pathLst>
            </a:custGeom>
            <a:ln w="35231" cap="flat">
              <a:solidFill>
                <a:srgbClr val="BEBEBE">
                  <a:alpha val="69803"/>
                </a:srgbClr>
              </a:solidFill>
              <a:prstDash val="solid"/>
              <a:round/>
            </a:ln>
          </p:spPr>
          <p:txBody>
            <a:bodyPr/>
            <a:lstStyle/>
            <a:p/>
          </p:txBody>
        </p:sp>
        <p:sp>
          <p:nvSpPr>
            <p:cNvPr id="342" name="pl342"/>
            <p:cNvSpPr/>
            <p:nvPr/>
          </p:nvSpPr>
          <p:spPr>
            <a:xfrm>
              <a:off x="418508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343" name="pl343"/>
            <p:cNvSpPr/>
            <p:nvPr/>
          </p:nvSpPr>
          <p:spPr>
            <a:xfrm>
              <a:off x="4185089" y="5412862"/>
              <a:ext cx="1461582" cy="73317"/>
            </a:xfrm>
            <a:custGeom>
              <a:avLst/>
              <a:pathLst>
                <a:path w="1461582" h="73317">
                  <a:moveTo>
                    <a:pt x="0" y="29326"/>
                  </a:moveTo>
                  <a:lnTo>
                    <a:pt x="208797" y="14663"/>
                  </a:lnTo>
                  <a:lnTo>
                    <a:pt x="417595" y="14663"/>
                  </a:lnTo>
                  <a:lnTo>
                    <a:pt x="626392" y="0"/>
                  </a:lnTo>
                  <a:lnTo>
                    <a:pt x="835190" y="29326"/>
                  </a:lnTo>
                  <a:lnTo>
                    <a:pt x="1043987" y="43990"/>
                  </a:lnTo>
                  <a:lnTo>
                    <a:pt x="1252785" y="58653"/>
                  </a:lnTo>
                  <a:lnTo>
                    <a:pt x="1461582" y="73317"/>
                  </a:lnTo>
                </a:path>
              </a:pathLst>
            </a:custGeom>
            <a:ln w="40651" cap="flat">
              <a:solidFill>
                <a:srgbClr val="000000">
                  <a:alpha val="100000"/>
                </a:srgbClr>
              </a:solidFill>
              <a:prstDash val="solid"/>
              <a:round/>
            </a:ln>
          </p:spPr>
          <p:txBody>
            <a:bodyPr/>
            <a:lstStyle/>
            <a:p/>
          </p:txBody>
        </p:sp>
        <p:sp>
          <p:nvSpPr>
            <p:cNvPr id="344" name="pl344"/>
            <p:cNvSpPr/>
            <p:nvPr/>
          </p:nvSpPr>
          <p:spPr>
            <a:xfrm>
              <a:off x="4185089" y="5412862"/>
              <a:ext cx="1461582" cy="73317"/>
            </a:xfrm>
            <a:custGeom>
              <a:avLst/>
              <a:pathLst>
                <a:path w="1461582" h="73317">
                  <a:moveTo>
                    <a:pt x="0" y="29326"/>
                  </a:moveTo>
                  <a:lnTo>
                    <a:pt x="208797" y="14663"/>
                  </a:lnTo>
                  <a:lnTo>
                    <a:pt x="417595" y="14663"/>
                  </a:lnTo>
                  <a:lnTo>
                    <a:pt x="626392" y="0"/>
                  </a:lnTo>
                  <a:lnTo>
                    <a:pt x="835190" y="29326"/>
                  </a:lnTo>
                  <a:lnTo>
                    <a:pt x="1043987" y="43990"/>
                  </a:lnTo>
                  <a:lnTo>
                    <a:pt x="1252785" y="58653"/>
                  </a:lnTo>
                  <a:lnTo>
                    <a:pt x="1461582" y="73317"/>
                  </a:lnTo>
                </a:path>
              </a:pathLst>
            </a:custGeom>
            <a:ln w="35231" cap="flat">
              <a:solidFill>
                <a:srgbClr val="1CABE2">
                  <a:alpha val="100000"/>
                </a:srgbClr>
              </a:solidFill>
              <a:prstDash val="solid"/>
              <a:round/>
            </a:ln>
          </p:spPr>
          <p:txBody>
            <a:bodyPr/>
            <a:lstStyle/>
            <a:p/>
          </p:txBody>
        </p:sp>
        <p:sp>
          <p:nvSpPr>
            <p:cNvPr id="345" name="tx345"/>
            <p:cNvSpPr/>
            <p:nvPr/>
          </p:nvSpPr>
          <p:spPr>
            <a:xfrm>
              <a:off x="4124830"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46" name="tx346"/>
            <p:cNvSpPr/>
            <p:nvPr/>
          </p:nvSpPr>
          <p:spPr>
            <a:xfrm>
              <a:off x="4333627"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47" name="tx347"/>
            <p:cNvSpPr/>
            <p:nvPr/>
          </p:nvSpPr>
          <p:spPr>
            <a:xfrm>
              <a:off x="454242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48" name="tx348"/>
            <p:cNvSpPr/>
            <p:nvPr/>
          </p:nvSpPr>
          <p:spPr>
            <a:xfrm>
              <a:off x="4751222" y="5234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49" name="tx349"/>
            <p:cNvSpPr/>
            <p:nvPr/>
          </p:nvSpPr>
          <p:spPr>
            <a:xfrm>
              <a:off x="4960020"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50" name="tx350"/>
            <p:cNvSpPr/>
            <p:nvPr/>
          </p:nvSpPr>
          <p:spPr>
            <a:xfrm>
              <a:off x="5168817"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51" name="tx351"/>
            <p:cNvSpPr/>
            <p:nvPr/>
          </p:nvSpPr>
          <p:spPr>
            <a:xfrm>
              <a:off x="5377615" y="529296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52" name="tx352"/>
            <p:cNvSpPr/>
            <p:nvPr/>
          </p:nvSpPr>
          <p:spPr>
            <a:xfrm>
              <a:off x="5586413" y="53076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53" name="rc353"/>
            <p:cNvSpPr/>
            <p:nvPr/>
          </p:nvSpPr>
          <p:spPr>
            <a:xfrm>
              <a:off x="5789340" y="1074032"/>
              <a:ext cx="1607740" cy="1000048"/>
            </a:xfrm>
            <a:prstGeom prst="rect">
              <a:avLst/>
            </a:prstGeom>
            <a:solidFill>
              <a:srgbClr val="EBEBEB">
                <a:alpha val="100000"/>
              </a:srgbClr>
            </a:solidFill>
          </p:spPr>
          <p:txBody>
            <a:bodyPr/>
            <a:lstStyle/>
            <a:p/>
          </p:txBody>
        </p:sp>
        <p:sp>
          <p:nvSpPr>
            <p:cNvPr id="354" name="pl354"/>
            <p:cNvSpPr/>
            <p:nvPr/>
          </p:nvSpPr>
          <p:spPr>
            <a:xfrm>
              <a:off x="5789340" y="20359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5" name="pl355"/>
            <p:cNvSpPr/>
            <p:nvPr/>
          </p:nvSpPr>
          <p:spPr>
            <a:xfrm>
              <a:off x="5789340" y="16693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6" name="pl356"/>
            <p:cNvSpPr/>
            <p:nvPr/>
          </p:nvSpPr>
          <p:spPr>
            <a:xfrm>
              <a:off x="5789340" y="13027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7" name="pl357"/>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58" name="pl358"/>
            <p:cNvSpPr/>
            <p:nvPr/>
          </p:nvSpPr>
          <p:spPr>
            <a:xfrm>
              <a:off x="578934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59" name="pl359"/>
            <p:cNvSpPr/>
            <p:nvPr/>
          </p:nvSpPr>
          <p:spPr>
            <a:xfrm>
              <a:off x="5789340" y="14860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60" name="pl360"/>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586241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369" name="pl369"/>
            <p:cNvSpPr/>
            <p:nvPr/>
          </p:nvSpPr>
          <p:spPr>
            <a:xfrm>
              <a:off x="5862419" y="1544729"/>
              <a:ext cx="1461582" cy="43990"/>
            </a:xfrm>
            <a:custGeom>
              <a:avLst/>
              <a:pathLst>
                <a:path w="1461582" h="43990">
                  <a:moveTo>
                    <a:pt x="0" y="14663"/>
                  </a:moveTo>
                  <a:lnTo>
                    <a:pt x="208797" y="0"/>
                  </a:lnTo>
                  <a:lnTo>
                    <a:pt x="417595" y="0"/>
                  </a:lnTo>
                  <a:lnTo>
                    <a:pt x="626392" y="29326"/>
                  </a:lnTo>
                  <a:lnTo>
                    <a:pt x="835190" y="29326"/>
                  </a:lnTo>
                  <a:lnTo>
                    <a:pt x="1043987" y="14663"/>
                  </a:lnTo>
                  <a:lnTo>
                    <a:pt x="1252785" y="29326"/>
                  </a:lnTo>
                  <a:lnTo>
                    <a:pt x="1461582" y="43990"/>
                  </a:lnTo>
                </a:path>
              </a:pathLst>
            </a:custGeom>
            <a:ln w="40651" cap="flat">
              <a:solidFill>
                <a:srgbClr val="BEBEBE">
                  <a:alpha val="69803"/>
                </a:srgbClr>
              </a:solidFill>
              <a:prstDash val="solid"/>
              <a:round/>
            </a:ln>
          </p:spPr>
          <p:txBody>
            <a:bodyPr/>
            <a:lstStyle/>
            <a:p/>
          </p:txBody>
        </p:sp>
        <p:sp>
          <p:nvSpPr>
            <p:cNvPr id="370" name="pl370"/>
            <p:cNvSpPr/>
            <p:nvPr/>
          </p:nvSpPr>
          <p:spPr>
            <a:xfrm>
              <a:off x="5862419" y="1544729"/>
              <a:ext cx="1461582" cy="43990"/>
            </a:xfrm>
            <a:custGeom>
              <a:avLst/>
              <a:pathLst>
                <a:path w="1461582" h="43990">
                  <a:moveTo>
                    <a:pt x="0" y="14663"/>
                  </a:moveTo>
                  <a:lnTo>
                    <a:pt x="208797" y="0"/>
                  </a:lnTo>
                  <a:lnTo>
                    <a:pt x="417595" y="0"/>
                  </a:lnTo>
                  <a:lnTo>
                    <a:pt x="626392" y="29326"/>
                  </a:lnTo>
                  <a:lnTo>
                    <a:pt x="835190" y="29326"/>
                  </a:lnTo>
                  <a:lnTo>
                    <a:pt x="1043987" y="14663"/>
                  </a:lnTo>
                  <a:lnTo>
                    <a:pt x="1252785" y="29326"/>
                  </a:lnTo>
                  <a:lnTo>
                    <a:pt x="1461582" y="43990"/>
                  </a:lnTo>
                </a:path>
              </a:pathLst>
            </a:custGeom>
            <a:ln w="35231" cap="flat">
              <a:solidFill>
                <a:srgbClr val="BEBEBE">
                  <a:alpha val="69803"/>
                </a:srgbClr>
              </a:solidFill>
              <a:prstDash val="solid"/>
              <a:round/>
            </a:ln>
          </p:spPr>
          <p:txBody>
            <a:bodyPr/>
            <a:lstStyle/>
            <a:p/>
          </p:txBody>
        </p:sp>
        <p:sp>
          <p:nvSpPr>
            <p:cNvPr id="371" name="pl371"/>
            <p:cNvSpPr/>
            <p:nvPr/>
          </p:nvSpPr>
          <p:spPr>
            <a:xfrm>
              <a:off x="586241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372" name="pl372"/>
            <p:cNvSpPr/>
            <p:nvPr/>
          </p:nvSpPr>
          <p:spPr>
            <a:xfrm>
              <a:off x="5862419" y="1544729"/>
              <a:ext cx="1461582" cy="43990"/>
            </a:xfrm>
            <a:custGeom>
              <a:avLst/>
              <a:pathLst>
                <a:path w="1461582" h="43990">
                  <a:moveTo>
                    <a:pt x="0" y="14663"/>
                  </a:moveTo>
                  <a:lnTo>
                    <a:pt x="208797" y="0"/>
                  </a:lnTo>
                  <a:lnTo>
                    <a:pt x="417595" y="0"/>
                  </a:lnTo>
                  <a:lnTo>
                    <a:pt x="626392" y="29326"/>
                  </a:lnTo>
                  <a:lnTo>
                    <a:pt x="835190" y="29326"/>
                  </a:lnTo>
                  <a:lnTo>
                    <a:pt x="1043987" y="14663"/>
                  </a:lnTo>
                  <a:lnTo>
                    <a:pt x="1252785" y="29326"/>
                  </a:lnTo>
                  <a:lnTo>
                    <a:pt x="1461582" y="43990"/>
                  </a:lnTo>
                </a:path>
              </a:pathLst>
            </a:custGeom>
            <a:ln w="40651" cap="flat">
              <a:solidFill>
                <a:srgbClr val="000000">
                  <a:alpha val="100000"/>
                </a:srgbClr>
              </a:solidFill>
              <a:prstDash val="solid"/>
              <a:round/>
            </a:ln>
          </p:spPr>
          <p:txBody>
            <a:bodyPr/>
            <a:lstStyle/>
            <a:p/>
          </p:txBody>
        </p:sp>
        <p:sp>
          <p:nvSpPr>
            <p:cNvPr id="373" name="pl373"/>
            <p:cNvSpPr/>
            <p:nvPr/>
          </p:nvSpPr>
          <p:spPr>
            <a:xfrm>
              <a:off x="5862419" y="1544729"/>
              <a:ext cx="1461582" cy="43990"/>
            </a:xfrm>
            <a:custGeom>
              <a:avLst/>
              <a:pathLst>
                <a:path w="1461582" h="43990">
                  <a:moveTo>
                    <a:pt x="0" y="14663"/>
                  </a:moveTo>
                  <a:lnTo>
                    <a:pt x="208797" y="0"/>
                  </a:lnTo>
                  <a:lnTo>
                    <a:pt x="417595" y="0"/>
                  </a:lnTo>
                  <a:lnTo>
                    <a:pt x="626392" y="29326"/>
                  </a:lnTo>
                  <a:lnTo>
                    <a:pt x="835190" y="29326"/>
                  </a:lnTo>
                  <a:lnTo>
                    <a:pt x="1043987" y="14663"/>
                  </a:lnTo>
                  <a:lnTo>
                    <a:pt x="1252785" y="29326"/>
                  </a:lnTo>
                  <a:lnTo>
                    <a:pt x="1461582" y="43990"/>
                  </a:lnTo>
                </a:path>
              </a:pathLst>
            </a:custGeom>
            <a:ln w="35231" cap="flat">
              <a:solidFill>
                <a:srgbClr val="1CABE2">
                  <a:alpha val="100000"/>
                </a:srgbClr>
              </a:solidFill>
              <a:prstDash val="solid"/>
              <a:round/>
            </a:ln>
          </p:spPr>
          <p:txBody>
            <a:bodyPr/>
            <a:lstStyle/>
            <a:p/>
          </p:txBody>
        </p:sp>
        <p:sp>
          <p:nvSpPr>
            <p:cNvPr id="374" name="tx374"/>
            <p:cNvSpPr/>
            <p:nvPr/>
          </p:nvSpPr>
          <p:spPr>
            <a:xfrm>
              <a:off x="5802160"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75" name="tx375"/>
            <p:cNvSpPr/>
            <p:nvPr/>
          </p:nvSpPr>
          <p:spPr>
            <a:xfrm>
              <a:off x="6010957" y="13661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76" name="tx376"/>
            <p:cNvSpPr/>
            <p:nvPr/>
          </p:nvSpPr>
          <p:spPr>
            <a:xfrm>
              <a:off x="6219755" y="13661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377" name="tx377"/>
            <p:cNvSpPr/>
            <p:nvPr/>
          </p:nvSpPr>
          <p:spPr>
            <a:xfrm>
              <a:off x="6428552"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78" name="tx378"/>
            <p:cNvSpPr/>
            <p:nvPr/>
          </p:nvSpPr>
          <p:spPr>
            <a:xfrm>
              <a:off x="663735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79" name="tx379"/>
            <p:cNvSpPr/>
            <p:nvPr/>
          </p:nvSpPr>
          <p:spPr>
            <a:xfrm>
              <a:off x="6846147" y="138083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80" name="tx380"/>
            <p:cNvSpPr/>
            <p:nvPr/>
          </p:nvSpPr>
          <p:spPr>
            <a:xfrm>
              <a:off x="7054945"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81" name="tx381"/>
            <p:cNvSpPr/>
            <p:nvPr/>
          </p:nvSpPr>
          <p:spPr>
            <a:xfrm>
              <a:off x="7263742" y="1410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82" name="rc382"/>
            <p:cNvSpPr/>
            <p:nvPr/>
          </p:nvSpPr>
          <p:spPr>
            <a:xfrm>
              <a:off x="5789340" y="2358522"/>
              <a:ext cx="1607740" cy="1000048"/>
            </a:xfrm>
            <a:prstGeom prst="rect">
              <a:avLst/>
            </a:prstGeom>
            <a:solidFill>
              <a:srgbClr val="EBEBEB">
                <a:alpha val="100000"/>
              </a:srgbClr>
            </a:solidFill>
          </p:spPr>
          <p:txBody>
            <a:bodyPr/>
            <a:lstStyle/>
            <a:p/>
          </p:txBody>
        </p:sp>
        <p:sp>
          <p:nvSpPr>
            <p:cNvPr id="383" name="pl383"/>
            <p:cNvSpPr/>
            <p:nvPr/>
          </p:nvSpPr>
          <p:spPr>
            <a:xfrm>
              <a:off x="5789340" y="33204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4" name="pl384"/>
            <p:cNvSpPr/>
            <p:nvPr/>
          </p:nvSpPr>
          <p:spPr>
            <a:xfrm>
              <a:off x="5789340" y="29538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5" name="pl385"/>
            <p:cNvSpPr/>
            <p:nvPr/>
          </p:nvSpPr>
          <p:spPr>
            <a:xfrm>
              <a:off x="5789340" y="25872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6" name="pl386"/>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7" name="pl387"/>
            <p:cNvSpPr/>
            <p:nvPr/>
          </p:nvSpPr>
          <p:spPr>
            <a:xfrm>
              <a:off x="578934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8" name="pl388"/>
            <p:cNvSpPr/>
            <p:nvPr/>
          </p:nvSpPr>
          <p:spPr>
            <a:xfrm>
              <a:off x="5789340" y="27705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89" name="pl389"/>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97" name="pl397"/>
            <p:cNvSpPr/>
            <p:nvPr/>
          </p:nvSpPr>
          <p:spPr>
            <a:xfrm>
              <a:off x="586241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398" name="pl398"/>
            <p:cNvSpPr/>
            <p:nvPr/>
          </p:nvSpPr>
          <p:spPr>
            <a:xfrm>
              <a:off x="5862419" y="2829219"/>
              <a:ext cx="1461582" cy="58653"/>
            </a:xfrm>
            <a:custGeom>
              <a:avLst/>
              <a:pathLst>
                <a:path w="1461582" h="58653">
                  <a:moveTo>
                    <a:pt x="0" y="14663"/>
                  </a:moveTo>
                  <a:lnTo>
                    <a:pt x="208797" y="0"/>
                  </a:lnTo>
                  <a:lnTo>
                    <a:pt x="417595" y="14663"/>
                  </a:lnTo>
                  <a:lnTo>
                    <a:pt x="626392" y="43990"/>
                  </a:lnTo>
                  <a:lnTo>
                    <a:pt x="835190" y="43990"/>
                  </a:lnTo>
                  <a:lnTo>
                    <a:pt x="1043987" y="43990"/>
                  </a:lnTo>
                  <a:lnTo>
                    <a:pt x="1252785" y="58653"/>
                  </a:lnTo>
                  <a:lnTo>
                    <a:pt x="1461582" y="58653"/>
                  </a:lnTo>
                </a:path>
              </a:pathLst>
            </a:custGeom>
            <a:ln w="40651" cap="flat">
              <a:solidFill>
                <a:srgbClr val="BEBEBE">
                  <a:alpha val="69803"/>
                </a:srgbClr>
              </a:solidFill>
              <a:prstDash val="solid"/>
              <a:round/>
            </a:ln>
          </p:spPr>
          <p:txBody>
            <a:bodyPr/>
            <a:lstStyle/>
            <a:p/>
          </p:txBody>
        </p:sp>
        <p:sp>
          <p:nvSpPr>
            <p:cNvPr id="399" name="pl399"/>
            <p:cNvSpPr/>
            <p:nvPr/>
          </p:nvSpPr>
          <p:spPr>
            <a:xfrm>
              <a:off x="5862419" y="2829219"/>
              <a:ext cx="1461582" cy="58653"/>
            </a:xfrm>
            <a:custGeom>
              <a:avLst/>
              <a:pathLst>
                <a:path w="1461582" h="58653">
                  <a:moveTo>
                    <a:pt x="0" y="14663"/>
                  </a:moveTo>
                  <a:lnTo>
                    <a:pt x="208797" y="0"/>
                  </a:lnTo>
                  <a:lnTo>
                    <a:pt x="417595" y="14663"/>
                  </a:lnTo>
                  <a:lnTo>
                    <a:pt x="626392" y="43990"/>
                  </a:lnTo>
                  <a:lnTo>
                    <a:pt x="835190" y="43990"/>
                  </a:lnTo>
                  <a:lnTo>
                    <a:pt x="1043987" y="43990"/>
                  </a:lnTo>
                  <a:lnTo>
                    <a:pt x="1252785" y="58653"/>
                  </a:lnTo>
                  <a:lnTo>
                    <a:pt x="1461582" y="58653"/>
                  </a:lnTo>
                </a:path>
              </a:pathLst>
            </a:custGeom>
            <a:ln w="35231" cap="flat">
              <a:solidFill>
                <a:srgbClr val="BEBEBE">
                  <a:alpha val="69803"/>
                </a:srgbClr>
              </a:solidFill>
              <a:prstDash val="solid"/>
              <a:round/>
            </a:ln>
          </p:spPr>
          <p:txBody>
            <a:bodyPr/>
            <a:lstStyle/>
            <a:p/>
          </p:txBody>
        </p:sp>
        <p:sp>
          <p:nvSpPr>
            <p:cNvPr id="400" name="pl400"/>
            <p:cNvSpPr/>
            <p:nvPr/>
          </p:nvSpPr>
          <p:spPr>
            <a:xfrm>
              <a:off x="586241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401" name="pl401"/>
            <p:cNvSpPr/>
            <p:nvPr/>
          </p:nvSpPr>
          <p:spPr>
            <a:xfrm>
              <a:off x="5862419" y="2829219"/>
              <a:ext cx="1461582" cy="58653"/>
            </a:xfrm>
            <a:custGeom>
              <a:avLst/>
              <a:pathLst>
                <a:path w="1461582" h="58653">
                  <a:moveTo>
                    <a:pt x="0" y="14663"/>
                  </a:moveTo>
                  <a:lnTo>
                    <a:pt x="208797" y="0"/>
                  </a:lnTo>
                  <a:lnTo>
                    <a:pt x="417595" y="14663"/>
                  </a:lnTo>
                  <a:lnTo>
                    <a:pt x="626392" y="43990"/>
                  </a:lnTo>
                  <a:lnTo>
                    <a:pt x="835190" y="43990"/>
                  </a:lnTo>
                  <a:lnTo>
                    <a:pt x="1043987" y="43990"/>
                  </a:lnTo>
                  <a:lnTo>
                    <a:pt x="1252785" y="58653"/>
                  </a:lnTo>
                  <a:lnTo>
                    <a:pt x="1461582" y="58653"/>
                  </a:lnTo>
                </a:path>
              </a:pathLst>
            </a:custGeom>
            <a:ln w="40651" cap="flat">
              <a:solidFill>
                <a:srgbClr val="000000">
                  <a:alpha val="100000"/>
                </a:srgbClr>
              </a:solidFill>
              <a:prstDash val="solid"/>
              <a:round/>
            </a:ln>
          </p:spPr>
          <p:txBody>
            <a:bodyPr/>
            <a:lstStyle/>
            <a:p/>
          </p:txBody>
        </p:sp>
        <p:sp>
          <p:nvSpPr>
            <p:cNvPr id="402" name="pl402"/>
            <p:cNvSpPr/>
            <p:nvPr/>
          </p:nvSpPr>
          <p:spPr>
            <a:xfrm>
              <a:off x="5862419" y="2829219"/>
              <a:ext cx="1461582" cy="58653"/>
            </a:xfrm>
            <a:custGeom>
              <a:avLst/>
              <a:pathLst>
                <a:path w="1461582" h="58653">
                  <a:moveTo>
                    <a:pt x="0" y="14663"/>
                  </a:moveTo>
                  <a:lnTo>
                    <a:pt x="208797" y="0"/>
                  </a:lnTo>
                  <a:lnTo>
                    <a:pt x="417595" y="14663"/>
                  </a:lnTo>
                  <a:lnTo>
                    <a:pt x="626392" y="43990"/>
                  </a:lnTo>
                  <a:lnTo>
                    <a:pt x="835190" y="43990"/>
                  </a:lnTo>
                  <a:lnTo>
                    <a:pt x="1043987" y="43990"/>
                  </a:lnTo>
                  <a:lnTo>
                    <a:pt x="1252785" y="58653"/>
                  </a:lnTo>
                  <a:lnTo>
                    <a:pt x="1461582" y="58653"/>
                  </a:lnTo>
                </a:path>
              </a:pathLst>
            </a:custGeom>
            <a:ln w="35231" cap="flat">
              <a:solidFill>
                <a:srgbClr val="1CABE2">
                  <a:alpha val="100000"/>
                </a:srgbClr>
              </a:solidFill>
              <a:prstDash val="solid"/>
              <a:round/>
            </a:ln>
          </p:spPr>
          <p:txBody>
            <a:bodyPr/>
            <a:lstStyle/>
            <a:p/>
          </p:txBody>
        </p:sp>
        <p:sp>
          <p:nvSpPr>
            <p:cNvPr id="403" name="tx403"/>
            <p:cNvSpPr/>
            <p:nvPr/>
          </p:nvSpPr>
          <p:spPr>
            <a:xfrm>
              <a:off x="5802160" y="2665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04" name="tx404"/>
            <p:cNvSpPr/>
            <p:nvPr/>
          </p:nvSpPr>
          <p:spPr>
            <a:xfrm>
              <a:off x="6010957" y="2650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05" name="tx405"/>
            <p:cNvSpPr/>
            <p:nvPr/>
          </p:nvSpPr>
          <p:spPr>
            <a:xfrm>
              <a:off x="6219755" y="26653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06" name="tx406"/>
            <p:cNvSpPr/>
            <p:nvPr/>
          </p:nvSpPr>
          <p:spPr>
            <a:xfrm>
              <a:off x="6428552"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7" name="tx407"/>
            <p:cNvSpPr/>
            <p:nvPr/>
          </p:nvSpPr>
          <p:spPr>
            <a:xfrm>
              <a:off x="6637350"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8" name="tx408"/>
            <p:cNvSpPr/>
            <p:nvPr/>
          </p:nvSpPr>
          <p:spPr>
            <a:xfrm>
              <a:off x="6846147" y="26946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09" name="tx409"/>
            <p:cNvSpPr/>
            <p:nvPr/>
          </p:nvSpPr>
          <p:spPr>
            <a:xfrm>
              <a:off x="7054945" y="270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10" name="tx410"/>
            <p:cNvSpPr/>
            <p:nvPr/>
          </p:nvSpPr>
          <p:spPr>
            <a:xfrm>
              <a:off x="7263742" y="27093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11" name="rc411"/>
            <p:cNvSpPr/>
            <p:nvPr/>
          </p:nvSpPr>
          <p:spPr>
            <a:xfrm>
              <a:off x="5789340" y="3643012"/>
              <a:ext cx="1607740" cy="1000048"/>
            </a:xfrm>
            <a:prstGeom prst="rect">
              <a:avLst/>
            </a:prstGeom>
            <a:solidFill>
              <a:srgbClr val="EBEBEB">
                <a:alpha val="100000"/>
              </a:srgbClr>
            </a:solidFill>
          </p:spPr>
          <p:txBody>
            <a:bodyPr/>
            <a:lstStyle/>
            <a:p/>
          </p:txBody>
        </p:sp>
        <p:sp>
          <p:nvSpPr>
            <p:cNvPr id="412" name="pl412"/>
            <p:cNvSpPr/>
            <p:nvPr/>
          </p:nvSpPr>
          <p:spPr>
            <a:xfrm>
              <a:off x="5789340" y="46049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3" name="pl413"/>
            <p:cNvSpPr/>
            <p:nvPr/>
          </p:nvSpPr>
          <p:spPr>
            <a:xfrm>
              <a:off x="5789340" y="423834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4" name="pl414"/>
            <p:cNvSpPr/>
            <p:nvPr/>
          </p:nvSpPr>
          <p:spPr>
            <a:xfrm>
              <a:off x="5789340" y="38717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5" name="pl415"/>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16" name="pl416"/>
            <p:cNvSpPr/>
            <p:nvPr/>
          </p:nvSpPr>
          <p:spPr>
            <a:xfrm>
              <a:off x="578934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7" name="pl417"/>
            <p:cNvSpPr/>
            <p:nvPr/>
          </p:nvSpPr>
          <p:spPr>
            <a:xfrm>
              <a:off x="5789340" y="4055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8" name="pl418"/>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26" name="pl426"/>
            <p:cNvSpPr/>
            <p:nvPr/>
          </p:nvSpPr>
          <p:spPr>
            <a:xfrm>
              <a:off x="586241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427" name="pl427"/>
            <p:cNvSpPr/>
            <p:nvPr/>
          </p:nvSpPr>
          <p:spPr>
            <a:xfrm>
              <a:off x="5862419" y="4143036"/>
              <a:ext cx="1461582" cy="87980"/>
            </a:xfrm>
            <a:custGeom>
              <a:avLst/>
              <a:pathLst>
                <a:path w="1461582" h="87980">
                  <a:moveTo>
                    <a:pt x="0" y="0"/>
                  </a:moveTo>
                  <a:lnTo>
                    <a:pt x="208797" y="58653"/>
                  </a:lnTo>
                  <a:lnTo>
                    <a:pt x="417595" y="29326"/>
                  </a:lnTo>
                  <a:lnTo>
                    <a:pt x="626392" y="43990"/>
                  </a:lnTo>
                  <a:lnTo>
                    <a:pt x="835190" y="14663"/>
                  </a:lnTo>
                  <a:lnTo>
                    <a:pt x="1043987" y="14663"/>
                  </a:lnTo>
                  <a:lnTo>
                    <a:pt x="1252785" y="87980"/>
                  </a:lnTo>
                  <a:lnTo>
                    <a:pt x="1461582" y="73317"/>
                  </a:lnTo>
                </a:path>
              </a:pathLst>
            </a:custGeom>
            <a:ln w="40651" cap="flat">
              <a:solidFill>
                <a:srgbClr val="BEBEBE">
                  <a:alpha val="69803"/>
                </a:srgbClr>
              </a:solidFill>
              <a:prstDash val="solid"/>
              <a:round/>
            </a:ln>
          </p:spPr>
          <p:txBody>
            <a:bodyPr/>
            <a:lstStyle/>
            <a:p/>
          </p:txBody>
        </p:sp>
        <p:sp>
          <p:nvSpPr>
            <p:cNvPr id="428" name="pl428"/>
            <p:cNvSpPr/>
            <p:nvPr/>
          </p:nvSpPr>
          <p:spPr>
            <a:xfrm>
              <a:off x="5862419" y="4143036"/>
              <a:ext cx="1461582" cy="87980"/>
            </a:xfrm>
            <a:custGeom>
              <a:avLst/>
              <a:pathLst>
                <a:path w="1461582" h="87980">
                  <a:moveTo>
                    <a:pt x="0" y="0"/>
                  </a:moveTo>
                  <a:lnTo>
                    <a:pt x="208797" y="58653"/>
                  </a:lnTo>
                  <a:lnTo>
                    <a:pt x="417595" y="29326"/>
                  </a:lnTo>
                  <a:lnTo>
                    <a:pt x="626392" y="43990"/>
                  </a:lnTo>
                  <a:lnTo>
                    <a:pt x="835190" y="14663"/>
                  </a:lnTo>
                  <a:lnTo>
                    <a:pt x="1043987" y="14663"/>
                  </a:lnTo>
                  <a:lnTo>
                    <a:pt x="1252785" y="87980"/>
                  </a:lnTo>
                  <a:lnTo>
                    <a:pt x="1461582" y="73317"/>
                  </a:lnTo>
                </a:path>
              </a:pathLst>
            </a:custGeom>
            <a:ln w="35231" cap="flat">
              <a:solidFill>
                <a:srgbClr val="BEBEBE">
                  <a:alpha val="69803"/>
                </a:srgbClr>
              </a:solidFill>
              <a:prstDash val="solid"/>
              <a:round/>
            </a:ln>
          </p:spPr>
          <p:txBody>
            <a:bodyPr/>
            <a:lstStyle/>
            <a:p/>
          </p:txBody>
        </p:sp>
        <p:sp>
          <p:nvSpPr>
            <p:cNvPr id="429" name="pl429"/>
            <p:cNvSpPr/>
            <p:nvPr/>
          </p:nvSpPr>
          <p:spPr>
            <a:xfrm>
              <a:off x="586241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430" name="pl430"/>
            <p:cNvSpPr/>
            <p:nvPr/>
          </p:nvSpPr>
          <p:spPr>
            <a:xfrm>
              <a:off x="5862419" y="4143036"/>
              <a:ext cx="1461582" cy="87980"/>
            </a:xfrm>
            <a:custGeom>
              <a:avLst/>
              <a:pathLst>
                <a:path w="1461582" h="87980">
                  <a:moveTo>
                    <a:pt x="0" y="0"/>
                  </a:moveTo>
                  <a:lnTo>
                    <a:pt x="208797" y="58653"/>
                  </a:lnTo>
                  <a:lnTo>
                    <a:pt x="417595" y="29326"/>
                  </a:lnTo>
                  <a:lnTo>
                    <a:pt x="626392" y="43990"/>
                  </a:lnTo>
                  <a:lnTo>
                    <a:pt x="835190" y="14663"/>
                  </a:lnTo>
                  <a:lnTo>
                    <a:pt x="1043987" y="14663"/>
                  </a:lnTo>
                  <a:lnTo>
                    <a:pt x="1252785" y="87980"/>
                  </a:lnTo>
                  <a:lnTo>
                    <a:pt x="1461582" y="73317"/>
                  </a:lnTo>
                </a:path>
              </a:pathLst>
            </a:custGeom>
            <a:ln w="40651" cap="flat">
              <a:solidFill>
                <a:srgbClr val="000000">
                  <a:alpha val="100000"/>
                </a:srgbClr>
              </a:solidFill>
              <a:prstDash val="solid"/>
              <a:round/>
            </a:ln>
          </p:spPr>
          <p:txBody>
            <a:bodyPr/>
            <a:lstStyle/>
            <a:p/>
          </p:txBody>
        </p:sp>
        <p:sp>
          <p:nvSpPr>
            <p:cNvPr id="431" name="pl431"/>
            <p:cNvSpPr/>
            <p:nvPr/>
          </p:nvSpPr>
          <p:spPr>
            <a:xfrm>
              <a:off x="5862419" y="4143036"/>
              <a:ext cx="1461582" cy="87980"/>
            </a:xfrm>
            <a:custGeom>
              <a:avLst/>
              <a:pathLst>
                <a:path w="1461582" h="87980">
                  <a:moveTo>
                    <a:pt x="0" y="0"/>
                  </a:moveTo>
                  <a:lnTo>
                    <a:pt x="208797" y="58653"/>
                  </a:lnTo>
                  <a:lnTo>
                    <a:pt x="417595" y="29326"/>
                  </a:lnTo>
                  <a:lnTo>
                    <a:pt x="626392" y="43990"/>
                  </a:lnTo>
                  <a:lnTo>
                    <a:pt x="835190" y="14663"/>
                  </a:lnTo>
                  <a:lnTo>
                    <a:pt x="1043987" y="14663"/>
                  </a:lnTo>
                  <a:lnTo>
                    <a:pt x="1252785" y="87980"/>
                  </a:lnTo>
                  <a:lnTo>
                    <a:pt x="1461582" y="73317"/>
                  </a:lnTo>
                </a:path>
              </a:pathLst>
            </a:custGeom>
            <a:ln w="35231" cap="flat">
              <a:solidFill>
                <a:srgbClr val="1CABE2">
                  <a:alpha val="100000"/>
                </a:srgbClr>
              </a:solidFill>
              <a:prstDash val="solid"/>
              <a:round/>
            </a:ln>
          </p:spPr>
          <p:txBody>
            <a:bodyPr/>
            <a:lstStyle/>
            <a:p/>
          </p:txBody>
        </p:sp>
        <p:sp>
          <p:nvSpPr>
            <p:cNvPr id="432" name="tx432"/>
            <p:cNvSpPr/>
            <p:nvPr/>
          </p:nvSpPr>
          <p:spPr>
            <a:xfrm>
              <a:off x="5802160"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33" name="tx433"/>
            <p:cNvSpPr/>
            <p:nvPr/>
          </p:nvSpPr>
          <p:spPr>
            <a:xfrm>
              <a:off x="6010957" y="40231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34" name="tx434"/>
            <p:cNvSpPr/>
            <p:nvPr/>
          </p:nvSpPr>
          <p:spPr>
            <a:xfrm>
              <a:off x="6219755"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35" name="tx435"/>
            <p:cNvSpPr/>
            <p:nvPr/>
          </p:nvSpPr>
          <p:spPr>
            <a:xfrm>
              <a:off x="6428552" y="4008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36" name="tx436"/>
            <p:cNvSpPr/>
            <p:nvPr/>
          </p:nvSpPr>
          <p:spPr>
            <a:xfrm>
              <a:off x="6637350"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7" name="tx437"/>
            <p:cNvSpPr/>
            <p:nvPr/>
          </p:nvSpPr>
          <p:spPr>
            <a:xfrm>
              <a:off x="6846147"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38" name="tx438"/>
            <p:cNvSpPr/>
            <p:nvPr/>
          </p:nvSpPr>
          <p:spPr>
            <a:xfrm>
              <a:off x="7054945" y="40524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39" name="tx439"/>
            <p:cNvSpPr/>
            <p:nvPr/>
          </p:nvSpPr>
          <p:spPr>
            <a:xfrm>
              <a:off x="7263742" y="40377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440" name="rc440"/>
            <p:cNvSpPr/>
            <p:nvPr/>
          </p:nvSpPr>
          <p:spPr>
            <a:xfrm>
              <a:off x="5789340" y="4927502"/>
              <a:ext cx="1607740" cy="1000048"/>
            </a:xfrm>
            <a:prstGeom prst="rect">
              <a:avLst/>
            </a:prstGeom>
            <a:solidFill>
              <a:srgbClr val="EBEBEB">
                <a:alpha val="100000"/>
              </a:srgbClr>
            </a:solidFill>
          </p:spPr>
          <p:txBody>
            <a:bodyPr/>
            <a:lstStyle/>
            <a:p/>
          </p:txBody>
        </p:sp>
        <p:sp>
          <p:nvSpPr>
            <p:cNvPr id="441" name="pl441"/>
            <p:cNvSpPr/>
            <p:nvPr/>
          </p:nvSpPr>
          <p:spPr>
            <a:xfrm>
              <a:off x="5789340" y="58894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2" name="pl442"/>
            <p:cNvSpPr/>
            <p:nvPr/>
          </p:nvSpPr>
          <p:spPr>
            <a:xfrm>
              <a:off x="5789340" y="552283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3" name="pl443"/>
            <p:cNvSpPr/>
            <p:nvPr/>
          </p:nvSpPr>
          <p:spPr>
            <a:xfrm>
              <a:off x="5789340" y="5156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4" name="pl444"/>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45" name="pl445"/>
            <p:cNvSpPr/>
            <p:nvPr/>
          </p:nvSpPr>
          <p:spPr>
            <a:xfrm>
              <a:off x="578934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6" name="pl446"/>
            <p:cNvSpPr/>
            <p:nvPr/>
          </p:nvSpPr>
          <p:spPr>
            <a:xfrm>
              <a:off x="5789340" y="5339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47" name="pl447"/>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5" name="pl455"/>
            <p:cNvSpPr/>
            <p:nvPr/>
          </p:nvSpPr>
          <p:spPr>
            <a:xfrm>
              <a:off x="586241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456" name="pl456"/>
            <p:cNvSpPr/>
            <p:nvPr/>
          </p:nvSpPr>
          <p:spPr>
            <a:xfrm>
              <a:off x="5862419" y="5354209"/>
              <a:ext cx="1461582" cy="73317"/>
            </a:xfrm>
            <a:custGeom>
              <a:avLst/>
              <a:pathLst>
                <a:path w="1461582" h="73317">
                  <a:moveTo>
                    <a:pt x="0" y="0"/>
                  </a:moveTo>
                  <a:lnTo>
                    <a:pt x="208797" y="0"/>
                  </a:lnTo>
                  <a:lnTo>
                    <a:pt x="417595" y="14663"/>
                  </a:lnTo>
                  <a:lnTo>
                    <a:pt x="626392" y="58653"/>
                  </a:lnTo>
                  <a:lnTo>
                    <a:pt x="835190" y="0"/>
                  </a:lnTo>
                  <a:lnTo>
                    <a:pt x="1043987" y="0"/>
                  </a:lnTo>
                  <a:lnTo>
                    <a:pt x="1252785" y="43990"/>
                  </a:lnTo>
                  <a:lnTo>
                    <a:pt x="1461582" y="73317"/>
                  </a:lnTo>
                </a:path>
              </a:pathLst>
            </a:custGeom>
            <a:ln w="40651" cap="flat">
              <a:solidFill>
                <a:srgbClr val="BEBEBE">
                  <a:alpha val="69803"/>
                </a:srgbClr>
              </a:solidFill>
              <a:prstDash val="solid"/>
              <a:round/>
            </a:ln>
          </p:spPr>
          <p:txBody>
            <a:bodyPr/>
            <a:lstStyle/>
            <a:p/>
          </p:txBody>
        </p:sp>
        <p:sp>
          <p:nvSpPr>
            <p:cNvPr id="457" name="pl457"/>
            <p:cNvSpPr/>
            <p:nvPr/>
          </p:nvSpPr>
          <p:spPr>
            <a:xfrm>
              <a:off x="5862419" y="5354209"/>
              <a:ext cx="1461582" cy="73317"/>
            </a:xfrm>
            <a:custGeom>
              <a:avLst/>
              <a:pathLst>
                <a:path w="1461582" h="73317">
                  <a:moveTo>
                    <a:pt x="0" y="0"/>
                  </a:moveTo>
                  <a:lnTo>
                    <a:pt x="208797" y="0"/>
                  </a:lnTo>
                  <a:lnTo>
                    <a:pt x="417595" y="14663"/>
                  </a:lnTo>
                  <a:lnTo>
                    <a:pt x="626392" y="58653"/>
                  </a:lnTo>
                  <a:lnTo>
                    <a:pt x="835190" y="0"/>
                  </a:lnTo>
                  <a:lnTo>
                    <a:pt x="1043987" y="0"/>
                  </a:lnTo>
                  <a:lnTo>
                    <a:pt x="1252785" y="43990"/>
                  </a:lnTo>
                  <a:lnTo>
                    <a:pt x="1461582" y="73317"/>
                  </a:lnTo>
                </a:path>
              </a:pathLst>
            </a:custGeom>
            <a:ln w="35231" cap="flat">
              <a:solidFill>
                <a:srgbClr val="BEBEBE">
                  <a:alpha val="69803"/>
                </a:srgbClr>
              </a:solidFill>
              <a:prstDash val="solid"/>
              <a:round/>
            </a:ln>
          </p:spPr>
          <p:txBody>
            <a:bodyPr/>
            <a:lstStyle/>
            <a:p/>
          </p:txBody>
        </p:sp>
        <p:sp>
          <p:nvSpPr>
            <p:cNvPr id="458" name="pl458"/>
            <p:cNvSpPr/>
            <p:nvPr/>
          </p:nvSpPr>
          <p:spPr>
            <a:xfrm>
              <a:off x="586241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459" name="pl459"/>
            <p:cNvSpPr/>
            <p:nvPr/>
          </p:nvSpPr>
          <p:spPr>
            <a:xfrm>
              <a:off x="5862419" y="5354209"/>
              <a:ext cx="1461582" cy="73317"/>
            </a:xfrm>
            <a:custGeom>
              <a:avLst/>
              <a:pathLst>
                <a:path w="1461582" h="73317">
                  <a:moveTo>
                    <a:pt x="0" y="0"/>
                  </a:moveTo>
                  <a:lnTo>
                    <a:pt x="208797" y="0"/>
                  </a:lnTo>
                  <a:lnTo>
                    <a:pt x="417595" y="14663"/>
                  </a:lnTo>
                  <a:lnTo>
                    <a:pt x="626392" y="58653"/>
                  </a:lnTo>
                  <a:lnTo>
                    <a:pt x="835190" y="0"/>
                  </a:lnTo>
                  <a:lnTo>
                    <a:pt x="1043987" y="0"/>
                  </a:lnTo>
                  <a:lnTo>
                    <a:pt x="1252785" y="43990"/>
                  </a:lnTo>
                  <a:lnTo>
                    <a:pt x="1461582" y="73317"/>
                  </a:lnTo>
                </a:path>
              </a:pathLst>
            </a:custGeom>
            <a:ln w="40651" cap="flat">
              <a:solidFill>
                <a:srgbClr val="000000">
                  <a:alpha val="100000"/>
                </a:srgbClr>
              </a:solidFill>
              <a:prstDash val="solid"/>
              <a:round/>
            </a:ln>
          </p:spPr>
          <p:txBody>
            <a:bodyPr/>
            <a:lstStyle/>
            <a:p/>
          </p:txBody>
        </p:sp>
        <p:sp>
          <p:nvSpPr>
            <p:cNvPr id="460" name="pl460"/>
            <p:cNvSpPr/>
            <p:nvPr/>
          </p:nvSpPr>
          <p:spPr>
            <a:xfrm>
              <a:off x="5862419" y="5354209"/>
              <a:ext cx="1461582" cy="73317"/>
            </a:xfrm>
            <a:custGeom>
              <a:avLst/>
              <a:pathLst>
                <a:path w="1461582" h="73317">
                  <a:moveTo>
                    <a:pt x="0" y="0"/>
                  </a:moveTo>
                  <a:lnTo>
                    <a:pt x="208797" y="0"/>
                  </a:lnTo>
                  <a:lnTo>
                    <a:pt x="417595" y="14663"/>
                  </a:lnTo>
                  <a:lnTo>
                    <a:pt x="626392" y="58653"/>
                  </a:lnTo>
                  <a:lnTo>
                    <a:pt x="835190" y="0"/>
                  </a:lnTo>
                  <a:lnTo>
                    <a:pt x="1043987" y="0"/>
                  </a:lnTo>
                  <a:lnTo>
                    <a:pt x="1252785" y="43990"/>
                  </a:lnTo>
                  <a:lnTo>
                    <a:pt x="1461582" y="73317"/>
                  </a:lnTo>
                </a:path>
              </a:pathLst>
            </a:custGeom>
            <a:ln w="35231" cap="flat">
              <a:solidFill>
                <a:srgbClr val="1CABE2">
                  <a:alpha val="100000"/>
                </a:srgbClr>
              </a:solidFill>
              <a:prstDash val="solid"/>
              <a:round/>
            </a:ln>
          </p:spPr>
          <p:txBody>
            <a:bodyPr/>
            <a:lstStyle/>
            <a:p/>
          </p:txBody>
        </p:sp>
        <p:sp>
          <p:nvSpPr>
            <p:cNvPr id="461" name="tx461"/>
            <p:cNvSpPr/>
            <p:nvPr/>
          </p:nvSpPr>
          <p:spPr>
            <a:xfrm>
              <a:off x="5802160" y="51756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2" name="tx462"/>
            <p:cNvSpPr/>
            <p:nvPr/>
          </p:nvSpPr>
          <p:spPr>
            <a:xfrm>
              <a:off x="6010957" y="51756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3" name="tx463"/>
            <p:cNvSpPr/>
            <p:nvPr/>
          </p:nvSpPr>
          <p:spPr>
            <a:xfrm>
              <a:off x="6219755" y="51903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464" name="tx464"/>
            <p:cNvSpPr/>
            <p:nvPr/>
          </p:nvSpPr>
          <p:spPr>
            <a:xfrm>
              <a:off x="6428552" y="5234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465" name="tx465"/>
            <p:cNvSpPr/>
            <p:nvPr/>
          </p:nvSpPr>
          <p:spPr>
            <a:xfrm>
              <a:off x="6637350" y="51756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6" name="tx466"/>
            <p:cNvSpPr/>
            <p:nvPr/>
          </p:nvSpPr>
          <p:spPr>
            <a:xfrm>
              <a:off x="6846147" y="517565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467" name="tx467"/>
            <p:cNvSpPr/>
            <p:nvPr/>
          </p:nvSpPr>
          <p:spPr>
            <a:xfrm>
              <a:off x="7054945" y="52196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468" name="tx468"/>
            <p:cNvSpPr/>
            <p:nvPr/>
          </p:nvSpPr>
          <p:spPr>
            <a:xfrm>
              <a:off x="7263742"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69" name="rc469"/>
            <p:cNvSpPr/>
            <p:nvPr/>
          </p:nvSpPr>
          <p:spPr>
            <a:xfrm>
              <a:off x="7466670" y="1074032"/>
              <a:ext cx="1607740" cy="1000048"/>
            </a:xfrm>
            <a:prstGeom prst="rect">
              <a:avLst/>
            </a:prstGeom>
            <a:solidFill>
              <a:srgbClr val="EBEBEB">
                <a:alpha val="100000"/>
              </a:srgbClr>
            </a:solidFill>
          </p:spPr>
          <p:txBody>
            <a:bodyPr/>
            <a:lstStyle/>
            <a:p/>
          </p:txBody>
        </p:sp>
        <p:sp>
          <p:nvSpPr>
            <p:cNvPr id="470" name="pl470"/>
            <p:cNvSpPr/>
            <p:nvPr/>
          </p:nvSpPr>
          <p:spPr>
            <a:xfrm>
              <a:off x="7466670" y="20359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1" name="pl471"/>
            <p:cNvSpPr/>
            <p:nvPr/>
          </p:nvSpPr>
          <p:spPr>
            <a:xfrm>
              <a:off x="7466670" y="16693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2" name="pl472"/>
            <p:cNvSpPr/>
            <p:nvPr/>
          </p:nvSpPr>
          <p:spPr>
            <a:xfrm>
              <a:off x="7466670" y="130278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3" name="pl473"/>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74" name="pl474"/>
            <p:cNvSpPr/>
            <p:nvPr/>
          </p:nvSpPr>
          <p:spPr>
            <a:xfrm>
              <a:off x="7466670" y="185266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5" name="pl475"/>
            <p:cNvSpPr/>
            <p:nvPr/>
          </p:nvSpPr>
          <p:spPr>
            <a:xfrm>
              <a:off x="7466670" y="148607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76" name="pl476"/>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4" name="pl484"/>
            <p:cNvSpPr/>
            <p:nvPr/>
          </p:nvSpPr>
          <p:spPr>
            <a:xfrm>
              <a:off x="753974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485" name="pl485"/>
            <p:cNvSpPr/>
            <p:nvPr/>
          </p:nvSpPr>
          <p:spPr>
            <a:xfrm>
              <a:off x="7539749" y="1588720"/>
              <a:ext cx="1461582" cy="161298"/>
            </a:xfrm>
            <a:custGeom>
              <a:avLst/>
              <a:pathLst>
                <a:path w="1461582" h="161298">
                  <a:moveTo>
                    <a:pt x="0" y="0"/>
                  </a:moveTo>
                  <a:lnTo>
                    <a:pt x="208797" y="0"/>
                  </a:lnTo>
                  <a:lnTo>
                    <a:pt x="417595" y="14663"/>
                  </a:lnTo>
                  <a:lnTo>
                    <a:pt x="626392" y="29326"/>
                  </a:lnTo>
                  <a:lnTo>
                    <a:pt x="835190" y="73317"/>
                  </a:lnTo>
                  <a:lnTo>
                    <a:pt x="1043987" y="117307"/>
                  </a:lnTo>
                  <a:lnTo>
                    <a:pt x="1252785" y="161298"/>
                  </a:lnTo>
                  <a:lnTo>
                    <a:pt x="1461582" y="102644"/>
                  </a:lnTo>
                </a:path>
              </a:pathLst>
            </a:custGeom>
            <a:ln w="40651" cap="flat">
              <a:solidFill>
                <a:srgbClr val="BEBEBE">
                  <a:alpha val="69803"/>
                </a:srgbClr>
              </a:solidFill>
              <a:prstDash val="solid"/>
              <a:round/>
            </a:ln>
          </p:spPr>
          <p:txBody>
            <a:bodyPr/>
            <a:lstStyle/>
            <a:p/>
          </p:txBody>
        </p:sp>
        <p:sp>
          <p:nvSpPr>
            <p:cNvPr id="486" name="pl486"/>
            <p:cNvSpPr/>
            <p:nvPr/>
          </p:nvSpPr>
          <p:spPr>
            <a:xfrm>
              <a:off x="7539749" y="1588720"/>
              <a:ext cx="1461582" cy="161298"/>
            </a:xfrm>
            <a:custGeom>
              <a:avLst/>
              <a:pathLst>
                <a:path w="1461582" h="161298">
                  <a:moveTo>
                    <a:pt x="0" y="0"/>
                  </a:moveTo>
                  <a:lnTo>
                    <a:pt x="208797" y="0"/>
                  </a:lnTo>
                  <a:lnTo>
                    <a:pt x="417595" y="14663"/>
                  </a:lnTo>
                  <a:lnTo>
                    <a:pt x="626392" y="29326"/>
                  </a:lnTo>
                  <a:lnTo>
                    <a:pt x="835190" y="73317"/>
                  </a:lnTo>
                  <a:lnTo>
                    <a:pt x="1043987" y="117307"/>
                  </a:lnTo>
                  <a:lnTo>
                    <a:pt x="1252785" y="161298"/>
                  </a:lnTo>
                  <a:lnTo>
                    <a:pt x="1461582" y="102644"/>
                  </a:lnTo>
                </a:path>
              </a:pathLst>
            </a:custGeom>
            <a:ln w="35231" cap="flat">
              <a:solidFill>
                <a:srgbClr val="BEBEBE">
                  <a:alpha val="69803"/>
                </a:srgbClr>
              </a:solidFill>
              <a:prstDash val="solid"/>
              <a:round/>
            </a:ln>
          </p:spPr>
          <p:txBody>
            <a:bodyPr/>
            <a:lstStyle/>
            <a:p/>
          </p:txBody>
        </p:sp>
        <p:sp>
          <p:nvSpPr>
            <p:cNvPr id="487" name="pl487"/>
            <p:cNvSpPr/>
            <p:nvPr/>
          </p:nvSpPr>
          <p:spPr>
            <a:xfrm>
              <a:off x="7539749" y="154472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488" name="pl488"/>
            <p:cNvSpPr/>
            <p:nvPr/>
          </p:nvSpPr>
          <p:spPr>
            <a:xfrm>
              <a:off x="7539749" y="1588720"/>
              <a:ext cx="1461582" cy="161298"/>
            </a:xfrm>
            <a:custGeom>
              <a:avLst/>
              <a:pathLst>
                <a:path w="1461582" h="161298">
                  <a:moveTo>
                    <a:pt x="0" y="0"/>
                  </a:moveTo>
                  <a:lnTo>
                    <a:pt x="208797" y="0"/>
                  </a:lnTo>
                  <a:lnTo>
                    <a:pt x="417595" y="14663"/>
                  </a:lnTo>
                  <a:lnTo>
                    <a:pt x="626392" y="29326"/>
                  </a:lnTo>
                  <a:lnTo>
                    <a:pt x="835190" y="73317"/>
                  </a:lnTo>
                  <a:lnTo>
                    <a:pt x="1043987" y="117307"/>
                  </a:lnTo>
                  <a:lnTo>
                    <a:pt x="1252785" y="161298"/>
                  </a:lnTo>
                  <a:lnTo>
                    <a:pt x="1461582" y="102644"/>
                  </a:lnTo>
                </a:path>
              </a:pathLst>
            </a:custGeom>
            <a:ln w="40651" cap="flat">
              <a:solidFill>
                <a:srgbClr val="000000">
                  <a:alpha val="100000"/>
                </a:srgbClr>
              </a:solidFill>
              <a:prstDash val="solid"/>
              <a:round/>
            </a:ln>
          </p:spPr>
          <p:txBody>
            <a:bodyPr/>
            <a:lstStyle/>
            <a:p/>
          </p:txBody>
        </p:sp>
        <p:sp>
          <p:nvSpPr>
            <p:cNvPr id="489" name="pl489"/>
            <p:cNvSpPr/>
            <p:nvPr/>
          </p:nvSpPr>
          <p:spPr>
            <a:xfrm>
              <a:off x="7539749" y="1588720"/>
              <a:ext cx="1461582" cy="161298"/>
            </a:xfrm>
            <a:custGeom>
              <a:avLst/>
              <a:pathLst>
                <a:path w="1461582" h="161298">
                  <a:moveTo>
                    <a:pt x="0" y="0"/>
                  </a:moveTo>
                  <a:lnTo>
                    <a:pt x="208797" y="0"/>
                  </a:lnTo>
                  <a:lnTo>
                    <a:pt x="417595" y="14663"/>
                  </a:lnTo>
                  <a:lnTo>
                    <a:pt x="626392" y="29326"/>
                  </a:lnTo>
                  <a:lnTo>
                    <a:pt x="835190" y="73317"/>
                  </a:lnTo>
                  <a:lnTo>
                    <a:pt x="1043987" y="117307"/>
                  </a:lnTo>
                  <a:lnTo>
                    <a:pt x="1252785" y="161298"/>
                  </a:lnTo>
                  <a:lnTo>
                    <a:pt x="1461582" y="102644"/>
                  </a:lnTo>
                </a:path>
              </a:pathLst>
            </a:custGeom>
            <a:ln w="35231" cap="flat">
              <a:solidFill>
                <a:srgbClr val="1CABE2">
                  <a:alpha val="100000"/>
                </a:srgbClr>
              </a:solidFill>
              <a:prstDash val="solid"/>
              <a:round/>
            </a:ln>
          </p:spPr>
          <p:txBody>
            <a:bodyPr/>
            <a:lstStyle/>
            <a:p/>
          </p:txBody>
        </p:sp>
        <p:sp>
          <p:nvSpPr>
            <p:cNvPr id="490" name="tx490"/>
            <p:cNvSpPr/>
            <p:nvPr/>
          </p:nvSpPr>
          <p:spPr>
            <a:xfrm>
              <a:off x="7479490" y="1410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91" name="tx491"/>
            <p:cNvSpPr/>
            <p:nvPr/>
          </p:nvSpPr>
          <p:spPr>
            <a:xfrm>
              <a:off x="7688287" y="14101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92" name="tx492"/>
            <p:cNvSpPr/>
            <p:nvPr/>
          </p:nvSpPr>
          <p:spPr>
            <a:xfrm>
              <a:off x="7897085" y="142482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93" name="tx493"/>
            <p:cNvSpPr/>
            <p:nvPr/>
          </p:nvSpPr>
          <p:spPr>
            <a:xfrm>
              <a:off x="8105882" y="143949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494" name="tx494"/>
            <p:cNvSpPr/>
            <p:nvPr/>
          </p:nvSpPr>
          <p:spPr>
            <a:xfrm>
              <a:off x="8314680" y="14834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95" name="tx495"/>
            <p:cNvSpPr/>
            <p:nvPr/>
          </p:nvSpPr>
          <p:spPr>
            <a:xfrm>
              <a:off x="8523477" y="152747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96" name="tx496"/>
            <p:cNvSpPr/>
            <p:nvPr/>
          </p:nvSpPr>
          <p:spPr>
            <a:xfrm>
              <a:off x="8732275" y="15714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497" name="tx497"/>
            <p:cNvSpPr/>
            <p:nvPr/>
          </p:nvSpPr>
          <p:spPr>
            <a:xfrm>
              <a:off x="8941072" y="15128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98" name="rc498"/>
            <p:cNvSpPr/>
            <p:nvPr/>
          </p:nvSpPr>
          <p:spPr>
            <a:xfrm>
              <a:off x="7466670" y="2358522"/>
              <a:ext cx="1607740" cy="1000048"/>
            </a:xfrm>
            <a:prstGeom prst="rect">
              <a:avLst/>
            </a:prstGeom>
            <a:solidFill>
              <a:srgbClr val="EBEBEB">
                <a:alpha val="100000"/>
              </a:srgbClr>
            </a:solidFill>
          </p:spPr>
          <p:txBody>
            <a:bodyPr/>
            <a:lstStyle/>
            <a:p/>
          </p:txBody>
        </p:sp>
        <p:sp>
          <p:nvSpPr>
            <p:cNvPr id="499" name="pl499"/>
            <p:cNvSpPr/>
            <p:nvPr/>
          </p:nvSpPr>
          <p:spPr>
            <a:xfrm>
              <a:off x="7466670" y="33204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0" name="pl500"/>
            <p:cNvSpPr/>
            <p:nvPr/>
          </p:nvSpPr>
          <p:spPr>
            <a:xfrm>
              <a:off x="7466670" y="295385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1" name="pl501"/>
            <p:cNvSpPr/>
            <p:nvPr/>
          </p:nvSpPr>
          <p:spPr>
            <a:xfrm>
              <a:off x="7466670" y="258727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2" name="pl502"/>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03" name="pl503"/>
            <p:cNvSpPr/>
            <p:nvPr/>
          </p:nvSpPr>
          <p:spPr>
            <a:xfrm>
              <a:off x="7466670" y="313715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4" name="pl504"/>
            <p:cNvSpPr/>
            <p:nvPr/>
          </p:nvSpPr>
          <p:spPr>
            <a:xfrm>
              <a:off x="7466670" y="277056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05" name="pl505"/>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753974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514" name="pl514"/>
            <p:cNvSpPr/>
            <p:nvPr/>
          </p:nvSpPr>
          <p:spPr>
            <a:xfrm>
              <a:off x="7539749" y="2829219"/>
              <a:ext cx="1461582" cy="205288"/>
            </a:xfrm>
            <a:custGeom>
              <a:avLst/>
              <a:pathLst>
                <a:path w="1461582" h="205288">
                  <a:moveTo>
                    <a:pt x="0" y="0"/>
                  </a:moveTo>
                  <a:lnTo>
                    <a:pt x="208797" y="73317"/>
                  </a:lnTo>
                  <a:lnTo>
                    <a:pt x="417595" y="146634"/>
                  </a:lnTo>
                  <a:lnTo>
                    <a:pt x="626392" y="131971"/>
                  </a:lnTo>
                  <a:lnTo>
                    <a:pt x="835190" y="102644"/>
                  </a:lnTo>
                  <a:lnTo>
                    <a:pt x="1043987" y="131971"/>
                  </a:lnTo>
                  <a:lnTo>
                    <a:pt x="1252785" y="131971"/>
                  </a:lnTo>
                  <a:lnTo>
                    <a:pt x="1461582" y="205288"/>
                  </a:lnTo>
                </a:path>
              </a:pathLst>
            </a:custGeom>
            <a:ln w="40651" cap="flat">
              <a:solidFill>
                <a:srgbClr val="BEBEBE">
                  <a:alpha val="69803"/>
                </a:srgbClr>
              </a:solidFill>
              <a:prstDash val="solid"/>
              <a:round/>
            </a:ln>
          </p:spPr>
          <p:txBody>
            <a:bodyPr/>
            <a:lstStyle/>
            <a:p/>
          </p:txBody>
        </p:sp>
        <p:sp>
          <p:nvSpPr>
            <p:cNvPr id="515" name="pl515"/>
            <p:cNvSpPr/>
            <p:nvPr/>
          </p:nvSpPr>
          <p:spPr>
            <a:xfrm>
              <a:off x="7539749" y="2829219"/>
              <a:ext cx="1461582" cy="205288"/>
            </a:xfrm>
            <a:custGeom>
              <a:avLst/>
              <a:pathLst>
                <a:path w="1461582" h="205288">
                  <a:moveTo>
                    <a:pt x="0" y="0"/>
                  </a:moveTo>
                  <a:lnTo>
                    <a:pt x="208797" y="73317"/>
                  </a:lnTo>
                  <a:lnTo>
                    <a:pt x="417595" y="146634"/>
                  </a:lnTo>
                  <a:lnTo>
                    <a:pt x="626392" y="131971"/>
                  </a:lnTo>
                  <a:lnTo>
                    <a:pt x="835190" y="102644"/>
                  </a:lnTo>
                  <a:lnTo>
                    <a:pt x="1043987" y="131971"/>
                  </a:lnTo>
                  <a:lnTo>
                    <a:pt x="1252785" y="131971"/>
                  </a:lnTo>
                  <a:lnTo>
                    <a:pt x="1461582" y="205288"/>
                  </a:lnTo>
                </a:path>
              </a:pathLst>
            </a:custGeom>
            <a:ln w="35231" cap="flat">
              <a:solidFill>
                <a:srgbClr val="BEBEBE">
                  <a:alpha val="69803"/>
                </a:srgbClr>
              </a:solidFill>
              <a:prstDash val="solid"/>
              <a:round/>
            </a:ln>
          </p:spPr>
          <p:txBody>
            <a:bodyPr/>
            <a:lstStyle/>
            <a:p/>
          </p:txBody>
        </p:sp>
        <p:sp>
          <p:nvSpPr>
            <p:cNvPr id="516" name="pl516"/>
            <p:cNvSpPr/>
            <p:nvPr/>
          </p:nvSpPr>
          <p:spPr>
            <a:xfrm>
              <a:off x="7539749" y="282921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517" name="pl517"/>
            <p:cNvSpPr/>
            <p:nvPr/>
          </p:nvSpPr>
          <p:spPr>
            <a:xfrm>
              <a:off x="7539749" y="2829219"/>
              <a:ext cx="1461582" cy="205288"/>
            </a:xfrm>
            <a:custGeom>
              <a:avLst/>
              <a:pathLst>
                <a:path w="1461582" h="205288">
                  <a:moveTo>
                    <a:pt x="0" y="0"/>
                  </a:moveTo>
                  <a:lnTo>
                    <a:pt x="208797" y="73317"/>
                  </a:lnTo>
                  <a:lnTo>
                    <a:pt x="417595" y="146634"/>
                  </a:lnTo>
                  <a:lnTo>
                    <a:pt x="626392" y="131971"/>
                  </a:lnTo>
                  <a:lnTo>
                    <a:pt x="835190" y="102644"/>
                  </a:lnTo>
                  <a:lnTo>
                    <a:pt x="1043987" y="131971"/>
                  </a:lnTo>
                  <a:lnTo>
                    <a:pt x="1252785" y="131971"/>
                  </a:lnTo>
                  <a:lnTo>
                    <a:pt x="1461582" y="205288"/>
                  </a:lnTo>
                </a:path>
              </a:pathLst>
            </a:custGeom>
            <a:ln w="40651" cap="flat">
              <a:solidFill>
                <a:srgbClr val="000000">
                  <a:alpha val="100000"/>
                </a:srgbClr>
              </a:solidFill>
              <a:prstDash val="solid"/>
              <a:round/>
            </a:ln>
          </p:spPr>
          <p:txBody>
            <a:bodyPr/>
            <a:lstStyle/>
            <a:p/>
          </p:txBody>
        </p:sp>
        <p:sp>
          <p:nvSpPr>
            <p:cNvPr id="518" name="pl518"/>
            <p:cNvSpPr/>
            <p:nvPr/>
          </p:nvSpPr>
          <p:spPr>
            <a:xfrm>
              <a:off x="7539749" y="2829219"/>
              <a:ext cx="1461582" cy="205288"/>
            </a:xfrm>
            <a:custGeom>
              <a:avLst/>
              <a:pathLst>
                <a:path w="1461582" h="205288">
                  <a:moveTo>
                    <a:pt x="0" y="0"/>
                  </a:moveTo>
                  <a:lnTo>
                    <a:pt x="208797" y="73317"/>
                  </a:lnTo>
                  <a:lnTo>
                    <a:pt x="417595" y="146634"/>
                  </a:lnTo>
                  <a:lnTo>
                    <a:pt x="626392" y="131971"/>
                  </a:lnTo>
                  <a:lnTo>
                    <a:pt x="835190" y="102644"/>
                  </a:lnTo>
                  <a:lnTo>
                    <a:pt x="1043987" y="131971"/>
                  </a:lnTo>
                  <a:lnTo>
                    <a:pt x="1252785" y="131971"/>
                  </a:lnTo>
                  <a:lnTo>
                    <a:pt x="1461582" y="205288"/>
                  </a:lnTo>
                </a:path>
              </a:pathLst>
            </a:custGeom>
            <a:ln w="35231" cap="flat">
              <a:solidFill>
                <a:srgbClr val="1CABE2">
                  <a:alpha val="100000"/>
                </a:srgbClr>
              </a:solidFill>
              <a:prstDash val="solid"/>
              <a:round/>
            </a:ln>
          </p:spPr>
          <p:txBody>
            <a:bodyPr/>
            <a:lstStyle/>
            <a:p/>
          </p:txBody>
        </p:sp>
        <p:sp>
          <p:nvSpPr>
            <p:cNvPr id="519" name="tx519"/>
            <p:cNvSpPr/>
            <p:nvPr/>
          </p:nvSpPr>
          <p:spPr>
            <a:xfrm>
              <a:off x="7479490" y="26506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520" name="tx520"/>
            <p:cNvSpPr/>
            <p:nvPr/>
          </p:nvSpPr>
          <p:spPr>
            <a:xfrm>
              <a:off x="7688287" y="2723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21" name="tx521"/>
            <p:cNvSpPr/>
            <p:nvPr/>
          </p:nvSpPr>
          <p:spPr>
            <a:xfrm>
              <a:off x="7897085" y="27972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22" name="tx522"/>
            <p:cNvSpPr/>
            <p:nvPr/>
          </p:nvSpPr>
          <p:spPr>
            <a:xfrm>
              <a:off x="8105882" y="2782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3" name="tx523"/>
            <p:cNvSpPr/>
            <p:nvPr/>
          </p:nvSpPr>
          <p:spPr>
            <a:xfrm>
              <a:off x="8314680" y="27533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24" name="tx524"/>
            <p:cNvSpPr/>
            <p:nvPr/>
          </p:nvSpPr>
          <p:spPr>
            <a:xfrm>
              <a:off x="8523477" y="2782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5" name="tx525"/>
            <p:cNvSpPr/>
            <p:nvPr/>
          </p:nvSpPr>
          <p:spPr>
            <a:xfrm>
              <a:off x="8732275" y="27826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26" name="tx526"/>
            <p:cNvSpPr/>
            <p:nvPr/>
          </p:nvSpPr>
          <p:spPr>
            <a:xfrm>
              <a:off x="8941072" y="2855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527" name="rc527"/>
            <p:cNvSpPr/>
            <p:nvPr/>
          </p:nvSpPr>
          <p:spPr>
            <a:xfrm>
              <a:off x="7466670" y="3643012"/>
              <a:ext cx="1607740" cy="1000048"/>
            </a:xfrm>
            <a:prstGeom prst="rect">
              <a:avLst/>
            </a:prstGeom>
            <a:solidFill>
              <a:srgbClr val="EBEBEB">
                <a:alpha val="100000"/>
              </a:srgbClr>
            </a:solidFill>
          </p:spPr>
          <p:txBody>
            <a:bodyPr/>
            <a:lstStyle/>
            <a:p/>
          </p:txBody>
        </p:sp>
        <p:sp>
          <p:nvSpPr>
            <p:cNvPr id="528" name="pl528"/>
            <p:cNvSpPr/>
            <p:nvPr/>
          </p:nvSpPr>
          <p:spPr>
            <a:xfrm>
              <a:off x="7466670" y="460493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9" name="pl529"/>
            <p:cNvSpPr/>
            <p:nvPr/>
          </p:nvSpPr>
          <p:spPr>
            <a:xfrm>
              <a:off x="7466670" y="423834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0" name="pl530"/>
            <p:cNvSpPr/>
            <p:nvPr/>
          </p:nvSpPr>
          <p:spPr>
            <a:xfrm>
              <a:off x="7466670" y="387176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1" name="pl531"/>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32" name="pl532"/>
            <p:cNvSpPr/>
            <p:nvPr/>
          </p:nvSpPr>
          <p:spPr>
            <a:xfrm>
              <a:off x="7466670" y="442164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3" name="pl533"/>
            <p:cNvSpPr/>
            <p:nvPr/>
          </p:nvSpPr>
          <p:spPr>
            <a:xfrm>
              <a:off x="7466670" y="405505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34" name="pl534"/>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42" name="pl542"/>
            <p:cNvSpPr/>
            <p:nvPr/>
          </p:nvSpPr>
          <p:spPr>
            <a:xfrm>
              <a:off x="753974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543" name="pl543"/>
            <p:cNvSpPr/>
            <p:nvPr/>
          </p:nvSpPr>
          <p:spPr>
            <a:xfrm>
              <a:off x="7539749" y="4084382"/>
              <a:ext cx="1461582" cy="102644"/>
            </a:xfrm>
            <a:custGeom>
              <a:avLst/>
              <a:pathLst>
                <a:path w="1461582" h="102644">
                  <a:moveTo>
                    <a:pt x="0" y="0"/>
                  </a:moveTo>
                  <a:lnTo>
                    <a:pt x="208797" y="14663"/>
                  </a:lnTo>
                  <a:lnTo>
                    <a:pt x="417595" y="87980"/>
                  </a:lnTo>
                  <a:lnTo>
                    <a:pt x="626392" y="102644"/>
                  </a:lnTo>
                  <a:lnTo>
                    <a:pt x="835190" y="87980"/>
                  </a:lnTo>
                  <a:lnTo>
                    <a:pt x="1043987" y="73317"/>
                  </a:lnTo>
                  <a:lnTo>
                    <a:pt x="1252785" y="43990"/>
                  </a:lnTo>
                  <a:lnTo>
                    <a:pt x="1461582" y="87980"/>
                  </a:lnTo>
                </a:path>
              </a:pathLst>
            </a:custGeom>
            <a:ln w="40651" cap="flat">
              <a:solidFill>
                <a:srgbClr val="BEBEBE">
                  <a:alpha val="69803"/>
                </a:srgbClr>
              </a:solidFill>
              <a:prstDash val="solid"/>
              <a:round/>
            </a:ln>
          </p:spPr>
          <p:txBody>
            <a:bodyPr/>
            <a:lstStyle/>
            <a:p/>
          </p:txBody>
        </p:sp>
        <p:sp>
          <p:nvSpPr>
            <p:cNvPr id="544" name="pl544"/>
            <p:cNvSpPr/>
            <p:nvPr/>
          </p:nvSpPr>
          <p:spPr>
            <a:xfrm>
              <a:off x="7539749" y="4084382"/>
              <a:ext cx="1461582" cy="102644"/>
            </a:xfrm>
            <a:custGeom>
              <a:avLst/>
              <a:pathLst>
                <a:path w="1461582" h="102644">
                  <a:moveTo>
                    <a:pt x="0" y="0"/>
                  </a:moveTo>
                  <a:lnTo>
                    <a:pt x="208797" y="14663"/>
                  </a:lnTo>
                  <a:lnTo>
                    <a:pt x="417595" y="87980"/>
                  </a:lnTo>
                  <a:lnTo>
                    <a:pt x="626392" y="102644"/>
                  </a:lnTo>
                  <a:lnTo>
                    <a:pt x="835190" y="87980"/>
                  </a:lnTo>
                  <a:lnTo>
                    <a:pt x="1043987" y="73317"/>
                  </a:lnTo>
                  <a:lnTo>
                    <a:pt x="1252785" y="43990"/>
                  </a:lnTo>
                  <a:lnTo>
                    <a:pt x="1461582" y="87980"/>
                  </a:lnTo>
                </a:path>
              </a:pathLst>
            </a:custGeom>
            <a:ln w="35231" cap="flat">
              <a:solidFill>
                <a:srgbClr val="BEBEBE">
                  <a:alpha val="69803"/>
                </a:srgbClr>
              </a:solidFill>
              <a:prstDash val="solid"/>
              <a:round/>
            </a:ln>
          </p:spPr>
          <p:txBody>
            <a:bodyPr/>
            <a:lstStyle/>
            <a:p/>
          </p:txBody>
        </p:sp>
        <p:sp>
          <p:nvSpPr>
            <p:cNvPr id="545" name="pl545"/>
            <p:cNvSpPr/>
            <p:nvPr/>
          </p:nvSpPr>
          <p:spPr>
            <a:xfrm>
              <a:off x="7539749" y="411370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546" name="pl546"/>
            <p:cNvSpPr/>
            <p:nvPr/>
          </p:nvSpPr>
          <p:spPr>
            <a:xfrm>
              <a:off x="7539749" y="4084382"/>
              <a:ext cx="1461582" cy="102644"/>
            </a:xfrm>
            <a:custGeom>
              <a:avLst/>
              <a:pathLst>
                <a:path w="1461582" h="102644">
                  <a:moveTo>
                    <a:pt x="0" y="0"/>
                  </a:moveTo>
                  <a:lnTo>
                    <a:pt x="208797" y="14663"/>
                  </a:lnTo>
                  <a:lnTo>
                    <a:pt x="417595" y="87980"/>
                  </a:lnTo>
                  <a:lnTo>
                    <a:pt x="626392" y="102644"/>
                  </a:lnTo>
                  <a:lnTo>
                    <a:pt x="835190" y="87980"/>
                  </a:lnTo>
                  <a:lnTo>
                    <a:pt x="1043987" y="73317"/>
                  </a:lnTo>
                  <a:lnTo>
                    <a:pt x="1252785" y="43990"/>
                  </a:lnTo>
                  <a:lnTo>
                    <a:pt x="1461582" y="87980"/>
                  </a:lnTo>
                </a:path>
              </a:pathLst>
            </a:custGeom>
            <a:ln w="40651" cap="flat">
              <a:solidFill>
                <a:srgbClr val="000000">
                  <a:alpha val="100000"/>
                </a:srgbClr>
              </a:solidFill>
              <a:prstDash val="solid"/>
              <a:round/>
            </a:ln>
          </p:spPr>
          <p:txBody>
            <a:bodyPr/>
            <a:lstStyle/>
            <a:p/>
          </p:txBody>
        </p:sp>
        <p:sp>
          <p:nvSpPr>
            <p:cNvPr id="547" name="pl547"/>
            <p:cNvSpPr/>
            <p:nvPr/>
          </p:nvSpPr>
          <p:spPr>
            <a:xfrm>
              <a:off x="7539749" y="4084382"/>
              <a:ext cx="1461582" cy="102644"/>
            </a:xfrm>
            <a:custGeom>
              <a:avLst/>
              <a:pathLst>
                <a:path w="1461582" h="102644">
                  <a:moveTo>
                    <a:pt x="0" y="0"/>
                  </a:moveTo>
                  <a:lnTo>
                    <a:pt x="208797" y="14663"/>
                  </a:lnTo>
                  <a:lnTo>
                    <a:pt x="417595" y="87980"/>
                  </a:lnTo>
                  <a:lnTo>
                    <a:pt x="626392" y="102644"/>
                  </a:lnTo>
                  <a:lnTo>
                    <a:pt x="835190" y="87980"/>
                  </a:lnTo>
                  <a:lnTo>
                    <a:pt x="1043987" y="73317"/>
                  </a:lnTo>
                  <a:lnTo>
                    <a:pt x="1252785" y="43990"/>
                  </a:lnTo>
                  <a:lnTo>
                    <a:pt x="1461582" y="87980"/>
                  </a:lnTo>
                </a:path>
              </a:pathLst>
            </a:custGeom>
            <a:ln w="35231" cap="flat">
              <a:solidFill>
                <a:srgbClr val="1CABE2">
                  <a:alpha val="100000"/>
                </a:srgbClr>
              </a:solidFill>
              <a:prstDash val="solid"/>
              <a:round/>
            </a:ln>
          </p:spPr>
          <p:txBody>
            <a:bodyPr/>
            <a:lstStyle/>
            <a:p/>
          </p:txBody>
        </p:sp>
        <p:sp>
          <p:nvSpPr>
            <p:cNvPr id="548" name="tx548"/>
            <p:cNvSpPr/>
            <p:nvPr/>
          </p:nvSpPr>
          <p:spPr>
            <a:xfrm>
              <a:off x="7479490" y="39058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98</a:t>
              </a:r>
            </a:p>
          </p:txBody>
        </p:sp>
        <p:sp>
          <p:nvSpPr>
            <p:cNvPr id="549" name="tx549"/>
            <p:cNvSpPr/>
            <p:nvPr/>
          </p:nvSpPr>
          <p:spPr>
            <a:xfrm>
              <a:off x="7688287" y="392049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550" name="tx550"/>
            <p:cNvSpPr/>
            <p:nvPr/>
          </p:nvSpPr>
          <p:spPr>
            <a:xfrm>
              <a:off x="7897085"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51" name="tx551"/>
            <p:cNvSpPr/>
            <p:nvPr/>
          </p:nvSpPr>
          <p:spPr>
            <a:xfrm>
              <a:off x="8105882" y="40084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52" name="tx552"/>
            <p:cNvSpPr/>
            <p:nvPr/>
          </p:nvSpPr>
          <p:spPr>
            <a:xfrm>
              <a:off x="8314680"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53" name="tx553"/>
            <p:cNvSpPr/>
            <p:nvPr/>
          </p:nvSpPr>
          <p:spPr>
            <a:xfrm>
              <a:off x="8523477" y="39791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54" name="tx554"/>
            <p:cNvSpPr/>
            <p:nvPr/>
          </p:nvSpPr>
          <p:spPr>
            <a:xfrm>
              <a:off x="8732275" y="39498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555" name="tx555"/>
            <p:cNvSpPr/>
            <p:nvPr/>
          </p:nvSpPr>
          <p:spPr>
            <a:xfrm>
              <a:off x="8941072" y="399380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56" name="rc556"/>
            <p:cNvSpPr/>
            <p:nvPr/>
          </p:nvSpPr>
          <p:spPr>
            <a:xfrm>
              <a:off x="7466670" y="4927502"/>
              <a:ext cx="1607740" cy="1000048"/>
            </a:xfrm>
            <a:prstGeom prst="rect">
              <a:avLst/>
            </a:prstGeom>
            <a:solidFill>
              <a:srgbClr val="EBEBEB">
                <a:alpha val="100000"/>
              </a:srgbClr>
            </a:solidFill>
          </p:spPr>
          <p:txBody>
            <a:bodyPr/>
            <a:lstStyle/>
            <a:p/>
          </p:txBody>
        </p:sp>
        <p:sp>
          <p:nvSpPr>
            <p:cNvPr id="557" name="pl557"/>
            <p:cNvSpPr/>
            <p:nvPr/>
          </p:nvSpPr>
          <p:spPr>
            <a:xfrm>
              <a:off x="7466670" y="588942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8" name="pl558"/>
            <p:cNvSpPr/>
            <p:nvPr/>
          </p:nvSpPr>
          <p:spPr>
            <a:xfrm>
              <a:off x="7466670" y="552283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9" name="pl559"/>
            <p:cNvSpPr/>
            <p:nvPr/>
          </p:nvSpPr>
          <p:spPr>
            <a:xfrm>
              <a:off x="7466670" y="515625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0" name="pl560"/>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61" name="pl561"/>
            <p:cNvSpPr/>
            <p:nvPr/>
          </p:nvSpPr>
          <p:spPr>
            <a:xfrm>
              <a:off x="7466670" y="5706132"/>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2" name="pl562"/>
            <p:cNvSpPr/>
            <p:nvPr/>
          </p:nvSpPr>
          <p:spPr>
            <a:xfrm>
              <a:off x="7466670" y="5339545"/>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63" name="pl56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753974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BEBEBE">
                  <a:alpha val="69803"/>
                </a:srgbClr>
              </a:solidFill>
              <a:prstDash val="solid"/>
              <a:round/>
            </a:ln>
          </p:spPr>
          <p:txBody>
            <a:bodyPr/>
            <a:lstStyle/>
            <a:p/>
          </p:txBody>
        </p:sp>
        <p:sp>
          <p:nvSpPr>
            <p:cNvPr id="572" name="pl572"/>
            <p:cNvSpPr/>
            <p:nvPr/>
          </p:nvSpPr>
          <p:spPr>
            <a:xfrm>
              <a:off x="7539749" y="5427526"/>
              <a:ext cx="1461582" cy="29326"/>
            </a:xfrm>
            <a:custGeom>
              <a:avLst/>
              <a:pathLst>
                <a:path w="1461582" h="29326">
                  <a:moveTo>
                    <a:pt x="0" y="0"/>
                  </a:moveTo>
                  <a:lnTo>
                    <a:pt x="208797" y="14663"/>
                  </a:lnTo>
                  <a:lnTo>
                    <a:pt x="417595" y="14663"/>
                  </a:lnTo>
                  <a:lnTo>
                    <a:pt x="626392" y="14663"/>
                  </a:lnTo>
                  <a:lnTo>
                    <a:pt x="835190" y="29326"/>
                  </a:lnTo>
                  <a:lnTo>
                    <a:pt x="1043987" y="29326"/>
                  </a:lnTo>
                  <a:lnTo>
                    <a:pt x="1252785" y="29326"/>
                  </a:lnTo>
                  <a:lnTo>
                    <a:pt x="1461582" y="29326"/>
                  </a:lnTo>
                </a:path>
              </a:pathLst>
            </a:custGeom>
            <a:ln w="40651" cap="flat">
              <a:solidFill>
                <a:srgbClr val="BEBEBE">
                  <a:alpha val="69803"/>
                </a:srgbClr>
              </a:solidFill>
              <a:prstDash val="solid"/>
              <a:round/>
            </a:ln>
          </p:spPr>
          <p:txBody>
            <a:bodyPr/>
            <a:lstStyle/>
            <a:p/>
          </p:txBody>
        </p:sp>
        <p:sp>
          <p:nvSpPr>
            <p:cNvPr id="573" name="pl573"/>
            <p:cNvSpPr/>
            <p:nvPr/>
          </p:nvSpPr>
          <p:spPr>
            <a:xfrm>
              <a:off x="7539749" y="5427526"/>
              <a:ext cx="1461582" cy="29326"/>
            </a:xfrm>
            <a:custGeom>
              <a:avLst/>
              <a:pathLst>
                <a:path w="1461582" h="29326">
                  <a:moveTo>
                    <a:pt x="0" y="0"/>
                  </a:moveTo>
                  <a:lnTo>
                    <a:pt x="208797" y="14663"/>
                  </a:lnTo>
                  <a:lnTo>
                    <a:pt x="417595" y="14663"/>
                  </a:lnTo>
                  <a:lnTo>
                    <a:pt x="626392" y="14663"/>
                  </a:lnTo>
                  <a:lnTo>
                    <a:pt x="835190" y="29326"/>
                  </a:lnTo>
                  <a:lnTo>
                    <a:pt x="1043987" y="29326"/>
                  </a:lnTo>
                  <a:lnTo>
                    <a:pt x="1252785" y="29326"/>
                  </a:lnTo>
                  <a:lnTo>
                    <a:pt x="1461582" y="29326"/>
                  </a:lnTo>
                </a:path>
              </a:pathLst>
            </a:custGeom>
            <a:ln w="35231" cap="flat">
              <a:solidFill>
                <a:srgbClr val="BEBEBE">
                  <a:alpha val="69803"/>
                </a:srgbClr>
              </a:solidFill>
              <a:prstDash val="solid"/>
              <a:round/>
            </a:ln>
          </p:spPr>
          <p:txBody>
            <a:bodyPr/>
            <a:lstStyle/>
            <a:p/>
          </p:txBody>
        </p:sp>
        <p:sp>
          <p:nvSpPr>
            <p:cNvPr id="574" name="pl574"/>
            <p:cNvSpPr/>
            <p:nvPr/>
          </p:nvSpPr>
          <p:spPr>
            <a:xfrm>
              <a:off x="7539749" y="5398199"/>
              <a:ext cx="1461582" cy="29326"/>
            </a:xfrm>
            <a:custGeom>
              <a:avLst/>
              <a:pathLst>
                <a:path w="1461582" h="29326">
                  <a:moveTo>
                    <a:pt x="0" y="0"/>
                  </a:moveTo>
                  <a:lnTo>
                    <a:pt x="208797" y="0"/>
                  </a:lnTo>
                  <a:lnTo>
                    <a:pt x="417595" y="14663"/>
                  </a:lnTo>
                  <a:lnTo>
                    <a:pt x="626392" y="14663"/>
                  </a:lnTo>
                  <a:lnTo>
                    <a:pt x="835190" y="14663"/>
                  </a:lnTo>
                  <a:lnTo>
                    <a:pt x="1043987" y="14663"/>
                  </a:lnTo>
                  <a:lnTo>
                    <a:pt x="1252785" y="29326"/>
                  </a:lnTo>
                  <a:lnTo>
                    <a:pt x="1461582" y="29326"/>
                  </a:lnTo>
                </a:path>
              </a:pathLst>
            </a:custGeom>
            <a:ln w="20325" cap="flat">
              <a:solidFill>
                <a:srgbClr val="6B6B6B">
                  <a:alpha val="100000"/>
                </a:srgbClr>
              </a:solidFill>
              <a:prstDash val="solid"/>
              <a:round/>
            </a:ln>
          </p:spPr>
          <p:txBody>
            <a:bodyPr/>
            <a:lstStyle/>
            <a:p/>
          </p:txBody>
        </p:sp>
        <p:sp>
          <p:nvSpPr>
            <p:cNvPr id="575" name="pl575"/>
            <p:cNvSpPr/>
            <p:nvPr/>
          </p:nvSpPr>
          <p:spPr>
            <a:xfrm>
              <a:off x="7539749" y="5427526"/>
              <a:ext cx="1461582" cy="29326"/>
            </a:xfrm>
            <a:custGeom>
              <a:avLst/>
              <a:pathLst>
                <a:path w="1461582" h="29326">
                  <a:moveTo>
                    <a:pt x="0" y="0"/>
                  </a:moveTo>
                  <a:lnTo>
                    <a:pt x="208797" y="14663"/>
                  </a:lnTo>
                  <a:lnTo>
                    <a:pt x="417595" y="14663"/>
                  </a:lnTo>
                  <a:lnTo>
                    <a:pt x="626392" y="14663"/>
                  </a:lnTo>
                  <a:lnTo>
                    <a:pt x="835190" y="29326"/>
                  </a:lnTo>
                  <a:lnTo>
                    <a:pt x="1043987" y="29326"/>
                  </a:lnTo>
                  <a:lnTo>
                    <a:pt x="1252785" y="29326"/>
                  </a:lnTo>
                  <a:lnTo>
                    <a:pt x="1461582" y="29326"/>
                  </a:lnTo>
                </a:path>
              </a:pathLst>
            </a:custGeom>
            <a:ln w="40651" cap="flat">
              <a:solidFill>
                <a:srgbClr val="000000">
                  <a:alpha val="100000"/>
                </a:srgbClr>
              </a:solidFill>
              <a:prstDash val="solid"/>
              <a:round/>
            </a:ln>
          </p:spPr>
          <p:txBody>
            <a:bodyPr/>
            <a:lstStyle/>
            <a:p/>
          </p:txBody>
        </p:sp>
        <p:sp>
          <p:nvSpPr>
            <p:cNvPr id="576" name="pl576"/>
            <p:cNvSpPr/>
            <p:nvPr/>
          </p:nvSpPr>
          <p:spPr>
            <a:xfrm>
              <a:off x="7539749" y="5427526"/>
              <a:ext cx="1461582" cy="29326"/>
            </a:xfrm>
            <a:custGeom>
              <a:avLst/>
              <a:pathLst>
                <a:path w="1461582" h="29326">
                  <a:moveTo>
                    <a:pt x="0" y="0"/>
                  </a:moveTo>
                  <a:lnTo>
                    <a:pt x="208797" y="14663"/>
                  </a:lnTo>
                  <a:lnTo>
                    <a:pt x="417595" y="14663"/>
                  </a:lnTo>
                  <a:lnTo>
                    <a:pt x="626392" y="14663"/>
                  </a:lnTo>
                  <a:lnTo>
                    <a:pt x="835190" y="29326"/>
                  </a:lnTo>
                  <a:lnTo>
                    <a:pt x="1043987" y="29326"/>
                  </a:lnTo>
                  <a:lnTo>
                    <a:pt x="1252785" y="29326"/>
                  </a:lnTo>
                  <a:lnTo>
                    <a:pt x="1461582" y="29326"/>
                  </a:lnTo>
                </a:path>
              </a:pathLst>
            </a:custGeom>
            <a:ln w="35231" cap="flat">
              <a:solidFill>
                <a:srgbClr val="1CABE2">
                  <a:alpha val="100000"/>
                </a:srgbClr>
              </a:solidFill>
              <a:prstDash val="solid"/>
              <a:round/>
            </a:ln>
          </p:spPr>
          <p:txBody>
            <a:bodyPr/>
            <a:lstStyle/>
            <a:p/>
          </p:txBody>
        </p:sp>
        <p:sp>
          <p:nvSpPr>
            <p:cNvPr id="577" name="tx577"/>
            <p:cNvSpPr/>
            <p:nvPr/>
          </p:nvSpPr>
          <p:spPr>
            <a:xfrm>
              <a:off x="7479490"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78" name="tx578"/>
            <p:cNvSpPr/>
            <p:nvPr/>
          </p:nvSpPr>
          <p:spPr>
            <a:xfrm>
              <a:off x="7688287"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79" name="tx579"/>
            <p:cNvSpPr/>
            <p:nvPr/>
          </p:nvSpPr>
          <p:spPr>
            <a:xfrm>
              <a:off x="7897085"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80" name="tx580"/>
            <p:cNvSpPr/>
            <p:nvPr/>
          </p:nvSpPr>
          <p:spPr>
            <a:xfrm>
              <a:off x="8105882" y="526363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81" name="tx581"/>
            <p:cNvSpPr/>
            <p:nvPr/>
          </p:nvSpPr>
          <p:spPr>
            <a:xfrm>
              <a:off x="8314680"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2" name="tx582"/>
            <p:cNvSpPr/>
            <p:nvPr/>
          </p:nvSpPr>
          <p:spPr>
            <a:xfrm>
              <a:off x="8523477"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3" name="tx583"/>
            <p:cNvSpPr/>
            <p:nvPr/>
          </p:nvSpPr>
          <p:spPr>
            <a:xfrm>
              <a:off x="8732275"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4" name="tx584"/>
            <p:cNvSpPr/>
            <p:nvPr/>
          </p:nvSpPr>
          <p:spPr>
            <a:xfrm>
              <a:off x="8941072" y="527829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85" name="tx585"/>
            <p:cNvSpPr/>
            <p:nvPr/>
          </p:nvSpPr>
          <p:spPr>
            <a:xfrm>
              <a:off x="1346885" y="47800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86" name="tx586"/>
            <p:cNvSpPr/>
            <p:nvPr/>
          </p:nvSpPr>
          <p:spPr>
            <a:xfrm>
              <a:off x="3008761" y="478007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587" name="tx587"/>
            <p:cNvSpPr/>
            <p:nvPr/>
          </p:nvSpPr>
          <p:spPr>
            <a:xfrm>
              <a:off x="4502709" y="478007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88" name="tx588"/>
            <p:cNvSpPr/>
            <p:nvPr/>
          </p:nvSpPr>
          <p:spPr>
            <a:xfrm>
              <a:off x="6412113" y="4780070"/>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589" name="tx589"/>
            <p:cNvSpPr/>
            <p:nvPr/>
          </p:nvSpPr>
          <p:spPr>
            <a:xfrm>
              <a:off x="7872913" y="478007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590" name="tx590"/>
            <p:cNvSpPr/>
            <p:nvPr/>
          </p:nvSpPr>
          <p:spPr>
            <a:xfrm>
              <a:off x="126289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591" name="tx591"/>
            <p:cNvSpPr/>
            <p:nvPr/>
          </p:nvSpPr>
          <p:spPr>
            <a:xfrm>
              <a:off x="281294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92" name="tx592"/>
            <p:cNvSpPr/>
            <p:nvPr/>
          </p:nvSpPr>
          <p:spPr>
            <a:xfrm>
              <a:off x="4692264" y="3495580"/>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93" name="tx593"/>
            <p:cNvSpPr/>
            <p:nvPr/>
          </p:nvSpPr>
          <p:spPr>
            <a:xfrm>
              <a:off x="6307414" y="3495580"/>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594" name="tx594"/>
            <p:cNvSpPr/>
            <p:nvPr/>
          </p:nvSpPr>
          <p:spPr>
            <a:xfrm>
              <a:off x="8109011" y="349558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595" name="tx595"/>
            <p:cNvSpPr/>
            <p:nvPr/>
          </p:nvSpPr>
          <p:spPr>
            <a:xfrm>
              <a:off x="1390319" y="221109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96" name="tx596"/>
            <p:cNvSpPr/>
            <p:nvPr/>
          </p:nvSpPr>
          <p:spPr>
            <a:xfrm>
              <a:off x="2946491" y="221109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597" name="tx597"/>
            <p:cNvSpPr/>
            <p:nvPr/>
          </p:nvSpPr>
          <p:spPr>
            <a:xfrm>
              <a:off x="4639457" y="2211091"/>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598" name="tx598"/>
            <p:cNvSpPr/>
            <p:nvPr/>
          </p:nvSpPr>
          <p:spPr>
            <a:xfrm>
              <a:off x="6366347" y="2211091"/>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99" name="tx599"/>
            <p:cNvSpPr/>
            <p:nvPr/>
          </p:nvSpPr>
          <p:spPr>
            <a:xfrm>
              <a:off x="8059314" y="2211091"/>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600" name="tx600"/>
            <p:cNvSpPr/>
            <p:nvPr/>
          </p:nvSpPr>
          <p:spPr>
            <a:xfrm>
              <a:off x="1387301" y="92660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601" name="tx601"/>
            <p:cNvSpPr/>
            <p:nvPr/>
          </p:nvSpPr>
          <p:spPr>
            <a:xfrm>
              <a:off x="2974517" y="926601"/>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02" name="tx602"/>
            <p:cNvSpPr/>
            <p:nvPr/>
          </p:nvSpPr>
          <p:spPr>
            <a:xfrm>
              <a:off x="430693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03" name="tx603"/>
            <p:cNvSpPr/>
            <p:nvPr/>
          </p:nvSpPr>
          <p:spPr>
            <a:xfrm>
              <a:off x="6413073" y="926601"/>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604" name="tx604"/>
            <p:cNvSpPr/>
            <p:nvPr/>
          </p:nvSpPr>
          <p:spPr>
            <a:xfrm>
              <a:off x="8084140" y="92660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605" name="pl60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70361" y="181265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86" name="tx686"/>
            <p:cNvSpPr/>
            <p:nvPr/>
          </p:nvSpPr>
          <p:spPr>
            <a:xfrm>
              <a:off x="508182" y="14460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87" name="pl687"/>
            <p:cNvSpPr/>
            <p:nvPr/>
          </p:nvSpPr>
          <p:spPr>
            <a:xfrm>
              <a:off x="722555" y="185266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8" name="pl688"/>
            <p:cNvSpPr/>
            <p:nvPr/>
          </p:nvSpPr>
          <p:spPr>
            <a:xfrm>
              <a:off x="722555" y="14860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tx689"/>
            <p:cNvSpPr/>
            <p:nvPr/>
          </p:nvSpPr>
          <p:spPr>
            <a:xfrm>
              <a:off x="570361" y="30971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0" name="tx690"/>
            <p:cNvSpPr/>
            <p:nvPr/>
          </p:nvSpPr>
          <p:spPr>
            <a:xfrm>
              <a:off x="508182" y="273056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1" name="pl691"/>
            <p:cNvSpPr/>
            <p:nvPr/>
          </p:nvSpPr>
          <p:spPr>
            <a:xfrm>
              <a:off x="722555" y="3137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2" name="pl692"/>
            <p:cNvSpPr/>
            <p:nvPr/>
          </p:nvSpPr>
          <p:spPr>
            <a:xfrm>
              <a:off x="722555" y="277056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3" name="tx693"/>
            <p:cNvSpPr/>
            <p:nvPr/>
          </p:nvSpPr>
          <p:spPr>
            <a:xfrm>
              <a:off x="570361" y="43816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4" name="tx694"/>
            <p:cNvSpPr/>
            <p:nvPr/>
          </p:nvSpPr>
          <p:spPr>
            <a:xfrm>
              <a:off x="508182" y="401505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5" name="pl695"/>
            <p:cNvSpPr/>
            <p:nvPr/>
          </p:nvSpPr>
          <p:spPr>
            <a:xfrm>
              <a:off x="722555" y="44216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722555" y="405505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70361" y="56661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698" name="tx698"/>
            <p:cNvSpPr/>
            <p:nvPr/>
          </p:nvSpPr>
          <p:spPr>
            <a:xfrm>
              <a:off x="508182" y="529954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699" name="pl699"/>
            <p:cNvSpPr/>
            <p:nvPr/>
          </p:nvSpPr>
          <p:spPr>
            <a:xfrm>
              <a:off x="722555" y="57061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0" name="pl700"/>
            <p:cNvSpPr/>
            <p:nvPr/>
          </p:nvSpPr>
          <p:spPr>
            <a:xfrm>
              <a:off x="722555" y="533954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tx701"/>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02" name="tx702"/>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03" name="tx703"/>
            <p:cNvSpPr/>
            <p:nvPr/>
          </p:nvSpPr>
          <p:spPr>
            <a:xfrm>
              <a:off x="757350" y="435349"/>
              <a:ext cx="35819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DTP1, by country, EUR, 2018-2025</a:t>
              </a:r>
            </a:p>
          </p:txBody>
        </p:sp>
        <p:sp>
          <p:nvSpPr>
            <p:cNvPr id="704" name="tx704"/>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05" name="tx705"/>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0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DTP1 coverage in 2025, Austria had the highest coverage (95%), while Azerbaijan had the lowest coverage (65%).
DTP1 coverage increased in 3 out of these 20 countries between 2024 and 2025. The largest increase was 4 percentage points in Estonia from 82% to 86%.
10 countries saw a decrease in coverage (Bosnia and Herzegovina, Croatia, Ireland, Kazakhstan, Kyrgyzstan, Moldova, North Macedonia, Serbia, The Netherlands, and Turkiye). The largest decline was 8% points in Bosnia and Herzegovina from 91% to 83%. Coverage remained constant between 2024 and 2025 in the remaining 7 countries.
In 2025, 11 out of these 20 countries had achieved DTP1 coverage of at least 90%.</a:t>
            </a: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1620176" cy="1019640"/>
            </a:xfrm>
            <a:prstGeom prst="rect">
              <a:avLst/>
            </a:prstGeom>
            <a:solidFill>
              <a:srgbClr val="EBEBEB">
                <a:alpha val="100000"/>
              </a:srgbClr>
            </a:solidFill>
          </p:spPr>
          <p:txBody>
            <a:bodyPr/>
            <a:lstStyle/>
            <a:p/>
          </p:txBody>
        </p:sp>
        <p:sp>
          <p:nvSpPr>
            <p:cNvPr id="6" name="pl6"/>
            <p:cNvSpPr/>
            <p:nvPr/>
          </p:nvSpPr>
          <p:spPr>
            <a:xfrm>
              <a:off x="695171" y="179558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7" name="pl7"/>
            <p:cNvSpPr/>
            <p:nvPr/>
          </p:nvSpPr>
          <p:spPr>
            <a:xfrm>
              <a:off x="695171" y="126891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8" name="pl8"/>
            <p:cNvSpPr/>
            <p:nvPr/>
          </p:nvSpPr>
          <p:spPr>
            <a:xfrm>
              <a:off x="695171" y="153225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 name="pl9"/>
            <p:cNvSpPr/>
            <p:nvPr/>
          </p:nvSpPr>
          <p:spPr>
            <a:xfrm>
              <a:off x="695171" y="100557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0" name="pl10"/>
            <p:cNvSpPr/>
            <p:nvPr/>
          </p:nvSpPr>
          <p:spPr>
            <a:xfrm>
              <a:off x="7688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9792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18964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4000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61046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820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20312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241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768815"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19" name="pl19"/>
            <p:cNvSpPr/>
            <p:nvPr/>
          </p:nvSpPr>
          <p:spPr>
            <a:xfrm>
              <a:off x="768815" y="1532253"/>
              <a:ext cx="1472887" cy="21066"/>
            </a:xfrm>
            <a:custGeom>
              <a:avLst/>
              <a:pathLst>
                <a:path w="1472887" h="21066">
                  <a:moveTo>
                    <a:pt x="0" y="0"/>
                  </a:moveTo>
                  <a:lnTo>
                    <a:pt x="210412" y="0"/>
                  </a:lnTo>
                  <a:lnTo>
                    <a:pt x="420825" y="0"/>
                  </a:lnTo>
                  <a:lnTo>
                    <a:pt x="631237" y="21066"/>
                  </a:lnTo>
                  <a:lnTo>
                    <a:pt x="841650" y="21066"/>
                  </a:lnTo>
                  <a:lnTo>
                    <a:pt x="1052062" y="21066"/>
                  </a:lnTo>
                  <a:lnTo>
                    <a:pt x="1262475" y="0"/>
                  </a:lnTo>
                  <a:lnTo>
                    <a:pt x="1472887" y="21066"/>
                  </a:lnTo>
                </a:path>
              </a:pathLst>
            </a:custGeom>
            <a:ln w="40651" cap="flat">
              <a:solidFill>
                <a:srgbClr val="BEBEBE">
                  <a:alpha val="69803"/>
                </a:srgbClr>
              </a:solidFill>
              <a:prstDash val="solid"/>
              <a:round/>
            </a:ln>
          </p:spPr>
          <p:txBody>
            <a:bodyPr/>
            <a:lstStyle/>
            <a:p/>
          </p:txBody>
        </p:sp>
        <p:sp>
          <p:nvSpPr>
            <p:cNvPr id="20" name="pl20"/>
            <p:cNvSpPr/>
            <p:nvPr/>
          </p:nvSpPr>
          <p:spPr>
            <a:xfrm>
              <a:off x="768815" y="1532253"/>
              <a:ext cx="1472887" cy="21066"/>
            </a:xfrm>
            <a:custGeom>
              <a:avLst/>
              <a:pathLst>
                <a:path w="1472887" h="21066">
                  <a:moveTo>
                    <a:pt x="0" y="0"/>
                  </a:moveTo>
                  <a:lnTo>
                    <a:pt x="210412" y="0"/>
                  </a:lnTo>
                  <a:lnTo>
                    <a:pt x="420825" y="0"/>
                  </a:lnTo>
                  <a:lnTo>
                    <a:pt x="631237" y="21066"/>
                  </a:lnTo>
                  <a:lnTo>
                    <a:pt x="841650" y="21066"/>
                  </a:lnTo>
                  <a:lnTo>
                    <a:pt x="1052062" y="21066"/>
                  </a:lnTo>
                  <a:lnTo>
                    <a:pt x="1262475" y="0"/>
                  </a:lnTo>
                  <a:lnTo>
                    <a:pt x="1472887" y="21066"/>
                  </a:lnTo>
                </a:path>
              </a:pathLst>
            </a:custGeom>
            <a:ln w="35231" cap="flat">
              <a:solidFill>
                <a:srgbClr val="BEBEBE">
                  <a:alpha val="69803"/>
                </a:srgbClr>
              </a:solidFill>
              <a:prstDash val="solid"/>
              <a:round/>
            </a:ln>
          </p:spPr>
          <p:txBody>
            <a:bodyPr/>
            <a:lstStyle/>
            <a:p/>
          </p:txBody>
        </p:sp>
        <p:sp>
          <p:nvSpPr>
            <p:cNvPr id="21" name="pl21"/>
            <p:cNvSpPr/>
            <p:nvPr/>
          </p:nvSpPr>
          <p:spPr>
            <a:xfrm>
              <a:off x="768815"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22" name="pl22"/>
            <p:cNvSpPr/>
            <p:nvPr/>
          </p:nvSpPr>
          <p:spPr>
            <a:xfrm>
              <a:off x="768815" y="1532253"/>
              <a:ext cx="1472887" cy="21066"/>
            </a:xfrm>
            <a:custGeom>
              <a:avLst/>
              <a:pathLst>
                <a:path w="1472887" h="21066">
                  <a:moveTo>
                    <a:pt x="0" y="0"/>
                  </a:moveTo>
                  <a:lnTo>
                    <a:pt x="210412" y="0"/>
                  </a:lnTo>
                  <a:lnTo>
                    <a:pt x="420825" y="0"/>
                  </a:lnTo>
                  <a:lnTo>
                    <a:pt x="631237" y="21066"/>
                  </a:lnTo>
                  <a:lnTo>
                    <a:pt x="841650" y="21066"/>
                  </a:lnTo>
                  <a:lnTo>
                    <a:pt x="1052062" y="21066"/>
                  </a:lnTo>
                  <a:lnTo>
                    <a:pt x="1262475" y="0"/>
                  </a:lnTo>
                  <a:lnTo>
                    <a:pt x="1472887" y="21066"/>
                  </a:lnTo>
                </a:path>
              </a:pathLst>
            </a:custGeom>
            <a:ln w="40651" cap="flat">
              <a:solidFill>
                <a:srgbClr val="000000">
                  <a:alpha val="100000"/>
                </a:srgbClr>
              </a:solidFill>
              <a:prstDash val="solid"/>
              <a:round/>
            </a:ln>
          </p:spPr>
          <p:txBody>
            <a:bodyPr/>
            <a:lstStyle/>
            <a:p/>
          </p:txBody>
        </p:sp>
        <p:sp>
          <p:nvSpPr>
            <p:cNvPr id="23" name="pl23"/>
            <p:cNvSpPr/>
            <p:nvPr/>
          </p:nvSpPr>
          <p:spPr>
            <a:xfrm>
              <a:off x="768815" y="1532253"/>
              <a:ext cx="1472887" cy="21066"/>
            </a:xfrm>
            <a:custGeom>
              <a:avLst/>
              <a:pathLst>
                <a:path w="1472887" h="21066">
                  <a:moveTo>
                    <a:pt x="0" y="0"/>
                  </a:moveTo>
                  <a:lnTo>
                    <a:pt x="210412" y="0"/>
                  </a:lnTo>
                  <a:lnTo>
                    <a:pt x="420825" y="0"/>
                  </a:lnTo>
                  <a:lnTo>
                    <a:pt x="631237" y="21066"/>
                  </a:lnTo>
                  <a:lnTo>
                    <a:pt x="841650" y="21066"/>
                  </a:lnTo>
                  <a:lnTo>
                    <a:pt x="1052062" y="21066"/>
                  </a:lnTo>
                  <a:lnTo>
                    <a:pt x="1262475" y="0"/>
                  </a:lnTo>
                  <a:lnTo>
                    <a:pt x="1472887" y="21066"/>
                  </a:lnTo>
                </a:path>
              </a:pathLst>
            </a:custGeom>
            <a:ln w="35231" cap="flat">
              <a:solidFill>
                <a:srgbClr val="80BD41">
                  <a:alpha val="100000"/>
                </a:srgbClr>
              </a:solidFill>
              <a:prstDash val="solid"/>
              <a:round/>
            </a:ln>
          </p:spPr>
          <p:txBody>
            <a:bodyPr/>
            <a:lstStyle/>
            <a:p/>
          </p:txBody>
        </p:sp>
        <p:sp>
          <p:nvSpPr>
            <p:cNvPr id="24" name="pl24"/>
            <p:cNvSpPr/>
            <p:nvPr/>
          </p:nvSpPr>
          <p:spPr>
            <a:xfrm>
              <a:off x="695171" y="153225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5" name="tx25"/>
            <p:cNvSpPr/>
            <p:nvPr/>
          </p:nvSpPr>
          <p:spPr>
            <a:xfrm>
              <a:off x="738686"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 name="tx26"/>
            <p:cNvSpPr/>
            <p:nvPr/>
          </p:nvSpPr>
          <p:spPr>
            <a:xfrm>
              <a:off x="949098"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1159511"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351864"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 name="tx29"/>
            <p:cNvSpPr/>
            <p:nvPr/>
          </p:nvSpPr>
          <p:spPr>
            <a:xfrm>
              <a:off x="1562276"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772689"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2001161"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2" name="tx32"/>
            <p:cNvSpPr/>
            <p:nvPr/>
          </p:nvSpPr>
          <p:spPr>
            <a:xfrm>
              <a:off x="2193514"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 name="rc33"/>
            <p:cNvSpPr/>
            <p:nvPr/>
          </p:nvSpPr>
          <p:spPr>
            <a:xfrm>
              <a:off x="695171" y="2179046"/>
              <a:ext cx="1620176" cy="1019640"/>
            </a:xfrm>
            <a:prstGeom prst="rect">
              <a:avLst/>
            </a:prstGeom>
            <a:solidFill>
              <a:srgbClr val="EBEBEB">
                <a:alpha val="100000"/>
              </a:srgbClr>
            </a:solidFill>
          </p:spPr>
          <p:txBody>
            <a:bodyPr/>
            <a:lstStyle/>
            <a:p/>
          </p:txBody>
        </p:sp>
        <p:sp>
          <p:nvSpPr>
            <p:cNvPr id="34" name="pl34"/>
            <p:cNvSpPr/>
            <p:nvPr/>
          </p:nvSpPr>
          <p:spPr>
            <a:xfrm>
              <a:off x="695171" y="309967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5" name="pl35"/>
            <p:cNvSpPr/>
            <p:nvPr/>
          </p:nvSpPr>
          <p:spPr>
            <a:xfrm>
              <a:off x="695171" y="257299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6" name="pl36"/>
            <p:cNvSpPr/>
            <p:nvPr/>
          </p:nvSpPr>
          <p:spPr>
            <a:xfrm>
              <a:off x="695171" y="283633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 name="pl37"/>
            <p:cNvSpPr/>
            <p:nvPr/>
          </p:nvSpPr>
          <p:spPr>
            <a:xfrm>
              <a:off x="695171" y="230966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8" name="pl38"/>
            <p:cNvSpPr/>
            <p:nvPr/>
          </p:nvSpPr>
          <p:spPr>
            <a:xfrm>
              <a:off x="7688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9792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118964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4000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61046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820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20312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2241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768815"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47" name="pl47"/>
            <p:cNvSpPr/>
            <p:nvPr/>
          </p:nvSpPr>
          <p:spPr>
            <a:xfrm>
              <a:off x="768815" y="2836334"/>
              <a:ext cx="1472887" cy="231736"/>
            </a:xfrm>
            <a:custGeom>
              <a:avLst/>
              <a:pathLst>
                <a:path w="1472887" h="231736">
                  <a:moveTo>
                    <a:pt x="0" y="0"/>
                  </a:moveTo>
                  <a:lnTo>
                    <a:pt x="210412" y="0"/>
                  </a:lnTo>
                  <a:lnTo>
                    <a:pt x="420825" y="21066"/>
                  </a:lnTo>
                  <a:lnTo>
                    <a:pt x="631237" y="42133"/>
                  </a:lnTo>
                  <a:lnTo>
                    <a:pt x="841650" y="105334"/>
                  </a:lnTo>
                  <a:lnTo>
                    <a:pt x="1052062" y="168535"/>
                  </a:lnTo>
                  <a:lnTo>
                    <a:pt x="1262475" y="231736"/>
                  </a:lnTo>
                  <a:lnTo>
                    <a:pt x="1472887" y="147468"/>
                  </a:lnTo>
                </a:path>
              </a:pathLst>
            </a:custGeom>
            <a:ln w="40651" cap="flat">
              <a:solidFill>
                <a:srgbClr val="BEBEBE">
                  <a:alpha val="69803"/>
                </a:srgbClr>
              </a:solidFill>
              <a:prstDash val="solid"/>
              <a:round/>
            </a:ln>
          </p:spPr>
          <p:txBody>
            <a:bodyPr/>
            <a:lstStyle/>
            <a:p/>
          </p:txBody>
        </p:sp>
        <p:sp>
          <p:nvSpPr>
            <p:cNvPr id="48" name="pl48"/>
            <p:cNvSpPr/>
            <p:nvPr/>
          </p:nvSpPr>
          <p:spPr>
            <a:xfrm>
              <a:off x="768815" y="2836334"/>
              <a:ext cx="1472887" cy="231736"/>
            </a:xfrm>
            <a:custGeom>
              <a:avLst/>
              <a:pathLst>
                <a:path w="1472887" h="231736">
                  <a:moveTo>
                    <a:pt x="0" y="0"/>
                  </a:moveTo>
                  <a:lnTo>
                    <a:pt x="210412" y="0"/>
                  </a:lnTo>
                  <a:lnTo>
                    <a:pt x="420825" y="21066"/>
                  </a:lnTo>
                  <a:lnTo>
                    <a:pt x="631237" y="42133"/>
                  </a:lnTo>
                  <a:lnTo>
                    <a:pt x="841650" y="105334"/>
                  </a:lnTo>
                  <a:lnTo>
                    <a:pt x="1052062" y="168535"/>
                  </a:lnTo>
                  <a:lnTo>
                    <a:pt x="1262475" y="231736"/>
                  </a:lnTo>
                  <a:lnTo>
                    <a:pt x="1472887" y="147468"/>
                  </a:lnTo>
                </a:path>
              </a:pathLst>
            </a:custGeom>
            <a:ln w="35231" cap="flat">
              <a:solidFill>
                <a:srgbClr val="BEBEBE">
                  <a:alpha val="69803"/>
                </a:srgbClr>
              </a:solidFill>
              <a:prstDash val="solid"/>
              <a:round/>
            </a:ln>
          </p:spPr>
          <p:txBody>
            <a:bodyPr/>
            <a:lstStyle/>
            <a:p/>
          </p:txBody>
        </p:sp>
        <p:sp>
          <p:nvSpPr>
            <p:cNvPr id="49" name="pl49"/>
            <p:cNvSpPr/>
            <p:nvPr/>
          </p:nvSpPr>
          <p:spPr>
            <a:xfrm>
              <a:off x="768815"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50" name="pl50"/>
            <p:cNvSpPr/>
            <p:nvPr/>
          </p:nvSpPr>
          <p:spPr>
            <a:xfrm>
              <a:off x="768815" y="2836334"/>
              <a:ext cx="1472887" cy="231736"/>
            </a:xfrm>
            <a:custGeom>
              <a:avLst/>
              <a:pathLst>
                <a:path w="1472887" h="231736">
                  <a:moveTo>
                    <a:pt x="0" y="0"/>
                  </a:moveTo>
                  <a:lnTo>
                    <a:pt x="210412" y="0"/>
                  </a:lnTo>
                  <a:lnTo>
                    <a:pt x="420825" y="21066"/>
                  </a:lnTo>
                  <a:lnTo>
                    <a:pt x="631237" y="42133"/>
                  </a:lnTo>
                  <a:lnTo>
                    <a:pt x="841650" y="105334"/>
                  </a:lnTo>
                  <a:lnTo>
                    <a:pt x="1052062" y="168535"/>
                  </a:lnTo>
                  <a:lnTo>
                    <a:pt x="1262475" y="231736"/>
                  </a:lnTo>
                  <a:lnTo>
                    <a:pt x="1472887" y="147468"/>
                  </a:lnTo>
                </a:path>
              </a:pathLst>
            </a:custGeom>
            <a:ln w="40651" cap="flat">
              <a:solidFill>
                <a:srgbClr val="000000">
                  <a:alpha val="100000"/>
                </a:srgbClr>
              </a:solidFill>
              <a:prstDash val="solid"/>
              <a:round/>
            </a:ln>
          </p:spPr>
          <p:txBody>
            <a:bodyPr/>
            <a:lstStyle/>
            <a:p/>
          </p:txBody>
        </p:sp>
        <p:sp>
          <p:nvSpPr>
            <p:cNvPr id="51" name="pl51"/>
            <p:cNvSpPr/>
            <p:nvPr/>
          </p:nvSpPr>
          <p:spPr>
            <a:xfrm>
              <a:off x="768815" y="2836334"/>
              <a:ext cx="1472887" cy="231736"/>
            </a:xfrm>
            <a:custGeom>
              <a:avLst/>
              <a:pathLst>
                <a:path w="1472887" h="231736">
                  <a:moveTo>
                    <a:pt x="0" y="0"/>
                  </a:moveTo>
                  <a:lnTo>
                    <a:pt x="210412" y="0"/>
                  </a:lnTo>
                  <a:lnTo>
                    <a:pt x="420825" y="21066"/>
                  </a:lnTo>
                  <a:lnTo>
                    <a:pt x="631237" y="42133"/>
                  </a:lnTo>
                  <a:lnTo>
                    <a:pt x="841650" y="105334"/>
                  </a:lnTo>
                  <a:lnTo>
                    <a:pt x="1052062" y="168535"/>
                  </a:lnTo>
                  <a:lnTo>
                    <a:pt x="1262475" y="231736"/>
                  </a:lnTo>
                  <a:lnTo>
                    <a:pt x="1472887" y="147468"/>
                  </a:lnTo>
                </a:path>
              </a:pathLst>
            </a:custGeom>
            <a:ln w="35231" cap="flat">
              <a:solidFill>
                <a:srgbClr val="80BD41">
                  <a:alpha val="100000"/>
                </a:srgbClr>
              </a:solidFill>
              <a:prstDash val="solid"/>
              <a:round/>
            </a:ln>
          </p:spPr>
          <p:txBody>
            <a:bodyPr/>
            <a:lstStyle/>
            <a:p/>
          </p:txBody>
        </p:sp>
        <p:sp>
          <p:nvSpPr>
            <p:cNvPr id="52" name="pl52"/>
            <p:cNvSpPr/>
            <p:nvPr/>
          </p:nvSpPr>
          <p:spPr>
            <a:xfrm>
              <a:off x="695171" y="283633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3" name="tx53"/>
            <p:cNvSpPr/>
            <p:nvPr/>
          </p:nvSpPr>
          <p:spPr>
            <a:xfrm>
              <a:off x="738686"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4" name="tx54"/>
            <p:cNvSpPr/>
            <p:nvPr/>
          </p:nvSpPr>
          <p:spPr>
            <a:xfrm>
              <a:off x="949098"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 name="tx55"/>
            <p:cNvSpPr/>
            <p:nvPr/>
          </p:nvSpPr>
          <p:spPr>
            <a:xfrm>
              <a:off x="1141451" y="2678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 name="tx56"/>
            <p:cNvSpPr/>
            <p:nvPr/>
          </p:nvSpPr>
          <p:spPr>
            <a:xfrm>
              <a:off x="1351864" y="26999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7" name="tx57"/>
            <p:cNvSpPr/>
            <p:nvPr/>
          </p:nvSpPr>
          <p:spPr>
            <a:xfrm>
              <a:off x="1562276" y="276311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8" name="tx58"/>
            <p:cNvSpPr/>
            <p:nvPr/>
          </p:nvSpPr>
          <p:spPr>
            <a:xfrm>
              <a:off x="1772689" y="28263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 name="tx59"/>
            <p:cNvSpPr/>
            <p:nvPr/>
          </p:nvSpPr>
          <p:spPr>
            <a:xfrm>
              <a:off x="1956995" y="2889516"/>
              <a:ext cx="14859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0" name="tx60"/>
            <p:cNvSpPr/>
            <p:nvPr/>
          </p:nvSpPr>
          <p:spPr>
            <a:xfrm>
              <a:off x="2193514" y="28052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1" name="rc61"/>
            <p:cNvSpPr/>
            <p:nvPr/>
          </p:nvSpPr>
          <p:spPr>
            <a:xfrm>
              <a:off x="695171" y="3483127"/>
              <a:ext cx="1620176" cy="1019640"/>
            </a:xfrm>
            <a:prstGeom prst="rect">
              <a:avLst/>
            </a:prstGeom>
            <a:solidFill>
              <a:srgbClr val="EBEBEB">
                <a:alpha val="100000"/>
              </a:srgbClr>
            </a:solidFill>
          </p:spPr>
          <p:txBody>
            <a:bodyPr/>
            <a:lstStyle/>
            <a:p/>
          </p:txBody>
        </p:sp>
        <p:sp>
          <p:nvSpPr>
            <p:cNvPr id="62" name="pl62"/>
            <p:cNvSpPr/>
            <p:nvPr/>
          </p:nvSpPr>
          <p:spPr>
            <a:xfrm>
              <a:off x="695171" y="440375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3" name="pl63"/>
            <p:cNvSpPr/>
            <p:nvPr/>
          </p:nvSpPr>
          <p:spPr>
            <a:xfrm>
              <a:off x="695171" y="387707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64" name="pl64"/>
            <p:cNvSpPr/>
            <p:nvPr/>
          </p:nvSpPr>
          <p:spPr>
            <a:xfrm>
              <a:off x="695171" y="414041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5" name="pl65"/>
            <p:cNvSpPr/>
            <p:nvPr/>
          </p:nvSpPr>
          <p:spPr>
            <a:xfrm>
              <a:off x="695171" y="361374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66" name="pl66"/>
            <p:cNvSpPr/>
            <p:nvPr/>
          </p:nvSpPr>
          <p:spPr>
            <a:xfrm>
              <a:off x="7688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9792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118964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4000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61046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820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20312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2241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768815"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75" name="pl75"/>
            <p:cNvSpPr/>
            <p:nvPr/>
          </p:nvSpPr>
          <p:spPr>
            <a:xfrm>
              <a:off x="768815" y="4140416"/>
              <a:ext cx="1472887" cy="84267"/>
            </a:xfrm>
            <a:custGeom>
              <a:avLst/>
              <a:pathLst>
                <a:path w="1472887" h="84267">
                  <a:moveTo>
                    <a:pt x="0" y="21066"/>
                  </a:moveTo>
                  <a:lnTo>
                    <a:pt x="210412" y="0"/>
                  </a:lnTo>
                  <a:lnTo>
                    <a:pt x="420825" y="21066"/>
                  </a:lnTo>
                  <a:lnTo>
                    <a:pt x="631237" y="63200"/>
                  </a:lnTo>
                  <a:lnTo>
                    <a:pt x="841650" y="63200"/>
                  </a:lnTo>
                  <a:lnTo>
                    <a:pt x="1052062" y="63200"/>
                  </a:lnTo>
                  <a:lnTo>
                    <a:pt x="1262475" y="84267"/>
                  </a:lnTo>
                  <a:lnTo>
                    <a:pt x="1472887" y="84267"/>
                  </a:lnTo>
                </a:path>
              </a:pathLst>
            </a:custGeom>
            <a:ln w="40651" cap="flat">
              <a:solidFill>
                <a:srgbClr val="BEBEBE">
                  <a:alpha val="69803"/>
                </a:srgbClr>
              </a:solidFill>
              <a:prstDash val="solid"/>
              <a:round/>
            </a:ln>
          </p:spPr>
          <p:txBody>
            <a:bodyPr/>
            <a:lstStyle/>
            <a:p/>
          </p:txBody>
        </p:sp>
        <p:sp>
          <p:nvSpPr>
            <p:cNvPr id="76" name="pl76"/>
            <p:cNvSpPr/>
            <p:nvPr/>
          </p:nvSpPr>
          <p:spPr>
            <a:xfrm>
              <a:off x="768815" y="4140416"/>
              <a:ext cx="1472887" cy="84267"/>
            </a:xfrm>
            <a:custGeom>
              <a:avLst/>
              <a:pathLst>
                <a:path w="1472887" h="84267">
                  <a:moveTo>
                    <a:pt x="0" y="21066"/>
                  </a:moveTo>
                  <a:lnTo>
                    <a:pt x="210412" y="0"/>
                  </a:lnTo>
                  <a:lnTo>
                    <a:pt x="420825" y="21066"/>
                  </a:lnTo>
                  <a:lnTo>
                    <a:pt x="631237" y="63200"/>
                  </a:lnTo>
                  <a:lnTo>
                    <a:pt x="841650" y="63200"/>
                  </a:lnTo>
                  <a:lnTo>
                    <a:pt x="1052062" y="63200"/>
                  </a:lnTo>
                  <a:lnTo>
                    <a:pt x="1262475" y="84267"/>
                  </a:lnTo>
                  <a:lnTo>
                    <a:pt x="1472887" y="84267"/>
                  </a:lnTo>
                </a:path>
              </a:pathLst>
            </a:custGeom>
            <a:ln w="35231" cap="flat">
              <a:solidFill>
                <a:srgbClr val="BEBEBE">
                  <a:alpha val="69803"/>
                </a:srgbClr>
              </a:solidFill>
              <a:prstDash val="solid"/>
              <a:round/>
            </a:ln>
          </p:spPr>
          <p:txBody>
            <a:bodyPr/>
            <a:lstStyle/>
            <a:p/>
          </p:txBody>
        </p:sp>
        <p:sp>
          <p:nvSpPr>
            <p:cNvPr id="77" name="pl77"/>
            <p:cNvSpPr/>
            <p:nvPr/>
          </p:nvSpPr>
          <p:spPr>
            <a:xfrm>
              <a:off x="768815"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78" name="pl78"/>
            <p:cNvSpPr/>
            <p:nvPr/>
          </p:nvSpPr>
          <p:spPr>
            <a:xfrm>
              <a:off x="768815" y="4140416"/>
              <a:ext cx="1472887" cy="84267"/>
            </a:xfrm>
            <a:custGeom>
              <a:avLst/>
              <a:pathLst>
                <a:path w="1472887" h="84267">
                  <a:moveTo>
                    <a:pt x="0" y="21066"/>
                  </a:moveTo>
                  <a:lnTo>
                    <a:pt x="210412" y="0"/>
                  </a:lnTo>
                  <a:lnTo>
                    <a:pt x="420825" y="21066"/>
                  </a:lnTo>
                  <a:lnTo>
                    <a:pt x="631237" y="63200"/>
                  </a:lnTo>
                  <a:lnTo>
                    <a:pt x="841650" y="63200"/>
                  </a:lnTo>
                  <a:lnTo>
                    <a:pt x="1052062" y="63200"/>
                  </a:lnTo>
                  <a:lnTo>
                    <a:pt x="1262475" y="84267"/>
                  </a:lnTo>
                  <a:lnTo>
                    <a:pt x="1472887" y="84267"/>
                  </a:lnTo>
                </a:path>
              </a:pathLst>
            </a:custGeom>
            <a:ln w="40651" cap="flat">
              <a:solidFill>
                <a:srgbClr val="000000">
                  <a:alpha val="100000"/>
                </a:srgbClr>
              </a:solidFill>
              <a:prstDash val="solid"/>
              <a:round/>
            </a:ln>
          </p:spPr>
          <p:txBody>
            <a:bodyPr/>
            <a:lstStyle/>
            <a:p/>
          </p:txBody>
        </p:sp>
        <p:sp>
          <p:nvSpPr>
            <p:cNvPr id="79" name="pl79"/>
            <p:cNvSpPr/>
            <p:nvPr/>
          </p:nvSpPr>
          <p:spPr>
            <a:xfrm>
              <a:off x="768815" y="4140416"/>
              <a:ext cx="1472887" cy="84267"/>
            </a:xfrm>
            <a:custGeom>
              <a:avLst/>
              <a:pathLst>
                <a:path w="1472887" h="84267">
                  <a:moveTo>
                    <a:pt x="0" y="21066"/>
                  </a:moveTo>
                  <a:lnTo>
                    <a:pt x="210412" y="0"/>
                  </a:lnTo>
                  <a:lnTo>
                    <a:pt x="420825" y="21066"/>
                  </a:lnTo>
                  <a:lnTo>
                    <a:pt x="631237" y="63200"/>
                  </a:lnTo>
                  <a:lnTo>
                    <a:pt x="841650" y="63200"/>
                  </a:lnTo>
                  <a:lnTo>
                    <a:pt x="1052062" y="63200"/>
                  </a:lnTo>
                  <a:lnTo>
                    <a:pt x="1262475" y="84267"/>
                  </a:lnTo>
                  <a:lnTo>
                    <a:pt x="1472887" y="84267"/>
                  </a:lnTo>
                </a:path>
              </a:pathLst>
            </a:custGeom>
            <a:ln w="35231" cap="flat">
              <a:solidFill>
                <a:srgbClr val="80BD41">
                  <a:alpha val="100000"/>
                </a:srgbClr>
              </a:solidFill>
              <a:prstDash val="solid"/>
              <a:round/>
            </a:ln>
          </p:spPr>
          <p:txBody>
            <a:bodyPr/>
            <a:lstStyle/>
            <a:p/>
          </p:txBody>
        </p:sp>
        <p:sp>
          <p:nvSpPr>
            <p:cNvPr id="80" name="pl80"/>
            <p:cNvSpPr/>
            <p:nvPr/>
          </p:nvSpPr>
          <p:spPr>
            <a:xfrm>
              <a:off x="695171" y="414041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81" name="tx81"/>
            <p:cNvSpPr/>
            <p:nvPr/>
          </p:nvSpPr>
          <p:spPr>
            <a:xfrm>
              <a:off x="720626"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2" name="tx82"/>
            <p:cNvSpPr/>
            <p:nvPr/>
          </p:nvSpPr>
          <p:spPr>
            <a:xfrm>
              <a:off x="949098"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1141451"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 name="tx84"/>
            <p:cNvSpPr/>
            <p:nvPr/>
          </p:nvSpPr>
          <p:spPr>
            <a:xfrm>
              <a:off x="1351864"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5" name="tx85"/>
            <p:cNvSpPr/>
            <p:nvPr/>
          </p:nvSpPr>
          <p:spPr>
            <a:xfrm>
              <a:off x="1562276"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 name="tx86"/>
            <p:cNvSpPr/>
            <p:nvPr/>
          </p:nvSpPr>
          <p:spPr>
            <a:xfrm>
              <a:off x="1772689"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 name="tx87"/>
            <p:cNvSpPr/>
            <p:nvPr/>
          </p:nvSpPr>
          <p:spPr>
            <a:xfrm>
              <a:off x="1983102"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8" name="tx88"/>
            <p:cNvSpPr/>
            <p:nvPr/>
          </p:nvSpPr>
          <p:spPr>
            <a:xfrm>
              <a:off x="2193514"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9" name="rc89"/>
            <p:cNvSpPr/>
            <p:nvPr/>
          </p:nvSpPr>
          <p:spPr>
            <a:xfrm>
              <a:off x="695171" y="4787209"/>
              <a:ext cx="1620176" cy="1019640"/>
            </a:xfrm>
            <a:prstGeom prst="rect">
              <a:avLst/>
            </a:prstGeom>
            <a:solidFill>
              <a:srgbClr val="EBEBEB">
                <a:alpha val="100000"/>
              </a:srgbClr>
            </a:solidFill>
          </p:spPr>
          <p:txBody>
            <a:bodyPr/>
            <a:lstStyle/>
            <a:p/>
          </p:txBody>
        </p:sp>
        <p:sp>
          <p:nvSpPr>
            <p:cNvPr id="90" name="pl90"/>
            <p:cNvSpPr/>
            <p:nvPr/>
          </p:nvSpPr>
          <p:spPr>
            <a:xfrm>
              <a:off x="695171" y="5707835"/>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1" name="pl91"/>
            <p:cNvSpPr/>
            <p:nvPr/>
          </p:nvSpPr>
          <p:spPr>
            <a:xfrm>
              <a:off x="695171" y="518116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92" name="pl92"/>
            <p:cNvSpPr/>
            <p:nvPr/>
          </p:nvSpPr>
          <p:spPr>
            <a:xfrm>
              <a:off x="695171" y="544449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3" name="pl93"/>
            <p:cNvSpPr/>
            <p:nvPr/>
          </p:nvSpPr>
          <p:spPr>
            <a:xfrm>
              <a:off x="695171" y="491782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94" name="pl94"/>
            <p:cNvSpPr/>
            <p:nvPr/>
          </p:nvSpPr>
          <p:spPr>
            <a:xfrm>
              <a:off x="7688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9792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118964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4000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61046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820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20312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2241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68815"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103" name="pl103"/>
            <p:cNvSpPr/>
            <p:nvPr/>
          </p:nvSpPr>
          <p:spPr>
            <a:xfrm>
              <a:off x="768815" y="5423431"/>
              <a:ext cx="1472887" cy="147468"/>
            </a:xfrm>
            <a:custGeom>
              <a:avLst/>
              <a:pathLst>
                <a:path w="1472887" h="147468">
                  <a:moveTo>
                    <a:pt x="0" y="0"/>
                  </a:moveTo>
                  <a:lnTo>
                    <a:pt x="210412" y="21066"/>
                  </a:lnTo>
                  <a:lnTo>
                    <a:pt x="420825" y="126401"/>
                  </a:lnTo>
                  <a:lnTo>
                    <a:pt x="631237" y="147468"/>
                  </a:lnTo>
                  <a:lnTo>
                    <a:pt x="841650" y="126401"/>
                  </a:lnTo>
                  <a:lnTo>
                    <a:pt x="1052062" y="105334"/>
                  </a:lnTo>
                  <a:lnTo>
                    <a:pt x="1262475" y="63200"/>
                  </a:lnTo>
                  <a:lnTo>
                    <a:pt x="1472887" y="126401"/>
                  </a:lnTo>
                </a:path>
              </a:pathLst>
            </a:custGeom>
            <a:ln w="40651" cap="flat">
              <a:solidFill>
                <a:srgbClr val="BEBEBE">
                  <a:alpha val="69803"/>
                </a:srgbClr>
              </a:solidFill>
              <a:prstDash val="solid"/>
              <a:round/>
            </a:ln>
          </p:spPr>
          <p:txBody>
            <a:bodyPr/>
            <a:lstStyle/>
            <a:p/>
          </p:txBody>
        </p:sp>
        <p:sp>
          <p:nvSpPr>
            <p:cNvPr id="104" name="pl104"/>
            <p:cNvSpPr/>
            <p:nvPr/>
          </p:nvSpPr>
          <p:spPr>
            <a:xfrm>
              <a:off x="768815" y="5423431"/>
              <a:ext cx="1472887" cy="147468"/>
            </a:xfrm>
            <a:custGeom>
              <a:avLst/>
              <a:pathLst>
                <a:path w="1472887" h="147468">
                  <a:moveTo>
                    <a:pt x="0" y="0"/>
                  </a:moveTo>
                  <a:lnTo>
                    <a:pt x="210412" y="21066"/>
                  </a:lnTo>
                  <a:lnTo>
                    <a:pt x="420825" y="126401"/>
                  </a:lnTo>
                  <a:lnTo>
                    <a:pt x="631237" y="147468"/>
                  </a:lnTo>
                  <a:lnTo>
                    <a:pt x="841650" y="126401"/>
                  </a:lnTo>
                  <a:lnTo>
                    <a:pt x="1052062" y="105334"/>
                  </a:lnTo>
                  <a:lnTo>
                    <a:pt x="1262475" y="63200"/>
                  </a:lnTo>
                  <a:lnTo>
                    <a:pt x="1472887" y="126401"/>
                  </a:lnTo>
                </a:path>
              </a:pathLst>
            </a:custGeom>
            <a:ln w="35231" cap="flat">
              <a:solidFill>
                <a:srgbClr val="BEBEBE">
                  <a:alpha val="69803"/>
                </a:srgbClr>
              </a:solidFill>
              <a:prstDash val="solid"/>
              <a:round/>
            </a:ln>
          </p:spPr>
          <p:txBody>
            <a:bodyPr/>
            <a:lstStyle/>
            <a:p/>
          </p:txBody>
        </p:sp>
        <p:sp>
          <p:nvSpPr>
            <p:cNvPr id="105" name="pl105"/>
            <p:cNvSpPr/>
            <p:nvPr/>
          </p:nvSpPr>
          <p:spPr>
            <a:xfrm>
              <a:off x="768815"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106" name="pl106"/>
            <p:cNvSpPr/>
            <p:nvPr/>
          </p:nvSpPr>
          <p:spPr>
            <a:xfrm>
              <a:off x="768815" y="5423431"/>
              <a:ext cx="1472887" cy="147468"/>
            </a:xfrm>
            <a:custGeom>
              <a:avLst/>
              <a:pathLst>
                <a:path w="1472887" h="147468">
                  <a:moveTo>
                    <a:pt x="0" y="0"/>
                  </a:moveTo>
                  <a:lnTo>
                    <a:pt x="210412" y="21066"/>
                  </a:lnTo>
                  <a:lnTo>
                    <a:pt x="420825" y="126401"/>
                  </a:lnTo>
                  <a:lnTo>
                    <a:pt x="631237" y="147468"/>
                  </a:lnTo>
                  <a:lnTo>
                    <a:pt x="841650" y="126401"/>
                  </a:lnTo>
                  <a:lnTo>
                    <a:pt x="1052062" y="105334"/>
                  </a:lnTo>
                  <a:lnTo>
                    <a:pt x="1262475" y="63200"/>
                  </a:lnTo>
                  <a:lnTo>
                    <a:pt x="1472887" y="126401"/>
                  </a:lnTo>
                </a:path>
              </a:pathLst>
            </a:custGeom>
            <a:ln w="40651" cap="flat">
              <a:solidFill>
                <a:srgbClr val="000000">
                  <a:alpha val="100000"/>
                </a:srgbClr>
              </a:solidFill>
              <a:prstDash val="solid"/>
              <a:round/>
            </a:ln>
          </p:spPr>
          <p:txBody>
            <a:bodyPr/>
            <a:lstStyle/>
            <a:p/>
          </p:txBody>
        </p:sp>
        <p:sp>
          <p:nvSpPr>
            <p:cNvPr id="107" name="pl107"/>
            <p:cNvSpPr/>
            <p:nvPr/>
          </p:nvSpPr>
          <p:spPr>
            <a:xfrm>
              <a:off x="768815" y="5423431"/>
              <a:ext cx="1472887" cy="147468"/>
            </a:xfrm>
            <a:custGeom>
              <a:avLst/>
              <a:pathLst>
                <a:path w="1472887" h="147468">
                  <a:moveTo>
                    <a:pt x="0" y="0"/>
                  </a:moveTo>
                  <a:lnTo>
                    <a:pt x="210412" y="21066"/>
                  </a:lnTo>
                  <a:lnTo>
                    <a:pt x="420825" y="126401"/>
                  </a:lnTo>
                  <a:lnTo>
                    <a:pt x="631237" y="147468"/>
                  </a:lnTo>
                  <a:lnTo>
                    <a:pt x="841650" y="126401"/>
                  </a:lnTo>
                  <a:lnTo>
                    <a:pt x="1052062" y="105334"/>
                  </a:lnTo>
                  <a:lnTo>
                    <a:pt x="1262475" y="63200"/>
                  </a:lnTo>
                  <a:lnTo>
                    <a:pt x="1472887" y="126401"/>
                  </a:lnTo>
                </a:path>
              </a:pathLst>
            </a:custGeom>
            <a:ln w="35231" cap="flat">
              <a:solidFill>
                <a:srgbClr val="80BD41">
                  <a:alpha val="100000"/>
                </a:srgbClr>
              </a:solidFill>
              <a:prstDash val="solid"/>
              <a:round/>
            </a:ln>
          </p:spPr>
          <p:txBody>
            <a:bodyPr/>
            <a:lstStyle/>
            <a:p/>
          </p:txBody>
        </p:sp>
        <p:sp>
          <p:nvSpPr>
            <p:cNvPr id="108" name="pl108"/>
            <p:cNvSpPr/>
            <p:nvPr/>
          </p:nvSpPr>
          <p:spPr>
            <a:xfrm>
              <a:off x="695171" y="544449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09" name="tx109"/>
            <p:cNvSpPr/>
            <p:nvPr/>
          </p:nvSpPr>
          <p:spPr>
            <a:xfrm>
              <a:off x="738686" y="5244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0" name="tx110"/>
            <p:cNvSpPr/>
            <p:nvPr/>
          </p:nvSpPr>
          <p:spPr>
            <a:xfrm>
              <a:off x="949098"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 name="tx111"/>
            <p:cNvSpPr/>
            <p:nvPr/>
          </p:nvSpPr>
          <p:spPr>
            <a:xfrm>
              <a:off x="1141451" y="53712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2" name="tx112"/>
            <p:cNvSpPr/>
            <p:nvPr/>
          </p:nvSpPr>
          <p:spPr>
            <a:xfrm>
              <a:off x="1351864" y="53923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13" name="tx113"/>
            <p:cNvSpPr/>
            <p:nvPr/>
          </p:nvSpPr>
          <p:spPr>
            <a:xfrm>
              <a:off x="1562276" y="53712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4" name="tx114"/>
            <p:cNvSpPr/>
            <p:nvPr/>
          </p:nvSpPr>
          <p:spPr>
            <a:xfrm>
              <a:off x="1772689"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5" name="tx115"/>
            <p:cNvSpPr/>
            <p:nvPr/>
          </p:nvSpPr>
          <p:spPr>
            <a:xfrm>
              <a:off x="1983102" y="53080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6" name="tx116"/>
            <p:cNvSpPr/>
            <p:nvPr/>
          </p:nvSpPr>
          <p:spPr>
            <a:xfrm>
              <a:off x="2193514" y="53712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17" name="rc117"/>
            <p:cNvSpPr/>
            <p:nvPr/>
          </p:nvSpPr>
          <p:spPr>
            <a:xfrm>
              <a:off x="2384936" y="874964"/>
              <a:ext cx="1620176" cy="1019640"/>
            </a:xfrm>
            <a:prstGeom prst="rect">
              <a:avLst/>
            </a:prstGeom>
            <a:solidFill>
              <a:srgbClr val="EBEBEB">
                <a:alpha val="100000"/>
              </a:srgbClr>
            </a:solidFill>
          </p:spPr>
          <p:txBody>
            <a:bodyPr/>
            <a:lstStyle/>
            <a:p/>
          </p:txBody>
        </p:sp>
        <p:sp>
          <p:nvSpPr>
            <p:cNvPr id="118" name="pl118"/>
            <p:cNvSpPr/>
            <p:nvPr/>
          </p:nvSpPr>
          <p:spPr>
            <a:xfrm>
              <a:off x="2384936" y="179558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19" name="pl119"/>
            <p:cNvSpPr/>
            <p:nvPr/>
          </p:nvSpPr>
          <p:spPr>
            <a:xfrm>
              <a:off x="2384936" y="126891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20" name="pl120"/>
            <p:cNvSpPr/>
            <p:nvPr/>
          </p:nvSpPr>
          <p:spPr>
            <a:xfrm>
              <a:off x="2384936" y="153225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1" name="pl121"/>
            <p:cNvSpPr/>
            <p:nvPr/>
          </p:nvSpPr>
          <p:spPr>
            <a:xfrm>
              <a:off x="2384936" y="100557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22" name="pl122"/>
            <p:cNvSpPr/>
            <p:nvPr/>
          </p:nvSpPr>
          <p:spPr>
            <a:xfrm>
              <a:off x="245858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26689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28794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308981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33002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35106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372105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393146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2458581"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131" name="pl131"/>
            <p:cNvSpPr/>
            <p:nvPr/>
          </p:nvSpPr>
          <p:spPr>
            <a:xfrm>
              <a:off x="2458581" y="1490119"/>
              <a:ext cx="1472887" cy="337071"/>
            </a:xfrm>
            <a:custGeom>
              <a:avLst/>
              <a:pathLst>
                <a:path w="1472887" h="337071">
                  <a:moveTo>
                    <a:pt x="0" y="0"/>
                  </a:moveTo>
                  <a:lnTo>
                    <a:pt x="210412" y="42133"/>
                  </a:lnTo>
                  <a:lnTo>
                    <a:pt x="420825" y="316004"/>
                  </a:lnTo>
                  <a:lnTo>
                    <a:pt x="631237" y="337071"/>
                  </a:lnTo>
                  <a:lnTo>
                    <a:pt x="841650" y="294937"/>
                  </a:lnTo>
                  <a:lnTo>
                    <a:pt x="1052062" y="294937"/>
                  </a:lnTo>
                  <a:lnTo>
                    <a:pt x="1262475" y="294937"/>
                  </a:lnTo>
                  <a:lnTo>
                    <a:pt x="1472887" y="294937"/>
                  </a:lnTo>
                </a:path>
              </a:pathLst>
            </a:custGeom>
            <a:ln w="40651" cap="flat">
              <a:solidFill>
                <a:srgbClr val="BEBEBE">
                  <a:alpha val="69803"/>
                </a:srgbClr>
              </a:solidFill>
              <a:prstDash val="solid"/>
              <a:round/>
            </a:ln>
          </p:spPr>
          <p:txBody>
            <a:bodyPr/>
            <a:lstStyle/>
            <a:p/>
          </p:txBody>
        </p:sp>
        <p:sp>
          <p:nvSpPr>
            <p:cNvPr id="132" name="pl132"/>
            <p:cNvSpPr/>
            <p:nvPr/>
          </p:nvSpPr>
          <p:spPr>
            <a:xfrm>
              <a:off x="2458581" y="1490119"/>
              <a:ext cx="1472887" cy="337071"/>
            </a:xfrm>
            <a:custGeom>
              <a:avLst/>
              <a:pathLst>
                <a:path w="1472887" h="337071">
                  <a:moveTo>
                    <a:pt x="0" y="0"/>
                  </a:moveTo>
                  <a:lnTo>
                    <a:pt x="210412" y="42133"/>
                  </a:lnTo>
                  <a:lnTo>
                    <a:pt x="420825" y="316004"/>
                  </a:lnTo>
                  <a:lnTo>
                    <a:pt x="631237" y="337071"/>
                  </a:lnTo>
                  <a:lnTo>
                    <a:pt x="841650" y="294937"/>
                  </a:lnTo>
                  <a:lnTo>
                    <a:pt x="1052062" y="294937"/>
                  </a:lnTo>
                  <a:lnTo>
                    <a:pt x="1262475" y="294937"/>
                  </a:lnTo>
                  <a:lnTo>
                    <a:pt x="1472887" y="294937"/>
                  </a:lnTo>
                </a:path>
              </a:pathLst>
            </a:custGeom>
            <a:ln w="35231" cap="flat">
              <a:solidFill>
                <a:srgbClr val="BEBEBE">
                  <a:alpha val="69803"/>
                </a:srgbClr>
              </a:solidFill>
              <a:prstDash val="solid"/>
              <a:round/>
            </a:ln>
          </p:spPr>
          <p:txBody>
            <a:bodyPr/>
            <a:lstStyle/>
            <a:p/>
          </p:txBody>
        </p:sp>
        <p:sp>
          <p:nvSpPr>
            <p:cNvPr id="133" name="pl133"/>
            <p:cNvSpPr/>
            <p:nvPr/>
          </p:nvSpPr>
          <p:spPr>
            <a:xfrm>
              <a:off x="2458581"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134" name="pl134"/>
            <p:cNvSpPr/>
            <p:nvPr/>
          </p:nvSpPr>
          <p:spPr>
            <a:xfrm>
              <a:off x="2458581" y="1490119"/>
              <a:ext cx="1472887" cy="337071"/>
            </a:xfrm>
            <a:custGeom>
              <a:avLst/>
              <a:pathLst>
                <a:path w="1472887" h="337071">
                  <a:moveTo>
                    <a:pt x="0" y="0"/>
                  </a:moveTo>
                  <a:lnTo>
                    <a:pt x="210412" y="42133"/>
                  </a:lnTo>
                  <a:lnTo>
                    <a:pt x="420825" y="316004"/>
                  </a:lnTo>
                  <a:lnTo>
                    <a:pt x="631237" y="337071"/>
                  </a:lnTo>
                  <a:lnTo>
                    <a:pt x="841650" y="294937"/>
                  </a:lnTo>
                  <a:lnTo>
                    <a:pt x="1052062" y="294937"/>
                  </a:lnTo>
                  <a:lnTo>
                    <a:pt x="1262475" y="294937"/>
                  </a:lnTo>
                  <a:lnTo>
                    <a:pt x="1472887" y="294937"/>
                  </a:lnTo>
                </a:path>
              </a:pathLst>
            </a:custGeom>
            <a:ln w="40651" cap="flat">
              <a:solidFill>
                <a:srgbClr val="000000">
                  <a:alpha val="100000"/>
                </a:srgbClr>
              </a:solidFill>
              <a:prstDash val="solid"/>
              <a:round/>
            </a:ln>
          </p:spPr>
          <p:txBody>
            <a:bodyPr/>
            <a:lstStyle/>
            <a:p/>
          </p:txBody>
        </p:sp>
        <p:sp>
          <p:nvSpPr>
            <p:cNvPr id="135" name="pl135"/>
            <p:cNvSpPr/>
            <p:nvPr/>
          </p:nvSpPr>
          <p:spPr>
            <a:xfrm>
              <a:off x="2458581" y="1490119"/>
              <a:ext cx="1472887" cy="337071"/>
            </a:xfrm>
            <a:custGeom>
              <a:avLst/>
              <a:pathLst>
                <a:path w="1472887" h="337071">
                  <a:moveTo>
                    <a:pt x="0" y="0"/>
                  </a:moveTo>
                  <a:lnTo>
                    <a:pt x="210412" y="42133"/>
                  </a:lnTo>
                  <a:lnTo>
                    <a:pt x="420825" y="316004"/>
                  </a:lnTo>
                  <a:lnTo>
                    <a:pt x="631237" y="337071"/>
                  </a:lnTo>
                  <a:lnTo>
                    <a:pt x="841650" y="294937"/>
                  </a:lnTo>
                  <a:lnTo>
                    <a:pt x="1052062" y="294937"/>
                  </a:lnTo>
                  <a:lnTo>
                    <a:pt x="1262475" y="294937"/>
                  </a:lnTo>
                  <a:lnTo>
                    <a:pt x="1472887" y="294937"/>
                  </a:lnTo>
                </a:path>
              </a:pathLst>
            </a:custGeom>
            <a:ln w="35231" cap="flat">
              <a:solidFill>
                <a:srgbClr val="80BD41">
                  <a:alpha val="100000"/>
                </a:srgbClr>
              </a:solidFill>
              <a:prstDash val="solid"/>
              <a:round/>
            </a:ln>
          </p:spPr>
          <p:txBody>
            <a:bodyPr/>
            <a:lstStyle/>
            <a:p/>
          </p:txBody>
        </p:sp>
        <p:sp>
          <p:nvSpPr>
            <p:cNvPr id="136" name="pl136"/>
            <p:cNvSpPr/>
            <p:nvPr/>
          </p:nvSpPr>
          <p:spPr>
            <a:xfrm>
              <a:off x="2384936" y="153225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37" name="tx137"/>
            <p:cNvSpPr/>
            <p:nvPr/>
          </p:nvSpPr>
          <p:spPr>
            <a:xfrm>
              <a:off x="2428451" y="1311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 name="tx138"/>
            <p:cNvSpPr/>
            <p:nvPr/>
          </p:nvSpPr>
          <p:spPr>
            <a:xfrm>
              <a:off x="2638864"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 name="tx139"/>
            <p:cNvSpPr/>
            <p:nvPr/>
          </p:nvSpPr>
          <p:spPr>
            <a:xfrm>
              <a:off x="2801088" y="162756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0" name="tx140"/>
            <p:cNvSpPr/>
            <p:nvPr/>
          </p:nvSpPr>
          <p:spPr>
            <a:xfrm>
              <a:off x="3011500" y="1648635"/>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1" name="tx141"/>
            <p:cNvSpPr/>
            <p:nvPr/>
          </p:nvSpPr>
          <p:spPr>
            <a:xfrm>
              <a:off x="3221913" y="16065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2" name="tx142"/>
            <p:cNvSpPr/>
            <p:nvPr/>
          </p:nvSpPr>
          <p:spPr>
            <a:xfrm>
              <a:off x="3432325" y="16065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3" name="tx143"/>
            <p:cNvSpPr/>
            <p:nvPr/>
          </p:nvSpPr>
          <p:spPr>
            <a:xfrm>
              <a:off x="3642738" y="16065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4" name="tx144"/>
            <p:cNvSpPr/>
            <p:nvPr/>
          </p:nvSpPr>
          <p:spPr>
            <a:xfrm>
              <a:off x="3853150" y="160650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5" name="rc145"/>
            <p:cNvSpPr/>
            <p:nvPr/>
          </p:nvSpPr>
          <p:spPr>
            <a:xfrm>
              <a:off x="2384936" y="2179046"/>
              <a:ext cx="1620176" cy="1019640"/>
            </a:xfrm>
            <a:prstGeom prst="rect">
              <a:avLst/>
            </a:prstGeom>
            <a:solidFill>
              <a:srgbClr val="EBEBEB">
                <a:alpha val="100000"/>
              </a:srgbClr>
            </a:solidFill>
          </p:spPr>
          <p:txBody>
            <a:bodyPr/>
            <a:lstStyle/>
            <a:p/>
          </p:txBody>
        </p:sp>
        <p:sp>
          <p:nvSpPr>
            <p:cNvPr id="146" name="pl146"/>
            <p:cNvSpPr/>
            <p:nvPr/>
          </p:nvSpPr>
          <p:spPr>
            <a:xfrm>
              <a:off x="2384936" y="309967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7" name="pl147"/>
            <p:cNvSpPr/>
            <p:nvPr/>
          </p:nvSpPr>
          <p:spPr>
            <a:xfrm>
              <a:off x="2384936" y="257299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48" name="pl148"/>
            <p:cNvSpPr/>
            <p:nvPr/>
          </p:nvSpPr>
          <p:spPr>
            <a:xfrm>
              <a:off x="2384936" y="283633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49" name="pl149"/>
            <p:cNvSpPr/>
            <p:nvPr/>
          </p:nvSpPr>
          <p:spPr>
            <a:xfrm>
              <a:off x="2384936" y="230966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50" name="pl150"/>
            <p:cNvSpPr/>
            <p:nvPr/>
          </p:nvSpPr>
          <p:spPr>
            <a:xfrm>
              <a:off x="245858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26689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28794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308981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33002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35106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372105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393146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458581"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159" name="pl159"/>
            <p:cNvSpPr/>
            <p:nvPr/>
          </p:nvSpPr>
          <p:spPr>
            <a:xfrm>
              <a:off x="2458581" y="2836334"/>
              <a:ext cx="1472887" cy="84267"/>
            </a:xfrm>
            <a:custGeom>
              <a:avLst/>
              <a:pathLst>
                <a:path w="1472887" h="84267">
                  <a:moveTo>
                    <a:pt x="0" y="0"/>
                  </a:moveTo>
                  <a:lnTo>
                    <a:pt x="210412" y="0"/>
                  </a:lnTo>
                  <a:lnTo>
                    <a:pt x="420825" y="84267"/>
                  </a:lnTo>
                  <a:lnTo>
                    <a:pt x="631237" y="42133"/>
                  </a:lnTo>
                  <a:lnTo>
                    <a:pt x="841650" y="84267"/>
                  </a:lnTo>
                  <a:lnTo>
                    <a:pt x="1052062" y="63200"/>
                  </a:lnTo>
                  <a:lnTo>
                    <a:pt x="1262475" y="84267"/>
                  </a:lnTo>
                  <a:lnTo>
                    <a:pt x="1472887" y="42133"/>
                  </a:lnTo>
                </a:path>
              </a:pathLst>
            </a:custGeom>
            <a:ln w="40651" cap="flat">
              <a:solidFill>
                <a:srgbClr val="BEBEBE">
                  <a:alpha val="69803"/>
                </a:srgbClr>
              </a:solidFill>
              <a:prstDash val="solid"/>
              <a:round/>
            </a:ln>
          </p:spPr>
          <p:txBody>
            <a:bodyPr/>
            <a:lstStyle/>
            <a:p/>
          </p:txBody>
        </p:sp>
        <p:sp>
          <p:nvSpPr>
            <p:cNvPr id="160" name="pl160"/>
            <p:cNvSpPr/>
            <p:nvPr/>
          </p:nvSpPr>
          <p:spPr>
            <a:xfrm>
              <a:off x="2458581" y="2836334"/>
              <a:ext cx="1472887" cy="84267"/>
            </a:xfrm>
            <a:custGeom>
              <a:avLst/>
              <a:pathLst>
                <a:path w="1472887" h="84267">
                  <a:moveTo>
                    <a:pt x="0" y="0"/>
                  </a:moveTo>
                  <a:lnTo>
                    <a:pt x="210412" y="0"/>
                  </a:lnTo>
                  <a:lnTo>
                    <a:pt x="420825" y="84267"/>
                  </a:lnTo>
                  <a:lnTo>
                    <a:pt x="631237" y="42133"/>
                  </a:lnTo>
                  <a:lnTo>
                    <a:pt x="841650" y="84267"/>
                  </a:lnTo>
                  <a:lnTo>
                    <a:pt x="1052062" y="63200"/>
                  </a:lnTo>
                  <a:lnTo>
                    <a:pt x="1262475" y="84267"/>
                  </a:lnTo>
                  <a:lnTo>
                    <a:pt x="1472887" y="42133"/>
                  </a:lnTo>
                </a:path>
              </a:pathLst>
            </a:custGeom>
            <a:ln w="35231" cap="flat">
              <a:solidFill>
                <a:srgbClr val="BEBEBE">
                  <a:alpha val="69803"/>
                </a:srgbClr>
              </a:solidFill>
              <a:prstDash val="solid"/>
              <a:round/>
            </a:ln>
          </p:spPr>
          <p:txBody>
            <a:bodyPr/>
            <a:lstStyle/>
            <a:p/>
          </p:txBody>
        </p:sp>
        <p:sp>
          <p:nvSpPr>
            <p:cNvPr id="161" name="pl161"/>
            <p:cNvSpPr/>
            <p:nvPr/>
          </p:nvSpPr>
          <p:spPr>
            <a:xfrm>
              <a:off x="2458581"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162" name="pl162"/>
            <p:cNvSpPr/>
            <p:nvPr/>
          </p:nvSpPr>
          <p:spPr>
            <a:xfrm>
              <a:off x="2458581" y="2836334"/>
              <a:ext cx="1472887" cy="84267"/>
            </a:xfrm>
            <a:custGeom>
              <a:avLst/>
              <a:pathLst>
                <a:path w="1472887" h="84267">
                  <a:moveTo>
                    <a:pt x="0" y="0"/>
                  </a:moveTo>
                  <a:lnTo>
                    <a:pt x="210412" y="0"/>
                  </a:lnTo>
                  <a:lnTo>
                    <a:pt x="420825" y="84267"/>
                  </a:lnTo>
                  <a:lnTo>
                    <a:pt x="631237" y="42133"/>
                  </a:lnTo>
                  <a:lnTo>
                    <a:pt x="841650" y="84267"/>
                  </a:lnTo>
                  <a:lnTo>
                    <a:pt x="1052062" y="63200"/>
                  </a:lnTo>
                  <a:lnTo>
                    <a:pt x="1262475" y="84267"/>
                  </a:lnTo>
                  <a:lnTo>
                    <a:pt x="1472887" y="42133"/>
                  </a:lnTo>
                </a:path>
              </a:pathLst>
            </a:custGeom>
            <a:ln w="40651" cap="flat">
              <a:solidFill>
                <a:srgbClr val="000000">
                  <a:alpha val="100000"/>
                </a:srgbClr>
              </a:solidFill>
              <a:prstDash val="solid"/>
              <a:round/>
            </a:ln>
          </p:spPr>
          <p:txBody>
            <a:bodyPr/>
            <a:lstStyle/>
            <a:p/>
          </p:txBody>
        </p:sp>
        <p:sp>
          <p:nvSpPr>
            <p:cNvPr id="163" name="pl163"/>
            <p:cNvSpPr/>
            <p:nvPr/>
          </p:nvSpPr>
          <p:spPr>
            <a:xfrm>
              <a:off x="2458581" y="2836334"/>
              <a:ext cx="1472887" cy="84267"/>
            </a:xfrm>
            <a:custGeom>
              <a:avLst/>
              <a:pathLst>
                <a:path w="1472887" h="84267">
                  <a:moveTo>
                    <a:pt x="0" y="0"/>
                  </a:moveTo>
                  <a:lnTo>
                    <a:pt x="210412" y="0"/>
                  </a:lnTo>
                  <a:lnTo>
                    <a:pt x="420825" y="84267"/>
                  </a:lnTo>
                  <a:lnTo>
                    <a:pt x="631237" y="42133"/>
                  </a:lnTo>
                  <a:lnTo>
                    <a:pt x="841650" y="84267"/>
                  </a:lnTo>
                  <a:lnTo>
                    <a:pt x="1052062" y="63200"/>
                  </a:lnTo>
                  <a:lnTo>
                    <a:pt x="1262475" y="84267"/>
                  </a:lnTo>
                  <a:lnTo>
                    <a:pt x="1472887" y="42133"/>
                  </a:lnTo>
                </a:path>
              </a:pathLst>
            </a:custGeom>
            <a:ln w="35231" cap="flat">
              <a:solidFill>
                <a:srgbClr val="80BD41">
                  <a:alpha val="100000"/>
                </a:srgbClr>
              </a:solidFill>
              <a:prstDash val="solid"/>
              <a:round/>
            </a:ln>
          </p:spPr>
          <p:txBody>
            <a:bodyPr/>
            <a:lstStyle/>
            <a:p/>
          </p:txBody>
        </p:sp>
        <p:sp>
          <p:nvSpPr>
            <p:cNvPr id="164" name="pl164"/>
            <p:cNvSpPr/>
            <p:nvPr/>
          </p:nvSpPr>
          <p:spPr>
            <a:xfrm>
              <a:off x="2384936" y="283633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65" name="tx165"/>
            <p:cNvSpPr/>
            <p:nvPr/>
          </p:nvSpPr>
          <p:spPr>
            <a:xfrm>
              <a:off x="2428451"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6" name="tx166"/>
            <p:cNvSpPr/>
            <p:nvPr/>
          </p:nvSpPr>
          <p:spPr>
            <a:xfrm>
              <a:off x="2638864"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 name="tx167"/>
            <p:cNvSpPr/>
            <p:nvPr/>
          </p:nvSpPr>
          <p:spPr>
            <a:xfrm>
              <a:off x="2831217"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68" name="tx168"/>
            <p:cNvSpPr/>
            <p:nvPr/>
          </p:nvSpPr>
          <p:spPr>
            <a:xfrm>
              <a:off x="3041630" y="26999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69" name="tx169"/>
            <p:cNvSpPr/>
            <p:nvPr/>
          </p:nvSpPr>
          <p:spPr>
            <a:xfrm>
              <a:off x="3252042"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0" name="tx170"/>
            <p:cNvSpPr/>
            <p:nvPr/>
          </p:nvSpPr>
          <p:spPr>
            <a:xfrm>
              <a:off x="3462455" y="272098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1" name="tx171"/>
            <p:cNvSpPr/>
            <p:nvPr/>
          </p:nvSpPr>
          <p:spPr>
            <a:xfrm>
              <a:off x="3672867"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2" name="tx172"/>
            <p:cNvSpPr/>
            <p:nvPr/>
          </p:nvSpPr>
          <p:spPr>
            <a:xfrm>
              <a:off x="3883280" y="26999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3" name="rc173"/>
            <p:cNvSpPr/>
            <p:nvPr/>
          </p:nvSpPr>
          <p:spPr>
            <a:xfrm>
              <a:off x="2384936" y="3483127"/>
              <a:ext cx="1620176" cy="1019640"/>
            </a:xfrm>
            <a:prstGeom prst="rect">
              <a:avLst/>
            </a:prstGeom>
            <a:solidFill>
              <a:srgbClr val="EBEBEB">
                <a:alpha val="100000"/>
              </a:srgbClr>
            </a:solidFill>
          </p:spPr>
          <p:txBody>
            <a:bodyPr/>
            <a:lstStyle/>
            <a:p/>
          </p:txBody>
        </p:sp>
        <p:sp>
          <p:nvSpPr>
            <p:cNvPr id="174" name="pl174"/>
            <p:cNvSpPr/>
            <p:nvPr/>
          </p:nvSpPr>
          <p:spPr>
            <a:xfrm>
              <a:off x="2384936" y="440375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5" name="pl175"/>
            <p:cNvSpPr/>
            <p:nvPr/>
          </p:nvSpPr>
          <p:spPr>
            <a:xfrm>
              <a:off x="2384936" y="387707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176" name="pl176"/>
            <p:cNvSpPr/>
            <p:nvPr/>
          </p:nvSpPr>
          <p:spPr>
            <a:xfrm>
              <a:off x="2384936" y="414041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7" name="pl177"/>
            <p:cNvSpPr/>
            <p:nvPr/>
          </p:nvSpPr>
          <p:spPr>
            <a:xfrm>
              <a:off x="2384936" y="361374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178" name="pl178"/>
            <p:cNvSpPr/>
            <p:nvPr/>
          </p:nvSpPr>
          <p:spPr>
            <a:xfrm>
              <a:off x="245858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26689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28794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308981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33002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35106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372105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393146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458581"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187" name="pl187"/>
            <p:cNvSpPr/>
            <p:nvPr/>
          </p:nvSpPr>
          <p:spPr>
            <a:xfrm>
              <a:off x="2458581" y="4035081"/>
              <a:ext cx="1472887" cy="294937"/>
            </a:xfrm>
            <a:custGeom>
              <a:avLst/>
              <a:pathLst>
                <a:path w="1472887" h="294937">
                  <a:moveTo>
                    <a:pt x="0" y="0"/>
                  </a:moveTo>
                  <a:lnTo>
                    <a:pt x="210412" y="105334"/>
                  </a:lnTo>
                  <a:lnTo>
                    <a:pt x="420825" y="210669"/>
                  </a:lnTo>
                  <a:lnTo>
                    <a:pt x="631237" y="189602"/>
                  </a:lnTo>
                  <a:lnTo>
                    <a:pt x="841650" y="147468"/>
                  </a:lnTo>
                  <a:lnTo>
                    <a:pt x="1052062" y="189602"/>
                  </a:lnTo>
                  <a:lnTo>
                    <a:pt x="1262475" y="189602"/>
                  </a:lnTo>
                  <a:lnTo>
                    <a:pt x="1472887" y="294937"/>
                  </a:lnTo>
                </a:path>
              </a:pathLst>
            </a:custGeom>
            <a:ln w="40651" cap="flat">
              <a:solidFill>
                <a:srgbClr val="BEBEBE">
                  <a:alpha val="69803"/>
                </a:srgbClr>
              </a:solidFill>
              <a:prstDash val="solid"/>
              <a:round/>
            </a:ln>
          </p:spPr>
          <p:txBody>
            <a:bodyPr/>
            <a:lstStyle/>
            <a:p/>
          </p:txBody>
        </p:sp>
        <p:sp>
          <p:nvSpPr>
            <p:cNvPr id="188" name="pl188"/>
            <p:cNvSpPr/>
            <p:nvPr/>
          </p:nvSpPr>
          <p:spPr>
            <a:xfrm>
              <a:off x="2458581" y="4035081"/>
              <a:ext cx="1472887" cy="294937"/>
            </a:xfrm>
            <a:custGeom>
              <a:avLst/>
              <a:pathLst>
                <a:path w="1472887" h="294937">
                  <a:moveTo>
                    <a:pt x="0" y="0"/>
                  </a:moveTo>
                  <a:lnTo>
                    <a:pt x="210412" y="105334"/>
                  </a:lnTo>
                  <a:lnTo>
                    <a:pt x="420825" y="210669"/>
                  </a:lnTo>
                  <a:lnTo>
                    <a:pt x="631237" y="189602"/>
                  </a:lnTo>
                  <a:lnTo>
                    <a:pt x="841650" y="147468"/>
                  </a:lnTo>
                  <a:lnTo>
                    <a:pt x="1052062" y="189602"/>
                  </a:lnTo>
                  <a:lnTo>
                    <a:pt x="1262475" y="189602"/>
                  </a:lnTo>
                  <a:lnTo>
                    <a:pt x="1472887" y="294937"/>
                  </a:lnTo>
                </a:path>
              </a:pathLst>
            </a:custGeom>
            <a:ln w="35231" cap="flat">
              <a:solidFill>
                <a:srgbClr val="BEBEBE">
                  <a:alpha val="69803"/>
                </a:srgbClr>
              </a:solidFill>
              <a:prstDash val="solid"/>
              <a:round/>
            </a:ln>
          </p:spPr>
          <p:txBody>
            <a:bodyPr/>
            <a:lstStyle/>
            <a:p/>
          </p:txBody>
        </p:sp>
        <p:sp>
          <p:nvSpPr>
            <p:cNvPr id="189" name="pl189"/>
            <p:cNvSpPr/>
            <p:nvPr/>
          </p:nvSpPr>
          <p:spPr>
            <a:xfrm>
              <a:off x="2458581"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190" name="pl190"/>
            <p:cNvSpPr/>
            <p:nvPr/>
          </p:nvSpPr>
          <p:spPr>
            <a:xfrm>
              <a:off x="2458581" y="4035081"/>
              <a:ext cx="1472887" cy="294937"/>
            </a:xfrm>
            <a:custGeom>
              <a:avLst/>
              <a:pathLst>
                <a:path w="1472887" h="294937">
                  <a:moveTo>
                    <a:pt x="0" y="0"/>
                  </a:moveTo>
                  <a:lnTo>
                    <a:pt x="210412" y="105334"/>
                  </a:lnTo>
                  <a:lnTo>
                    <a:pt x="420825" y="210669"/>
                  </a:lnTo>
                  <a:lnTo>
                    <a:pt x="631237" y="189602"/>
                  </a:lnTo>
                  <a:lnTo>
                    <a:pt x="841650" y="147468"/>
                  </a:lnTo>
                  <a:lnTo>
                    <a:pt x="1052062" y="189602"/>
                  </a:lnTo>
                  <a:lnTo>
                    <a:pt x="1262475" y="189602"/>
                  </a:lnTo>
                  <a:lnTo>
                    <a:pt x="1472887" y="294937"/>
                  </a:lnTo>
                </a:path>
              </a:pathLst>
            </a:custGeom>
            <a:ln w="40651" cap="flat">
              <a:solidFill>
                <a:srgbClr val="000000">
                  <a:alpha val="100000"/>
                </a:srgbClr>
              </a:solidFill>
              <a:prstDash val="solid"/>
              <a:round/>
            </a:ln>
          </p:spPr>
          <p:txBody>
            <a:bodyPr/>
            <a:lstStyle/>
            <a:p/>
          </p:txBody>
        </p:sp>
        <p:sp>
          <p:nvSpPr>
            <p:cNvPr id="191" name="pl191"/>
            <p:cNvSpPr/>
            <p:nvPr/>
          </p:nvSpPr>
          <p:spPr>
            <a:xfrm>
              <a:off x="2458581" y="4035081"/>
              <a:ext cx="1472887" cy="294937"/>
            </a:xfrm>
            <a:custGeom>
              <a:avLst/>
              <a:pathLst>
                <a:path w="1472887" h="294937">
                  <a:moveTo>
                    <a:pt x="0" y="0"/>
                  </a:moveTo>
                  <a:lnTo>
                    <a:pt x="210412" y="105334"/>
                  </a:lnTo>
                  <a:lnTo>
                    <a:pt x="420825" y="210669"/>
                  </a:lnTo>
                  <a:lnTo>
                    <a:pt x="631237" y="189602"/>
                  </a:lnTo>
                  <a:lnTo>
                    <a:pt x="841650" y="147468"/>
                  </a:lnTo>
                  <a:lnTo>
                    <a:pt x="1052062" y="189602"/>
                  </a:lnTo>
                  <a:lnTo>
                    <a:pt x="1262475" y="189602"/>
                  </a:lnTo>
                  <a:lnTo>
                    <a:pt x="1472887" y="294937"/>
                  </a:lnTo>
                </a:path>
              </a:pathLst>
            </a:custGeom>
            <a:ln w="35231" cap="flat">
              <a:solidFill>
                <a:srgbClr val="80BD41">
                  <a:alpha val="100000"/>
                </a:srgbClr>
              </a:solidFill>
              <a:prstDash val="solid"/>
              <a:round/>
            </a:ln>
          </p:spPr>
          <p:txBody>
            <a:bodyPr/>
            <a:lstStyle/>
            <a:p/>
          </p:txBody>
        </p:sp>
        <p:sp>
          <p:nvSpPr>
            <p:cNvPr id="192" name="pl192"/>
            <p:cNvSpPr/>
            <p:nvPr/>
          </p:nvSpPr>
          <p:spPr>
            <a:xfrm>
              <a:off x="2384936" y="414041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193" name="tx193"/>
            <p:cNvSpPr/>
            <p:nvPr/>
          </p:nvSpPr>
          <p:spPr>
            <a:xfrm>
              <a:off x="2428451" y="385652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4" name="tx194"/>
            <p:cNvSpPr/>
            <p:nvPr/>
          </p:nvSpPr>
          <p:spPr>
            <a:xfrm>
              <a:off x="2638864"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5" name="tx195"/>
            <p:cNvSpPr/>
            <p:nvPr/>
          </p:nvSpPr>
          <p:spPr>
            <a:xfrm>
              <a:off x="2831217" y="406719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96" name="tx196"/>
            <p:cNvSpPr/>
            <p:nvPr/>
          </p:nvSpPr>
          <p:spPr>
            <a:xfrm>
              <a:off x="3041630"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7" name="tx197"/>
            <p:cNvSpPr/>
            <p:nvPr/>
          </p:nvSpPr>
          <p:spPr>
            <a:xfrm>
              <a:off x="3252042" y="40039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98" name="tx198"/>
            <p:cNvSpPr/>
            <p:nvPr/>
          </p:nvSpPr>
          <p:spPr>
            <a:xfrm>
              <a:off x="3462455"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99" name="tx199"/>
            <p:cNvSpPr/>
            <p:nvPr/>
          </p:nvSpPr>
          <p:spPr>
            <a:xfrm>
              <a:off x="3672867"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00" name="tx200"/>
            <p:cNvSpPr/>
            <p:nvPr/>
          </p:nvSpPr>
          <p:spPr>
            <a:xfrm>
              <a:off x="3883280" y="41514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201" name="rc201"/>
            <p:cNvSpPr/>
            <p:nvPr/>
          </p:nvSpPr>
          <p:spPr>
            <a:xfrm>
              <a:off x="2384936" y="4787209"/>
              <a:ext cx="1620176" cy="1019640"/>
            </a:xfrm>
            <a:prstGeom prst="rect">
              <a:avLst/>
            </a:prstGeom>
            <a:solidFill>
              <a:srgbClr val="EBEBEB">
                <a:alpha val="100000"/>
              </a:srgbClr>
            </a:solidFill>
          </p:spPr>
          <p:txBody>
            <a:bodyPr/>
            <a:lstStyle/>
            <a:p/>
          </p:txBody>
        </p:sp>
        <p:sp>
          <p:nvSpPr>
            <p:cNvPr id="202" name="pl202"/>
            <p:cNvSpPr/>
            <p:nvPr/>
          </p:nvSpPr>
          <p:spPr>
            <a:xfrm>
              <a:off x="2384936" y="5707835"/>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3" name="pl203"/>
            <p:cNvSpPr/>
            <p:nvPr/>
          </p:nvSpPr>
          <p:spPr>
            <a:xfrm>
              <a:off x="2384936" y="518116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04" name="pl204"/>
            <p:cNvSpPr/>
            <p:nvPr/>
          </p:nvSpPr>
          <p:spPr>
            <a:xfrm>
              <a:off x="2384936" y="544449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5" name="pl205"/>
            <p:cNvSpPr/>
            <p:nvPr/>
          </p:nvSpPr>
          <p:spPr>
            <a:xfrm>
              <a:off x="2384936" y="491782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06" name="pl206"/>
            <p:cNvSpPr/>
            <p:nvPr/>
          </p:nvSpPr>
          <p:spPr>
            <a:xfrm>
              <a:off x="245858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26689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8794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308981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33002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35106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372105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393146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2458581"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215" name="pl215"/>
            <p:cNvSpPr/>
            <p:nvPr/>
          </p:nvSpPr>
          <p:spPr>
            <a:xfrm>
              <a:off x="2458581" y="5444498"/>
              <a:ext cx="1472887" cy="63200"/>
            </a:xfrm>
            <a:custGeom>
              <a:avLst/>
              <a:pathLst>
                <a:path w="1472887" h="63200">
                  <a:moveTo>
                    <a:pt x="0" y="0"/>
                  </a:moveTo>
                  <a:lnTo>
                    <a:pt x="210412" y="0"/>
                  </a:lnTo>
                  <a:lnTo>
                    <a:pt x="420825" y="21066"/>
                  </a:lnTo>
                  <a:lnTo>
                    <a:pt x="631237" y="42133"/>
                  </a:lnTo>
                  <a:lnTo>
                    <a:pt x="841650" y="42133"/>
                  </a:lnTo>
                  <a:lnTo>
                    <a:pt x="1052062" y="63200"/>
                  </a:lnTo>
                  <a:lnTo>
                    <a:pt x="1262475" y="63200"/>
                  </a:lnTo>
                  <a:lnTo>
                    <a:pt x="1472887" y="63200"/>
                  </a:lnTo>
                </a:path>
              </a:pathLst>
            </a:custGeom>
            <a:ln w="40651" cap="flat">
              <a:solidFill>
                <a:srgbClr val="BEBEBE">
                  <a:alpha val="69803"/>
                </a:srgbClr>
              </a:solidFill>
              <a:prstDash val="solid"/>
              <a:round/>
            </a:ln>
          </p:spPr>
          <p:txBody>
            <a:bodyPr/>
            <a:lstStyle/>
            <a:p/>
          </p:txBody>
        </p:sp>
        <p:sp>
          <p:nvSpPr>
            <p:cNvPr id="216" name="pl216"/>
            <p:cNvSpPr/>
            <p:nvPr/>
          </p:nvSpPr>
          <p:spPr>
            <a:xfrm>
              <a:off x="2458581" y="5444498"/>
              <a:ext cx="1472887" cy="63200"/>
            </a:xfrm>
            <a:custGeom>
              <a:avLst/>
              <a:pathLst>
                <a:path w="1472887" h="63200">
                  <a:moveTo>
                    <a:pt x="0" y="0"/>
                  </a:moveTo>
                  <a:lnTo>
                    <a:pt x="210412" y="0"/>
                  </a:lnTo>
                  <a:lnTo>
                    <a:pt x="420825" y="21066"/>
                  </a:lnTo>
                  <a:lnTo>
                    <a:pt x="631237" y="42133"/>
                  </a:lnTo>
                  <a:lnTo>
                    <a:pt x="841650" y="42133"/>
                  </a:lnTo>
                  <a:lnTo>
                    <a:pt x="1052062" y="63200"/>
                  </a:lnTo>
                  <a:lnTo>
                    <a:pt x="1262475" y="63200"/>
                  </a:lnTo>
                  <a:lnTo>
                    <a:pt x="1472887" y="63200"/>
                  </a:lnTo>
                </a:path>
              </a:pathLst>
            </a:custGeom>
            <a:ln w="35231" cap="flat">
              <a:solidFill>
                <a:srgbClr val="BEBEBE">
                  <a:alpha val="69803"/>
                </a:srgbClr>
              </a:solidFill>
              <a:prstDash val="solid"/>
              <a:round/>
            </a:ln>
          </p:spPr>
          <p:txBody>
            <a:bodyPr/>
            <a:lstStyle/>
            <a:p/>
          </p:txBody>
        </p:sp>
        <p:sp>
          <p:nvSpPr>
            <p:cNvPr id="217" name="pl217"/>
            <p:cNvSpPr/>
            <p:nvPr/>
          </p:nvSpPr>
          <p:spPr>
            <a:xfrm>
              <a:off x="2458581"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218" name="pl218"/>
            <p:cNvSpPr/>
            <p:nvPr/>
          </p:nvSpPr>
          <p:spPr>
            <a:xfrm>
              <a:off x="2458581" y="5444498"/>
              <a:ext cx="1472887" cy="63200"/>
            </a:xfrm>
            <a:custGeom>
              <a:avLst/>
              <a:pathLst>
                <a:path w="1472887" h="63200">
                  <a:moveTo>
                    <a:pt x="0" y="0"/>
                  </a:moveTo>
                  <a:lnTo>
                    <a:pt x="210412" y="0"/>
                  </a:lnTo>
                  <a:lnTo>
                    <a:pt x="420825" y="21066"/>
                  </a:lnTo>
                  <a:lnTo>
                    <a:pt x="631237" y="42133"/>
                  </a:lnTo>
                  <a:lnTo>
                    <a:pt x="841650" y="42133"/>
                  </a:lnTo>
                  <a:lnTo>
                    <a:pt x="1052062" y="63200"/>
                  </a:lnTo>
                  <a:lnTo>
                    <a:pt x="1262475" y="63200"/>
                  </a:lnTo>
                  <a:lnTo>
                    <a:pt x="1472887" y="63200"/>
                  </a:lnTo>
                </a:path>
              </a:pathLst>
            </a:custGeom>
            <a:ln w="40651" cap="flat">
              <a:solidFill>
                <a:srgbClr val="000000">
                  <a:alpha val="100000"/>
                </a:srgbClr>
              </a:solidFill>
              <a:prstDash val="solid"/>
              <a:round/>
            </a:ln>
          </p:spPr>
          <p:txBody>
            <a:bodyPr/>
            <a:lstStyle/>
            <a:p/>
          </p:txBody>
        </p:sp>
        <p:sp>
          <p:nvSpPr>
            <p:cNvPr id="219" name="pl219"/>
            <p:cNvSpPr/>
            <p:nvPr/>
          </p:nvSpPr>
          <p:spPr>
            <a:xfrm>
              <a:off x="2458581" y="5444498"/>
              <a:ext cx="1472887" cy="63200"/>
            </a:xfrm>
            <a:custGeom>
              <a:avLst/>
              <a:pathLst>
                <a:path w="1472887" h="63200">
                  <a:moveTo>
                    <a:pt x="0" y="0"/>
                  </a:moveTo>
                  <a:lnTo>
                    <a:pt x="210412" y="0"/>
                  </a:lnTo>
                  <a:lnTo>
                    <a:pt x="420825" y="21066"/>
                  </a:lnTo>
                  <a:lnTo>
                    <a:pt x="631237" y="42133"/>
                  </a:lnTo>
                  <a:lnTo>
                    <a:pt x="841650" y="42133"/>
                  </a:lnTo>
                  <a:lnTo>
                    <a:pt x="1052062" y="63200"/>
                  </a:lnTo>
                  <a:lnTo>
                    <a:pt x="1262475" y="63200"/>
                  </a:lnTo>
                  <a:lnTo>
                    <a:pt x="1472887" y="63200"/>
                  </a:lnTo>
                </a:path>
              </a:pathLst>
            </a:custGeom>
            <a:ln w="35231" cap="flat">
              <a:solidFill>
                <a:srgbClr val="80BD41">
                  <a:alpha val="100000"/>
                </a:srgbClr>
              </a:solidFill>
              <a:prstDash val="solid"/>
              <a:round/>
            </a:ln>
          </p:spPr>
          <p:txBody>
            <a:bodyPr/>
            <a:lstStyle/>
            <a:p/>
          </p:txBody>
        </p:sp>
        <p:sp>
          <p:nvSpPr>
            <p:cNvPr id="220" name="pl220"/>
            <p:cNvSpPr/>
            <p:nvPr/>
          </p:nvSpPr>
          <p:spPr>
            <a:xfrm>
              <a:off x="2384936" y="544449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21" name="tx221"/>
            <p:cNvSpPr/>
            <p:nvPr/>
          </p:nvSpPr>
          <p:spPr>
            <a:xfrm>
              <a:off x="2428451"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2" name="tx222"/>
            <p:cNvSpPr/>
            <p:nvPr/>
          </p:nvSpPr>
          <p:spPr>
            <a:xfrm>
              <a:off x="2638864"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3" name="tx223"/>
            <p:cNvSpPr/>
            <p:nvPr/>
          </p:nvSpPr>
          <p:spPr>
            <a:xfrm>
              <a:off x="2831217" y="52870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24" name="tx224"/>
            <p:cNvSpPr/>
            <p:nvPr/>
          </p:nvSpPr>
          <p:spPr>
            <a:xfrm>
              <a:off x="3041630" y="53080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5" name="tx225"/>
            <p:cNvSpPr/>
            <p:nvPr/>
          </p:nvSpPr>
          <p:spPr>
            <a:xfrm>
              <a:off x="3252042" y="53080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26" name="tx226"/>
            <p:cNvSpPr/>
            <p:nvPr/>
          </p:nvSpPr>
          <p:spPr>
            <a:xfrm>
              <a:off x="3462455"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7" name="tx227"/>
            <p:cNvSpPr/>
            <p:nvPr/>
          </p:nvSpPr>
          <p:spPr>
            <a:xfrm>
              <a:off x="3672867"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8" name="tx228"/>
            <p:cNvSpPr/>
            <p:nvPr/>
          </p:nvSpPr>
          <p:spPr>
            <a:xfrm>
              <a:off x="3883280"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29" name="rc229"/>
            <p:cNvSpPr/>
            <p:nvPr/>
          </p:nvSpPr>
          <p:spPr>
            <a:xfrm>
              <a:off x="4074702" y="874964"/>
              <a:ext cx="1620176" cy="1019640"/>
            </a:xfrm>
            <a:prstGeom prst="rect">
              <a:avLst/>
            </a:prstGeom>
            <a:solidFill>
              <a:srgbClr val="EBEBEB">
                <a:alpha val="100000"/>
              </a:srgbClr>
            </a:solidFill>
          </p:spPr>
          <p:txBody>
            <a:bodyPr/>
            <a:lstStyle/>
            <a:p/>
          </p:txBody>
        </p:sp>
        <p:sp>
          <p:nvSpPr>
            <p:cNvPr id="230" name="pl230"/>
            <p:cNvSpPr/>
            <p:nvPr/>
          </p:nvSpPr>
          <p:spPr>
            <a:xfrm>
              <a:off x="4074702" y="179558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1" name="pl231"/>
            <p:cNvSpPr/>
            <p:nvPr/>
          </p:nvSpPr>
          <p:spPr>
            <a:xfrm>
              <a:off x="4074702" y="126891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32" name="pl232"/>
            <p:cNvSpPr/>
            <p:nvPr/>
          </p:nvSpPr>
          <p:spPr>
            <a:xfrm>
              <a:off x="4074702" y="153225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3" name="pl233"/>
            <p:cNvSpPr/>
            <p:nvPr/>
          </p:nvSpPr>
          <p:spPr>
            <a:xfrm>
              <a:off x="4074702" y="100557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34" name="pl234"/>
            <p:cNvSpPr/>
            <p:nvPr/>
          </p:nvSpPr>
          <p:spPr>
            <a:xfrm>
              <a:off x="414834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43587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456917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47795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498999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520040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54108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562123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4148347"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243" name="pl243"/>
            <p:cNvSpPr/>
            <p:nvPr/>
          </p:nvSpPr>
          <p:spPr>
            <a:xfrm>
              <a:off x="4148347" y="1490119"/>
              <a:ext cx="1472887" cy="168535"/>
            </a:xfrm>
            <a:custGeom>
              <a:avLst/>
              <a:pathLst>
                <a:path w="1472887" h="168535">
                  <a:moveTo>
                    <a:pt x="0" y="42133"/>
                  </a:moveTo>
                  <a:lnTo>
                    <a:pt x="210412" y="42133"/>
                  </a:lnTo>
                  <a:lnTo>
                    <a:pt x="420825" y="84267"/>
                  </a:lnTo>
                  <a:lnTo>
                    <a:pt x="631237" y="126401"/>
                  </a:lnTo>
                  <a:lnTo>
                    <a:pt x="841650" y="126401"/>
                  </a:lnTo>
                  <a:lnTo>
                    <a:pt x="1052062" y="126401"/>
                  </a:lnTo>
                  <a:lnTo>
                    <a:pt x="1262475" y="0"/>
                  </a:lnTo>
                  <a:lnTo>
                    <a:pt x="1472887" y="168535"/>
                  </a:lnTo>
                </a:path>
              </a:pathLst>
            </a:custGeom>
            <a:ln w="40651" cap="flat">
              <a:solidFill>
                <a:srgbClr val="BEBEBE">
                  <a:alpha val="69803"/>
                </a:srgbClr>
              </a:solidFill>
              <a:prstDash val="solid"/>
              <a:round/>
            </a:ln>
          </p:spPr>
          <p:txBody>
            <a:bodyPr/>
            <a:lstStyle/>
            <a:p/>
          </p:txBody>
        </p:sp>
        <p:sp>
          <p:nvSpPr>
            <p:cNvPr id="244" name="pl244"/>
            <p:cNvSpPr/>
            <p:nvPr/>
          </p:nvSpPr>
          <p:spPr>
            <a:xfrm>
              <a:off x="4148347" y="1490119"/>
              <a:ext cx="1472887" cy="168535"/>
            </a:xfrm>
            <a:custGeom>
              <a:avLst/>
              <a:pathLst>
                <a:path w="1472887" h="168535">
                  <a:moveTo>
                    <a:pt x="0" y="42133"/>
                  </a:moveTo>
                  <a:lnTo>
                    <a:pt x="210412" y="42133"/>
                  </a:lnTo>
                  <a:lnTo>
                    <a:pt x="420825" y="84267"/>
                  </a:lnTo>
                  <a:lnTo>
                    <a:pt x="631237" y="126401"/>
                  </a:lnTo>
                  <a:lnTo>
                    <a:pt x="841650" y="126401"/>
                  </a:lnTo>
                  <a:lnTo>
                    <a:pt x="1052062" y="126401"/>
                  </a:lnTo>
                  <a:lnTo>
                    <a:pt x="1262475" y="0"/>
                  </a:lnTo>
                  <a:lnTo>
                    <a:pt x="1472887" y="168535"/>
                  </a:lnTo>
                </a:path>
              </a:pathLst>
            </a:custGeom>
            <a:ln w="35231" cap="flat">
              <a:solidFill>
                <a:srgbClr val="BEBEBE">
                  <a:alpha val="69803"/>
                </a:srgbClr>
              </a:solidFill>
              <a:prstDash val="solid"/>
              <a:round/>
            </a:ln>
          </p:spPr>
          <p:txBody>
            <a:bodyPr/>
            <a:lstStyle/>
            <a:p/>
          </p:txBody>
        </p:sp>
        <p:sp>
          <p:nvSpPr>
            <p:cNvPr id="245" name="pl245"/>
            <p:cNvSpPr/>
            <p:nvPr/>
          </p:nvSpPr>
          <p:spPr>
            <a:xfrm>
              <a:off x="4148347"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246" name="pl246"/>
            <p:cNvSpPr/>
            <p:nvPr/>
          </p:nvSpPr>
          <p:spPr>
            <a:xfrm>
              <a:off x="4148347" y="1490119"/>
              <a:ext cx="1472887" cy="168535"/>
            </a:xfrm>
            <a:custGeom>
              <a:avLst/>
              <a:pathLst>
                <a:path w="1472887" h="168535">
                  <a:moveTo>
                    <a:pt x="0" y="42133"/>
                  </a:moveTo>
                  <a:lnTo>
                    <a:pt x="210412" y="42133"/>
                  </a:lnTo>
                  <a:lnTo>
                    <a:pt x="420825" y="84267"/>
                  </a:lnTo>
                  <a:lnTo>
                    <a:pt x="631237" y="126401"/>
                  </a:lnTo>
                  <a:lnTo>
                    <a:pt x="841650" y="126401"/>
                  </a:lnTo>
                  <a:lnTo>
                    <a:pt x="1052062" y="126401"/>
                  </a:lnTo>
                  <a:lnTo>
                    <a:pt x="1262475" y="0"/>
                  </a:lnTo>
                  <a:lnTo>
                    <a:pt x="1472887" y="168535"/>
                  </a:lnTo>
                </a:path>
              </a:pathLst>
            </a:custGeom>
            <a:ln w="40651" cap="flat">
              <a:solidFill>
                <a:srgbClr val="000000">
                  <a:alpha val="100000"/>
                </a:srgbClr>
              </a:solidFill>
              <a:prstDash val="solid"/>
              <a:round/>
            </a:ln>
          </p:spPr>
          <p:txBody>
            <a:bodyPr/>
            <a:lstStyle/>
            <a:p/>
          </p:txBody>
        </p:sp>
        <p:sp>
          <p:nvSpPr>
            <p:cNvPr id="247" name="pl247"/>
            <p:cNvSpPr/>
            <p:nvPr/>
          </p:nvSpPr>
          <p:spPr>
            <a:xfrm>
              <a:off x="4148347" y="1490119"/>
              <a:ext cx="1472887" cy="168535"/>
            </a:xfrm>
            <a:custGeom>
              <a:avLst/>
              <a:pathLst>
                <a:path w="1472887" h="168535">
                  <a:moveTo>
                    <a:pt x="0" y="42133"/>
                  </a:moveTo>
                  <a:lnTo>
                    <a:pt x="210412" y="42133"/>
                  </a:lnTo>
                  <a:lnTo>
                    <a:pt x="420825" y="84267"/>
                  </a:lnTo>
                  <a:lnTo>
                    <a:pt x="631237" y="126401"/>
                  </a:lnTo>
                  <a:lnTo>
                    <a:pt x="841650" y="126401"/>
                  </a:lnTo>
                  <a:lnTo>
                    <a:pt x="1052062" y="126401"/>
                  </a:lnTo>
                  <a:lnTo>
                    <a:pt x="1262475" y="0"/>
                  </a:lnTo>
                  <a:lnTo>
                    <a:pt x="1472887" y="168535"/>
                  </a:lnTo>
                </a:path>
              </a:pathLst>
            </a:custGeom>
            <a:ln w="35231" cap="flat">
              <a:solidFill>
                <a:srgbClr val="80BD41">
                  <a:alpha val="100000"/>
                </a:srgbClr>
              </a:solidFill>
              <a:prstDash val="solid"/>
              <a:round/>
            </a:ln>
          </p:spPr>
          <p:txBody>
            <a:bodyPr/>
            <a:lstStyle/>
            <a:p/>
          </p:txBody>
        </p:sp>
        <p:sp>
          <p:nvSpPr>
            <p:cNvPr id="248" name="pl248"/>
            <p:cNvSpPr/>
            <p:nvPr/>
          </p:nvSpPr>
          <p:spPr>
            <a:xfrm>
              <a:off x="4074702" y="153225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49" name="tx249"/>
            <p:cNvSpPr/>
            <p:nvPr/>
          </p:nvSpPr>
          <p:spPr>
            <a:xfrm>
              <a:off x="4118217"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0" name="tx250"/>
            <p:cNvSpPr/>
            <p:nvPr/>
          </p:nvSpPr>
          <p:spPr>
            <a:xfrm>
              <a:off x="4328630"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51" name="tx251"/>
            <p:cNvSpPr/>
            <p:nvPr/>
          </p:nvSpPr>
          <p:spPr>
            <a:xfrm>
              <a:off x="4520983"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2" name="tx252"/>
            <p:cNvSpPr/>
            <p:nvPr/>
          </p:nvSpPr>
          <p:spPr>
            <a:xfrm>
              <a:off x="4731395"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3" name="tx253"/>
            <p:cNvSpPr/>
            <p:nvPr/>
          </p:nvSpPr>
          <p:spPr>
            <a:xfrm>
              <a:off x="4941808"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4" name="tx254"/>
            <p:cNvSpPr/>
            <p:nvPr/>
          </p:nvSpPr>
          <p:spPr>
            <a:xfrm>
              <a:off x="5152221" y="14379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55" name="tx255"/>
            <p:cNvSpPr/>
            <p:nvPr/>
          </p:nvSpPr>
          <p:spPr>
            <a:xfrm>
              <a:off x="5380692" y="13115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6" name="tx256"/>
            <p:cNvSpPr/>
            <p:nvPr/>
          </p:nvSpPr>
          <p:spPr>
            <a:xfrm>
              <a:off x="5573046" y="148009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57" name="rc257"/>
            <p:cNvSpPr/>
            <p:nvPr/>
          </p:nvSpPr>
          <p:spPr>
            <a:xfrm>
              <a:off x="4074702" y="2179046"/>
              <a:ext cx="1620176" cy="1019640"/>
            </a:xfrm>
            <a:prstGeom prst="rect">
              <a:avLst/>
            </a:prstGeom>
            <a:solidFill>
              <a:srgbClr val="EBEBEB">
                <a:alpha val="100000"/>
              </a:srgbClr>
            </a:solidFill>
          </p:spPr>
          <p:txBody>
            <a:bodyPr/>
            <a:lstStyle/>
            <a:p/>
          </p:txBody>
        </p:sp>
        <p:sp>
          <p:nvSpPr>
            <p:cNvPr id="258" name="pl258"/>
            <p:cNvSpPr/>
            <p:nvPr/>
          </p:nvSpPr>
          <p:spPr>
            <a:xfrm>
              <a:off x="4074702" y="309967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59" name="pl259"/>
            <p:cNvSpPr/>
            <p:nvPr/>
          </p:nvSpPr>
          <p:spPr>
            <a:xfrm>
              <a:off x="4074702" y="257299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60" name="pl260"/>
            <p:cNvSpPr/>
            <p:nvPr/>
          </p:nvSpPr>
          <p:spPr>
            <a:xfrm>
              <a:off x="4074702" y="283633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1" name="pl261"/>
            <p:cNvSpPr/>
            <p:nvPr/>
          </p:nvSpPr>
          <p:spPr>
            <a:xfrm>
              <a:off x="4074702" y="230966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62" name="pl262"/>
            <p:cNvSpPr/>
            <p:nvPr/>
          </p:nvSpPr>
          <p:spPr>
            <a:xfrm>
              <a:off x="414834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43587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456917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47795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498999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520040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54108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562123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4148347"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271" name="pl271"/>
            <p:cNvSpPr/>
            <p:nvPr/>
          </p:nvSpPr>
          <p:spPr>
            <a:xfrm>
              <a:off x="4148347" y="2836334"/>
              <a:ext cx="1472887" cy="84267"/>
            </a:xfrm>
            <a:custGeom>
              <a:avLst/>
              <a:pathLst>
                <a:path w="1472887" h="84267">
                  <a:moveTo>
                    <a:pt x="0" y="0"/>
                  </a:moveTo>
                  <a:lnTo>
                    <a:pt x="210412" y="0"/>
                  </a:lnTo>
                  <a:lnTo>
                    <a:pt x="420825" y="0"/>
                  </a:lnTo>
                  <a:lnTo>
                    <a:pt x="631237" y="0"/>
                  </a:lnTo>
                  <a:lnTo>
                    <a:pt x="841650" y="21066"/>
                  </a:lnTo>
                  <a:lnTo>
                    <a:pt x="1052062" y="21066"/>
                  </a:lnTo>
                  <a:lnTo>
                    <a:pt x="1262475" y="42133"/>
                  </a:lnTo>
                  <a:lnTo>
                    <a:pt x="1472887" y="84267"/>
                  </a:lnTo>
                </a:path>
              </a:pathLst>
            </a:custGeom>
            <a:ln w="40651" cap="flat">
              <a:solidFill>
                <a:srgbClr val="BEBEBE">
                  <a:alpha val="69803"/>
                </a:srgbClr>
              </a:solidFill>
              <a:prstDash val="solid"/>
              <a:round/>
            </a:ln>
          </p:spPr>
          <p:txBody>
            <a:bodyPr/>
            <a:lstStyle/>
            <a:p/>
          </p:txBody>
        </p:sp>
        <p:sp>
          <p:nvSpPr>
            <p:cNvPr id="272" name="pl272"/>
            <p:cNvSpPr/>
            <p:nvPr/>
          </p:nvSpPr>
          <p:spPr>
            <a:xfrm>
              <a:off x="4148347" y="2836334"/>
              <a:ext cx="1472887" cy="84267"/>
            </a:xfrm>
            <a:custGeom>
              <a:avLst/>
              <a:pathLst>
                <a:path w="1472887" h="84267">
                  <a:moveTo>
                    <a:pt x="0" y="0"/>
                  </a:moveTo>
                  <a:lnTo>
                    <a:pt x="210412" y="0"/>
                  </a:lnTo>
                  <a:lnTo>
                    <a:pt x="420825" y="0"/>
                  </a:lnTo>
                  <a:lnTo>
                    <a:pt x="631237" y="0"/>
                  </a:lnTo>
                  <a:lnTo>
                    <a:pt x="841650" y="21066"/>
                  </a:lnTo>
                  <a:lnTo>
                    <a:pt x="1052062" y="21066"/>
                  </a:lnTo>
                  <a:lnTo>
                    <a:pt x="1262475" y="42133"/>
                  </a:lnTo>
                  <a:lnTo>
                    <a:pt x="1472887" y="84267"/>
                  </a:lnTo>
                </a:path>
              </a:pathLst>
            </a:custGeom>
            <a:ln w="35231" cap="flat">
              <a:solidFill>
                <a:srgbClr val="BEBEBE">
                  <a:alpha val="69803"/>
                </a:srgbClr>
              </a:solidFill>
              <a:prstDash val="solid"/>
              <a:round/>
            </a:ln>
          </p:spPr>
          <p:txBody>
            <a:bodyPr/>
            <a:lstStyle/>
            <a:p/>
          </p:txBody>
        </p:sp>
        <p:sp>
          <p:nvSpPr>
            <p:cNvPr id="273" name="pl273"/>
            <p:cNvSpPr/>
            <p:nvPr/>
          </p:nvSpPr>
          <p:spPr>
            <a:xfrm>
              <a:off x="4148347"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274" name="pl274"/>
            <p:cNvSpPr/>
            <p:nvPr/>
          </p:nvSpPr>
          <p:spPr>
            <a:xfrm>
              <a:off x="4148347" y="2836334"/>
              <a:ext cx="1472887" cy="84267"/>
            </a:xfrm>
            <a:custGeom>
              <a:avLst/>
              <a:pathLst>
                <a:path w="1472887" h="84267">
                  <a:moveTo>
                    <a:pt x="0" y="0"/>
                  </a:moveTo>
                  <a:lnTo>
                    <a:pt x="210412" y="0"/>
                  </a:lnTo>
                  <a:lnTo>
                    <a:pt x="420825" y="0"/>
                  </a:lnTo>
                  <a:lnTo>
                    <a:pt x="631237" y="0"/>
                  </a:lnTo>
                  <a:lnTo>
                    <a:pt x="841650" y="21066"/>
                  </a:lnTo>
                  <a:lnTo>
                    <a:pt x="1052062" y="21066"/>
                  </a:lnTo>
                  <a:lnTo>
                    <a:pt x="1262475" y="42133"/>
                  </a:lnTo>
                  <a:lnTo>
                    <a:pt x="1472887" y="84267"/>
                  </a:lnTo>
                </a:path>
              </a:pathLst>
            </a:custGeom>
            <a:ln w="40651" cap="flat">
              <a:solidFill>
                <a:srgbClr val="000000">
                  <a:alpha val="100000"/>
                </a:srgbClr>
              </a:solidFill>
              <a:prstDash val="solid"/>
              <a:round/>
            </a:ln>
          </p:spPr>
          <p:txBody>
            <a:bodyPr/>
            <a:lstStyle/>
            <a:p/>
          </p:txBody>
        </p:sp>
        <p:sp>
          <p:nvSpPr>
            <p:cNvPr id="275" name="pl275"/>
            <p:cNvSpPr/>
            <p:nvPr/>
          </p:nvSpPr>
          <p:spPr>
            <a:xfrm>
              <a:off x="4148347" y="2836334"/>
              <a:ext cx="1472887" cy="84267"/>
            </a:xfrm>
            <a:custGeom>
              <a:avLst/>
              <a:pathLst>
                <a:path w="1472887" h="84267">
                  <a:moveTo>
                    <a:pt x="0" y="0"/>
                  </a:moveTo>
                  <a:lnTo>
                    <a:pt x="210412" y="0"/>
                  </a:lnTo>
                  <a:lnTo>
                    <a:pt x="420825" y="0"/>
                  </a:lnTo>
                  <a:lnTo>
                    <a:pt x="631237" y="0"/>
                  </a:lnTo>
                  <a:lnTo>
                    <a:pt x="841650" y="21066"/>
                  </a:lnTo>
                  <a:lnTo>
                    <a:pt x="1052062" y="21066"/>
                  </a:lnTo>
                  <a:lnTo>
                    <a:pt x="1262475" y="42133"/>
                  </a:lnTo>
                  <a:lnTo>
                    <a:pt x="1472887" y="84267"/>
                  </a:lnTo>
                </a:path>
              </a:pathLst>
            </a:custGeom>
            <a:ln w="35231" cap="flat">
              <a:solidFill>
                <a:srgbClr val="80BD41">
                  <a:alpha val="100000"/>
                </a:srgbClr>
              </a:solidFill>
              <a:prstDash val="solid"/>
              <a:round/>
            </a:ln>
          </p:spPr>
          <p:txBody>
            <a:bodyPr/>
            <a:lstStyle/>
            <a:p/>
          </p:txBody>
        </p:sp>
        <p:sp>
          <p:nvSpPr>
            <p:cNvPr id="276" name="pl276"/>
            <p:cNvSpPr/>
            <p:nvPr/>
          </p:nvSpPr>
          <p:spPr>
            <a:xfrm>
              <a:off x="4074702" y="283633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277" name="tx277"/>
            <p:cNvSpPr/>
            <p:nvPr/>
          </p:nvSpPr>
          <p:spPr>
            <a:xfrm>
              <a:off x="4118217"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4328630"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4539042"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0" name="tx280"/>
            <p:cNvSpPr/>
            <p:nvPr/>
          </p:nvSpPr>
          <p:spPr>
            <a:xfrm>
              <a:off x="4749455"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1" name="tx281"/>
            <p:cNvSpPr/>
            <p:nvPr/>
          </p:nvSpPr>
          <p:spPr>
            <a:xfrm>
              <a:off x="4941808" y="2678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2" name="tx282"/>
            <p:cNvSpPr/>
            <p:nvPr/>
          </p:nvSpPr>
          <p:spPr>
            <a:xfrm>
              <a:off x="5152221" y="2678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3" name="tx283"/>
            <p:cNvSpPr/>
            <p:nvPr/>
          </p:nvSpPr>
          <p:spPr>
            <a:xfrm>
              <a:off x="5362633" y="269991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4" name="tx284"/>
            <p:cNvSpPr/>
            <p:nvPr/>
          </p:nvSpPr>
          <p:spPr>
            <a:xfrm>
              <a:off x="5573046" y="27420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85" name="rc285"/>
            <p:cNvSpPr/>
            <p:nvPr/>
          </p:nvSpPr>
          <p:spPr>
            <a:xfrm>
              <a:off x="4074702" y="3483127"/>
              <a:ext cx="1620176" cy="1019640"/>
            </a:xfrm>
            <a:prstGeom prst="rect">
              <a:avLst/>
            </a:prstGeom>
            <a:solidFill>
              <a:srgbClr val="EBEBEB">
                <a:alpha val="100000"/>
              </a:srgbClr>
            </a:solidFill>
          </p:spPr>
          <p:txBody>
            <a:bodyPr/>
            <a:lstStyle/>
            <a:p/>
          </p:txBody>
        </p:sp>
        <p:sp>
          <p:nvSpPr>
            <p:cNvPr id="286" name="pl286"/>
            <p:cNvSpPr/>
            <p:nvPr/>
          </p:nvSpPr>
          <p:spPr>
            <a:xfrm>
              <a:off x="4074702" y="440375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7" name="pl287"/>
            <p:cNvSpPr/>
            <p:nvPr/>
          </p:nvSpPr>
          <p:spPr>
            <a:xfrm>
              <a:off x="4074702" y="387707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288" name="pl288"/>
            <p:cNvSpPr/>
            <p:nvPr/>
          </p:nvSpPr>
          <p:spPr>
            <a:xfrm>
              <a:off x="4074702" y="414041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89" name="pl289"/>
            <p:cNvSpPr/>
            <p:nvPr/>
          </p:nvSpPr>
          <p:spPr>
            <a:xfrm>
              <a:off x="4074702" y="361374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290" name="pl290"/>
            <p:cNvSpPr/>
            <p:nvPr/>
          </p:nvSpPr>
          <p:spPr>
            <a:xfrm>
              <a:off x="414834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3587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456917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47795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498999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520040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54108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562123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4148347"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299" name="pl299"/>
            <p:cNvSpPr/>
            <p:nvPr/>
          </p:nvSpPr>
          <p:spPr>
            <a:xfrm>
              <a:off x="4148347" y="4140416"/>
              <a:ext cx="1472887" cy="42133"/>
            </a:xfrm>
            <a:custGeom>
              <a:avLst/>
              <a:pathLst>
                <a:path w="1472887" h="42133">
                  <a:moveTo>
                    <a:pt x="0" y="0"/>
                  </a:moveTo>
                  <a:lnTo>
                    <a:pt x="210412" y="0"/>
                  </a:lnTo>
                  <a:lnTo>
                    <a:pt x="420825" y="0"/>
                  </a:lnTo>
                  <a:lnTo>
                    <a:pt x="631237" y="0"/>
                  </a:lnTo>
                  <a:lnTo>
                    <a:pt x="841650" y="21066"/>
                  </a:lnTo>
                  <a:lnTo>
                    <a:pt x="1052062" y="21066"/>
                  </a:lnTo>
                  <a:lnTo>
                    <a:pt x="1262475" y="42133"/>
                  </a:lnTo>
                  <a:lnTo>
                    <a:pt x="1472887" y="42133"/>
                  </a:lnTo>
                </a:path>
              </a:pathLst>
            </a:custGeom>
            <a:ln w="40651" cap="flat">
              <a:solidFill>
                <a:srgbClr val="BEBEBE">
                  <a:alpha val="69803"/>
                </a:srgbClr>
              </a:solidFill>
              <a:prstDash val="solid"/>
              <a:round/>
            </a:ln>
          </p:spPr>
          <p:txBody>
            <a:bodyPr/>
            <a:lstStyle/>
            <a:p/>
          </p:txBody>
        </p:sp>
        <p:sp>
          <p:nvSpPr>
            <p:cNvPr id="300" name="pl300"/>
            <p:cNvSpPr/>
            <p:nvPr/>
          </p:nvSpPr>
          <p:spPr>
            <a:xfrm>
              <a:off x="4148347" y="4140416"/>
              <a:ext cx="1472887" cy="42133"/>
            </a:xfrm>
            <a:custGeom>
              <a:avLst/>
              <a:pathLst>
                <a:path w="1472887" h="42133">
                  <a:moveTo>
                    <a:pt x="0" y="0"/>
                  </a:moveTo>
                  <a:lnTo>
                    <a:pt x="210412" y="0"/>
                  </a:lnTo>
                  <a:lnTo>
                    <a:pt x="420825" y="0"/>
                  </a:lnTo>
                  <a:lnTo>
                    <a:pt x="631237" y="0"/>
                  </a:lnTo>
                  <a:lnTo>
                    <a:pt x="841650" y="21066"/>
                  </a:lnTo>
                  <a:lnTo>
                    <a:pt x="1052062" y="21066"/>
                  </a:lnTo>
                  <a:lnTo>
                    <a:pt x="1262475" y="42133"/>
                  </a:lnTo>
                  <a:lnTo>
                    <a:pt x="1472887" y="42133"/>
                  </a:lnTo>
                </a:path>
              </a:pathLst>
            </a:custGeom>
            <a:ln w="35231" cap="flat">
              <a:solidFill>
                <a:srgbClr val="BEBEBE">
                  <a:alpha val="69803"/>
                </a:srgbClr>
              </a:solidFill>
              <a:prstDash val="solid"/>
              <a:round/>
            </a:ln>
          </p:spPr>
          <p:txBody>
            <a:bodyPr/>
            <a:lstStyle/>
            <a:p/>
          </p:txBody>
        </p:sp>
        <p:sp>
          <p:nvSpPr>
            <p:cNvPr id="301" name="pl301"/>
            <p:cNvSpPr/>
            <p:nvPr/>
          </p:nvSpPr>
          <p:spPr>
            <a:xfrm>
              <a:off x="4148347"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302" name="pl302"/>
            <p:cNvSpPr/>
            <p:nvPr/>
          </p:nvSpPr>
          <p:spPr>
            <a:xfrm>
              <a:off x="4148347" y="4140416"/>
              <a:ext cx="1472887" cy="42133"/>
            </a:xfrm>
            <a:custGeom>
              <a:avLst/>
              <a:pathLst>
                <a:path w="1472887" h="42133">
                  <a:moveTo>
                    <a:pt x="0" y="0"/>
                  </a:moveTo>
                  <a:lnTo>
                    <a:pt x="210412" y="0"/>
                  </a:lnTo>
                  <a:lnTo>
                    <a:pt x="420825" y="0"/>
                  </a:lnTo>
                  <a:lnTo>
                    <a:pt x="631237" y="0"/>
                  </a:lnTo>
                  <a:lnTo>
                    <a:pt x="841650" y="21066"/>
                  </a:lnTo>
                  <a:lnTo>
                    <a:pt x="1052062" y="21066"/>
                  </a:lnTo>
                  <a:lnTo>
                    <a:pt x="1262475" y="42133"/>
                  </a:lnTo>
                  <a:lnTo>
                    <a:pt x="1472887" y="42133"/>
                  </a:lnTo>
                </a:path>
              </a:pathLst>
            </a:custGeom>
            <a:ln w="40651" cap="flat">
              <a:solidFill>
                <a:srgbClr val="000000">
                  <a:alpha val="100000"/>
                </a:srgbClr>
              </a:solidFill>
              <a:prstDash val="solid"/>
              <a:round/>
            </a:ln>
          </p:spPr>
          <p:txBody>
            <a:bodyPr/>
            <a:lstStyle/>
            <a:p/>
          </p:txBody>
        </p:sp>
        <p:sp>
          <p:nvSpPr>
            <p:cNvPr id="303" name="pl303"/>
            <p:cNvSpPr/>
            <p:nvPr/>
          </p:nvSpPr>
          <p:spPr>
            <a:xfrm>
              <a:off x="4148347" y="4140416"/>
              <a:ext cx="1472887" cy="42133"/>
            </a:xfrm>
            <a:custGeom>
              <a:avLst/>
              <a:pathLst>
                <a:path w="1472887" h="42133">
                  <a:moveTo>
                    <a:pt x="0" y="0"/>
                  </a:moveTo>
                  <a:lnTo>
                    <a:pt x="210412" y="0"/>
                  </a:lnTo>
                  <a:lnTo>
                    <a:pt x="420825" y="0"/>
                  </a:lnTo>
                  <a:lnTo>
                    <a:pt x="631237" y="0"/>
                  </a:lnTo>
                  <a:lnTo>
                    <a:pt x="841650" y="21066"/>
                  </a:lnTo>
                  <a:lnTo>
                    <a:pt x="1052062" y="21066"/>
                  </a:lnTo>
                  <a:lnTo>
                    <a:pt x="1262475" y="42133"/>
                  </a:lnTo>
                  <a:lnTo>
                    <a:pt x="1472887" y="42133"/>
                  </a:lnTo>
                </a:path>
              </a:pathLst>
            </a:custGeom>
            <a:ln w="35231" cap="flat">
              <a:solidFill>
                <a:srgbClr val="80BD41">
                  <a:alpha val="100000"/>
                </a:srgbClr>
              </a:solidFill>
              <a:prstDash val="solid"/>
              <a:round/>
            </a:ln>
          </p:spPr>
          <p:txBody>
            <a:bodyPr/>
            <a:lstStyle/>
            <a:p/>
          </p:txBody>
        </p:sp>
        <p:sp>
          <p:nvSpPr>
            <p:cNvPr id="304" name="pl304"/>
            <p:cNvSpPr/>
            <p:nvPr/>
          </p:nvSpPr>
          <p:spPr>
            <a:xfrm>
              <a:off x="4074702" y="414041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05" name="tx305"/>
            <p:cNvSpPr/>
            <p:nvPr/>
          </p:nvSpPr>
          <p:spPr>
            <a:xfrm>
              <a:off x="4118217"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6" name="tx306"/>
            <p:cNvSpPr/>
            <p:nvPr/>
          </p:nvSpPr>
          <p:spPr>
            <a:xfrm>
              <a:off x="4328630"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7" name="tx307"/>
            <p:cNvSpPr/>
            <p:nvPr/>
          </p:nvSpPr>
          <p:spPr>
            <a:xfrm>
              <a:off x="4539042"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8" name="tx308"/>
            <p:cNvSpPr/>
            <p:nvPr/>
          </p:nvSpPr>
          <p:spPr>
            <a:xfrm>
              <a:off x="4749455"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4941808"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0" name="tx310"/>
            <p:cNvSpPr/>
            <p:nvPr/>
          </p:nvSpPr>
          <p:spPr>
            <a:xfrm>
              <a:off x="5152221"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1" name="tx311"/>
            <p:cNvSpPr/>
            <p:nvPr/>
          </p:nvSpPr>
          <p:spPr>
            <a:xfrm>
              <a:off x="5362633" y="40039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2" name="tx312"/>
            <p:cNvSpPr/>
            <p:nvPr/>
          </p:nvSpPr>
          <p:spPr>
            <a:xfrm>
              <a:off x="5573046" y="400399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3" name="rc313"/>
            <p:cNvSpPr/>
            <p:nvPr/>
          </p:nvSpPr>
          <p:spPr>
            <a:xfrm>
              <a:off x="4074702" y="4787209"/>
              <a:ext cx="1620176" cy="1019640"/>
            </a:xfrm>
            <a:prstGeom prst="rect">
              <a:avLst/>
            </a:prstGeom>
            <a:solidFill>
              <a:srgbClr val="EBEBEB">
                <a:alpha val="100000"/>
              </a:srgbClr>
            </a:solidFill>
          </p:spPr>
          <p:txBody>
            <a:bodyPr/>
            <a:lstStyle/>
            <a:p/>
          </p:txBody>
        </p:sp>
        <p:sp>
          <p:nvSpPr>
            <p:cNvPr id="314" name="pl314"/>
            <p:cNvSpPr/>
            <p:nvPr/>
          </p:nvSpPr>
          <p:spPr>
            <a:xfrm>
              <a:off x="4074702" y="5707835"/>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5" name="pl315"/>
            <p:cNvSpPr/>
            <p:nvPr/>
          </p:nvSpPr>
          <p:spPr>
            <a:xfrm>
              <a:off x="4074702" y="518116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16" name="pl316"/>
            <p:cNvSpPr/>
            <p:nvPr/>
          </p:nvSpPr>
          <p:spPr>
            <a:xfrm>
              <a:off x="4074702" y="544449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7" name="pl317"/>
            <p:cNvSpPr/>
            <p:nvPr/>
          </p:nvSpPr>
          <p:spPr>
            <a:xfrm>
              <a:off x="4074702" y="491782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18" name="pl318"/>
            <p:cNvSpPr/>
            <p:nvPr/>
          </p:nvSpPr>
          <p:spPr>
            <a:xfrm>
              <a:off x="414834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43587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456917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7795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498999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520040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54108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562123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4148347"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327" name="pl327"/>
            <p:cNvSpPr/>
            <p:nvPr/>
          </p:nvSpPr>
          <p:spPr>
            <a:xfrm>
              <a:off x="4148347" y="5444498"/>
              <a:ext cx="1472887" cy="189602"/>
            </a:xfrm>
            <a:custGeom>
              <a:avLst/>
              <a:pathLst>
                <a:path w="1472887" h="189602">
                  <a:moveTo>
                    <a:pt x="0" y="21066"/>
                  </a:moveTo>
                  <a:lnTo>
                    <a:pt x="210412" y="0"/>
                  </a:lnTo>
                  <a:lnTo>
                    <a:pt x="420825" y="63200"/>
                  </a:lnTo>
                  <a:lnTo>
                    <a:pt x="631237" y="126401"/>
                  </a:lnTo>
                  <a:lnTo>
                    <a:pt x="841650" y="189602"/>
                  </a:lnTo>
                  <a:lnTo>
                    <a:pt x="1052062" y="189602"/>
                  </a:lnTo>
                  <a:lnTo>
                    <a:pt x="1262475" y="168535"/>
                  </a:lnTo>
                  <a:lnTo>
                    <a:pt x="1472887" y="168535"/>
                  </a:lnTo>
                </a:path>
              </a:pathLst>
            </a:custGeom>
            <a:ln w="40651" cap="flat">
              <a:solidFill>
                <a:srgbClr val="BEBEBE">
                  <a:alpha val="69803"/>
                </a:srgbClr>
              </a:solidFill>
              <a:prstDash val="solid"/>
              <a:round/>
            </a:ln>
          </p:spPr>
          <p:txBody>
            <a:bodyPr/>
            <a:lstStyle/>
            <a:p/>
          </p:txBody>
        </p:sp>
        <p:sp>
          <p:nvSpPr>
            <p:cNvPr id="328" name="pl328"/>
            <p:cNvSpPr/>
            <p:nvPr/>
          </p:nvSpPr>
          <p:spPr>
            <a:xfrm>
              <a:off x="4148347" y="5444498"/>
              <a:ext cx="1472887" cy="189602"/>
            </a:xfrm>
            <a:custGeom>
              <a:avLst/>
              <a:pathLst>
                <a:path w="1472887" h="189602">
                  <a:moveTo>
                    <a:pt x="0" y="21066"/>
                  </a:moveTo>
                  <a:lnTo>
                    <a:pt x="210412" y="0"/>
                  </a:lnTo>
                  <a:lnTo>
                    <a:pt x="420825" y="63200"/>
                  </a:lnTo>
                  <a:lnTo>
                    <a:pt x="631237" y="126401"/>
                  </a:lnTo>
                  <a:lnTo>
                    <a:pt x="841650" y="189602"/>
                  </a:lnTo>
                  <a:lnTo>
                    <a:pt x="1052062" y="189602"/>
                  </a:lnTo>
                  <a:lnTo>
                    <a:pt x="1262475" y="168535"/>
                  </a:lnTo>
                  <a:lnTo>
                    <a:pt x="1472887" y="168535"/>
                  </a:lnTo>
                </a:path>
              </a:pathLst>
            </a:custGeom>
            <a:ln w="35231" cap="flat">
              <a:solidFill>
                <a:srgbClr val="BEBEBE">
                  <a:alpha val="69803"/>
                </a:srgbClr>
              </a:solidFill>
              <a:prstDash val="solid"/>
              <a:round/>
            </a:ln>
          </p:spPr>
          <p:txBody>
            <a:bodyPr/>
            <a:lstStyle/>
            <a:p/>
          </p:txBody>
        </p:sp>
        <p:sp>
          <p:nvSpPr>
            <p:cNvPr id="329" name="pl329"/>
            <p:cNvSpPr/>
            <p:nvPr/>
          </p:nvSpPr>
          <p:spPr>
            <a:xfrm>
              <a:off x="4148347"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330" name="pl330"/>
            <p:cNvSpPr/>
            <p:nvPr/>
          </p:nvSpPr>
          <p:spPr>
            <a:xfrm>
              <a:off x="4148347" y="5444498"/>
              <a:ext cx="1472887" cy="189602"/>
            </a:xfrm>
            <a:custGeom>
              <a:avLst/>
              <a:pathLst>
                <a:path w="1472887" h="189602">
                  <a:moveTo>
                    <a:pt x="0" y="21066"/>
                  </a:moveTo>
                  <a:lnTo>
                    <a:pt x="210412" y="0"/>
                  </a:lnTo>
                  <a:lnTo>
                    <a:pt x="420825" y="63200"/>
                  </a:lnTo>
                  <a:lnTo>
                    <a:pt x="631237" y="126401"/>
                  </a:lnTo>
                  <a:lnTo>
                    <a:pt x="841650" y="189602"/>
                  </a:lnTo>
                  <a:lnTo>
                    <a:pt x="1052062" y="189602"/>
                  </a:lnTo>
                  <a:lnTo>
                    <a:pt x="1262475" y="168535"/>
                  </a:lnTo>
                  <a:lnTo>
                    <a:pt x="1472887" y="168535"/>
                  </a:lnTo>
                </a:path>
              </a:pathLst>
            </a:custGeom>
            <a:ln w="40651" cap="flat">
              <a:solidFill>
                <a:srgbClr val="000000">
                  <a:alpha val="100000"/>
                </a:srgbClr>
              </a:solidFill>
              <a:prstDash val="solid"/>
              <a:round/>
            </a:ln>
          </p:spPr>
          <p:txBody>
            <a:bodyPr/>
            <a:lstStyle/>
            <a:p/>
          </p:txBody>
        </p:sp>
        <p:sp>
          <p:nvSpPr>
            <p:cNvPr id="331" name="pl331"/>
            <p:cNvSpPr/>
            <p:nvPr/>
          </p:nvSpPr>
          <p:spPr>
            <a:xfrm>
              <a:off x="4148347" y="5444498"/>
              <a:ext cx="1472887" cy="189602"/>
            </a:xfrm>
            <a:custGeom>
              <a:avLst/>
              <a:pathLst>
                <a:path w="1472887" h="189602">
                  <a:moveTo>
                    <a:pt x="0" y="21066"/>
                  </a:moveTo>
                  <a:lnTo>
                    <a:pt x="210412" y="0"/>
                  </a:lnTo>
                  <a:lnTo>
                    <a:pt x="420825" y="63200"/>
                  </a:lnTo>
                  <a:lnTo>
                    <a:pt x="631237" y="126401"/>
                  </a:lnTo>
                  <a:lnTo>
                    <a:pt x="841650" y="189602"/>
                  </a:lnTo>
                  <a:lnTo>
                    <a:pt x="1052062" y="189602"/>
                  </a:lnTo>
                  <a:lnTo>
                    <a:pt x="1262475" y="168535"/>
                  </a:lnTo>
                  <a:lnTo>
                    <a:pt x="1472887" y="168535"/>
                  </a:lnTo>
                </a:path>
              </a:pathLst>
            </a:custGeom>
            <a:ln w="35231" cap="flat">
              <a:solidFill>
                <a:srgbClr val="80BD41">
                  <a:alpha val="100000"/>
                </a:srgbClr>
              </a:solidFill>
              <a:prstDash val="solid"/>
              <a:round/>
            </a:ln>
          </p:spPr>
          <p:txBody>
            <a:bodyPr/>
            <a:lstStyle/>
            <a:p/>
          </p:txBody>
        </p:sp>
        <p:sp>
          <p:nvSpPr>
            <p:cNvPr id="332" name="pl332"/>
            <p:cNvSpPr/>
            <p:nvPr/>
          </p:nvSpPr>
          <p:spPr>
            <a:xfrm>
              <a:off x="4074702" y="544449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33" name="tx333"/>
            <p:cNvSpPr/>
            <p:nvPr/>
          </p:nvSpPr>
          <p:spPr>
            <a:xfrm>
              <a:off x="4100158" y="52870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34" name="tx334"/>
            <p:cNvSpPr/>
            <p:nvPr/>
          </p:nvSpPr>
          <p:spPr>
            <a:xfrm>
              <a:off x="4328630"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35" name="tx335"/>
            <p:cNvSpPr/>
            <p:nvPr/>
          </p:nvSpPr>
          <p:spPr>
            <a:xfrm>
              <a:off x="4520983"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36" name="tx336"/>
            <p:cNvSpPr/>
            <p:nvPr/>
          </p:nvSpPr>
          <p:spPr>
            <a:xfrm>
              <a:off x="4731395" y="53923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37" name="tx337"/>
            <p:cNvSpPr/>
            <p:nvPr/>
          </p:nvSpPr>
          <p:spPr>
            <a:xfrm>
              <a:off x="4941808" y="54555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8" name="tx338"/>
            <p:cNvSpPr/>
            <p:nvPr/>
          </p:nvSpPr>
          <p:spPr>
            <a:xfrm>
              <a:off x="5152221" y="545554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9" name="tx339"/>
            <p:cNvSpPr/>
            <p:nvPr/>
          </p:nvSpPr>
          <p:spPr>
            <a:xfrm>
              <a:off x="5362633" y="54344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0" name="tx340"/>
            <p:cNvSpPr/>
            <p:nvPr/>
          </p:nvSpPr>
          <p:spPr>
            <a:xfrm>
              <a:off x="5573046" y="54344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41" name="rc341"/>
            <p:cNvSpPr/>
            <p:nvPr/>
          </p:nvSpPr>
          <p:spPr>
            <a:xfrm>
              <a:off x="5764468" y="874964"/>
              <a:ext cx="1620176" cy="1019640"/>
            </a:xfrm>
            <a:prstGeom prst="rect">
              <a:avLst/>
            </a:prstGeom>
            <a:solidFill>
              <a:srgbClr val="EBEBEB">
                <a:alpha val="100000"/>
              </a:srgbClr>
            </a:solidFill>
          </p:spPr>
          <p:txBody>
            <a:bodyPr/>
            <a:lstStyle/>
            <a:p/>
          </p:txBody>
        </p:sp>
        <p:sp>
          <p:nvSpPr>
            <p:cNvPr id="342" name="pl342"/>
            <p:cNvSpPr/>
            <p:nvPr/>
          </p:nvSpPr>
          <p:spPr>
            <a:xfrm>
              <a:off x="5764468" y="179558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3" name="pl343"/>
            <p:cNvSpPr/>
            <p:nvPr/>
          </p:nvSpPr>
          <p:spPr>
            <a:xfrm>
              <a:off x="5764468" y="126891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44" name="pl344"/>
            <p:cNvSpPr/>
            <p:nvPr/>
          </p:nvSpPr>
          <p:spPr>
            <a:xfrm>
              <a:off x="5764468" y="153225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5" name="pl345"/>
            <p:cNvSpPr/>
            <p:nvPr/>
          </p:nvSpPr>
          <p:spPr>
            <a:xfrm>
              <a:off x="5764468" y="100557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46" name="pl346"/>
            <p:cNvSpPr/>
            <p:nvPr/>
          </p:nvSpPr>
          <p:spPr>
            <a:xfrm>
              <a:off x="583811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604852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62589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646935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667976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68901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710058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731100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5838112"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355" name="pl355"/>
            <p:cNvSpPr/>
            <p:nvPr/>
          </p:nvSpPr>
          <p:spPr>
            <a:xfrm>
              <a:off x="5838112" y="1532253"/>
              <a:ext cx="1472887" cy="63200"/>
            </a:xfrm>
            <a:custGeom>
              <a:avLst/>
              <a:pathLst>
                <a:path w="1472887" h="63200">
                  <a:moveTo>
                    <a:pt x="0" y="21066"/>
                  </a:moveTo>
                  <a:lnTo>
                    <a:pt x="210412" y="0"/>
                  </a:lnTo>
                  <a:lnTo>
                    <a:pt x="420825" y="0"/>
                  </a:lnTo>
                  <a:lnTo>
                    <a:pt x="631237" y="42133"/>
                  </a:lnTo>
                  <a:lnTo>
                    <a:pt x="841650" y="42133"/>
                  </a:lnTo>
                  <a:lnTo>
                    <a:pt x="1052062" y="21066"/>
                  </a:lnTo>
                  <a:lnTo>
                    <a:pt x="1262475" y="42133"/>
                  </a:lnTo>
                  <a:lnTo>
                    <a:pt x="1472887" y="63200"/>
                  </a:lnTo>
                </a:path>
              </a:pathLst>
            </a:custGeom>
            <a:ln w="40651" cap="flat">
              <a:solidFill>
                <a:srgbClr val="BEBEBE">
                  <a:alpha val="69803"/>
                </a:srgbClr>
              </a:solidFill>
              <a:prstDash val="solid"/>
              <a:round/>
            </a:ln>
          </p:spPr>
          <p:txBody>
            <a:bodyPr/>
            <a:lstStyle/>
            <a:p/>
          </p:txBody>
        </p:sp>
        <p:sp>
          <p:nvSpPr>
            <p:cNvPr id="356" name="pl356"/>
            <p:cNvSpPr/>
            <p:nvPr/>
          </p:nvSpPr>
          <p:spPr>
            <a:xfrm>
              <a:off x="5838112" y="1532253"/>
              <a:ext cx="1472887" cy="63200"/>
            </a:xfrm>
            <a:custGeom>
              <a:avLst/>
              <a:pathLst>
                <a:path w="1472887" h="63200">
                  <a:moveTo>
                    <a:pt x="0" y="21066"/>
                  </a:moveTo>
                  <a:lnTo>
                    <a:pt x="210412" y="0"/>
                  </a:lnTo>
                  <a:lnTo>
                    <a:pt x="420825" y="0"/>
                  </a:lnTo>
                  <a:lnTo>
                    <a:pt x="631237" y="42133"/>
                  </a:lnTo>
                  <a:lnTo>
                    <a:pt x="841650" y="42133"/>
                  </a:lnTo>
                  <a:lnTo>
                    <a:pt x="1052062" y="21066"/>
                  </a:lnTo>
                  <a:lnTo>
                    <a:pt x="1262475" y="42133"/>
                  </a:lnTo>
                  <a:lnTo>
                    <a:pt x="1472887" y="63200"/>
                  </a:lnTo>
                </a:path>
              </a:pathLst>
            </a:custGeom>
            <a:ln w="35231" cap="flat">
              <a:solidFill>
                <a:srgbClr val="BEBEBE">
                  <a:alpha val="69803"/>
                </a:srgbClr>
              </a:solidFill>
              <a:prstDash val="solid"/>
              <a:round/>
            </a:ln>
          </p:spPr>
          <p:txBody>
            <a:bodyPr/>
            <a:lstStyle/>
            <a:p/>
          </p:txBody>
        </p:sp>
        <p:sp>
          <p:nvSpPr>
            <p:cNvPr id="357" name="pl357"/>
            <p:cNvSpPr/>
            <p:nvPr/>
          </p:nvSpPr>
          <p:spPr>
            <a:xfrm>
              <a:off x="5838112"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358" name="pl358"/>
            <p:cNvSpPr/>
            <p:nvPr/>
          </p:nvSpPr>
          <p:spPr>
            <a:xfrm>
              <a:off x="5838112" y="1532253"/>
              <a:ext cx="1472887" cy="63200"/>
            </a:xfrm>
            <a:custGeom>
              <a:avLst/>
              <a:pathLst>
                <a:path w="1472887" h="63200">
                  <a:moveTo>
                    <a:pt x="0" y="21066"/>
                  </a:moveTo>
                  <a:lnTo>
                    <a:pt x="210412" y="0"/>
                  </a:lnTo>
                  <a:lnTo>
                    <a:pt x="420825" y="0"/>
                  </a:lnTo>
                  <a:lnTo>
                    <a:pt x="631237" y="42133"/>
                  </a:lnTo>
                  <a:lnTo>
                    <a:pt x="841650" y="42133"/>
                  </a:lnTo>
                  <a:lnTo>
                    <a:pt x="1052062" y="21066"/>
                  </a:lnTo>
                  <a:lnTo>
                    <a:pt x="1262475" y="42133"/>
                  </a:lnTo>
                  <a:lnTo>
                    <a:pt x="1472887" y="63200"/>
                  </a:lnTo>
                </a:path>
              </a:pathLst>
            </a:custGeom>
            <a:ln w="40651" cap="flat">
              <a:solidFill>
                <a:srgbClr val="000000">
                  <a:alpha val="100000"/>
                </a:srgbClr>
              </a:solidFill>
              <a:prstDash val="solid"/>
              <a:round/>
            </a:ln>
          </p:spPr>
          <p:txBody>
            <a:bodyPr/>
            <a:lstStyle/>
            <a:p/>
          </p:txBody>
        </p:sp>
        <p:sp>
          <p:nvSpPr>
            <p:cNvPr id="359" name="pl359"/>
            <p:cNvSpPr/>
            <p:nvPr/>
          </p:nvSpPr>
          <p:spPr>
            <a:xfrm>
              <a:off x="5838112" y="1532253"/>
              <a:ext cx="1472887" cy="63200"/>
            </a:xfrm>
            <a:custGeom>
              <a:avLst/>
              <a:pathLst>
                <a:path w="1472887" h="63200">
                  <a:moveTo>
                    <a:pt x="0" y="21066"/>
                  </a:moveTo>
                  <a:lnTo>
                    <a:pt x="210412" y="0"/>
                  </a:lnTo>
                  <a:lnTo>
                    <a:pt x="420825" y="0"/>
                  </a:lnTo>
                  <a:lnTo>
                    <a:pt x="631237" y="42133"/>
                  </a:lnTo>
                  <a:lnTo>
                    <a:pt x="841650" y="42133"/>
                  </a:lnTo>
                  <a:lnTo>
                    <a:pt x="1052062" y="21066"/>
                  </a:lnTo>
                  <a:lnTo>
                    <a:pt x="1262475" y="42133"/>
                  </a:lnTo>
                  <a:lnTo>
                    <a:pt x="1472887" y="63200"/>
                  </a:lnTo>
                </a:path>
              </a:pathLst>
            </a:custGeom>
            <a:ln w="35231" cap="flat">
              <a:solidFill>
                <a:srgbClr val="80BD41">
                  <a:alpha val="100000"/>
                </a:srgbClr>
              </a:solidFill>
              <a:prstDash val="solid"/>
              <a:round/>
            </a:ln>
          </p:spPr>
          <p:txBody>
            <a:bodyPr/>
            <a:lstStyle/>
            <a:p/>
          </p:txBody>
        </p:sp>
        <p:sp>
          <p:nvSpPr>
            <p:cNvPr id="360" name="pl360"/>
            <p:cNvSpPr/>
            <p:nvPr/>
          </p:nvSpPr>
          <p:spPr>
            <a:xfrm>
              <a:off x="5764468" y="153225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61" name="tx361"/>
            <p:cNvSpPr/>
            <p:nvPr/>
          </p:nvSpPr>
          <p:spPr>
            <a:xfrm>
              <a:off x="5789923"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2" name="tx362"/>
            <p:cNvSpPr/>
            <p:nvPr/>
          </p:nvSpPr>
          <p:spPr>
            <a:xfrm>
              <a:off x="6018395"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3" name="tx363"/>
            <p:cNvSpPr/>
            <p:nvPr/>
          </p:nvSpPr>
          <p:spPr>
            <a:xfrm>
              <a:off x="6228808"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4" name="tx364"/>
            <p:cNvSpPr/>
            <p:nvPr/>
          </p:nvSpPr>
          <p:spPr>
            <a:xfrm>
              <a:off x="6421161"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5" name="tx365"/>
            <p:cNvSpPr/>
            <p:nvPr/>
          </p:nvSpPr>
          <p:spPr>
            <a:xfrm>
              <a:off x="6631574"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6" name="tx366"/>
            <p:cNvSpPr/>
            <p:nvPr/>
          </p:nvSpPr>
          <p:spPr>
            <a:xfrm>
              <a:off x="6841986" y="1374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7" name="tx367"/>
            <p:cNvSpPr/>
            <p:nvPr/>
          </p:nvSpPr>
          <p:spPr>
            <a:xfrm>
              <a:off x="7052399"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8" name="tx368"/>
            <p:cNvSpPr/>
            <p:nvPr/>
          </p:nvSpPr>
          <p:spPr>
            <a:xfrm>
              <a:off x="7262811" y="14168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69" name="rc369"/>
            <p:cNvSpPr/>
            <p:nvPr/>
          </p:nvSpPr>
          <p:spPr>
            <a:xfrm>
              <a:off x="5764468" y="2179046"/>
              <a:ext cx="1620176" cy="1019640"/>
            </a:xfrm>
            <a:prstGeom prst="rect">
              <a:avLst/>
            </a:prstGeom>
            <a:solidFill>
              <a:srgbClr val="EBEBEB">
                <a:alpha val="100000"/>
              </a:srgbClr>
            </a:solidFill>
          </p:spPr>
          <p:txBody>
            <a:bodyPr/>
            <a:lstStyle/>
            <a:p/>
          </p:txBody>
        </p:sp>
        <p:sp>
          <p:nvSpPr>
            <p:cNvPr id="370" name="pl370"/>
            <p:cNvSpPr/>
            <p:nvPr/>
          </p:nvSpPr>
          <p:spPr>
            <a:xfrm>
              <a:off x="5764468" y="309967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1" name="pl371"/>
            <p:cNvSpPr/>
            <p:nvPr/>
          </p:nvSpPr>
          <p:spPr>
            <a:xfrm>
              <a:off x="5764468" y="257299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72" name="pl372"/>
            <p:cNvSpPr/>
            <p:nvPr/>
          </p:nvSpPr>
          <p:spPr>
            <a:xfrm>
              <a:off x="5764468" y="283633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3" name="pl373"/>
            <p:cNvSpPr/>
            <p:nvPr/>
          </p:nvSpPr>
          <p:spPr>
            <a:xfrm>
              <a:off x="5764468" y="230966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374" name="pl374"/>
            <p:cNvSpPr/>
            <p:nvPr/>
          </p:nvSpPr>
          <p:spPr>
            <a:xfrm>
              <a:off x="583811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04852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2589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46935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67976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68901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10058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731100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5838112"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383" name="pl383"/>
            <p:cNvSpPr/>
            <p:nvPr/>
          </p:nvSpPr>
          <p:spPr>
            <a:xfrm>
              <a:off x="5838112" y="2752066"/>
              <a:ext cx="1472887" cy="400271"/>
            </a:xfrm>
            <a:custGeom>
              <a:avLst/>
              <a:pathLst>
                <a:path w="1472887" h="400271">
                  <a:moveTo>
                    <a:pt x="0" y="0"/>
                  </a:moveTo>
                  <a:lnTo>
                    <a:pt x="210412" y="84267"/>
                  </a:lnTo>
                  <a:lnTo>
                    <a:pt x="420825" y="231736"/>
                  </a:lnTo>
                  <a:lnTo>
                    <a:pt x="631237" y="252803"/>
                  </a:lnTo>
                  <a:lnTo>
                    <a:pt x="841650" y="294937"/>
                  </a:lnTo>
                  <a:lnTo>
                    <a:pt x="1052062" y="379205"/>
                  </a:lnTo>
                  <a:lnTo>
                    <a:pt x="1262475" y="358138"/>
                  </a:lnTo>
                  <a:lnTo>
                    <a:pt x="1472887" y="400271"/>
                  </a:lnTo>
                </a:path>
              </a:pathLst>
            </a:custGeom>
            <a:ln w="40651" cap="flat">
              <a:solidFill>
                <a:srgbClr val="BEBEBE">
                  <a:alpha val="69803"/>
                </a:srgbClr>
              </a:solidFill>
              <a:prstDash val="solid"/>
              <a:round/>
            </a:ln>
          </p:spPr>
          <p:txBody>
            <a:bodyPr/>
            <a:lstStyle/>
            <a:p/>
          </p:txBody>
        </p:sp>
        <p:sp>
          <p:nvSpPr>
            <p:cNvPr id="384" name="pl384"/>
            <p:cNvSpPr/>
            <p:nvPr/>
          </p:nvSpPr>
          <p:spPr>
            <a:xfrm>
              <a:off x="5838112" y="2752066"/>
              <a:ext cx="1472887" cy="400271"/>
            </a:xfrm>
            <a:custGeom>
              <a:avLst/>
              <a:pathLst>
                <a:path w="1472887" h="400271">
                  <a:moveTo>
                    <a:pt x="0" y="0"/>
                  </a:moveTo>
                  <a:lnTo>
                    <a:pt x="210412" y="84267"/>
                  </a:lnTo>
                  <a:lnTo>
                    <a:pt x="420825" y="231736"/>
                  </a:lnTo>
                  <a:lnTo>
                    <a:pt x="631237" y="252803"/>
                  </a:lnTo>
                  <a:lnTo>
                    <a:pt x="841650" y="294937"/>
                  </a:lnTo>
                  <a:lnTo>
                    <a:pt x="1052062" y="379205"/>
                  </a:lnTo>
                  <a:lnTo>
                    <a:pt x="1262475" y="358138"/>
                  </a:lnTo>
                  <a:lnTo>
                    <a:pt x="1472887" y="400271"/>
                  </a:lnTo>
                </a:path>
              </a:pathLst>
            </a:custGeom>
            <a:ln w="35231" cap="flat">
              <a:solidFill>
                <a:srgbClr val="BEBEBE">
                  <a:alpha val="69803"/>
                </a:srgbClr>
              </a:solidFill>
              <a:prstDash val="solid"/>
              <a:round/>
            </a:ln>
          </p:spPr>
          <p:txBody>
            <a:bodyPr/>
            <a:lstStyle/>
            <a:p/>
          </p:txBody>
        </p:sp>
        <p:sp>
          <p:nvSpPr>
            <p:cNvPr id="385" name="pl385"/>
            <p:cNvSpPr/>
            <p:nvPr/>
          </p:nvSpPr>
          <p:spPr>
            <a:xfrm>
              <a:off x="5838112"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386" name="pl386"/>
            <p:cNvSpPr/>
            <p:nvPr/>
          </p:nvSpPr>
          <p:spPr>
            <a:xfrm>
              <a:off x="5838112" y="2752066"/>
              <a:ext cx="1472887" cy="400271"/>
            </a:xfrm>
            <a:custGeom>
              <a:avLst/>
              <a:pathLst>
                <a:path w="1472887" h="400271">
                  <a:moveTo>
                    <a:pt x="0" y="0"/>
                  </a:moveTo>
                  <a:lnTo>
                    <a:pt x="210412" y="84267"/>
                  </a:lnTo>
                  <a:lnTo>
                    <a:pt x="420825" y="231736"/>
                  </a:lnTo>
                  <a:lnTo>
                    <a:pt x="631237" y="252803"/>
                  </a:lnTo>
                  <a:lnTo>
                    <a:pt x="841650" y="294937"/>
                  </a:lnTo>
                  <a:lnTo>
                    <a:pt x="1052062" y="379205"/>
                  </a:lnTo>
                  <a:lnTo>
                    <a:pt x="1262475" y="358138"/>
                  </a:lnTo>
                  <a:lnTo>
                    <a:pt x="1472887" y="400271"/>
                  </a:lnTo>
                </a:path>
              </a:pathLst>
            </a:custGeom>
            <a:ln w="40651" cap="flat">
              <a:solidFill>
                <a:srgbClr val="000000">
                  <a:alpha val="100000"/>
                </a:srgbClr>
              </a:solidFill>
              <a:prstDash val="solid"/>
              <a:round/>
            </a:ln>
          </p:spPr>
          <p:txBody>
            <a:bodyPr/>
            <a:lstStyle/>
            <a:p/>
          </p:txBody>
        </p:sp>
        <p:sp>
          <p:nvSpPr>
            <p:cNvPr id="387" name="pl387"/>
            <p:cNvSpPr/>
            <p:nvPr/>
          </p:nvSpPr>
          <p:spPr>
            <a:xfrm>
              <a:off x="5838112" y="2752066"/>
              <a:ext cx="1472887" cy="400271"/>
            </a:xfrm>
            <a:custGeom>
              <a:avLst/>
              <a:pathLst>
                <a:path w="1472887" h="400271">
                  <a:moveTo>
                    <a:pt x="0" y="0"/>
                  </a:moveTo>
                  <a:lnTo>
                    <a:pt x="210412" y="84267"/>
                  </a:lnTo>
                  <a:lnTo>
                    <a:pt x="420825" y="231736"/>
                  </a:lnTo>
                  <a:lnTo>
                    <a:pt x="631237" y="252803"/>
                  </a:lnTo>
                  <a:lnTo>
                    <a:pt x="841650" y="294937"/>
                  </a:lnTo>
                  <a:lnTo>
                    <a:pt x="1052062" y="379205"/>
                  </a:lnTo>
                  <a:lnTo>
                    <a:pt x="1262475" y="358138"/>
                  </a:lnTo>
                  <a:lnTo>
                    <a:pt x="1472887" y="400271"/>
                  </a:lnTo>
                </a:path>
              </a:pathLst>
            </a:custGeom>
            <a:ln w="35231" cap="flat">
              <a:solidFill>
                <a:srgbClr val="80BD41">
                  <a:alpha val="100000"/>
                </a:srgbClr>
              </a:solidFill>
              <a:prstDash val="solid"/>
              <a:round/>
            </a:ln>
          </p:spPr>
          <p:txBody>
            <a:bodyPr/>
            <a:lstStyle/>
            <a:p/>
          </p:txBody>
        </p:sp>
        <p:sp>
          <p:nvSpPr>
            <p:cNvPr id="388" name="pl388"/>
            <p:cNvSpPr/>
            <p:nvPr/>
          </p:nvSpPr>
          <p:spPr>
            <a:xfrm>
              <a:off x="5764468" y="283633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389" name="tx389"/>
            <p:cNvSpPr/>
            <p:nvPr/>
          </p:nvSpPr>
          <p:spPr>
            <a:xfrm>
              <a:off x="5807983" y="25735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90" name="tx390"/>
            <p:cNvSpPr/>
            <p:nvPr/>
          </p:nvSpPr>
          <p:spPr>
            <a:xfrm>
              <a:off x="6018395"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6210749" y="28052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92" name="tx392"/>
            <p:cNvSpPr/>
            <p:nvPr/>
          </p:nvSpPr>
          <p:spPr>
            <a:xfrm>
              <a:off x="6421161" y="28263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3" name="tx393"/>
            <p:cNvSpPr/>
            <p:nvPr/>
          </p:nvSpPr>
          <p:spPr>
            <a:xfrm>
              <a:off x="6601444" y="286844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94" name="tx394"/>
            <p:cNvSpPr/>
            <p:nvPr/>
          </p:nvSpPr>
          <p:spPr>
            <a:xfrm>
              <a:off x="6811857" y="295271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395" name="tx395"/>
            <p:cNvSpPr/>
            <p:nvPr/>
          </p:nvSpPr>
          <p:spPr>
            <a:xfrm>
              <a:off x="7022269" y="293165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396" name="tx396"/>
            <p:cNvSpPr/>
            <p:nvPr/>
          </p:nvSpPr>
          <p:spPr>
            <a:xfrm>
              <a:off x="7232682" y="297378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97" name="rc397"/>
            <p:cNvSpPr/>
            <p:nvPr/>
          </p:nvSpPr>
          <p:spPr>
            <a:xfrm>
              <a:off x="5764468" y="3483127"/>
              <a:ext cx="1620176" cy="1019640"/>
            </a:xfrm>
            <a:prstGeom prst="rect">
              <a:avLst/>
            </a:prstGeom>
            <a:solidFill>
              <a:srgbClr val="EBEBEB">
                <a:alpha val="100000"/>
              </a:srgbClr>
            </a:solidFill>
          </p:spPr>
          <p:txBody>
            <a:bodyPr/>
            <a:lstStyle/>
            <a:p/>
          </p:txBody>
        </p:sp>
        <p:sp>
          <p:nvSpPr>
            <p:cNvPr id="398" name="pl398"/>
            <p:cNvSpPr/>
            <p:nvPr/>
          </p:nvSpPr>
          <p:spPr>
            <a:xfrm>
              <a:off x="5764468" y="440375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399" name="pl399"/>
            <p:cNvSpPr/>
            <p:nvPr/>
          </p:nvSpPr>
          <p:spPr>
            <a:xfrm>
              <a:off x="5764468" y="387707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00" name="pl400"/>
            <p:cNvSpPr/>
            <p:nvPr/>
          </p:nvSpPr>
          <p:spPr>
            <a:xfrm>
              <a:off x="5764468" y="414041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1" name="pl401"/>
            <p:cNvSpPr/>
            <p:nvPr/>
          </p:nvSpPr>
          <p:spPr>
            <a:xfrm>
              <a:off x="5764468" y="361374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02" name="pl402"/>
            <p:cNvSpPr/>
            <p:nvPr/>
          </p:nvSpPr>
          <p:spPr>
            <a:xfrm>
              <a:off x="583811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604852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2589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46935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67976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8901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710058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31100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5838112"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411" name="pl411"/>
            <p:cNvSpPr/>
            <p:nvPr/>
          </p:nvSpPr>
          <p:spPr>
            <a:xfrm>
              <a:off x="5838112" y="4098282"/>
              <a:ext cx="1472887" cy="189602"/>
            </a:xfrm>
            <a:custGeom>
              <a:avLst/>
              <a:pathLst>
                <a:path w="1472887" h="189602">
                  <a:moveTo>
                    <a:pt x="0" y="0"/>
                  </a:moveTo>
                  <a:lnTo>
                    <a:pt x="210412" y="42133"/>
                  </a:lnTo>
                  <a:lnTo>
                    <a:pt x="420825" y="105334"/>
                  </a:lnTo>
                  <a:lnTo>
                    <a:pt x="631237" y="189602"/>
                  </a:lnTo>
                  <a:lnTo>
                    <a:pt x="841650" y="126401"/>
                  </a:lnTo>
                  <a:lnTo>
                    <a:pt x="1052062" y="126401"/>
                  </a:lnTo>
                  <a:lnTo>
                    <a:pt x="1262475" y="105334"/>
                  </a:lnTo>
                  <a:lnTo>
                    <a:pt x="1472887" y="189602"/>
                  </a:lnTo>
                </a:path>
              </a:pathLst>
            </a:custGeom>
            <a:ln w="40651" cap="flat">
              <a:solidFill>
                <a:srgbClr val="BEBEBE">
                  <a:alpha val="69803"/>
                </a:srgbClr>
              </a:solidFill>
              <a:prstDash val="solid"/>
              <a:round/>
            </a:ln>
          </p:spPr>
          <p:txBody>
            <a:bodyPr/>
            <a:lstStyle/>
            <a:p/>
          </p:txBody>
        </p:sp>
        <p:sp>
          <p:nvSpPr>
            <p:cNvPr id="412" name="pl412"/>
            <p:cNvSpPr/>
            <p:nvPr/>
          </p:nvSpPr>
          <p:spPr>
            <a:xfrm>
              <a:off x="5838112" y="4098282"/>
              <a:ext cx="1472887" cy="189602"/>
            </a:xfrm>
            <a:custGeom>
              <a:avLst/>
              <a:pathLst>
                <a:path w="1472887" h="189602">
                  <a:moveTo>
                    <a:pt x="0" y="0"/>
                  </a:moveTo>
                  <a:lnTo>
                    <a:pt x="210412" y="42133"/>
                  </a:lnTo>
                  <a:lnTo>
                    <a:pt x="420825" y="105334"/>
                  </a:lnTo>
                  <a:lnTo>
                    <a:pt x="631237" y="189602"/>
                  </a:lnTo>
                  <a:lnTo>
                    <a:pt x="841650" y="126401"/>
                  </a:lnTo>
                  <a:lnTo>
                    <a:pt x="1052062" y="126401"/>
                  </a:lnTo>
                  <a:lnTo>
                    <a:pt x="1262475" y="105334"/>
                  </a:lnTo>
                  <a:lnTo>
                    <a:pt x="1472887" y="189602"/>
                  </a:lnTo>
                </a:path>
              </a:pathLst>
            </a:custGeom>
            <a:ln w="35231" cap="flat">
              <a:solidFill>
                <a:srgbClr val="BEBEBE">
                  <a:alpha val="69803"/>
                </a:srgbClr>
              </a:solidFill>
              <a:prstDash val="solid"/>
              <a:round/>
            </a:ln>
          </p:spPr>
          <p:txBody>
            <a:bodyPr/>
            <a:lstStyle/>
            <a:p/>
          </p:txBody>
        </p:sp>
        <p:sp>
          <p:nvSpPr>
            <p:cNvPr id="413" name="pl413"/>
            <p:cNvSpPr/>
            <p:nvPr/>
          </p:nvSpPr>
          <p:spPr>
            <a:xfrm>
              <a:off x="5838112"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414" name="pl414"/>
            <p:cNvSpPr/>
            <p:nvPr/>
          </p:nvSpPr>
          <p:spPr>
            <a:xfrm>
              <a:off x="5838112" y="4098282"/>
              <a:ext cx="1472887" cy="189602"/>
            </a:xfrm>
            <a:custGeom>
              <a:avLst/>
              <a:pathLst>
                <a:path w="1472887" h="189602">
                  <a:moveTo>
                    <a:pt x="0" y="0"/>
                  </a:moveTo>
                  <a:lnTo>
                    <a:pt x="210412" y="42133"/>
                  </a:lnTo>
                  <a:lnTo>
                    <a:pt x="420825" y="105334"/>
                  </a:lnTo>
                  <a:lnTo>
                    <a:pt x="631237" y="189602"/>
                  </a:lnTo>
                  <a:lnTo>
                    <a:pt x="841650" y="126401"/>
                  </a:lnTo>
                  <a:lnTo>
                    <a:pt x="1052062" y="126401"/>
                  </a:lnTo>
                  <a:lnTo>
                    <a:pt x="1262475" y="105334"/>
                  </a:lnTo>
                  <a:lnTo>
                    <a:pt x="1472887" y="189602"/>
                  </a:lnTo>
                </a:path>
              </a:pathLst>
            </a:custGeom>
            <a:ln w="40651" cap="flat">
              <a:solidFill>
                <a:srgbClr val="000000">
                  <a:alpha val="100000"/>
                </a:srgbClr>
              </a:solidFill>
              <a:prstDash val="solid"/>
              <a:round/>
            </a:ln>
          </p:spPr>
          <p:txBody>
            <a:bodyPr/>
            <a:lstStyle/>
            <a:p/>
          </p:txBody>
        </p:sp>
        <p:sp>
          <p:nvSpPr>
            <p:cNvPr id="415" name="pl415"/>
            <p:cNvSpPr/>
            <p:nvPr/>
          </p:nvSpPr>
          <p:spPr>
            <a:xfrm>
              <a:off x="5838112" y="4098282"/>
              <a:ext cx="1472887" cy="189602"/>
            </a:xfrm>
            <a:custGeom>
              <a:avLst/>
              <a:pathLst>
                <a:path w="1472887" h="189602">
                  <a:moveTo>
                    <a:pt x="0" y="0"/>
                  </a:moveTo>
                  <a:lnTo>
                    <a:pt x="210412" y="42133"/>
                  </a:lnTo>
                  <a:lnTo>
                    <a:pt x="420825" y="105334"/>
                  </a:lnTo>
                  <a:lnTo>
                    <a:pt x="631237" y="189602"/>
                  </a:lnTo>
                  <a:lnTo>
                    <a:pt x="841650" y="126401"/>
                  </a:lnTo>
                  <a:lnTo>
                    <a:pt x="1052062" y="126401"/>
                  </a:lnTo>
                  <a:lnTo>
                    <a:pt x="1262475" y="105334"/>
                  </a:lnTo>
                  <a:lnTo>
                    <a:pt x="1472887" y="189602"/>
                  </a:lnTo>
                </a:path>
              </a:pathLst>
            </a:custGeom>
            <a:ln w="35231" cap="flat">
              <a:solidFill>
                <a:srgbClr val="80BD41">
                  <a:alpha val="100000"/>
                </a:srgbClr>
              </a:solidFill>
              <a:prstDash val="solid"/>
              <a:round/>
            </a:ln>
          </p:spPr>
          <p:txBody>
            <a:bodyPr/>
            <a:lstStyle/>
            <a:p/>
          </p:txBody>
        </p:sp>
        <p:sp>
          <p:nvSpPr>
            <p:cNvPr id="416" name="pl416"/>
            <p:cNvSpPr/>
            <p:nvPr/>
          </p:nvSpPr>
          <p:spPr>
            <a:xfrm>
              <a:off x="5764468" y="414041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17" name="tx417"/>
            <p:cNvSpPr/>
            <p:nvPr/>
          </p:nvSpPr>
          <p:spPr>
            <a:xfrm>
              <a:off x="5807983" y="391972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8" name="tx418"/>
            <p:cNvSpPr/>
            <p:nvPr/>
          </p:nvSpPr>
          <p:spPr>
            <a:xfrm>
              <a:off x="6018395"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19" name="tx419"/>
            <p:cNvSpPr/>
            <p:nvPr/>
          </p:nvSpPr>
          <p:spPr>
            <a:xfrm>
              <a:off x="6210749"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0" name="tx420"/>
            <p:cNvSpPr/>
            <p:nvPr/>
          </p:nvSpPr>
          <p:spPr>
            <a:xfrm>
              <a:off x="6421161" y="41093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1" name="tx421"/>
            <p:cNvSpPr/>
            <p:nvPr/>
          </p:nvSpPr>
          <p:spPr>
            <a:xfrm>
              <a:off x="6631574"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2" name="tx422"/>
            <p:cNvSpPr/>
            <p:nvPr/>
          </p:nvSpPr>
          <p:spPr>
            <a:xfrm>
              <a:off x="6841986" y="40461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3" name="tx423"/>
            <p:cNvSpPr/>
            <p:nvPr/>
          </p:nvSpPr>
          <p:spPr>
            <a:xfrm>
              <a:off x="7052399"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4" name="tx424"/>
            <p:cNvSpPr/>
            <p:nvPr/>
          </p:nvSpPr>
          <p:spPr>
            <a:xfrm>
              <a:off x="7262811" y="41093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25" name="rc425"/>
            <p:cNvSpPr/>
            <p:nvPr/>
          </p:nvSpPr>
          <p:spPr>
            <a:xfrm>
              <a:off x="5764468" y="4787209"/>
              <a:ext cx="1620176" cy="1019640"/>
            </a:xfrm>
            <a:prstGeom prst="rect">
              <a:avLst/>
            </a:prstGeom>
            <a:solidFill>
              <a:srgbClr val="EBEBEB">
                <a:alpha val="100000"/>
              </a:srgbClr>
            </a:solidFill>
          </p:spPr>
          <p:txBody>
            <a:bodyPr/>
            <a:lstStyle/>
            <a:p/>
          </p:txBody>
        </p:sp>
        <p:sp>
          <p:nvSpPr>
            <p:cNvPr id="426" name="pl426"/>
            <p:cNvSpPr/>
            <p:nvPr/>
          </p:nvSpPr>
          <p:spPr>
            <a:xfrm>
              <a:off x="5764468" y="5707835"/>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7" name="pl427"/>
            <p:cNvSpPr/>
            <p:nvPr/>
          </p:nvSpPr>
          <p:spPr>
            <a:xfrm>
              <a:off x="5764468" y="518116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28" name="pl428"/>
            <p:cNvSpPr/>
            <p:nvPr/>
          </p:nvSpPr>
          <p:spPr>
            <a:xfrm>
              <a:off x="5764468" y="544449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29" name="pl429"/>
            <p:cNvSpPr/>
            <p:nvPr/>
          </p:nvSpPr>
          <p:spPr>
            <a:xfrm>
              <a:off x="5764468" y="491782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30" name="pl430"/>
            <p:cNvSpPr/>
            <p:nvPr/>
          </p:nvSpPr>
          <p:spPr>
            <a:xfrm>
              <a:off x="583811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1" name="pl431"/>
            <p:cNvSpPr/>
            <p:nvPr/>
          </p:nvSpPr>
          <p:spPr>
            <a:xfrm>
              <a:off x="604852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62589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646935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67976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8901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710058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731100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5838112"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439" name="pl439"/>
            <p:cNvSpPr/>
            <p:nvPr/>
          </p:nvSpPr>
          <p:spPr>
            <a:xfrm>
              <a:off x="5838112" y="5423431"/>
              <a:ext cx="1472887" cy="105334"/>
            </a:xfrm>
            <a:custGeom>
              <a:avLst/>
              <a:pathLst>
                <a:path w="1472887" h="105334">
                  <a:moveTo>
                    <a:pt x="0" y="42133"/>
                  </a:moveTo>
                  <a:lnTo>
                    <a:pt x="210412" y="21066"/>
                  </a:lnTo>
                  <a:lnTo>
                    <a:pt x="420825" y="21066"/>
                  </a:lnTo>
                  <a:lnTo>
                    <a:pt x="631237" y="0"/>
                  </a:lnTo>
                  <a:lnTo>
                    <a:pt x="841650" y="42133"/>
                  </a:lnTo>
                  <a:lnTo>
                    <a:pt x="1052062" y="63200"/>
                  </a:lnTo>
                  <a:lnTo>
                    <a:pt x="1262475" y="84267"/>
                  </a:lnTo>
                  <a:lnTo>
                    <a:pt x="1472887" y="105334"/>
                  </a:lnTo>
                </a:path>
              </a:pathLst>
            </a:custGeom>
            <a:ln w="40651" cap="flat">
              <a:solidFill>
                <a:srgbClr val="BEBEBE">
                  <a:alpha val="69803"/>
                </a:srgbClr>
              </a:solidFill>
              <a:prstDash val="solid"/>
              <a:round/>
            </a:ln>
          </p:spPr>
          <p:txBody>
            <a:bodyPr/>
            <a:lstStyle/>
            <a:p/>
          </p:txBody>
        </p:sp>
        <p:sp>
          <p:nvSpPr>
            <p:cNvPr id="440" name="pl440"/>
            <p:cNvSpPr/>
            <p:nvPr/>
          </p:nvSpPr>
          <p:spPr>
            <a:xfrm>
              <a:off x="5838112" y="5423431"/>
              <a:ext cx="1472887" cy="105334"/>
            </a:xfrm>
            <a:custGeom>
              <a:avLst/>
              <a:pathLst>
                <a:path w="1472887" h="105334">
                  <a:moveTo>
                    <a:pt x="0" y="42133"/>
                  </a:moveTo>
                  <a:lnTo>
                    <a:pt x="210412" y="21066"/>
                  </a:lnTo>
                  <a:lnTo>
                    <a:pt x="420825" y="21066"/>
                  </a:lnTo>
                  <a:lnTo>
                    <a:pt x="631237" y="0"/>
                  </a:lnTo>
                  <a:lnTo>
                    <a:pt x="841650" y="42133"/>
                  </a:lnTo>
                  <a:lnTo>
                    <a:pt x="1052062" y="63200"/>
                  </a:lnTo>
                  <a:lnTo>
                    <a:pt x="1262475" y="84267"/>
                  </a:lnTo>
                  <a:lnTo>
                    <a:pt x="1472887" y="105334"/>
                  </a:lnTo>
                </a:path>
              </a:pathLst>
            </a:custGeom>
            <a:ln w="35231" cap="flat">
              <a:solidFill>
                <a:srgbClr val="BEBEBE">
                  <a:alpha val="69803"/>
                </a:srgbClr>
              </a:solidFill>
              <a:prstDash val="solid"/>
              <a:round/>
            </a:ln>
          </p:spPr>
          <p:txBody>
            <a:bodyPr/>
            <a:lstStyle/>
            <a:p/>
          </p:txBody>
        </p:sp>
        <p:sp>
          <p:nvSpPr>
            <p:cNvPr id="441" name="pl441"/>
            <p:cNvSpPr/>
            <p:nvPr/>
          </p:nvSpPr>
          <p:spPr>
            <a:xfrm>
              <a:off x="5838112"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442" name="pl442"/>
            <p:cNvSpPr/>
            <p:nvPr/>
          </p:nvSpPr>
          <p:spPr>
            <a:xfrm>
              <a:off x="5838112" y="5423431"/>
              <a:ext cx="1472887" cy="105334"/>
            </a:xfrm>
            <a:custGeom>
              <a:avLst/>
              <a:pathLst>
                <a:path w="1472887" h="105334">
                  <a:moveTo>
                    <a:pt x="0" y="42133"/>
                  </a:moveTo>
                  <a:lnTo>
                    <a:pt x="210412" y="21066"/>
                  </a:lnTo>
                  <a:lnTo>
                    <a:pt x="420825" y="21066"/>
                  </a:lnTo>
                  <a:lnTo>
                    <a:pt x="631237" y="0"/>
                  </a:lnTo>
                  <a:lnTo>
                    <a:pt x="841650" y="42133"/>
                  </a:lnTo>
                  <a:lnTo>
                    <a:pt x="1052062" y="63200"/>
                  </a:lnTo>
                  <a:lnTo>
                    <a:pt x="1262475" y="84267"/>
                  </a:lnTo>
                  <a:lnTo>
                    <a:pt x="1472887" y="105334"/>
                  </a:lnTo>
                </a:path>
              </a:pathLst>
            </a:custGeom>
            <a:ln w="40651" cap="flat">
              <a:solidFill>
                <a:srgbClr val="000000">
                  <a:alpha val="100000"/>
                </a:srgbClr>
              </a:solidFill>
              <a:prstDash val="solid"/>
              <a:round/>
            </a:ln>
          </p:spPr>
          <p:txBody>
            <a:bodyPr/>
            <a:lstStyle/>
            <a:p/>
          </p:txBody>
        </p:sp>
        <p:sp>
          <p:nvSpPr>
            <p:cNvPr id="443" name="pl443"/>
            <p:cNvSpPr/>
            <p:nvPr/>
          </p:nvSpPr>
          <p:spPr>
            <a:xfrm>
              <a:off x="5838112" y="5423431"/>
              <a:ext cx="1472887" cy="105334"/>
            </a:xfrm>
            <a:custGeom>
              <a:avLst/>
              <a:pathLst>
                <a:path w="1472887" h="105334">
                  <a:moveTo>
                    <a:pt x="0" y="42133"/>
                  </a:moveTo>
                  <a:lnTo>
                    <a:pt x="210412" y="21066"/>
                  </a:lnTo>
                  <a:lnTo>
                    <a:pt x="420825" y="21066"/>
                  </a:lnTo>
                  <a:lnTo>
                    <a:pt x="631237" y="0"/>
                  </a:lnTo>
                  <a:lnTo>
                    <a:pt x="841650" y="42133"/>
                  </a:lnTo>
                  <a:lnTo>
                    <a:pt x="1052062" y="63200"/>
                  </a:lnTo>
                  <a:lnTo>
                    <a:pt x="1262475" y="84267"/>
                  </a:lnTo>
                  <a:lnTo>
                    <a:pt x="1472887" y="105334"/>
                  </a:lnTo>
                </a:path>
              </a:pathLst>
            </a:custGeom>
            <a:ln w="35231" cap="flat">
              <a:solidFill>
                <a:srgbClr val="80BD41">
                  <a:alpha val="100000"/>
                </a:srgbClr>
              </a:solidFill>
              <a:prstDash val="solid"/>
              <a:round/>
            </a:ln>
          </p:spPr>
          <p:txBody>
            <a:bodyPr/>
            <a:lstStyle/>
            <a:p/>
          </p:txBody>
        </p:sp>
        <p:sp>
          <p:nvSpPr>
            <p:cNvPr id="444" name="pl444"/>
            <p:cNvSpPr/>
            <p:nvPr/>
          </p:nvSpPr>
          <p:spPr>
            <a:xfrm>
              <a:off x="5764468" y="544449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45" name="tx445"/>
            <p:cNvSpPr/>
            <p:nvPr/>
          </p:nvSpPr>
          <p:spPr>
            <a:xfrm>
              <a:off x="5789923" y="52870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6" name="tx446"/>
            <p:cNvSpPr/>
            <p:nvPr/>
          </p:nvSpPr>
          <p:spPr>
            <a:xfrm>
              <a:off x="6018395"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7" name="tx447"/>
            <p:cNvSpPr/>
            <p:nvPr/>
          </p:nvSpPr>
          <p:spPr>
            <a:xfrm>
              <a:off x="6228808"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8" name="tx448"/>
            <p:cNvSpPr/>
            <p:nvPr/>
          </p:nvSpPr>
          <p:spPr>
            <a:xfrm>
              <a:off x="6439221" y="5244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49" name="tx449"/>
            <p:cNvSpPr/>
            <p:nvPr/>
          </p:nvSpPr>
          <p:spPr>
            <a:xfrm>
              <a:off x="6631574" y="52870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0" name="tx450"/>
            <p:cNvSpPr/>
            <p:nvPr/>
          </p:nvSpPr>
          <p:spPr>
            <a:xfrm>
              <a:off x="6841986" y="53080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1" name="tx451"/>
            <p:cNvSpPr/>
            <p:nvPr/>
          </p:nvSpPr>
          <p:spPr>
            <a:xfrm>
              <a:off x="7052399"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2" name="tx452"/>
            <p:cNvSpPr/>
            <p:nvPr/>
          </p:nvSpPr>
          <p:spPr>
            <a:xfrm>
              <a:off x="7262811"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3" name="rc453"/>
            <p:cNvSpPr/>
            <p:nvPr/>
          </p:nvSpPr>
          <p:spPr>
            <a:xfrm>
              <a:off x="7454234" y="874964"/>
              <a:ext cx="1620176" cy="1019640"/>
            </a:xfrm>
            <a:prstGeom prst="rect">
              <a:avLst/>
            </a:prstGeom>
            <a:solidFill>
              <a:srgbClr val="EBEBEB">
                <a:alpha val="100000"/>
              </a:srgbClr>
            </a:solidFill>
          </p:spPr>
          <p:txBody>
            <a:bodyPr/>
            <a:lstStyle/>
            <a:p/>
          </p:txBody>
        </p:sp>
        <p:sp>
          <p:nvSpPr>
            <p:cNvPr id="454" name="pl454"/>
            <p:cNvSpPr/>
            <p:nvPr/>
          </p:nvSpPr>
          <p:spPr>
            <a:xfrm>
              <a:off x="7454234" y="179558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5" name="pl455"/>
            <p:cNvSpPr/>
            <p:nvPr/>
          </p:nvSpPr>
          <p:spPr>
            <a:xfrm>
              <a:off x="7454234" y="1268916"/>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56" name="pl456"/>
            <p:cNvSpPr/>
            <p:nvPr/>
          </p:nvSpPr>
          <p:spPr>
            <a:xfrm>
              <a:off x="7454234" y="1532253"/>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7" name="pl457"/>
            <p:cNvSpPr/>
            <p:nvPr/>
          </p:nvSpPr>
          <p:spPr>
            <a:xfrm>
              <a:off x="7454234" y="1005579"/>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58" name="pl458"/>
            <p:cNvSpPr/>
            <p:nvPr/>
          </p:nvSpPr>
          <p:spPr>
            <a:xfrm>
              <a:off x="752787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77382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794870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815911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836952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857994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8790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900076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7527878"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467" name="pl467"/>
            <p:cNvSpPr/>
            <p:nvPr/>
          </p:nvSpPr>
          <p:spPr>
            <a:xfrm>
              <a:off x="7527878" y="1532253"/>
              <a:ext cx="1472887" cy="63200"/>
            </a:xfrm>
            <a:custGeom>
              <a:avLst/>
              <a:pathLst>
                <a:path w="1472887" h="63200">
                  <a:moveTo>
                    <a:pt x="0" y="0"/>
                  </a:moveTo>
                  <a:lnTo>
                    <a:pt x="210412" y="0"/>
                  </a:lnTo>
                  <a:lnTo>
                    <a:pt x="420825" y="0"/>
                  </a:lnTo>
                  <a:lnTo>
                    <a:pt x="631237" y="0"/>
                  </a:lnTo>
                  <a:lnTo>
                    <a:pt x="841650" y="0"/>
                  </a:lnTo>
                  <a:lnTo>
                    <a:pt x="1052062" y="63200"/>
                  </a:lnTo>
                  <a:lnTo>
                    <a:pt x="1262475" y="42133"/>
                  </a:lnTo>
                  <a:lnTo>
                    <a:pt x="1472887" y="42133"/>
                  </a:lnTo>
                </a:path>
              </a:pathLst>
            </a:custGeom>
            <a:ln w="40651" cap="flat">
              <a:solidFill>
                <a:srgbClr val="BEBEBE">
                  <a:alpha val="69803"/>
                </a:srgbClr>
              </a:solidFill>
              <a:prstDash val="solid"/>
              <a:round/>
            </a:ln>
          </p:spPr>
          <p:txBody>
            <a:bodyPr/>
            <a:lstStyle/>
            <a:p/>
          </p:txBody>
        </p:sp>
        <p:sp>
          <p:nvSpPr>
            <p:cNvPr id="468" name="pl468"/>
            <p:cNvSpPr/>
            <p:nvPr/>
          </p:nvSpPr>
          <p:spPr>
            <a:xfrm>
              <a:off x="7527878" y="1532253"/>
              <a:ext cx="1472887" cy="63200"/>
            </a:xfrm>
            <a:custGeom>
              <a:avLst/>
              <a:pathLst>
                <a:path w="1472887" h="63200">
                  <a:moveTo>
                    <a:pt x="0" y="0"/>
                  </a:moveTo>
                  <a:lnTo>
                    <a:pt x="210412" y="0"/>
                  </a:lnTo>
                  <a:lnTo>
                    <a:pt x="420825" y="0"/>
                  </a:lnTo>
                  <a:lnTo>
                    <a:pt x="631237" y="0"/>
                  </a:lnTo>
                  <a:lnTo>
                    <a:pt x="841650" y="0"/>
                  </a:lnTo>
                  <a:lnTo>
                    <a:pt x="1052062" y="63200"/>
                  </a:lnTo>
                  <a:lnTo>
                    <a:pt x="1262475" y="42133"/>
                  </a:lnTo>
                  <a:lnTo>
                    <a:pt x="1472887" y="42133"/>
                  </a:lnTo>
                </a:path>
              </a:pathLst>
            </a:custGeom>
            <a:ln w="35231" cap="flat">
              <a:solidFill>
                <a:srgbClr val="BEBEBE">
                  <a:alpha val="69803"/>
                </a:srgbClr>
              </a:solidFill>
              <a:prstDash val="solid"/>
              <a:round/>
            </a:ln>
          </p:spPr>
          <p:txBody>
            <a:bodyPr/>
            <a:lstStyle/>
            <a:p/>
          </p:txBody>
        </p:sp>
        <p:sp>
          <p:nvSpPr>
            <p:cNvPr id="469" name="pl469"/>
            <p:cNvSpPr/>
            <p:nvPr/>
          </p:nvSpPr>
          <p:spPr>
            <a:xfrm>
              <a:off x="7527878" y="1532253"/>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470" name="pl470"/>
            <p:cNvSpPr/>
            <p:nvPr/>
          </p:nvSpPr>
          <p:spPr>
            <a:xfrm>
              <a:off x="7527878" y="1532253"/>
              <a:ext cx="1472887" cy="63200"/>
            </a:xfrm>
            <a:custGeom>
              <a:avLst/>
              <a:pathLst>
                <a:path w="1472887" h="63200">
                  <a:moveTo>
                    <a:pt x="0" y="0"/>
                  </a:moveTo>
                  <a:lnTo>
                    <a:pt x="210412" y="0"/>
                  </a:lnTo>
                  <a:lnTo>
                    <a:pt x="420825" y="0"/>
                  </a:lnTo>
                  <a:lnTo>
                    <a:pt x="631237" y="0"/>
                  </a:lnTo>
                  <a:lnTo>
                    <a:pt x="841650" y="0"/>
                  </a:lnTo>
                  <a:lnTo>
                    <a:pt x="1052062" y="63200"/>
                  </a:lnTo>
                  <a:lnTo>
                    <a:pt x="1262475" y="42133"/>
                  </a:lnTo>
                  <a:lnTo>
                    <a:pt x="1472887" y="42133"/>
                  </a:lnTo>
                </a:path>
              </a:pathLst>
            </a:custGeom>
            <a:ln w="40651" cap="flat">
              <a:solidFill>
                <a:srgbClr val="000000">
                  <a:alpha val="100000"/>
                </a:srgbClr>
              </a:solidFill>
              <a:prstDash val="solid"/>
              <a:round/>
            </a:ln>
          </p:spPr>
          <p:txBody>
            <a:bodyPr/>
            <a:lstStyle/>
            <a:p/>
          </p:txBody>
        </p:sp>
        <p:sp>
          <p:nvSpPr>
            <p:cNvPr id="471" name="pl471"/>
            <p:cNvSpPr/>
            <p:nvPr/>
          </p:nvSpPr>
          <p:spPr>
            <a:xfrm>
              <a:off x="7527878" y="1532253"/>
              <a:ext cx="1472887" cy="63200"/>
            </a:xfrm>
            <a:custGeom>
              <a:avLst/>
              <a:pathLst>
                <a:path w="1472887" h="63200">
                  <a:moveTo>
                    <a:pt x="0" y="0"/>
                  </a:moveTo>
                  <a:lnTo>
                    <a:pt x="210412" y="0"/>
                  </a:lnTo>
                  <a:lnTo>
                    <a:pt x="420825" y="0"/>
                  </a:lnTo>
                  <a:lnTo>
                    <a:pt x="631237" y="0"/>
                  </a:lnTo>
                  <a:lnTo>
                    <a:pt x="841650" y="0"/>
                  </a:lnTo>
                  <a:lnTo>
                    <a:pt x="1052062" y="63200"/>
                  </a:lnTo>
                  <a:lnTo>
                    <a:pt x="1262475" y="42133"/>
                  </a:lnTo>
                  <a:lnTo>
                    <a:pt x="1472887" y="42133"/>
                  </a:lnTo>
                </a:path>
              </a:pathLst>
            </a:custGeom>
            <a:ln w="35231" cap="flat">
              <a:solidFill>
                <a:srgbClr val="80BD41">
                  <a:alpha val="100000"/>
                </a:srgbClr>
              </a:solidFill>
              <a:prstDash val="solid"/>
              <a:round/>
            </a:ln>
          </p:spPr>
          <p:txBody>
            <a:bodyPr/>
            <a:lstStyle/>
            <a:p/>
          </p:txBody>
        </p:sp>
        <p:sp>
          <p:nvSpPr>
            <p:cNvPr id="472" name="pl472"/>
            <p:cNvSpPr/>
            <p:nvPr/>
          </p:nvSpPr>
          <p:spPr>
            <a:xfrm>
              <a:off x="7454234" y="1532253"/>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473" name="tx473"/>
            <p:cNvSpPr/>
            <p:nvPr/>
          </p:nvSpPr>
          <p:spPr>
            <a:xfrm>
              <a:off x="7497749"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4" name="tx474"/>
            <p:cNvSpPr/>
            <p:nvPr/>
          </p:nvSpPr>
          <p:spPr>
            <a:xfrm>
              <a:off x="7708161"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5" name="tx475"/>
            <p:cNvSpPr/>
            <p:nvPr/>
          </p:nvSpPr>
          <p:spPr>
            <a:xfrm>
              <a:off x="7918574"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6" name="tx476"/>
            <p:cNvSpPr/>
            <p:nvPr/>
          </p:nvSpPr>
          <p:spPr>
            <a:xfrm>
              <a:off x="8128986"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7" name="tx477"/>
            <p:cNvSpPr/>
            <p:nvPr/>
          </p:nvSpPr>
          <p:spPr>
            <a:xfrm>
              <a:off x="8339399" y="135369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8" name="tx478"/>
            <p:cNvSpPr/>
            <p:nvPr/>
          </p:nvSpPr>
          <p:spPr>
            <a:xfrm>
              <a:off x="8531752" y="14168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79" name="tx479"/>
            <p:cNvSpPr/>
            <p:nvPr/>
          </p:nvSpPr>
          <p:spPr>
            <a:xfrm>
              <a:off x="8742165"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0" name="tx480"/>
            <p:cNvSpPr/>
            <p:nvPr/>
          </p:nvSpPr>
          <p:spPr>
            <a:xfrm>
              <a:off x="8952577" y="13958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81" name="rc481"/>
            <p:cNvSpPr/>
            <p:nvPr/>
          </p:nvSpPr>
          <p:spPr>
            <a:xfrm>
              <a:off x="7454234" y="2179046"/>
              <a:ext cx="1620176" cy="1019640"/>
            </a:xfrm>
            <a:prstGeom prst="rect">
              <a:avLst/>
            </a:prstGeom>
            <a:solidFill>
              <a:srgbClr val="EBEBEB">
                <a:alpha val="100000"/>
              </a:srgbClr>
            </a:solidFill>
          </p:spPr>
          <p:txBody>
            <a:bodyPr/>
            <a:lstStyle/>
            <a:p/>
          </p:txBody>
        </p:sp>
        <p:sp>
          <p:nvSpPr>
            <p:cNvPr id="482" name="pl482"/>
            <p:cNvSpPr/>
            <p:nvPr/>
          </p:nvSpPr>
          <p:spPr>
            <a:xfrm>
              <a:off x="7454234" y="309967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3" name="pl483"/>
            <p:cNvSpPr/>
            <p:nvPr/>
          </p:nvSpPr>
          <p:spPr>
            <a:xfrm>
              <a:off x="7454234" y="2572997"/>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484" name="pl484"/>
            <p:cNvSpPr/>
            <p:nvPr/>
          </p:nvSpPr>
          <p:spPr>
            <a:xfrm>
              <a:off x="7454234" y="283633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5" name="pl485"/>
            <p:cNvSpPr/>
            <p:nvPr/>
          </p:nvSpPr>
          <p:spPr>
            <a:xfrm>
              <a:off x="7454234" y="2309661"/>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486" name="pl486"/>
            <p:cNvSpPr/>
            <p:nvPr/>
          </p:nvSpPr>
          <p:spPr>
            <a:xfrm>
              <a:off x="752787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77382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794870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815911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836952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857994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8790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900076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527878"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495" name="pl495"/>
            <p:cNvSpPr/>
            <p:nvPr/>
          </p:nvSpPr>
          <p:spPr>
            <a:xfrm>
              <a:off x="7527878" y="2836334"/>
              <a:ext cx="1472887" cy="294937"/>
            </a:xfrm>
            <a:custGeom>
              <a:avLst/>
              <a:pathLst>
                <a:path w="1472887" h="294937">
                  <a:moveTo>
                    <a:pt x="0" y="21066"/>
                  </a:moveTo>
                  <a:lnTo>
                    <a:pt x="210412" y="0"/>
                  </a:lnTo>
                  <a:lnTo>
                    <a:pt x="420825" y="189602"/>
                  </a:lnTo>
                  <a:lnTo>
                    <a:pt x="631237" y="210669"/>
                  </a:lnTo>
                  <a:lnTo>
                    <a:pt x="841650" y="189602"/>
                  </a:lnTo>
                  <a:lnTo>
                    <a:pt x="1052062" y="168535"/>
                  </a:lnTo>
                  <a:lnTo>
                    <a:pt x="1262475" y="189602"/>
                  </a:lnTo>
                  <a:lnTo>
                    <a:pt x="1472887" y="294937"/>
                  </a:lnTo>
                </a:path>
              </a:pathLst>
            </a:custGeom>
            <a:ln w="40651" cap="flat">
              <a:solidFill>
                <a:srgbClr val="BEBEBE">
                  <a:alpha val="69803"/>
                </a:srgbClr>
              </a:solidFill>
              <a:prstDash val="solid"/>
              <a:round/>
            </a:ln>
          </p:spPr>
          <p:txBody>
            <a:bodyPr/>
            <a:lstStyle/>
            <a:p/>
          </p:txBody>
        </p:sp>
        <p:sp>
          <p:nvSpPr>
            <p:cNvPr id="496" name="pl496"/>
            <p:cNvSpPr/>
            <p:nvPr/>
          </p:nvSpPr>
          <p:spPr>
            <a:xfrm>
              <a:off x="7527878" y="2836334"/>
              <a:ext cx="1472887" cy="294937"/>
            </a:xfrm>
            <a:custGeom>
              <a:avLst/>
              <a:pathLst>
                <a:path w="1472887" h="294937">
                  <a:moveTo>
                    <a:pt x="0" y="21066"/>
                  </a:moveTo>
                  <a:lnTo>
                    <a:pt x="210412" y="0"/>
                  </a:lnTo>
                  <a:lnTo>
                    <a:pt x="420825" y="189602"/>
                  </a:lnTo>
                  <a:lnTo>
                    <a:pt x="631237" y="210669"/>
                  </a:lnTo>
                  <a:lnTo>
                    <a:pt x="841650" y="189602"/>
                  </a:lnTo>
                  <a:lnTo>
                    <a:pt x="1052062" y="168535"/>
                  </a:lnTo>
                  <a:lnTo>
                    <a:pt x="1262475" y="189602"/>
                  </a:lnTo>
                  <a:lnTo>
                    <a:pt x="1472887" y="294937"/>
                  </a:lnTo>
                </a:path>
              </a:pathLst>
            </a:custGeom>
            <a:ln w="35231" cap="flat">
              <a:solidFill>
                <a:srgbClr val="BEBEBE">
                  <a:alpha val="69803"/>
                </a:srgbClr>
              </a:solidFill>
              <a:prstDash val="solid"/>
              <a:round/>
            </a:ln>
          </p:spPr>
          <p:txBody>
            <a:bodyPr/>
            <a:lstStyle/>
            <a:p/>
          </p:txBody>
        </p:sp>
        <p:sp>
          <p:nvSpPr>
            <p:cNvPr id="497" name="pl497"/>
            <p:cNvSpPr/>
            <p:nvPr/>
          </p:nvSpPr>
          <p:spPr>
            <a:xfrm>
              <a:off x="7527878" y="2836334"/>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498" name="pl498"/>
            <p:cNvSpPr/>
            <p:nvPr/>
          </p:nvSpPr>
          <p:spPr>
            <a:xfrm>
              <a:off x="7527878" y="2836334"/>
              <a:ext cx="1472887" cy="294937"/>
            </a:xfrm>
            <a:custGeom>
              <a:avLst/>
              <a:pathLst>
                <a:path w="1472887" h="294937">
                  <a:moveTo>
                    <a:pt x="0" y="21066"/>
                  </a:moveTo>
                  <a:lnTo>
                    <a:pt x="210412" y="0"/>
                  </a:lnTo>
                  <a:lnTo>
                    <a:pt x="420825" y="189602"/>
                  </a:lnTo>
                  <a:lnTo>
                    <a:pt x="631237" y="210669"/>
                  </a:lnTo>
                  <a:lnTo>
                    <a:pt x="841650" y="189602"/>
                  </a:lnTo>
                  <a:lnTo>
                    <a:pt x="1052062" y="168535"/>
                  </a:lnTo>
                  <a:lnTo>
                    <a:pt x="1262475" y="189602"/>
                  </a:lnTo>
                  <a:lnTo>
                    <a:pt x="1472887" y="294937"/>
                  </a:lnTo>
                </a:path>
              </a:pathLst>
            </a:custGeom>
            <a:ln w="40651" cap="flat">
              <a:solidFill>
                <a:srgbClr val="000000">
                  <a:alpha val="100000"/>
                </a:srgbClr>
              </a:solidFill>
              <a:prstDash val="solid"/>
              <a:round/>
            </a:ln>
          </p:spPr>
          <p:txBody>
            <a:bodyPr/>
            <a:lstStyle/>
            <a:p/>
          </p:txBody>
        </p:sp>
        <p:sp>
          <p:nvSpPr>
            <p:cNvPr id="499" name="pl499"/>
            <p:cNvSpPr/>
            <p:nvPr/>
          </p:nvSpPr>
          <p:spPr>
            <a:xfrm>
              <a:off x="7527878" y="2836334"/>
              <a:ext cx="1472887" cy="294937"/>
            </a:xfrm>
            <a:custGeom>
              <a:avLst/>
              <a:pathLst>
                <a:path w="1472887" h="294937">
                  <a:moveTo>
                    <a:pt x="0" y="21066"/>
                  </a:moveTo>
                  <a:lnTo>
                    <a:pt x="210412" y="0"/>
                  </a:lnTo>
                  <a:lnTo>
                    <a:pt x="420825" y="189602"/>
                  </a:lnTo>
                  <a:lnTo>
                    <a:pt x="631237" y="210669"/>
                  </a:lnTo>
                  <a:lnTo>
                    <a:pt x="841650" y="189602"/>
                  </a:lnTo>
                  <a:lnTo>
                    <a:pt x="1052062" y="168535"/>
                  </a:lnTo>
                  <a:lnTo>
                    <a:pt x="1262475" y="189602"/>
                  </a:lnTo>
                  <a:lnTo>
                    <a:pt x="1472887" y="294937"/>
                  </a:lnTo>
                </a:path>
              </a:pathLst>
            </a:custGeom>
            <a:ln w="35231" cap="flat">
              <a:solidFill>
                <a:srgbClr val="80BD41">
                  <a:alpha val="100000"/>
                </a:srgbClr>
              </a:solidFill>
              <a:prstDash val="solid"/>
              <a:round/>
            </a:ln>
          </p:spPr>
          <p:txBody>
            <a:bodyPr/>
            <a:lstStyle/>
            <a:p/>
          </p:txBody>
        </p:sp>
        <p:sp>
          <p:nvSpPr>
            <p:cNvPr id="500" name="pl500"/>
            <p:cNvSpPr/>
            <p:nvPr/>
          </p:nvSpPr>
          <p:spPr>
            <a:xfrm>
              <a:off x="7454234" y="2836334"/>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01" name="tx501"/>
            <p:cNvSpPr/>
            <p:nvPr/>
          </p:nvSpPr>
          <p:spPr>
            <a:xfrm>
              <a:off x="7479689" y="2678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2" name="tx502"/>
            <p:cNvSpPr/>
            <p:nvPr/>
          </p:nvSpPr>
          <p:spPr>
            <a:xfrm>
              <a:off x="7708161" y="26577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3" name="tx503"/>
            <p:cNvSpPr/>
            <p:nvPr/>
          </p:nvSpPr>
          <p:spPr>
            <a:xfrm>
              <a:off x="7900514" y="28473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04" name="tx504"/>
            <p:cNvSpPr/>
            <p:nvPr/>
          </p:nvSpPr>
          <p:spPr>
            <a:xfrm>
              <a:off x="8080797" y="286844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05" name="tx505"/>
            <p:cNvSpPr/>
            <p:nvPr/>
          </p:nvSpPr>
          <p:spPr>
            <a:xfrm>
              <a:off x="8321339" y="28473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06" name="tx506"/>
            <p:cNvSpPr/>
            <p:nvPr/>
          </p:nvSpPr>
          <p:spPr>
            <a:xfrm>
              <a:off x="8531752" y="282631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07" name="tx507"/>
            <p:cNvSpPr/>
            <p:nvPr/>
          </p:nvSpPr>
          <p:spPr>
            <a:xfrm>
              <a:off x="8742165" y="28473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08" name="tx508"/>
            <p:cNvSpPr/>
            <p:nvPr/>
          </p:nvSpPr>
          <p:spPr>
            <a:xfrm>
              <a:off x="8922448" y="295271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09" name="rc509"/>
            <p:cNvSpPr/>
            <p:nvPr/>
          </p:nvSpPr>
          <p:spPr>
            <a:xfrm>
              <a:off x="7454234" y="3483127"/>
              <a:ext cx="1620176" cy="1019640"/>
            </a:xfrm>
            <a:prstGeom prst="rect">
              <a:avLst/>
            </a:prstGeom>
            <a:solidFill>
              <a:srgbClr val="EBEBEB">
                <a:alpha val="100000"/>
              </a:srgbClr>
            </a:solidFill>
          </p:spPr>
          <p:txBody>
            <a:bodyPr/>
            <a:lstStyle/>
            <a:p/>
          </p:txBody>
        </p:sp>
        <p:sp>
          <p:nvSpPr>
            <p:cNvPr id="510" name="pl510"/>
            <p:cNvSpPr/>
            <p:nvPr/>
          </p:nvSpPr>
          <p:spPr>
            <a:xfrm>
              <a:off x="7454234" y="4403753"/>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1" name="pl511"/>
            <p:cNvSpPr/>
            <p:nvPr/>
          </p:nvSpPr>
          <p:spPr>
            <a:xfrm>
              <a:off x="7454234" y="3877079"/>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12" name="pl512"/>
            <p:cNvSpPr/>
            <p:nvPr/>
          </p:nvSpPr>
          <p:spPr>
            <a:xfrm>
              <a:off x="7454234" y="4140416"/>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3" name="pl513"/>
            <p:cNvSpPr/>
            <p:nvPr/>
          </p:nvSpPr>
          <p:spPr>
            <a:xfrm>
              <a:off x="7454234" y="3613742"/>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14" name="pl514"/>
            <p:cNvSpPr/>
            <p:nvPr/>
          </p:nvSpPr>
          <p:spPr>
            <a:xfrm>
              <a:off x="752787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77382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794870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815911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836952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857994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8790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900076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7527878"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523" name="pl523"/>
            <p:cNvSpPr/>
            <p:nvPr/>
          </p:nvSpPr>
          <p:spPr>
            <a:xfrm>
              <a:off x="7527878" y="3950814"/>
              <a:ext cx="1472887" cy="252803"/>
            </a:xfrm>
            <a:custGeom>
              <a:avLst/>
              <a:pathLst>
                <a:path w="1472887" h="252803">
                  <a:moveTo>
                    <a:pt x="0" y="63200"/>
                  </a:moveTo>
                  <a:lnTo>
                    <a:pt x="210412" y="189602"/>
                  </a:lnTo>
                  <a:lnTo>
                    <a:pt x="420825" y="210669"/>
                  </a:lnTo>
                  <a:lnTo>
                    <a:pt x="631237" y="0"/>
                  </a:lnTo>
                  <a:lnTo>
                    <a:pt x="841650" y="168535"/>
                  </a:lnTo>
                  <a:lnTo>
                    <a:pt x="1052062" y="210669"/>
                  </a:lnTo>
                  <a:lnTo>
                    <a:pt x="1262475" y="252803"/>
                  </a:lnTo>
                  <a:lnTo>
                    <a:pt x="1472887" y="252803"/>
                  </a:lnTo>
                </a:path>
              </a:pathLst>
            </a:custGeom>
            <a:ln w="40651" cap="flat">
              <a:solidFill>
                <a:srgbClr val="BEBEBE">
                  <a:alpha val="69803"/>
                </a:srgbClr>
              </a:solidFill>
              <a:prstDash val="solid"/>
              <a:round/>
            </a:ln>
          </p:spPr>
          <p:txBody>
            <a:bodyPr/>
            <a:lstStyle/>
            <a:p/>
          </p:txBody>
        </p:sp>
        <p:sp>
          <p:nvSpPr>
            <p:cNvPr id="524" name="pl524"/>
            <p:cNvSpPr/>
            <p:nvPr/>
          </p:nvSpPr>
          <p:spPr>
            <a:xfrm>
              <a:off x="7527878" y="3950814"/>
              <a:ext cx="1472887" cy="252803"/>
            </a:xfrm>
            <a:custGeom>
              <a:avLst/>
              <a:pathLst>
                <a:path w="1472887" h="252803">
                  <a:moveTo>
                    <a:pt x="0" y="63200"/>
                  </a:moveTo>
                  <a:lnTo>
                    <a:pt x="210412" y="189602"/>
                  </a:lnTo>
                  <a:lnTo>
                    <a:pt x="420825" y="210669"/>
                  </a:lnTo>
                  <a:lnTo>
                    <a:pt x="631237" y="0"/>
                  </a:lnTo>
                  <a:lnTo>
                    <a:pt x="841650" y="168535"/>
                  </a:lnTo>
                  <a:lnTo>
                    <a:pt x="1052062" y="210669"/>
                  </a:lnTo>
                  <a:lnTo>
                    <a:pt x="1262475" y="252803"/>
                  </a:lnTo>
                  <a:lnTo>
                    <a:pt x="1472887" y="252803"/>
                  </a:lnTo>
                </a:path>
              </a:pathLst>
            </a:custGeom>
            <a:ln w="35231" cap="flat">
              <a:solidFill>
                <a:srgbClr val="BEBEBE">
                  <a:alpha val="69803"/>
                </a:srgbClr>
              </a:solidFill>
              <a:prstDash val="solid"/>
              <a:round/>
            </a:ln>
          </p:spPr>
          <p:txBody>
            <a:bodyPr/>
            <a:lstStyle/>
            <a:p/>
          </p:txBody>
        </p:sp>
        <p:sp>
          <p:nvSpPr>
            <p:cNvPr id="525" name="pl525"/>
            <p:cNvSpPr/>
            <p:nvPr/>
          </p:nvSpPr>
          <p:spPr>
            <a:xfrm>
              <a:off x="7527878" y="4140416"/>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526" name="pl526"/>
            <p:cNvSpPr/>
            <p:nvPr/>
          </p:nvSpPr>
          <p:spPr>
            <a:xfrm>
              <a:off x="7527878" y="3950814"/>
              <a:ext cx="1472887" cy="252803"/>
            </a:xfrm>
            <a:custGeom>
              <a:avLst/>
              <a:pathLst>
                <a:path w="1472887" h="252803">
                  <a:moveTo>
                    <a:pt x="0" y="63200"/>
                  </a:moveTo>
                  <a:lnTo>
                    <a:pt x="210412" y="189602"/>
                  </a:lnTo>
                  <a:lnTo>
                    <a:pt x="420825" y="210669"/>
                  </a:lnTo>
                  <a:lnTo>
                    <a:pt x="631237" y="0"/>
                  </a:lnTo>
                  <a:lnTo>
                    <a:pt x="841650" y="168535"/>
                  </a:lnTo>
                  <a:lnTo>
                    <a:pt x="1052062" y="210669"/>
                  </a:lnTo>
                  <a:lnTo>
                    <a:pt x="1262475" y="252803"/>
                  </a:lnTo>
                  <a:lnTo>
                    <a:pt x="1472887" y="252803"/>
                  </a:lnTo>
                </a:path>
              </a:pathLst>
            </a:custGeom>
            <a:ln w="40651" cap="flat">
              <a:solidFill>
                <a:srgbClr val="000000">
                  <a:alpha val="100000"/>
                </a:srgbClr>
              </a:solidFill>
              <a:prstDash val="solid"/>
              <a:round/>
            </a:ln>
          </p:spPr>
          <p:txBody>
            <a:bodyPr/>
            <a:lstStyle/>
            <a:p/>
          </p:txBody>
        </p:sp>
        <p:sp>
          <p:nvSpPr>
            <p:cNvPr id="527" name="pl527"/>
            <p:cNvSpPr/>
            <p:nvPr/>
          </p:nvSpPr>
          <p:spPr>
            <a:xfrm>
              <a:off x="7527878" y="3950814"/>
              <a:ext cx="1472887" cy="252803"/>
            </a:xfrm>
            <a:custGeom>
              <a:avLst/>
              <a:pathLst>
                <a:path w="1472887" h="252803">
                  <a:moveTo>
                    <a:pt x="0" y="63200"/>
                  </a:moveTo>
                  <a:lnTo>
                    <a:pt x="210412" y="189602"/>
                  </a:lnTo>
                  <a:lnTo>
                    <a:pt x="420825" y="210669"/>
                  </a:lnTo>
                  <a:lnTo>
                    <a:pt x="631237" y="0"/>
                  </a:lnTo>
                  <a:lnTo>
                    <a:pt x="841650" y="168535"/>
                  </a:lnTo>
                  <a:lnTo>
                    <a:pt x="1052062" y="210669"/>
                  </a:lnTo>
                  <a:lnTo>
                    <a:pt x="1262475" y="252803"/>
                  </a:lnTo>
                  <a:lnTo>
                    <a:pt x="1472887" y="252803"/>
                  </a:lnTo>
                </a:path>
              </a:pathLst>
            </a:custGeom>
            <a:ln w="35231" cap="flat">
              <a:solidFill>
                <a:srgbClr val="80BD41">
                  <a:alpha val="100000"/>
                </a:srgbClr>
              </a:solidFill>
              <a:prstDash val="solid"/>
              <a:round/>
            </a:ln>
          </p:spPr>
          <p:txBody>
            <a:bodyPr/>
            <a:lstStyle/>
            <a:p/>
          </p:txBody>
        </p:sp>
        <p:sp>
          <p:nvSpPr>
            <p:cNvPr id="528" name="pl528"/>
            <p:cNvSpPr/>
            <p:nvPr/>
          </p:nvSpPr>
          <p:spPr>
            <a:xfrm>
              <a:off x="7454234" y="4140416"/>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29" name="tx529"/>
            <p:cNvSpPr/>
            <p:nvPr/>
          </p:nvSpPr>
          <p:spPr>
            <a:xfrm>
              <a:off x="7497749" y="38354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30" name="tx530"/>
            <p:cNvSpPr/>
            <p:nvPr/>
          </p:nvSpPr>
          <p:spPr>
            <a:xfrm>
              <a:off x="7708161" y="39618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31" name="tx531"/>
            <p:cNvSpPr/>
            <p:nvPr/>
          </p:nvSpPr>
          <p:spPr>
            <a:xfrm>
              <a:off x="7900514"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2" name="tx532"/>
            <p:cNvSpPr/>
            <p:nvPr/>
          </p:nvSpPr>
          <p:spPr>
            <a:xfrm>
              <a:off x="8128986" y="37722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33" name="tx533"/>
            <p:cNvSpPr/>
            <p:nvPr/>
          </p:nvSpPr>
          <p:spPr>
            <a:xfrm>
              <a:off x="8339399" y="39407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4" name="tx534"/>
            <p:cNvSpPr/>
            <p:nvPr/>
          </p:nvSpPr>
          <p:spPr>
            <a:xfrm>
              <a:off x="8531752" y="398292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5" name="tx535"/>
            <p:cNvSpPr/>
            <p:nvPr/>
          </p:nvSpPr>
          <p:spPr>
            <a:xfrm>
              <a:off x="8742165"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6" name="tx536"/>
            <p:cNvSpPr/>
            <p:nvPr/>
          </p:nvSpPr>
          <p:spPr>
            <a:xfrm>
              <a:off x="8952577" y="40250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7" name="rc537"/>
            <p:cNvSpPr/>
            <p:nvPr/>
          </p:nvSpPr>
          <p:spPr>
            <a:xfrm>
              <a:off x="7454234" y="4787209"/>
              <a:ext cx="1620176" cy="1019640"/>
            </a:xfrm>
            <a:prstGeom prst="rect">
              <a:avLst/>
            </a:prstGeom>
            <a:solidFill>
              <a:srgbClr val="EBEBEB">
                <a:alpha val="100000"/>
              </a:srgbClr>
            </a:solidFill>
          </p:spPr>
          <p:txBody>
            <a:bodyPr/>
            <a:lstStyle/>
            <a:p/>
          </p:txBody>
        </p:sp>
        <p:sp>
          <p:nvSpPr>
            <p:cNvPr id="538" name="pl538"/>
            <p:cNvSpPr/>
            <p:nvPr/>
          </p:nvSpPr>
          <p:spPr>
            <a:xfrm>
              <a:off x="7454234" y="5707835"/>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39" name="pl539"/>
            <p:cNvSpPr/>
            <p:nvPr/>
          </p:nvSpPr>
          <p:spPr>
            <a:xfrm>
              <a:off x="7454234" y="5181161"/>
              <a:ext cx="1620176" cy="0"/>
            </a:xfrm>
            <a:custGeom>
              <a:avLst/>
              <a:pathLst>
                <a:path w="1620176" h="0">
                  <a:moveTo>
                    <a:pt x="0" y="0"/>
                  </a:moveTo>
                  <a:lnTo>
                    <a:pt x="1620176" y="0"/>
                  </a:lnTo>
                  <a:lnTo>
                    <a:pt x="1620176" y="0"/>
                  </a:lnTo>
                </a:path>
              </a:pathLst>
            </a:custGeom>
            <a:ln w="6775" cap="flat">
              <a:solidFill>
                <a:srgbClr val="FFFFFF">
                  <a:alpha val="100000"/>
                </a:srgbClr>
              </a:solidFill>
              <a:prstDash val="solid"/>
              <a:round/>
            </a:ln>
          </p:spPr>
          <p:txBody>
            <a:bodyPr/>
            <a:lstStyle/>
            <a:p/>
          </p:txBody>
        </p:sp>
        <p:sp>
          <p:nvSpPr>
            <p:cNvPr id="540" name="pl540"/>
            <p:cNvSpPr/>
            <p:nvPr/>
          </p:nvSpPr>
          <p:spPr>
            <a:xfrm>
              <a:off x="7454234" y="5444498"/>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1" name="pl541"/>
            <p:cNvSpPr/>
            <p:nvPr/>
          </p:nvSpPr>
          <p:spPr>
            <a:xfrm>
              <a:off x="7454234" y="4917824"/>
              <a:ext cx="1620176" cy="0"/>
            </a:xfrm>
            <a:custGeom>
              <a:avLst/>
              <a:pathLst>
                <a:path w="1620176" h="0">
                  <a:moveTo>
                    <a:pt x="0" y="0"/>
                  </a:moveTo>
                  <a:lnTo>
                    <a:pt x="1620176" y="0"/>
                  </a:lnTo>
                  <a:lnTo>
                    <a:pt x="1620176" y="0"/>
                  </a:lnTo>
                </a:path>
              </a:pathLst>
            </a:custGeom>
            <a:ln w="13550" cap="flat">
              <a:solidFill>
                <a:srgbClr val="FFFFFF">
                  <a:alpha val="100000"/>
                </a:srgbClr>
              </a:solidFill>
              <a:prstDash val="solid"/>
              <a:round/>
            </a:ln>
          </p:spPr>
          <p:txBody>
            <a:bodyPr/>
            <a:lstStyle/>
            <a:p/>
          </p:txBody>
        </p:sp>
        <p:sp>
          <p:nvSpPr>
            <p:cNvPr id="542" name="pl542"/>
            <p:cNvSpPr/>
            <p:nvPr/>
          </p:nvSpPr>
          <p:spPr>
            <a:xfrm>
              <a:off x="752787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77382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794870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815911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836952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857994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8790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900076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7527878"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BEBEBE">
                  <a:alpha val="69803"/>
                </a:srgbClr>
              </a:solidFill>
              <a:prstDash val="solid"/>
              <a:round/>
            </a:ln>
          </p:spPr>
          <p:txBody>
            <a:bodyPr/>
            <a:lstStyle/>
            <a:p/>
          </p:txBody>
        </p:sp>
        <p:sp>
          <p:nvSpPr>
            <p:cNvPr id="551" name="pl551"/>
            <p:cNvSpPr/>
            <p:nvPr/>
          </p:nvSpPr>
          <p:spPr>
            <a:xfrm>
              <a:off x="7527878" y="5444498"/>
              <a:ext cx="1472887" cy="105334"/>
            </a:xfrm>
            <a:custGeom>
              <a:avLst/>
              <a:pathLst>
                <a:path w="1472887" h="105334">
                  <a:moveTo>
                    <a:pt x="0" y="0"/>
                  </a:moveTo>
                  <a:lnTo>
                    <a:pt x="210412" y="0"/>
                  </a:lnTo>
                  <a:lnTo>
                    <a:pt x="420825" y="21066"/>
                  </a:lnTo>
                  <a:lnTo>
                    <a:pt x="631237" y="84267"/>
                  </a:lnTo>
                  <a:lnTo>
                    <a:pt x="841650" y="0"/>
                  </a:lnTo>
                  <a:lnTo>
                    <a:pt x="1052062" y="0"/>
                  </a:lnTo>
                  <a:lnTo>
                    <a:pt x="1262475" y="63200"/>
                  </a:lnTo>
                  <a:lnTo>
                    <a:pt x="1472887" y="105334"/>
                  </a:lnTo>
                </a:path>
              </a:pathLst>
            </a:custGeom>
            <a:ln w="40651" cap="flat">
              <a:solidFill>
                <a:srgbClr val="BEBEBE">
                  <a:alpha val="69803"/>
                </a:srgbClr>
              </a:solidFill>
              <a:prstDash val="solid"/>
              <a:round/>
            </a:ln>
          </p:spPr>
          <p:txBody>
            <a:bodyPr/>
            <a:lstStyle/>
            <a:p/>
          </p:txBody>
        </p:sp>
        <p:sp>
          <p:nvSpPr>
            <p:cNvPr id="552" name="pl552"/>
            <p:cNvSpPr/>
            <p:nvPr/>
          </p:nvSpPr>
          <p:spPr>
            <a:xfrm>
              <a:off x="7527878" y="5444498"/>
              <a:ext cx="1472887" cy="105334"/>
            </a:xfrm>
            <a:custGeom>
              <a:avLst/>
              <a:pathLst>
                <a:path w="1472887" h="105334">
                  <a:moveTo>
                    <a:pt x="0" y="0"/>
                  </a:moveTo>
                  <a:lnTo>
                    <a:pt x="210412" y="0"/>
                  </a:lnTo>
                  <a:lnTo>
                    <a:pt x="420825" y="21066"/>
                  </a:lnTo>
                  <a:lnTo>
                    <a:pt x="631237" y="84267"/>
                  </a:lnTo>
                  <a:lnTo>
                    <a:pt x="841650" y="0"/>
                  </a:lnTo>
                  <a:lnTo>
                    <a:pt x="1052062" y="0"/>
                  </a:lnTo>
                  <a:lnTo>
                    <a:pt x="1262475" y="63200"/>
                  </a:lnTo>
                  <a:lnTo>
                    <a:pt x="1472887" y="105334"/>
                  </a:lnTo>
                </a:path>
              </a:pathLst>
            </a:custGeom>
            <a:ln w="35231" cap="flat">
              <a:solidFill>
                <a:srgbClr val="BEBEBE">
                  <a:alpha val="69803"/>
                </a:srgbClr>
              </a:solidFill>
              <a:prstDash val="solid"/>
              <a:round/>
            </a:ln>
          </p:spPr>
          <p:txBody>
            <a:bodyPr/>
            <a:lstStyle/>
            <a:p/>
          </p:txBody>
        </p:sp>
        <p:sp>
          <p:nvSpPr>
            <p:cNvPr id="553" name="pl553"/>
            <p:cNvSpPr/>
            <p:nvPr/>
          </p:nvSpPr>
          <p:spPr>
            <a:xfrm>
              <a:off x="7527878" y="5444498"/>
              <a:ext cx="1472887" cy="42133"/>
            </a:xfrm>
            <a:custGeom>
              <a:avLst/>
              <a:pathLst>
                <a:path w="1472887" h="42133">
                  <a:moveTo>
                    <a:pt x="0" y="0"/>
                  </a:moveTo>
                  <a:lnTo>
                    <a:pt x="210412" y="0"/>
                  </a:lnTo>
                  <a:lnTo>
                    <a:pt x="420825" y="21066"/>
                  </a:lnTo>
                  <a:lnTo>
                    <a:pt x="631237" y="21066"/>
                  </a:lnTo>
                  <a:lnTo>
                    <a:pt x="841650" y="21066"/>
                  </a:lnTo>
                  <a:lnTo>
                    <a:pt x="1052062" y="21066"/>
                  </a:lnTo>
                  <a:lnTo>
                    <a:pt x="1262475" y="42133"/>
                  </a:lnTo>
                  <a:lnTo>
                    <a:pt x="1472887" y="42133"/>
                  </a:lnTo>
                </a:path>
              </a:pathLst>
            </a:custGeom>
            <a:ln w="20325" cap="flat">
              <a:solidFill>
                <a:srgbClr val="6B6B6B">
                  <a:alpha val="100000"/>
                </a:srgbClr>
              </a:solidFill>
              <a:prstDash val="solid"/>
              <a:round/>
            </a:ln>
          </p:spPr>
          <p:txBody>
            <a:bodyPr/>
            <a:lstStyle/>
            <a:p/>
          </p:txBody>
        </p:sp>
        <p:sp>
          <p:nvSpPr>
            <p:cNvPr id="554" name="pl554"/>
            <p:cNvSpPr/>
            <p:nvPr/>
          </p:nvSpPr>
          <p:spPr>
            <a:xfrm>
              <a:off x="7527878" y="5444498"/>
              <a:ext cx="1472887" cy="105334"/>
            </a:xfrm>
            <a:custGeom>
              <a:avLst/>
              <a:pathLst>
                <a:path w="1472887" h="105334">
                  <a:moveTo>
                    <a:pt x="0" y="0"/>
                  </a:moveTo>
                  <a:lnTo>
                    <a:pt x="210412" y="0"/>
                  </a:lnTo>
                  <a:lnTo>
                    <a:pt x="420825" y="21066"/>
                  </a:lnTo>
                  <a:lnTo>
                    <a:pt x="631237" y="84267"/>
                  </a:lnTo>
                  <a:lnTo>
                    <a:pt x="841650" y="0"/>
                  </a:lnTo>
                  <a:lnTo>
                    <a:pt x="1052062" y="0"/>
                  </a:lnTo>
                  <a:lnTo>
                    <a:pt x="1262475" y="63200"/>
                  </a:lnTo>
                  <a:lnTo>
                    <a:pt x="1472887" y="105334"/>
                  </a:lnTo>
                </a:path>
              </a:pathLst>
            </a:custGeom>
            <a:ln w="40651" cap="flat">
              <a:solidFill>
                <a:srgbClr val="000000">
                  <a:alpha val="100000"/>
                </a:srgbClr>
              </a:solidFill>
              <a:prstDash val="solid"/>
              <a:round/>
            </a:ln>
          </p:spPr>
          <p:txBody>
            <a:bodyPr/>
            <a:lstStyle/>
            <a:p/>
          </p:txBody>
        </p:sp>
        <p:sp>
          <p:nvSpPr>
            <p:cNvPr id="555" name="pl555"/>
            <p:cNvSpPr/>
            <p:nvPr/>
          </p:nvSpPr>
          <p:spPr>
            <a:xfrm>
              <a:off x="7527878" y="5444498"/>
              <a:ext cx="1472887" cy="105334"/>
            </a:xfrm>
            <a:custGeom>
              <a:avLst/>
              <a:pathLst>
                <a:path w="1472887" h="105334">
                  <a:moveTo>
                    <a:pt x="0" y="0"/>
                  </a:moveTo>
                  <a:lnTo>
                    <a:pt x="210412" y="0"/>
                  </a:lnTo>
                  <a:lnTo>
                    <a:pt x="420825" y="21066"/>
                  </a:lnTo>
                  <a:lnTo>
                    <a:pt x="631237" y="84267"/>
                  </a:lnTo>
                  <a:lnTo>
                    <a:pt x="841650" y="0"/>
                  </a:lnTo>
                  <a:lnTo>
                    <a:pt x="1052062" y="0"/>
                  </a:lnTo>
                  <a:lnTo>
                    <a:pt x="1262475" y="63200"/>
                  </a:lnTo>
                  <a:lnTo>
                    <a:pt x="1472887" y="105334"/>
                  </a:lnTo>
                </a:path>
              </a:pathLst>
            </a:custGeom>
            <a:ln w="35231" cap="flat">
              <a:solidFill>
                <a:srgbClr val="80BD41">
                  <a:alpha val="100000"/>
                </a:srgbClr>
              </a:solidFill>
              <a:prstDash val="solid"/>
              <a:round/>
            </a:ln>
          </p:spPr>
          <p:txBody>
            <a:bodyPr/>
            <a:lstStyle/>
            <a:p/>
          </p:txBody>
        </p:sp>
        <p:sp>
          <p:nvSpPr>
            <p:cNvPr id="556" name="pl556"/>
            <p:cNvSpPr/>
            <p:nvPr/>
          </p:nvSpPr>
          <p:spPr>
            <a:xfrm>
              <a:off x="7454234" y="5444498"/>
              <a:ext cx="1620176" cy="0"/>
            </a:xfrm>
            <a:custGeom>
              <a:avLst/>
              <a:pathLst>
                <a:path w="1620176" h="0">
                  <a:moveTo>
                    <a:pt x="0" y="0"/>
                  </a:moveTo>
                  <a:lnTo>
                    <a:pt x="1620176" y="0"/>
                  </a:lnTo>
                  <a:lnTo>
                    <a:pt x="1620176" y="0"/>
                  </a:lnTo>
                </a:path>
              </a:pathLst>
            </a:custGeom>
            <a:ln w="13550" cap="flat">
              <a:solidFill>
                <a:srgbClr val="000000">
                  <a:alpha val="100000"/>
                </a:srgbClr>
              </a:solidFill>
              <a:prstDash val="dash"/>
              <a:round/>
            </a:ln>
          </p:spPr>
          <p:txBody>
            <a:bodyPr/>
            <a:lstStyle/>
            <a:p/>
          </p:txBody>
        </p:sp>
        <p:sp>
          <p:nvSpPr>
            <p:cNvPr id="557" name="tx557"/>
            <p:cNvSpPr/>
            <p:nvPr/>
          </p:nvSpPr>
          <p:spPr>
            <a:xfrm>
              <a:off x="7497749"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8" name="tx558"/>
            <p:cNvSpPr/>
            <p:nvPr/>
          </p:nvSpPr>
          <p:spPr>
            <a:xfrm>
              <a:off x="7708161"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9" name="tx559"/>
            <p:cNvSpPr/>
            <p:nvPr/>
          </p:nvSpPr>
          <p:spPr>
            <a:xfrm>
              <a:off x="7900514" y="528701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0" name="tx560"/>
            <p:cNvSpPr/>
            <p:nvPr/>
          </p:nvSpPr>
          <p:spPr>
            <a:xfrm>
              <a:off x="8110927" y="535021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61" name="tx561"/>
            <p:cNvSpPr/>
            <p:nvPr/>
          </p:nvSpPr>
          <p:spPr>
            <a:xfrm>
              <a:off x="8339399"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2" name="tx562"/>
            <p:cNvSpPr/>
            <p:nvPr/>
          </p:nvSpPr>
          <p:spPr>
            <a:xfrm>
              <a:off x="8549811" y="52659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3" name="tx563"/>
            <p:cNvSpPr/>
            <p:nvPr/>
          </p:nvSpPr>
          <p:spPr>
            <a:xfrm>
              <a:off x="8742165" y="53291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4" name="tx564"/>
            <p:cNvSpPr/>
            <p:nvPr/>
          </p:nvSpPr>
          <p:spPr>
            <a:xfrm>
              <a:off x="8952577" y="537127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65" name="tx565"/>
            <p:cNvSpPr/>
            <p:nvPr/>
          </p:nvSpPr>
          <p:spPr>
            <a:xfrm>
              <a:off x="1343730" y="463977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566" name="tx566"/>
            <p:cNvSpPr/>
            <p:nvPr/>
          </p:nvSpPr>
          <p:spPr>
            <a:xfrm>
              <a:off x="2983844" y="4639778"/>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567" name="tx567"/>
            <p:cNvSpPr/>
            <p:nvPr/>
          </p:nvSpPr>
          <p:spPr>
            <a:xfrm>
              <a:off x="4670455"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68" name="tx568"/>
            <p:cNvSpPr/>
            <p:nvPr/>
          </p:nvSpPr>
          <p:spPr>
            <a:xfrm>
              <a:off x="6161385"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69" name="tx569"/>
            <p:cNvSpPr/>
            <p:nvPr/>
          </p:nvSpPr>
          <p:spPr>
            <a:xfrm>
              <a:off x="8083225"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570" name="tx570"/>
            <p:cNvSpPr/>
            <p:nvPr/>
          </p:nvSpPr>
          <p:spPr>
            <a:xfrm>
              <a:off x="1278396" y="3335696"/>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71" name="tx571"/>
            <p:cNvSpPr/>
            <p:nvPr/>
          </p:nvSpPr>
          <p:spPr>
            <a:xfrm>
              <a:off x="2983798"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572" name="tx572"/>
            <p:cNvSpPr/>
            <p:nvPr/>
          </p:nvSpPr>
          <p:spPr>
            <a:xfrm>
              <a:off x="4586468"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573" name="tx573"/>
            <p:cNvSpPr/>
            <p:nvPr/>
          </p:nvSpPr>
          <p:spPr>
            <a:xfrm>
              <a:off x="6148949"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74" name="tx574"/>
            <p:cNvSpPr/>
            <p:nvPr/>
          </p:nvSpPr>
          <p:spPr>
            <a:xfrm>
              <a:off x="8040706" y="3335696"/>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75" name="tx575"/>
            <p:cNvSpPr/>
            <p:nvPr/>
          </p:nvSpPr>
          <p:spPr>
            <a:xfrm>
              <a:off x="1318859" y="2031614"/>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576" name="tx576"/>
            <p:cNvSpPr/>
            <p:nvPr/>
          </p:nvSpPr>
          <p:spPr>
            <a:xfrm>
              <a:off x="2996188" y="203161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577" name="tx577"/>
            <p:cNvSpPr/>
            <p:nvPr/>
          </p:nvSpPr>
          <p:spPr>
            <a:xfrm>
              <a:off x="4713889" y="203161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78" name="tx578"/>
            <p:cNvSpPr/>
            <p:nvPr/>
          </p:nvSpPr>
          <p:spPr>
            <a:xfrm>
              <a:off x="6282497"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579" name="tx579"/>
            <p:cNvSpPr/>
            <p:nvPr/>
          </p:nvSpPr>
          <p:spPr>
            <a:xfrm>
              <a:off x="7987899" y="203161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580" name="tx580"/>
            <p:cNvSpPr/>
            <p:nvPr/>
          </p:nvSpPr>
          <p:spPr>
            <a:xfrm>
              <a:off x="1318859"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581" name="tx581"/>
            <p:cNvSpPr/>
            <p:nvPr/>
          </p:nvSpPr>
          <p:spPr>
            <a:xfrm>
              <a:off x="2930992"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582" name="tx582"/>
            <p:cNvSpPr/>
            <p:nvPr/>
          </p:nvSpPr>
          <p:spPr>
            <a:xfrm>
              <a:off x="4275846"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583" name="tx583"/>
            <p:cNvSpPr/>
            <p:nvPr/>
          </p:nvSpPr>
          <p:spPr>
            <a:xfrm>
              <a:off x="6394420" y="72753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584" name="tx584"/>
            <p:cNvSpPr/>
            <p:nvPr/>
          </p:nvSpPr>
          <p:spPr>
            <a:xfrm>
              <a:off x="8062468"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585" name="pl585"/>
            <p:cNvSpPr/>
            <p:nvPr/>
          </p:nvSpPr>
          <p:spPr>
            <a:xfrm>
              <a:off x="7688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6" name="pl586"/>
            <p:cNvSpPr/>
            <p:nvPr/>
          </p:nvSpPr>
          <p:spPr>
            <a:xfrm>
              <a:off x="9792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7" name="pl587"/>
            <p:cNvSpPr/>
            <p:nvPr/>
          </p:nvSpPr>
          <p:spPr>
            <a:xfrm>
              <a:off x="118964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8" name="pl588"/>
            <p:cNvSpPr/>
            <p:nvPr/>
          </p:nvSpPr>
          <p:spPr>
            <a:xfrm>
              <a:off x="14000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89" name="pl589"/>
            <p:cNvSpPr/>
            <p:nvPr/>
          </p:nvSpPr>
          <p:spPr>
            <a:xfrm>
              <a:off x="161046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0" name="pl590"/>
            <p:cNvSpPr/>
            <p:nvPr/>
          </p:nvSpPr>
          <p:spPr>
            <a:xfrm>
              <a:off x="1820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1" name="pl591"/>
            <p:cNvSpPr/>
            <p:nvPr/>
          </p:nvSpPr>
          <p:spPr>
            <a:xfrm>
              <a:off x="20312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2" name="pl592"/>
            <p:cNvSpPr/>
            <p:nvPr/>
          </p:nvSpPr>
          <p:spPr>
            <a:xfrm>
              <a:off x="2241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593" name="tx593"/>
            <p:cNvSpPr/>
            <p:nvPr/>
          </p:nvSpPr>
          <p:spPr>
            <a:xfrm rot="-5400000">
              <a:off x="6444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594" name="tx594"/>
            <p:cNvSpPr/>
            <p:nvPr/>
          </p:nvSpPr>
          <p:spPr>
            <a:xfrm rot="-5400000">
              <a:off x="85486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595" name="tx595"/>
            <p:cNvSpPr/>
            <p:nvPr/>
          </p:nvSpPr>
          <p:spPr>
            <a:xfrm rot="-5400000">
              <a:off x="106528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596" name="tx596"/>
            <p:cNvSpPr/>
            <p:nvPr/>
          </p:nvSpPr>
          <p:spPr>
            <a:xfrm rot="-5400000">
              <a:off x="12756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597" name="tx597"/>
            <p:cNvSpPr/>
            <p:nvPr/>
          </p:nvSpPr>
          <p:spPr>
            <a:xfrm rot="-5400000">
              <a:off x="148610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598" name="tx598"/>
            <p:cNvSpPr/>
            <p:nvPr/>
          </p:nvSpPr>
          <p:spPr>
            <a:xfrm rot="-5400000">
              <a:off x="169651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599" name="tx599"/>
            <p:cNvSpPr/>
            <p:nvPr/>
          </p:nvSpPr>
          <p:spPr>
            <a:xfrm rot="-5400000">
              <a:off x="1906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00" name="tx600"/>
            <p:cNvSpPr/>
            <p:nvPr/>
          </p:nvSpPr>
          <p:spPr>
            <a:xfrm rot="-5400000">
              <a:off x="2117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01" name="pl601"/>
            <p:cNvSpPr/>
            <p:nvPr/>
          </p:nvSpPr>
          <p:spPr>
            <a:xfrm>
              <a:off x="245858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2" name="pl602"/>
            <p:cNvSpPr/>
            <p:nvPr/>
          </p:nvSpPr>
          <p:spPr>
            <a:xfrm>
              <a:off x="26689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3" name="pl603"/>
            <p:cNvSpPr/>
            <p:nvPr/>
          </p:nvSpPr>
          <p:spPr>
            <a:xfrm>
              <a:off x="28794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4" name="pl604"/>
            <p:cNvSpPr/>
            <p:nvPr/>
          </p:nvSpPr>
          <p:spPr>
            <a:xfrm>
              <a:off x="308981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5" name="pl605"/>
            <p:cNvSpPr/>
            <p:nvPr/>
          </p:nvSpPr>
          <p:spPr>
            <a:xfrm>
              <a:off x="33002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35106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372105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39314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tx609"/>
            <p:cNvSpPr/>
            <p:nvPr/>
          </p:nvSpPr>
          <p:spPr>
            <a:xfrm rot="-5400000">
              <a:off x="233422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0" name="tx610"/>
            <p:cNvSpPr/>
            <p:nvPr/>
          </p:nvSpPr>
          <p:spPr>
            <a:xfrm rot="-5400000">
              <a:off x="254463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1" name="tx611"/>
            <p:cNvSpPr/>
            <p:nvPr/>
          </p:nvSpPr>
          <p:spPr>
            <a:xfrm rot="-5400000">
              <a:off x="27550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2" name="tx612"/>
            <p:cNvSpPr/>
            <p:nvPr/>
          </p:nvSpPr>
          <p:spPr>
            <a:xfrm rot="-5400000">
              <a:off x="296546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3" name="tx613"/>
            <p:cNvSpPr/>
            <p:nvPr/>
          </p:nvSpPr>
          <p:spPr>
            <a:xfrm rot="-5400000">
              <a:off x="31758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4" name="tx614"/>
            <p:cNvSpPr/>
            <p:nvPr/>
          </p:nvSpPr>
          <p:spPr>
            <a:xfrm rot="-5400000">
              <a:off x="33862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5" name="tx615"/>
            <p:cNvSpPr/>
            <p:nvPr/>
          </p:nvSpPr>
          <p:spPr>
            <a:xfrm rot="-5400000">
              <a:off x="3596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16" name="tx616"/>
            <p:cNvSpPr/>
            <p:nvPr/>
          </p:nvSpPr>
          <p:spPr>
            <a:xfrm rot="-5400000">
              <a:off x="38071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17" name="pl617"/>
            <p:cNvSpPr/>
            <p:nvPr/>
          </p:nvSpPr>
          <p:spPr>
            <a:xfrm>
              <a:off x="41483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8" name="pl618"/>
            <p:cNvSpPr/>
            <p:nvPr/>
          </p:nvSpPr>
          <p:spPr>
            <a:xfrm>
              <a:off x="43587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9" name="pl619"/>
            <p:cNvSpPr/>
            <p:nvPr/>
          </p:nvSpPr>
          <p:spPr>
            <a:xfrm>
              <a:off x="45691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0" name="pl620"/>
            <p:cNvSpPr/>
            <p:nvPr/>
          </p:nvSpPr>
          <p:spPr>
            <a:xfrm>
              <a:off x="47795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1" name="pl621"/>
            <p:cNvSpPr/>
            <p:nvPr/>
          </p:nvSpPr>
          <p:spPr>
            <a:xfrm>
              <a:off x="49899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520040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54108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5621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tx625"/>
            <p:cNvSpPr/>
            <p:nvPr/>
          </p:nvSpPr>
          <p:spPr>
            <a:xfrm rot="-5400000">
              <a:off x="402398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26" name="tx626"/>
            <p:cNvSpPr/>
            <p:nvPr/>
          </p:nvSpPr>
          <p:spPr>
            <a:xfrm rot="-5400000">
              <a:off x="42344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27" name="tx627"/>
            <p:cNvSpPr/>
            <p:nvPr/>
          </p:nvSpPr>
          <p:spPr>
            <a:xfrm rot="-5400000">
              <a:off x="444481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28" name="tx628"/>
            <p:cNvSpPr/>
            <p:nvPr/>
          </p:nvSpPr>
          <p:spPr>
            <a:xfrm rot="-5400000">
              <a:off x="4655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29" name="tx629"/>
            <p:cNvSpPr/>
            <p:nvPr/>
          </p:nvSpPr>
          <p:spPr>
            <a:xfrm rot="-5400000">
              <a:off x="486563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0" name="tx630"/>
            <p:cNvSpPr/>
            <p:nvPr/>
          </p:nvSpPr>
          <p:spPr>
            <a:xfrm rot="-5400000">
              <a:off x="50760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1" name="tx631"/>
            <p:cNvSpPr/>
            <p:nvPr/>
          </p:nvSpPr>
          <p:spPr>
            <a:xfrm rot="-5400000">
              <a:off x="52864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2" name="tx632"/>
            <p:cNvSpPr/>
            <p:nvPr/>
          </p:nvSpPr>
          <p:spPr>
            <a:xfrm rot="-5400000">
              <a:off x="5496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3" name="pl633"/>
            <p:cNvSpPr/>
            <p:nvPr/>
          </p:nvSpPr>
          <p:spPr>
            <a:xfrm>
              <a:off x="58381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4" name="pl634"/>
            <p:cNvSpPr/>
            <p:nvPr/>
          </p:nvSpPr>
          <p:spPr>
            <a:xfrm>
              <a:off x="60485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5" name="pl635"/>
            <p:cNvSpPr/>
            <p:nvPr/>
          </p:nvSpPr>
          <p:spPr>
            <a:xfrm>
              <a:off x="62589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6" name="pl636"/>
            <p:cNvSpPr/>
            <p:nvPr/>
          </p:nvSpPr>
          <p:spPr>
            <a:xfrm>
              <a:off x="64693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7" name="pl637"/>
            <p:cNvSpPr/>
            <p:nvPr/>
          </p:nvSpPr>
          <p:spPr>
            <a:xfrm>
              <a:off x="667976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68901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71005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731100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tx641"/>
            <p:cNvSpPr/>
            <p:nvPr/>
          </p:nvSpPr>
          <p:spPr>
            <a:xfrm rot="-5400000">
              <a:off x="57137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2" name="tx642"/>
            <p:cNvSpPr/>
            <p:nvPr/>
          </p:nvSpPr>
          <p:spPr>
            <a:xfrm rot="-5400000">
              <a:off x="59241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3" name="tx643"/>
            <p:cNvSpPr/>
            <p:nvPr/>
          </p:nvSpPr>
          <p:spPr>
            <a:xfrm rot="-5400000">
              <a:off x="613457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4" name="tx644"/>
            <p:cNvSpPr/>
            <p:nvPr/>
          </p:nvSpPr>
          <p:spPr>
            <a:xfrm rot="-5400000">
              <a:off x="63449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5" name="tx645"/>
            <p:cNvSpPr/>
            <p:nvPr/>
          </p:nvSpPr>
          <p:spPr>
            <a:xfrm rot="-5400000">
              <a:off x="655540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46" name="tx646"/>
            <p:cNvSpPr/>
            <p:nvPr/>
          </p:nvSpPr>
          <p:spPr>
            <a:xfrm rot="-5400000">
              <a:off x="67658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47" name="tx647"/>
            <p:cNvSpPr/>
            <p:nvPr/>
          </p:nvSpPr>
          <p:spPr>
            <a:xfrm rot="-5400000">
              <a:off x="69762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8" name="tx648"/>
            <p:cNvSpPr/>
            <p:nvPr/>
          </p:nvSpPr>
          <p:spPr>
            <a:xfrm rot="-5400000">
              <a:off x="71866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9" name="pl649"/>
            <p:cNvSpPr/>
            <p:nvPr/>
          </p:nvSpPr>
          <p:spPr>
            <a:xfrm>
              <a:off x="752787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0" name="pl650"/>
            <p:cNvSpPr/>
            <p:nvPr/>
          </p:nvSpPr>
          <p:spPr>
            <a:xfrm>
              <a:off x="77382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1" name="pl651"/>
            <p:cNvSpPr/>
            <p:nvPr/>
          </p:nvSpPr>
          <p:spPr>
            <a:xfrm>
              <a:off x="794870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2" name="pl652"/>
            <p:cNvSpPr/>
            <p:nvPr/>
          </p:nvSpPr>
          <p:spPr>
            <a:xfrm>
              <a:off x="8159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3" name="pl653"/>
            <p:cNvSpPr/>
            <p:nvPr/>
          </p:nvSpPr>
          <p:spPr>
            <a:xfrm>
              <a:off x="83695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8579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8790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90007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tx657"/>
            <p:cNvSpPr/>
            <p:nvPr/>
          </p:nvSpPr>
          <p:spPr>
            <a:xfrm rot="-5400000">
              <a:off x="74035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8" name="tx658"/>
            <p:cNvSpPr/>
            <p:nvPr/>
          </p:nvSpPr>
          <p:spPr>
            <a:xfrm rot="-5400000">
              <a:off x="76139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9" name="tx659"/>
            <p:cNvSpPr/>
            <p:nvPr/>
          </p:nvSpPr>
          <p:spPr>
            <a:xfrm rot="-5400000">
              <a:off x="78243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0" name="tx660"/>
            <p:cNvSpPr/>
            <p:nvPr/>
          </p:nvSpPr>
          <p:spPr>
            <a:xfrm rot="-5400000">
              <a:off x="8034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1" name="tx661"/>
            <p:cNvSpPr/>
            <p:nvPr/>
          </p:nvSpPr>
          <p:spPr>
            <a:xfrm rot="-5400000">
              <a:off x="82451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2" name="tx662"/>
            <p:cNvSpPr/>
            <p:nvPr/>
          </p:nvSpPr>
          <p:spPr>
            <a:xfrm rot="-5400000">
              <a:off x="84555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3" name="tx663"/>
            <p:cNvSpPr/>
            <p:nvPr/>
          </p:nvSpPr>
          <p:spPr>
            <a:xfrm rot="-5400000">
              <a:off x="8665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4" name="tx664"/>
            <p:cNvSpPr/>
            <p:nvPr/>
          </p:nvSpPr>
          <p:spPr>
            <a:xfrm rot="-5400000">
              <a:off x="8876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5" name="tx665"/>
            <p:cNvSpPr/>
            <p:nvPr/>
          </p:nvSpPr>
          <p:spPr>
            <a:xfrm>
              <a:off x="570361" y="149224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66" name="tx666"/>
            <p:cNvSpPr/>
            <p:nvPr/>
          </p:nvSpPr>
          <p:spPr>
            <a:xfrm>
              <a:off x="508182" y="9655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67" name="pl667"/>
            <p:cNvSpPr/>
            <p:nvPr/>
          </p:nvSpPr>
          <p:spPr>
            <a:xfrm>
              <a:off x="660376" y="153225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8" name="pl668"/>
            <p:cNvSpPr/>
            <p:nvPr/>
          </p:nvSpPr>
          <p:spPr>
            <a:xfrm>
              <a:off x="660376" y="10055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69" name="tx669"/>
            <p:cNvSpPr/>
            <p:nvPr/>
          </p:nvSpPr>
          <p:spPr>
            <a:xfrm>
              <a:off x="570361" y="2796329"/>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0" name="tx670"/>
            <p:cNvSpPr/>
            <p:nvPr/>
          </p:nvSpPr>
          <p:spPr>
            <a:xfrm>
              <a:off x="508182" y="22696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1" name="pl671"/>
            <p:cNvSpPr/>
            <p:nvPr/>
          </p:nvSpPr>
          <p:spPr>
            <a:xfrm>
              <a:off x="660376" y="283633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2" name="pl672"/>
            <p:cNvSpPr/>
            <p:nvPr/>
          </p:nvSpPr>
          <p:spPr>
            <a:xfrm>
              <a:off x="660376" y="23096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3" name="tx673"/>
            <p:cNvSpPr/>
            <p:nvPr/>
          </p:nvSpPr>
          <p:spPr>
            <a:xfrm>
              <a:off x="570361" y="410041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4" name="tx674"/>
            <p:cNvSpPr/>
            <p:nvPr/>
          </p:nvSpPr>
          <p:spPr>
            <a:xfrm>
              <a:off x="508182" y="357373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5" name="pl675"/>
            <p:cNvSpPr/>
            <p:nvPr/>
          </p:nvSpPr>
          <p:spPr>
            <a:xfrm>
              <a:off x="660376" y="41404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6" name="pl676"/>
            <p:cNvSpPr/>
            <p:nvPr/>
          </p:nvSpPr>
          <p:spPr>
            <a:xfrm>
              <a:off x="660376" y="36137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77" name="tx677"/>
            <p:cNvSpPr/>
            <p:nvPr/>
          </p:nvSpPr>
          <p:spPr>
            <a:xfrm>
              <a:off x="570361" y="540449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78" name="tx678"/>
            <p:cNvSpPr/>
            <p:nvPr/>
          </p:nvSpPr>
          <p:spPr>
            <a:xfrm>
              <a:off x="508182" y="487781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79" name="pl679"/>
            <p:cNvSpPr/>
            <p:nvPr/>
          </p:nvSpPr>
          <p:spPr>
            <a:xfrm>
              <a:off x="660376" y="544449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0" name="pl680"/>
            <p:cNvSpPr/>
            <p:nvPr/>
          </p:nvSpPr>
          <p:spPr>
            <a:xfrm>
              <a:off x="660376" y="491782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682" name="tx682"/>
            <p:cNvSpPr/>
            <p:nvPr/>
          </p:nvSpPr>
          <p:spPr>
            <a:xfrm>
              <a:off x="695171" y="435349"/>
              <a:ext cx="55347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difference compared to 2019, by country, EUR, 2018-2025</a:t>
              </a:r>
            </a:p>
          </p:txBody>
        </p:sp>
        <p:sp>
          <p:nvSpPr>
            <p:cNvPr id="683" name="tx68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4" name="tx684"/>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685" name="tx685"/>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68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DTP1 coverage compared to 2019, for the 20 countries with the largest declines in coverage between 2019 and 2025. Among the 20 countries with the largest declines in DTP1 coverage between 2019 and 2025, Coverage was not higher in 2025 compared to 2019 in any of these 20 countries. Coverage was lower than in 2019 in 20 of these 20 countries (Albania, Azerbaijan, Bosnia and Herzegovina, Croatia, Czechia, Estonia, Georgia, Ireland, Kazakhstan, Kyrgyzstan, Lithuania, Moldova, Montenegro, North Macedonia, Romania, Serbia, Slovakia, Slovenia, The Netherlands, and Turkiye). The largest decline in coverage was 15% points in Kazakhstan from 81% in 2019 to 66% in 2025.</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086600" y="969264"/>
            <a:ext cx="4919472" cy="3017520"/>
          </a:xfrm>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EURO</a:t>
            </a:r>
          </a:p>
        </p:txBody>
      </p:sp>
      <p:sp>
        <p:nvSpPr>
          <p:cNvPr id="3" name="body"/>
          <p:cNvSpPr>
            <a:spLocks noGrp="1"/>
          </p:cNvSpPr>
          <p:nvPr>
            <p:ph/>
          </p:nvPr>
        </p:nvSpPr>
        <p:spPr>
          <a:xfrm>
            <a:off x="6492240" y="4114800"/>
            <a:ext cx="5943600" cy="457200"/>
          </a:xfrm>
        </p:spPr>
        <p:txBody>
          <a:bodyPr/>
          <a:lstStyle/>
          <a:p>
            <a:pPr algn="ctr" marL="0" marR="0">
              <a:lnSpc>
                <a:spcPct val="100000"/>
              </a:lnSpc>
              <a:spcBef>
                <a:spcPts val="0"/>
              </a:spcBef>
              <a:spcAft>
                <a:spcPts val="0"/>
              </a:spcAft>
              <a:buNone/>
            </a:pPr>
            <a:r>
              <a:rPr cap="none" sz="2800" i="0" b="0" u="none" strike="noStrike">
                <a:solidFill>
                  <a:srgbClr val="FFFFFF">
                    <a:alpha val="100000"/>
                  </a:srgbClr>
                </a:solidFill>
                <a:latin typeface="Arial"/>
                <a:cs typeface="Arial"/>
                <a:ea typeface="Arial"/>
                <a:sym typeface="Arial"/>
              </a:rPr>
              <a:t>WUENIC 2025 revision,
Published 15 July 2026</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30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758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5786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4814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384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2870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1898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092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49954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898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009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7037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6065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5093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4121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3149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2177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1205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0233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3926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38289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7317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6345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5373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4401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3429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1485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05132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295412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28569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27597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6625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5653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46810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37089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2736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1764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0792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19820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188488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17876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16904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5932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4960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398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30165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2044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107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0100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9128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8156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71843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719910" y="718434"/>
              <a:ext cx="179460" cy="0"/>
            </a:xfrm>
            <a:custGeom>
              <a:avLst/>
              <a:pathLst>
                <a:path w="179460" h="0">
                  <a:moveTo>
                    <a:pt x="0" y="0"/>
                  </a:moveTo>
                  <a:lnTo>
                    <a:pt x="0" y="0"/>
                  </a:lnTo>
                  <a:lnTo>
                    <a:pt x="0" y="0"/>
                  </a:lnTo>
                  <a:lnTo>
                    <a:pt x="0" y="0"/>
                  </a:lnTo>
                  <a:lnTo>
                    <a:pt x="0" y="0"/>
                  </a:lnTo>
                  <a:lnTo>
                    <a:pt x="59820" y="0"/>
                  </a:lnTo>
                  <a:lnTo>
                    <a:pt x="179460" y="0"/>
                  </a:lnTo>
                </a:path>
              </a:pathLst>
            </a:custGeom>
            <a:ln w="67753" cap="flat">
              <a:solidFill>
                <a:srgbClr val="E8E8E8">
                  <a:alpha val="100000"/>
                </a:srgbClr>
              </a:solidFill>
              <a:prstDash val="solid"/>
              <a:round/>
            </a:ln>
          </p:spPr>
          <p:txBody>
            <a:bodyPr/>
            <a:lstStyle/>
            <a:p/>
          </p:txBody>
        </p:sp>
        <p:sp>
          <p:nvSpPr>
            <p:cNvPr id="67" name="pl67"/>
            <p:cNvSpPr/>
            <p:nvPr/>
          </p:nvSpPr>
          <p:spPr>
            <a:xfrm>
              <a:off x="7899371" y="81563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899371" y="91284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9" name="pl69"/>
            <p:cNvSpPr/>
            <p:nvPr/>
          </p:nvSpPr>
          <p:spPr>
            <a:xfrm>
              <a:off x="7899371" y="1010045"/>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0" name="pl70"/>
            <p:cNvSpPr/>
            <p:nvPr/>
          </p:nvSpPr>
          <p:spPr>
            <a:xfrm>
              <a:off x="7899371" y="110724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1" name="pl71"/>
            <p:cNvSpPr/>
            <p:nvPr/>
          </p:nvSpPr>
          <p:spPr>
            <a:xfrm>
              <a:off x="7719910" y="1204453"/>
              <a:ext cx="179460" cy="0"/>
            </a:xfrm>
            <a:custGeom>
              <a:avLst/>
              <a:pathLst>
                <a:path w="179460" h="0">
                  <a:moveTo>
                    <a:pt x="0" y="0"/>
                  </a:moveTo>
                  <a:lnTo>
                    <a:pt x="119640" y="0"/>
                  </a:lnTo>
                  <a:lnTo>
                    <a:pt x="17946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72" name="pl72"/>
            <p:cNvSpPr/>
            <p:nvPr/>
          </p:nvSpPr>
          <p:spPr>
            <a:xfrm>
              <a:off x="7899371" y="130165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3" name="pl73"/>
            <p:cNvSpPr/>
            <p:nvPr/>
          </p:nvSpPr>
          <p:spPr>
            <a:xfrm>
              <a:off x="7839550" y="1398860"/>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4" name="pl74"/>
            <p:cNvSpPr/>
            <p:nvPr/>
          </p:nvSpPr>
          <p:spPr>
            <a:xfrm>
              <a:off x="7899371" y="149606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5" name="pl75"/>
            <p:cNvSpPr/>
            <p:nvPr/>
          </p:nvSpPr>
          <p:spPr>
            <a:xfrm>
              <a:off x="7839550" y="1593268"/>
              <a:ext cx="59820" cy="0"/>
            </a:xfrm>
            <a:custGeom>
              <a:avLst/>
              <a:pathLst>
                <a:path w="59820" h="0">
                  <a:moveTo>
                    <a:pt x="0" y="0"/>
                  </a:moveTo>
                  <a:lnTo>
                    <a:pt x="0" y="0"/>
                  </a:lnTo>
                  <a:lnTo>
                    <a:pt x="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6" name="pl76"/>
            <p:cNvSpPr/>
            <p:nvPr/>
          </p:nvSpPr>
          <p:spPr>
            <a:xfrm>
              <a:off x="7899371" y="1690472"/>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899371" y="178767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899371" y="1884880"/>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9" name="pl79"/>
            <p:cNvSpPr/>
            <p:nvPr/>
          </p:nvSpPr>
          <p:spPr>
            <a:xfrm>
              <a:off x="7839550" y="1982083"/>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0" name="pl80"/>
            <p:cNvSpPr/>
            <p:nvPr/>
          </p:nvSpPr>
          <p:spPr>
            <a:xfrm>
              <a:off x="7839550" y="2079287"/>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1" name="pl81"/>
            <p:cNvSpPr/>
            <p:nvPr/>
          </p:nvSpPr>
          <p:spPr>
            <a:xfrm>
              <a:off x="7779730" y="2176491"/>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2" name="pl82"/>
            <p:cNvSpPr/>
            <p:nvPr/>
          </p:nvSpPr>
          <p:spPr>
            <a:xfrm>
              <a:off x="7839550" y="2273695"/>
              <a:ext cx="59820" cy="0"/>
            </a:xfrm>
            <a:custGeom>
              <a:avLst/>
              <a:pathLst>
                <a:path w="59820" h="0">
                  <a:moveTo>
                    <a:pt x="0" y="0"/>
                  </a:moveTo>
                  <a:lnTo>
                    <a:pt x="0" y="0"/>
                  </a:lnTo>
                  <a:lnTo>
                    <a:pt x="0" y="0"/>
                  </a:lnTo>
                  <a:lnTo>
                    <a:pt x="0" y="0"/>
                  </a:lnTo>
                  <a:lnTo>
                    <a:pt x="0" y="0"/>
                  </a:lnTo>
                  <a:lnTo>
                    <a:pt x="0" y="0"/>
                  </a:lnTo>
                  <a:lnTo>
                    <a:pt x="59820" y="0"/>
                  </a:lnTo>
                </a:path>
              </a:pathLst>
            </a:custGeom>
            <a:ln w="67753" cap="flat">
              <a:solidFill>
                <a:srgbClr val="E8E8E8">
                  <a:alpha val="100000"/>
                </a:srgbClr>
              </a:solidFill>
              <a:prstDash val="solid"/>
              <a:round/>
            </a:ln>
          </p:spPr>
          <p:txBody>
            <a:bodyPr/>
            <a:lstStyle/>
            <a:p/>
          </p:txBody>
        </p:sp>
        <p:sp>
          <p:nvSpPr>
            <p:cNvPr id="83" name="pl83"/>
            <p:cNvSpPr/>
            <p:nvPr/>
          </p:nvSpPr>
          <p:spPr>
            <a:xfrm>
              <a:off x="7779730" y="2370899"/>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4" name="pl84"/>
            <p:cNvSpPr/>
            <p:nvPr/>
          </p:nvSpPr>
          <p:spPr>
            <a:xfrm>
              <a:off x="7839550" y="2468103"/>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5" name="pl85"/>
            <p:cNvSpPr/>
            <p:nvPr/>
          </p:nvSpPr>
          <p:spPr>
            <a:xfrm>
              <a:off x="7660089" y="2565306"/>
              <a:ext cx="179460" cy="0"/>
            </a:xfrm>
            <a:custGeom>
              <a:avLst/>
              <a:pathLst>
                <a:path w="179460" h="0">
                  <a:moveTo>
                    <a:pt x="0" y="0"/>
                  </a:moveTo>
                  <a:lnTo>
                    <a:pt x="0" y="0"/>
                  </a:lnTo>
                  <a:lnTo>
                    <a:pt x="0" y="0"/>
                  </a:lnTo>
                  <a:lnTo>
                    <a:pt x="5982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86" name="pl86"/>
            <p:cNvSpPr/>
            <p:nvPr/>
          </p:nvSpPr>
          <p:spPr>
            <a:xfrm>
              <a:off x="7719910" y="2662510"/>
              <a:ext cx="119640" cy="0"/>
            </a:xfrm>
            <a:custGeom>
              <a:avLst/>
              <a:pathLst>
                <a:path w="119640" h="0">
                  <a:moveTo>
                    <a:pt x="0" y="0"/>
                  </a:moveTo>
                  <a:lnTo>
                    <a:pt x="59820" y="0"/>
                  </a:lnTo>
                  <a:lnTo>
                    <a:pt x="119640" y="0"/>
                  </a:lnTo>
                  <a:lnTo>
                    <a:pt x="11964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87" name="pl87"/>
            <p:cNvSpPr/>
            <p:nvPr/>
          </p:nvSpPr>
          <p:spPr>
            <a:xfrm>
              <a:off x="7360988" y="2759714"/>
              <a:ext cx="538382" cy="0"/>
            </a:xfrm>
            <a:custGeom>
              <a:avLst/>
              <a:pathLst>
                <a:path w="538382" h="0">
                  <a:moveTo>
                    <a:pt x="0" y="0"/>
                  </a:moveTo>
                  <a:lnTo>
                    <a:pt x="358921" y="0"/>
                  </a:lnTo>
                  <a:lnTo>
                    <a:pt x="358921" y="0"/>
                  </a:lnTo>
                  <a:lnTo>
                    <a:pt x="478562"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88" name="pl88"/>
            <p:cNvSpPr/>
            <p:nvPr/>
          </p:nvSpPr>
          <p:spPr>
            <a:xfrm>
              <a:off x="7480629" y="2856918"/>
              <a:ext cx="299101" cy="0"/>
            </a:xfrm>
            <a:custGeom>
              <a:avLst/>
              <a:pathLst>
                <a:path w="299101" h="0">
                  <a:moveTo>
                    <a:pt x="0" y="0"/>
                  </a:moveTo>
                  <a:lnTo>
                    <a:pt x="119640" y="0"/>
                  </a:lnTo>
                  <a:lnTo>
                    <a:pt x="119640" y="0"/>
                  </a:lnTo>
                  <a:lnTo>
                    <a:pt x="179460" y="0"/>
                  </a:lnTo>
                  <a:lnTo>
                    <a:pt x="239281" y="0"/>
                  </a:lnTo>
                  <a:lnTo>
                    <a:pt x="239281" y="0"/>
                  </a:lnTo>
                  <a:lnTo>
                    <a:pt x="299101" y="0"/>
                  </a:lnTo>
                </a:path>
              </a:pathLst>
            </a:custGeom>
            <a:ln w="67753" cap="flat">
              <a:solidFill>
                <a:srgbClr val="E8E8E8">
                  <a:alpha val="100000"/>
                </a:srgbClr>
              </a:solidFill>
              <a:prstDash val="solid"/>
              <a:round/>
            </a:ln>
          </p:spPr>
          <p:txBody>
            <a:bodyPr/>
            <a:lstStyle/>
            <a:p/>
          </p:txBody>
        </p:sp>
        <p:sp>
          <p:nvSpPr>
            <p:cNvPr id="89" name="pl89"/>
            <p:cNvSpPr/>
            <p:nvPr/>
          </p:nvSpPr>
          <p:spPr>
            <a:xfrm>
              <a:off x="7719910" y="2954122"/>
              <a:ext cx="179460" cy="0"/>
            </a:xfrm>
            <a:custGeom>
              <a:avLst/>
              <a:pathLst>
                <a:path w="179460" h="0">
                  <a:moveTo>
                    <a:pt x="0" y="0"/>
                  </a:moveTo>
                  <a:lnTo>
                    <a:pt x="59820" y="0"/>
                  </a:lnTo>
                  <a:lnTo>
                    <a:pt x="5982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90" name="pl90"/>
            <p:cNvSpPr/>
            <p:nvPr/>
          </p:nvSpPr>
          <p:spPr>
            <a:xfrm>
              <a:off x="7779730" y="3051326"/>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91" name="pl91"/>
            <p:cNvSpPr/>
            <p:nvPr/>
          </p:nvSpPr>
          <p:spPr>
            <a:xfrm>
              <a:off x="7660089" y="3148529"/>
              <a:ext cx="239281" cy="0"/>
            </a:xfrm>
            <a:custGeom>
              <a:avLst/>
              <a:pathLst>
                <a:path w="239281" h="0">
                  <a:moveTo>
                    <a:pt x="0" y="0"/>
                  </a:moveTo>
                  <a:lnTo>
                    <a:pt x="0" y="0"/>
                  </a:lnTo>
                  <a:lnTo>
                    <a:pt x="0" y="0"/>
                  </a:lnTo>
                  <a:lnTo>
                    <a:pt x="59820" y="0"/>
                  </a:lnTo>
                  <a:lnTo>
                    <a:pt x="119640" y="0"/>
                  </a:lnTo>
                  <a:lnTo>
                    <a:pt x="119640" y="0"/>
                  </a:lnTo>
                  <a:lnTo>
                    <a:pt x="239281" y="0"/>
                  </a:lnTo>
                </a:path>
              </a:pathLst>
            </a:custGeom>
            <a:ln w="67753" cap="flat">
              <a:solidFill>
                <a:srgbClr val="E8E8E8">
                  <a:alpha val="100000"/>
                </a:srgbClr>
              </a:solidFill>
              <a:prstDash val="solid"/>
              <a:round/>
            </a:ln>
          </p:spPr>
          <p:txBody>
            <a:bodyPr/>
            <a:lstStyle/>
            <a:p/>
          </p:txBody>
        </p:sp>
        <p:sp>
          <p:nvSpPr>
            <p:cNvPr id="92" name="pl92"/>
            <p:cNvSpPr/>
            <p:nvPr/>
          </p:nvSpPr>
          <p:spPr>
            <a:xfrm>
              <a:off x="7779730" y="3245733"/>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93" name="pl93"/>
            <p:cNvSpPr/>
            <p:nvPr/>
          </p:nvSpPr>
          <p:spPr>
            <a:xfrm>
              <a:off x="7779730" y="334293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94" name="pl94"/>
            <p:cNvSpPr/>
            <p:nvPr/>
          </p:nvSpPr>
          <p:spPr>
            <a:xfrm>
              <a:off x="7719910" y="3440141"/>
              <a:ext cx="119640" cy="0"/>
            </a:xfrm>
            <a:custGeom>
              <a:avLst/>
              <a:pathLst>
                <a:path w="119640" h="0">
                  <a:moveTo>
                    <a:pt x="0" y="0"/>
                  </a:moveTo>
                  <a:lnTo>
                    <a:pt x="5982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5" name="pl95"/>
            <p:cNvSpPr/>
            <p:nvPr/>
          </p:nvSpPr>
          <p:spPr>
            <a:xfrm>
              <a:off x="7779730" y="3537345"/>
              <a:ext cx="59820" cy="0"/>
            </a:xfrm>
            <a:custGeom>
              <a:avLst/>
              <a:pathLst>
                <a:path w="59820" h="0">
                  <a:moveTo>
                    <a:pt x="0" y="0"/>
                  </a:moveTo>
                  <a:lnTo>
                    <a:pt x="0" y="0"/>
                  </a:lnTo>
                  <a:lnTo>
                    <a:pt x="0" y="0"/>
                  </a:lnTo>
                  <a:lnTo>
                    <a:pt x="0" y="0"/>
                  </a:lnTo>
                  <a:lnTo>
                    <a:pt x="0" y="0"/>
                  </a:lnTo>
                  <a:lnTo>
                    <a:pt x="59820" y="0"/>
                  </a:lnTo>
                  <a:lnTo>
                    <a:pt x="59820" y="0"/>
                  </a:lnTo>
                </a:path>
              </a:pathLst>
            </a:custGeom>
            <a:ln w="67753" cap="flat">
              <a:solidFill>
                <a:srgbClr val="E8E8E8">
                  <a:alpha val="100000"/>
                </a:srgbClr>
              </a:solidFill>
              <a:prstDash val="solid"/>
              <a:round/>
            </a:ln>
          </p:spPr>
          <p:txBody>
            <a:bodyPr/>
            <a:lstStyle/>
            <a:p/>
          </p:txBody>
        </p:sp>
        <p:sp>
          <p:nvSpPr>
            <p:cNvPr id="96" name="pl96"/>
            <p:cNvSpPr/>
            <p:nvPr/>
          </p:nvSpPr>
          <p:spPr>
            <a:xfrm>
              <a:off x="7719910" y="3634549"/>
              <a:ext cx="179460" cy="0"/>
            </a:xfrm>
            <a:custGeom>
              <a:avLst/>
              <a:pathLst>
                <a:path w="179460" h="0">
                  <a:moveTo>
                    <a:pt x="0" y="0"/>
                  </a:moveTo>
                  <a:lnTo>
                    <a:pt x="0" y="0"/>
                  </a:lnTo>
                  <a:lnTo>
                    <a:pt x="0" y="0"/>
                  </a:lnTo>
                  <a:lnTo>
                    <a:pt x="59820" y="0"/>
                  </a:lnTo>
                  <a:lnTo>
                    <a:pt x="59820" y="0"/>
                  </a:lnTo>
                  <a:lnTo>
                    <a:pt x="119640" y="0"/>
                  </a:lnTo>
                  <a:lnTo>
                    <a:pt x="179460" y="0"/>
                  </a:lnTo>
                </a:path>
              </a:pathLst>
            </a:custGeom>
            <a:ln w="67753" cap="flat">
              <a:solidFill>
                <a:srgbClr val="E8E8E8">
                  <a:alpha val="100000"/>
                </a:srgbClr>
              </a:solidFill>
              <a:prstDash val="solid"/>
              <a:round/>
            </a:ln>
          </p:spPr>
          <p:txBody>
            <a:bodyPr/>
            <a:lstStyle/>
            <a:p/>
          </p:txBody>
        </p:sp>
        <p:sp>
          <p:nvSpPr>
            <p:cNvPr id="97" name="pl97"/>
            <p:cNvSpPr/>
            <p:nvPr/>
          </p:nvSpPr>
          <p:spPr>
            <a:xfrm>
              <a:off x="7420808" y="3731752"/>
              <a:ext cx="239281" cy="0"/>
            </a:xfrm>
            <a:custGeom>
              <a:avLst/>
              <a:pathLst>
                <a:path w="239281" h="0">
                  <a:moveTo>
                    <a:pt x="0" y="0"/>
                  </a:moveTo>
                  <a:lnTo>
                    <a:pt x="239281" y="0"/>
                  </a:lnTo>
                  <a:lnTo>
                    <a:pt x="239281" y="0"/>
                  </a:lnTo>
                  <a:lnTo>
                    <a:pt x="239281"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8" name="pl98"/>
            <p:cNvSpPr/>
            <p:nvPr/>
          </p:nvSpPr>
          <p:spPr>
            <a:xfrm>
              <a:off x="7600269" y="3828956"/>
              <a:ext cx="119640" cy="0"/>
            </a:xfrm>
            <a:custGeom>
              <a:avLst/>
              <a:pathLst>
                <a:path w="119640" h="0">
                  <a:moveTo>
                    <a:pt x="0" y="0"/>
                  </a:moveTo>
                  <a:lnTo>
                    <a:pt x="0" y="0"/>
                  </a:lnTo>
                  <a:lnTo>
                    <a:pt x="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9" name="pl99"/>
            <p:cNvSpPr/>
            <p:nvPr/>
          </p:nvSpPr>
          <p:spPr>
            <a:xfrm>
              <a:off x="6643144" y="3926160"/>
              <a:ext cx="1016945" cy="0"/>
            </a:xfrm>
            <a:custGeom>
              <a:avLst/>
              <a:pathLst>
                <a:path w="1016945" h="0">
                  <a:moveTo>
                    <a:pt x="0" y="0"/>
                  </a:moveTo>
                  <a:lnTo>
                    <a:pt x="658023" y="0"/>
                  </a:lnTo>
                  <a:lnTo>
                    <a:pt x="777663" y="0"/>
                  </a:lnTo>
                  <a:lnTo>
                    <a:pt x="897304" y="0"/>
                  </a:lnTo>
                  <a:lnTo>
                    <a:pt x="897304" y="0"/>
                  </a:lnTo>
                  <a:lnTo>
                    <a:pt x="1016945" y="0"/>
                  </a:lnTo>
                  <a:lnTo>
                    <a:pt x="1016945" y="0"/>
                  </a:lnTo>
                </a:path>
              </a:pathLst>
            </a:custGeom>
            <a:ln w="67753" cap="flat">
              <a:solidFill>
                <a:srgbClr val="E8E8E8">
                  <a:alpha val="100000"/>
                </a:srgbClr>
              </a:solidFill>
              <a:prstDash val="solid"/>
              <a:round/>
            </a:ln>
          </p:spPr>
          <p:txBody>
            <a:bodyPr/>
            <a:lstStyle/>
            <a:p/>
          </p:txBody>
        </p:sp>
        <p:sp>
          <p:nvSpPr>
            <p:cNvPr id="100" name="pl100"/>
            <p:cNvSpPr/>
            <p:nvPr/>
          </p:nvSpPr>
          <p:spPr>
            <a:xfrm>
              <a:off x="7600269" y="4023364"/>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101" name="pl101"/>
            <p:cNvSpPr/>
            <p:nvPr/>
          </p:nvSpPr>
          <p:spPr>
            <a:xfrm>
              <a:off x="7540449" y="4120568"/>
              <a:ext cx="179460" cy="0"/>
            </a:xfrm>
            <a:custGeom>
              <a:avLst/>
              <a:pathLst>
                <a:path w="179460" h="0">
                  <a:moveTo>
                    <a:pt x="0" y="0"/>
                  </a:moveTo>
                  <a:lnTo>
                    <a:pt x="59820" y="0"/>
                  </a:lnTo>
                  <a:lnTo>
                    <a:pt x="59820" y="0"/>
                  </a:lnTo>
                  <a:lnTo>
                    <a:pt x="5982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102" name="pl102"/>
            <p:cNvSpPr/>
            <p:nvPr/>
          </p:nvSpPr>
          <p:spPr>
            <a:xfrm>
              <a:off x="7480629" y="4217772"/>
              <a:ext cx="239281" cy="0"/>
            </a:xfrm>
            <a:custGeom>
              <a:avLst/>
              <a:pathLst>
                <a:path w="239281" h="0">
                  <a:moveTo>
                    <a:pt x="0" y="0"/>
                  </a:moveTo>
                  <a:lnTo>
                    <a:pt x="0" y="0"/>
                  </a:lnTo>
                  <a:lnTo>
                    <a:pt x="59820" y="0"/>
                  </a:lnTo>
                  <a:lnTo>
                    <a:pt x="59820" y="0"/>
                  </a:lnTo>
                  <a:lnTo>
                    <a:pt x="59820" y="0"/>
                  </a:lnTo>
                  <a:lnTo>
                    <a:pt x="179460" y="0"/>
                  </a:lnTo>
                  <a:lnTo>
                    <a:pt x="239281" y="0"/>
                  </a:lnTo>
                </a:path>
              </a:pathLst>
            </a:custGeom>
            <a:ln w="67753" cap="flat">
              <a:solidFill>
                <a:srgbClr val="E8E8E8">
                  <a:alpha val="100000"/>
                </a:srgbClr>
              </a:solidFill>
              <a:prstDash val="solid"/>
              <a:round/>
            </a:ln>
          </p:spPr>
          <p:txBody>
            <a:bodyPr/>
            <a:lstStyle/>
            <a:p/>
          </p:txBody>
        </p:sp>
        <p:sp>
          <p:nvSpPr>
            <p:cNvPr id="103" name="pl103"/>
            <p:cNvSpPr/>
            <p:nvPr/>
          </p:nvSpPr>
          <p:spPr>
            <a:xfrm>
              <a:off x="7480629" y="4314975"/>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104" name="pl104"/>
            <p:cNvSpPr/>
            <p:nvPr/>
          </p:nvSpPr>
          <p:spPr>
            <a:xfrm>
              <a:off x="7420808" y="4412179"/>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105" name="pl105"/>
            <p:cNvSpPr/>
            <p:nvPr/>
          </p:nvSpPr>
          <p:spPr>
            <a:xfrm>
              <a:off x="7480629" y="4509383"/>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106" name="pl106"/>
            <p:cNvSpPr/>
            <p:nvPr/>
          </p:nvSpPr>
          <p:spPr>
            <a:xfrm>
              <a:off x="7360988" y="4606587"/>
              <a:ext cx="239281" cy="0"/>
            </a:xfrm>
            <a:custGeom>
              <a:avLst/>
              <a:pathLst>
                <a:path w="239281" h="0">
                  <a:moveTo>
                    <a:pt x="0" y="0"/>
                  </a:moveTo>
                  <a:lnTo>
                    <a:pt x="119640" y="0"/>
                  </a:lnTo>
                  <a:lnTo>
                    <a:pt x="179460" y="0"/>
                  </a:lnTo>
                  <a:lnTo>
                    <a:pt x="17946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7" name="pl107"/>
            <p:cNvSpPr/>
            <p:nvPr/>
          </p:nvSpPr>
          <p:spPr>
            <a:xfrm>
              <a:off x="7360988" y="4703791"/>
              <a:ext cx="299101" cy="0"/>
            </a:xfrm>
            <a:custGeom>
              <a:avLst/>
              <a:pathLst>
                <a:path w="299101" h="0">
                  <a:moveTo>
                    <a:pt x="0" y="0"/>
                  </a:moveTo>
                  <a:lnTo>
                    <a:pt x="59820" y="0"/>
                  </a:lnTo>
                  <a:lnTo>
                    <a:pt x="119640" y="0"/>
                  </a:lnTo>
                  <a:lnTo>
                    <a:pt x="179460" y="0"/>
                  </a:lnTo>
                  <a:lnTo>
                    <a:pt x="239281" y="0"/>
                  </a:lnTo>
                  <a:lnTo>
                    <a:pt x="239281" y="0"/>
                  </a:lnTo>
                  <a:lnTo>
                    <a:pt x="299101" y="0"/>
                  </a:lnTo>
                </a:path>
              </a:pathLst>
            </a:custGeom>
            <a:ln w="67753" cap="flat">
              <a:solidFill>
                <a:srgbClr val="E8E8E8">
                  <a:alpha val="100000"/>
                </a:srgbClr>
              </a:solidFill>
              <a:prstDash val="solid"/>
              <a:round/>
            </a:ln>
          </p:spPr>
          <p:txBody>
            <a:bodyPr/>
            <a:lstStyle/>
            <a:p/>
          </p:txBody>
        </p:sp>
        <p:sp>
          <p:nvSpPr>
            <p:cNvPr id="108" name="pl108"/>
            <p:cNvSpPr/>
            <p:nvPr/>
          </p:nvSpPr>
          <p:spPr>
            <a:xfrm>
              <a:off x="7301168" y="4800995"/>
              <a:ext cx="538382" cy="0"/>
            </a:xfrm>
            <a:custGeom>
              <a:avLst/>
              <a:pathLst>
                <a:path w="538382" h="0">
                  <a:moveTo>
                    <a:pt x="0" y="0"/>
                  </a:moveTo>
                  <a:lnTo>
                    <a:pt x="0" y="0"/>
                  </a:lnTo>
                  <a:lnTo>
                    <a:pt x="59820" y="0"/>
                  </a:lnTo>
                  <a:lnTo>
                    <a:pt x="59820" y="0"/>
                  </a:lnTo>
                  <a:lnTo>
                    <a:pt x="179460" y="0"/>
                  </a:lnTo>
                  <a:lnTo>
                    <a:pt x="358921" y="0"/>
                  </a:lnTo>
                  <a:lnTo>
                    <a:pt x="538382" y="0"/>
                  </a:lnTo>
                </a:path>
              </a:pathLst>
            </a:custGeom>
            <a:ln w="67753" cap="flat">
              <a:solidFill>
                <a:srgbClr val="E8E8E8">
                  <a:alpha val="100000"/>
                </a:srgbClr>
              </a:solidFill>
              <a:prstDash val="solid"/>
              <a:round/>
            </a:ln>
          </p:spPr>
          <p:txBody>
            <a:bodyPr/>
            <a:lstStyle/>
            <a:p/>
          </p:txBody>
        </p:sp>
        <p:sp>
          <p:nvSpPr>
            <p:cNvPr id="109" name="pl109"/>
            <p:cNvSpPr/>
            <p:nvPr/>
          </p:nvSpPr>
          <p:spPr>
            <a:xfrm>
              <a:off x="7241347" y="4898198"/>
              <a:ext cx="179460" cy="0"/>
            </a:xfrm>
            <a:custGeom>
              <a:avLst/>
              <a:pathLst>
                <a:path w="179460" h="0">
                  <a:moveTo>
                    <a:pt x="0" y="0"/>
                  </a:moveTo>
                  <a:lnTo>
                    <a:pt x="59820" y="0"/>
                  </a:lnTo>
                  <a:lnTo>
                    <a:pt x="5982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110" name="pl110"/>
            <p:cNvSpPr/>
            <p:nvPr/>
          </p:nvSpPr>
          <p:spPr>
            <a:xfrm>
              <a:off x="7301168" y="4995402"/>
              <a:ext cx="418742" cy="0"/>
            </a:xfrm>
            <a:custGeom>
              <a:avLst/>
              <a:pathLst>
                <a:path w="418742" h="0">
                  <a:moveTo>
                    <a:pt x="0" y="0"/>
                  </a:moveTo>
                  <a:lnTo>
                    <a:pt x="0" y="0"/>
                  </a:lnTo>
                  <a:lnTo>
                    <a:pt x="179460" y="0"/>
                  </a:lnTo>
                  <a:lnTo>
                    <a:pt x="179460" y="0"/>
                  </a:lnTo>
                  <a:lnTo>
                    <a:pt x="239281" y="0"/>
                  </a:lnTo>
                  <a:lnTo>
                    <a:pt x="239281" y="0"/>
                  </a:lnTo>
                  <a:lnTo>
                    <a:pt x="418742" y="0"/>
                  </a:lnTo>
                </a:path>
              </a:pathLst>
            </a:custGeom>
            <a:ln w="67753" cap="flat">
              <a:solidFill>
                <a:srgbClr val="E8E8E8">
                  <a:alpha val="100000"/>
                </a:srgbClr>
              </a:solidFill>
              <a:prstDash val="solid"/>
              <a:round/>
            </a:ln>
          </p:spPr>
          <p:txBody>
            <a:bodyPr/>
            <a:lstStyle/>
            <a:p/>
          </p:txBody>
        </p:sp>
        <p:sp>
          <p:nvSpPr>
            <p:cNvPr id="111" name="pl111"/>
            <p:cNvSpPr/>
            <p:nvPr/>
          </p:nvSpPr>
          <p:spPr>
            <a:xfrm>
              <a:off x="7241347" y="5092606"/>
              <a:ext cx="299101" cy="0"/>
            </a:xfrm>
            <a:custGeom>
              <a:avLst/>
              <a:pathLst>
                <a:path w="299101" h="0">
                  <a:moveTo>
                    <a:pt x="0" y="0"/>
                  </a:moveTo>
                  <a:lnTo>
                    <a:pt x="59820" y="0"/>
                  </a:lnTo>
                  <a:lnTo>
                    <a:pt x="119640" y="0"/>
                  </a:lnTo>
                  <a:lnTo>
                    <a:pt x="179460" y="0"/>
                  </a:lnTo>
                  <a:lnTo>
                    <a:pt x="239281" y="0"/>
                  </a:lnTo>
                  <a:lnTo>
                    <a:pt x="299101" y="0"/>
                  </a:lnTo>
                  <a:lnTo>
                    <a:pt x="299101" y="0"/>
                  </a:lnTo>
                </a:path>
              </a:pathLst>
            </a:custGeom>
            <a:ln w="67753" cap="flat">
              <a:solidFill>
                <a:srgbClr val="E8E8E8">
                  <a:alpha val="100000"/>
                </a:srgbClr>
              </a:solidFill>
              <a:prstDash val="solid"/>
              <a:round/>
            </a:ln>
          </p:spPr>
          <p:txBody>
            <a:bodyPr/>
            <a:lstStyle/>
            <a:p/>
          </p:txBody>
        </p:sp>
        <p:sp>
          <p:nvSpPr>
            <p:cNvPr id="112" name="pl112"/>
            <p:cNvSpPr/>
            <p:nvPr/>
          </p:nvSpPr>
          <p:spPr>
            <a:xfrm>
              <a:off x="6882426" y="5189810"/>
              <a:ext cx="658023" cy="0"/>
            </a:xfrm>
            <a:custGeom>
              <a:avLst/>
              <a:pathLst>
                <a:path w="658023" h="0">
                  <a:moveTo>
                    <a:pt x="0" y="0"/>
                  </a:moveTo>
                  <a:lnTo>
                    <a:pt x="179460" y="0"/>
                  </a:lnTo>
                  <a:lnTo>
                    <a:pt x="239281" y="0"/>
                  </a:lnTo>
                  <a:lnTo>
                    <a:pt x="358921" y="0"/>
                  </a:lnTo>
                  <a:lnTo>
                    <a:pt x="538382" y="0"/>
                  </a:lnTo>
                  <a:lnTo>
                    <a:pt x="598203" y="0"/>
                  </a:lnTo>
                  <a:lnTo>
                    <a:pt x="658023" y="0"/>
                  </a:lnTo>
                </a:path>
              </a:pathLst>
            </a:custGeom>
            <a:ln w="67753" cap="flat">
              <a:solidFill>
                <a:srgbClr val="E8E8E8">
                  <a:alpha val="100000"/>
                </a:srgbClr>
              </a:solidFill>
              <a:prstDash val="solid"/>
              <a:round/>
            </a:ln>
          </p:spPr>
          <p:txBody>
            <a:bodyPr/>
            <a:lstStyle/>
            <a:p/>
          </p:txBody>
        </p:sp>
        <p:sp>
          <p:nvSpPr>
            <p:cNvPr id="113" name="pl113"/>
            <p:cNvSpPr/>
            <p:nvPr/>
          </p:nvSpPr>
          <p:spPr>
            <a:xfrm>
              <a:off x="7061886" y="5287014"/>
              <a:ext cx="837484" cy="0"/>
            </a:xfrm>
            <a:custGeom>
              <a:avLst/>
              <a:pathLst>
                <a:path w="837484" h="0">
                  <a:moveTo>
                    <a:pt x="0" y="0"/>
                  </a:moveTo>
                  <a:lnTo>
                    <a:pt x="239281" y="0"/>
                  </a:lnTo>
                  <a:lnTo>
                    <a:pt x="299101" y="0"/>
                  </a:lnTo>
                  <a:lnTo>
                    <a:pt x="299101" y="0"/>
                  </a:lnTo>
                  <a:lnTo>
                    <a:pt x="299101" y="0"/>
                  </a:lnTo>
                  <a:lnTo>
                    <a:pt x="358921" y="0"/>
                  </a:lnTo>
                  <a:lnTo>
                    <a:pt x="837484" y="0"/>
                  </a:lnTo>
                </a:path>
              </a:pathLst>
            </a:custGeom>
            <a:ln w="67753" cap="flat">
              <a:solidFill>
                <a:srgbClr val="E8E8E8">
                  <a:alpha val="100000"/>
                </a:srgbClr>
              </a:solidFill>
              <a:prstDash val="solid"/>
              <a:round/>
            </a:ln>
          </p:spPr>
          <p:txBody>
            <a:bodyPr/>
            <a:lstStyle/>
            <a:p/>
          </p:txBody>
        </p:sp>
        <p:sp>
          <p:nvSpPr>
            <p:cNvPr id="114" name="pl114"/>
            <p:cNvSpPr/>
            <p:nvPr/>
          </p:nvSpPr>
          <p:spPr>
            <a:xfrm>
              <a:off x="7061886" y="5384218"/>
              <a:ext cx="717843" cy="0"/>
            </a:xfrm>
            <a:custGeom>
              <a:avLst/>
              <a:pathLst>
                <a:path w="717843" h="0">
                  <a:moveTo>
                    <a:pt x="0" y="0"/>
                  </a:moveTo>
                  <a:lnTo>
                    <a:pt x="0" y="0"/>
                  </a:lnTo>
                  <a:lnTo>
                    <a:pt x="119640" y="0"/>
                  </a:lnTo>
                  <a:lnTo>
                    <a:pt x="119640" y="0"/>
                  </a:lnTo>
                  <a:lnTo>
                    <a:pt x="179460" y="0"/>
                  </a:lnTo>
                  <a:lnTo>
                    <a:pt x="239281" y="0"/>
                  </a:lnTo>
                  <a:lnTo>
                    <a:pt x="717843" y="0"/>
                  </a:lnTo>
                </a:path>
              </a:pathLst>
            </a:custGeom>
            <a:ln w="67753" cap="flat">
              <a:solidFill>
                <a:srgbClr val="E8E8E8">
                  <a:alpha val="100000"/>
                </a:srgbClr>
              </a:solidFill>
              <a:prstDash val="solid"/>
              <a:round/>
            </a:ln>
          </p:spPr>
          <p:txBody>
            <a:bodyPr/>
            <a:lstStyle/>
            <a:p/>
          </p:txBody>
        </p:sp>
        <p:sp>
          <p:nvSpPr>
            <p:cNvPr id="115" name="pl115"/>
            <p:cNvSpPr/>
            <p:nvPr/>
          </p:nvSpPr>
          <p:spPr>
            <a:xfrm>
              <a:off x="6942246" y="5481421"/>
              <a:ext cx="478562" cy="0"/>
            </a:xfrm>
            <a:custGeom>
              <a:avLst/>
              <a:pathLst>
                <a:path w="478562" h="0">
                  <a:moveTo>
                    <a:pt x="0" y="0"/>
                  </a:moveTo>
                  <a:lnTo>
                    <a:pt x="119640" y="0"/>
                  </a:lnTo>
                  <a:lnTo>
                    <a:pt x="119640" y="0"/>
                  </a:lnTo>
                  <a:lnTo>
                    <a:pt x="119640" y="0"/>
                  </a:lnTo>
                  <a:lnTo>
                    <a:pt x="239281" y="0"/>
                  </a:lnTo>
                  <a:lnTo>
                    <a:pt x="358921" y="0"/>
                  </a:lnTo>
                  <a:lnTo>
                    <a:pt x="478562" y="0"/>
                  </a:lnTo>
                </a:path>
              </a:pathLst>
            </a:custGeom>
            <a:ln w="67753" cap="flat">
              <a:solidFill>
                <a:srgbClr val="E8E8E8">
                  <a:alpha val="100000"/>
                </a:srgbClr>
              </a:solidFill>
              <a:prstDash val="solid"/>
              <a:round/>
            </a:ln>
          </p:spPr>
          <p:txBody>
            <a:bodyPr/>
            <a:lstStyle/>
            <a:p/>
          </p:txBody>
        </p:sp>
        <p:sp>
          <p:nvSpPr>
            <p:cNvPr id="116" name="pl116"/>
            <p:cNvSpPr/>
            <p:nvPr/>
          </p:nvSpPr>
          <p:spPr>
            <a:xfrm>
              <a:off x="6882426" y="5578625"/>
              <a:ext cx="538382" cy="0"/>
            </a:xfrm>
            <a:custGeom>
              <a:avLst/>
              <a:pathLst>
                <a:path w="538382" h="0">
                  <a:moveTo>
                    <a:pt x="0" y="0"/>
                  </a:moveTo>
                  <a:lnTo>
                    <a:pt x="239281" y="0"/>
                  </a:lnTo>
                  <a:lnTo>
                    <a:pt x="299101" y="0"/>
                  </a:lnTo>
                  <a:lnTo>
                    <a:pt x="299101" y="0"/>
                  </a:lnTo>
                  <a:lnTo>
                    <a:pt x="299101" y="0"/>
                  </a:lnTo>
                  <a:lnTo>
                    <a:pt x="418742" y="0"/>
                  </a:lnTo>
                  <a:lnTo>
                    <a:pt x="538382" y="0"/>
                  </a:lnTo>
                </a:path>
              </a:pathLst>
            </a:custGeom>
            <a:ln w="67753" cap="flat">
              <a:solidFill>
                <a:srgbClr val="E8E8E8">
                  <a:alpha val="100000"/>
                </a:srgbClr>
              </a:solidFill>
              <a:prstDash val="solid"/>
              <a:round/>
            </a:ln>
          </p:spPr>
          <p:txBody>
            <a:bodyPr/>
            <a:lstStyle/>
            <a:p/>
          </p:txBody>
        </p:sp>
        <p:sp>
          <p:nvSpPr>
            <p:cNvPr id="117" name="pl117"/>
            <p:cNvSpPr/>
            <p:nvPr/>
          </p:nvSpPr>
          <p:spPr>
            <a:xfrm>
              <a:off x="5925301" y="5675829"/>
              <a:ext cx="897304" cy="0"/>
            </a:xfrm>
            <a:custGeom>
              <a:avLst/>
              <a:pathLst>
                <a:path w="897304" h="0">
                  <a:moveTo>
                    <a:pt x="0" y="0"/>
                  </a:moveTo>
                  <a:lnTo>
                    <a:pt x="59820" y="0"/>
                  </a:lnTo>
                  <a:lnTo>
                    <a:pt x="119640" y="0"/>
                  </a:lnTo>
                  <a:lnTo>
                    <a:pt x="299101" y="0"/>
                  </a:lnTo>
                  <a:lnTo>
                    <a:pt x="418742" y="0"/>
                  </a:lnTo>
                  <a:lnTo>
                    <a:pt x="478562" y="0"/>
                  </a:lnTo>
                  <a:lnTo>
                    <a:pt x="897304" y="0"/>
                  </a:lnTo>
                </a:path>
              </a:pathLst>
            </a:custGeom>
            <a:ln w="67753" cap="flat">
              <a:solidFill>
                <a:srgbClr val="E8E8E8">
                  <a:alpha val="100000"/>
                </a:srgbClr>
              </a:solidFill>
              <a:prstDash val="solid"/>
              <a:round/>
            </a:ln>
          </p:spPr>
          <p:txBody>
            <a:bodyPr/>
            <a:lstStyle/>
            <a:p/>
          </p:txBody>
        </p:sp>
        <p:sp>
          <p:nvSpPr>
            <p:cNvPr id="118" name="pl118"/>
            <p:cNvSpPr/>
            <p:nvPr/>
          </p:nvSpPr>
          <p:spPr>
            <a:xfrm>
              <a:off x="5745840" y="5773033"/>
              <a:ext cx="837484" cy="0"/>
            </a:xfrm>
            <a:custGeom>
              <a:avLst/>
              <a:pathLst>
                <a:path w="837484" h="0">
                  <a:moveTo>
                    <a:pt x="0" y="0"/>
                  </a:moveTo>
                  <a:lnTo>
                    <a:pt x="59820" y="0"/>
                  </a:lnTo>
                  <a:lnTo>
                    <a:pt x="119640" y="0"/>
                  </a:lnTo>
                  <a:lnTo>
                    <a:pt x="119640" y="0"/>
                  </a:lnTo>
                  <a:lnTo>
                    <a:pt x="119640" y="0"/>
                  </a:lnTo>
                  <a:lnTo>
                    <a:pt x="119640" y="0"/>
                  </a:lnTo>
                  <a:lnTo>
                    <a:pt x="837484" y="0"/>
                  </a:lnTo>
                </a:path>
              </a:pathLst>
            </a:custGeom>
            <a:ln w="67753" cap="flat">
              <a:solidFill>
                <a:srgbClr val="E8E8E8">
                  <a:alpha val="100000"/>
                </a:srgbClr>
              </a:solidFill>
              <a:prstDash val="solid"/>
              <a:round/>
            </a:ln>
          </p:spPr>
          <p:txBody>
            <a:bodyPr/>
            <a:lstStyle/>
            <a:p/>
          </p:txBody>
        </p:sp>
        <p:sp>
          <p:nvSpPr>
            <p:cNvPr id="119" name="pt119"/>
            <p:cNvSpPr/>
            <p:nvPr/>
          </p:nvSpPr>
          <p:spPr>
            <a:xfrm>
              <a:off x="7894871"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894871"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3505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83505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83505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894871"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83505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94871"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94871"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4871"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505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3505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505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3505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71541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71541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71541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71541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1541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7523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416308"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578824"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80116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74134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86098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86098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86098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860980"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894871"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7296668"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7177027"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7057386"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7057386"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7057386"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7416308"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937746"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71541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47612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65558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71541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77523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715410"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715410"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65558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53594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894871"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894871"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894871"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894871"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71541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7523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7523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7523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77523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83505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83505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83505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7523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7523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535949"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76129"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416308"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23684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057386"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877926"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11720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83505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83505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83505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83505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83505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894871"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775230"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715410"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775230"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83505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83505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3505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94871"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94871"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94871"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94871"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894871"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83505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83505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71541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83505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83505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9576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9576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9576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3594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3594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76129"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356488"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15410"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9576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59576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65558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5558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9576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65558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818105"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399363"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339543"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219902"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980621"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6040441"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920801"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894871"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35648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29666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35648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41630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35648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057386"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1541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715410"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65558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53594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53594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53594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47612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47612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59576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759576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759576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753594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753594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747612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747612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59576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59576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5558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3594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47612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41630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35648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715410"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7535949"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7296668"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7476129"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476129"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535949"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7296668"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894871"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83505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83505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83505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894871"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894871"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894871"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894871"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416308"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11720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17702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296668"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17702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17702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877926"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23684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17702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775230"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296668"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717702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7057386"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7057386"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7523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356488"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476129"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416308"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535949"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535949"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236847"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296668"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75230"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47612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41630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47612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53594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65558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47612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894871"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83505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77523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7523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71541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71541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15410"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835050"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55589"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476129"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29666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29666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35648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35648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83505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83505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83505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83505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83505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83505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83505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83505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77523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71541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77523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77523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83505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83505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41630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35648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236847"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29666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29666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29666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35648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894871"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835050"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65558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894871"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894871"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715410"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59576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296668"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53594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416308"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638644"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53594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65558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65558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53594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53594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53594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47612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47612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47612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47612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71541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71541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83505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894871"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894871"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356488"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83505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860994" y="19437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860994" y="19437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801174" y="19437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860994" y="2040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801174" y="2040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801174" y="2040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681533" y="6800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741353" y="6800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860994" y="6800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382432" y="36933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621713" y="36933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621713" y="36933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544947" y="5734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5827104" y="5734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5827104" y="5734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801174" y="2138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801174" y="2138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801174" y="2138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860994" y="2235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801174" y="2235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801174" y="2235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7262791" y="54430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7382432" y="54430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6903869" y="54430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681533" y="28185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681533" y="28185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741353" y="28185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681533" y="40821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561893" y="40821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502072" y="40821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860994" y="777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860994" y="777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860994" y="777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860994" y="29157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741353" y="29157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741353" y="29157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741353" y="3012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741353" y="3012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741353" y="3012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502072" y="5151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6844049" y="5151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083330" y="5151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801174" y="23325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7801174" y="23325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801174" y="23325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860994" y="8744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860994" y="8744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860994" y="8744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860994" y="31101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621713" y="31101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741353" y="31101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801174"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741353"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741353"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860994" y="24297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801174" y="24297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801174" y="24297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60994" y="97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60994" y="97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60994" y="97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621713" y="2526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801174" y="2526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801174" y="2526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561893" y="45682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442252" y="45682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322611" y="45682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60994" y="1068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860994" y="1068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860994" y="1068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81533" y="37905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561893" y="37905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621713" y="37905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784229" y="5637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6006565" y="5637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5886924" y="5637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860994" y="52486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322611" y="52486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023510" y="52486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11660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860994" y="11660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860994" y="11660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681533" y="417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442252" y="417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442252" y="417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60994" y="12632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12632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12632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01174" y="1360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860994" y="1360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860994" y="1360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860994" y="14576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860994" y="14576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860994" y="14576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561893" y="42765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7442252" y="42765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7442252" y="42765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561893" y="4665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382432" y="4665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322611" y="4665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681533" y="49570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502072" y="49570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7262791" y="49570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860994" y="1554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860994" y="1554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860994" y="1554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860994" y="16520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860994" y="16520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860994" y="16520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60994" y="1749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860994" y="1749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860994" y="1749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382432" y="55402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143150" y="55402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6844049" y="55402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202971" y="5345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7023510" y="5345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7023510" y="5345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741353" y="33045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741353" y="33045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741353" y="33045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322611" y="5054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202971" y="5054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262791" y="5054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741353" y="43738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621713" y="43738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442252" y="43738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860994" y="35961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681533" y="35961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81533" y="35961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801174" y="47626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322611" y="47626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322611" y="47626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801174" y="26241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801174" y="26241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801174" y="26241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801174" y="34017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741353" y="34017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741353" y="34017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801174" y="3498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741353" y="3498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741353" y="3498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382432" y="48598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262791" y="48598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322611" y="48598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860994" y="18465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860994" y="18465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860994" y="18465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60994" y="39849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681533" y="39849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561893" y="39849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262791" y="3887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621713" y="3887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621713" y="3887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502072" y="4471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442252" y="4471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442252" y="4471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681533" y="27213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322611" y="27213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01174" y="27213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tx649"/>
            <p:cNvSpPr/>
            <p:nvPr/>
          </p:nvSpPr>
          <p:spPr>
            <a:xfrm>
              <a:off x="1135278" y="5725941"/>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650" name="tx650"/>
            <p:cNvSpPr/>
            <p:nvPr/>
          </p:nvSpPr>
          <p:spPr>
            <a:xfrm>
              <a:off x="1084346" y="5628737"/>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651" name="tx651"/>
            <p:cNvSpPr/>
            <p:nvPr/>
          </p:nvSpPr>
          <p:spPr>
            <a:xfrm>
              <a:off x="1231381" y="5531534"/>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652" name="tx652"/>
            <p:cNvSpPr/>
            <p:nvPr/>
          </p:nvSpPr>
          <p:spPr>
            <a:xfrm>
              <a:off x="508182" y="5434330"/>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653" name="tx653"/>
            <p:cNvSpPr/>
            <p:nvPr/>
          </p:nvSpPr>
          <p:spPr>
            <a:xfrm>
              <a:off x="847150" y="543433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654" name="tx654"/>
            <p:cNvSpPr/>
            <p:nvPr/>
          </p:nvSpPr>
          <p:spPr>
            <a:xfrm>
              <a:off x="1044935" y="5434330"/>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655" name="tx655"/>
            <p:cNvSpPr/>
            <p:nvPr/>
          </p:nvSpPr>
          <p:spPr>
            <a:xfrm>
              <a:off x="1208887" y="5337126"/>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656" name="tx656"/>
            <p:cNvSpPr/>
            <p:nvPr/>
          </p:nvSpPr>
          <p:spPr>
            <a:xfrm>
              <a:off x="1073190" y="5239922"/>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657" name="tx657"/>
            <p:cNvSpPr/>
            <p:nvPr/>
          </p:nvSpPr>
          <p:spPr>
            <a:xfrm>
              <a:off x="1276461" y="5142718"/>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658" name="tx658"/>
            <p:cNvSpPr/>
            <p:nvPr/>
          </p:nvSpPr>
          <p:spPr>
            <a:xfrm>
              <a:off x="1095867" y="5045514"/>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San</a:t>
              </a:r>
            </a:p>
          </p:txBody>
        </p:sp>
        <p:sp>
          <p:nvSpPr>
            <p:cNvPr id="659" name="tx659"/>
            <p:cNvSpPr/>
            <p:nvPr/>
          </p:nvSpPr>
          <p:spPr>
            <a:xfrm>
              <a:off x="1304899" y="5045514"/>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Marino</a:t>
              </a:r>
            </a:p>
          </p:txBody>
        </p:sp>
        <p:sp>
          <p:nvSpPr>
            <p:cNvPr id="660" name="tx660"/>
            <p:cNvSpPr/>
            <p:nvPr/>
          </p:nvSpPr>
          <p:spPr>
            <a:xfrm>
              <a:off x="841664" y="4948311"/>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661" name="tx661"/>
            <p:cNvSpPr/>
            <p:nvPr/>
          </p:nvSpPr>
          <p:spPr>
            <a:xfrm>
              <a:off x="1118361" y="4948311"/>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662" name="tx662"/>
            <p:cNvSpPr/>
            <p:nvPr/>
          </p:nvSpPr>
          <p:spPr>
            <a:xfrm>
              <a:off x="1157863" y="4851107"/>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663" name="tx663"/>
            <p:cNvSpPr/>
            <p:nvPr/>
          </p:nvSpPr>
          <p:spPr>
            <a:xfrm>
              <a:off x="1225620" y="4753903"/>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Slovenia</a:t>
              </a:r>
            </a:p>
          </p:txBody>
        </p:sp>
        <p:sp>
          <p:nvSpPr>
            <p:cNvPr id="664" name="tx664"/>
            <p:cNvSpPr/>
            <p:nvPr/>
          </p:nvSpPr>
          <p:spPr>
            <a:xfrm>
              <a:off x="864158" y="4656699"/>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665" name="tx665"/>
            <p:cNvSpPr/>
            <p:nvPr/>
          </p:nvSpPr>
          <p:spPr>
            <a:xfrm>
              <a:off x="1067521" y="4656699"/>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666" name="tx666"/>
            <p:cNvSpPr/>
            <p:nvPr/>
          </p:nvSpPr>
          <p:spPr>
            <a:xfrm>
              <a:off x="1304716" y="4559495"/>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667" name="tx667"/>
            <p:cNvSpPr/>
            <p:nvPr/>
          </p:nvSpPr>
          <p:spPr>
            <a:xfrm>
              <a:off x="892504" y="4462291"/>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668" name="tx668"/>
            <p:cNvSpPr/>
            <p:nvPr/>
          </p:nvSpPr>
          <p:spPr>
            <a:xfrm>
              <a:off x="1214465" y="4462291"/>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669" name="tx669"/>
            <p:cNvSpPr/>
            <p:nvPr/>
          </p:nvSpPr>
          <p:spPr>
            <a:xfrm>
              <a:off x="1321724" y="4365088"/>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670" name="tx670"/>
            <p:cNvSpPr/>
            <p:nvPr/>
          </p:nvSpPr>
          <p:spPr>
            <a:xfrm>
              <a:off x="1073190" y="4267884"/>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671" name="tx671"/>
            <p:cNvSpPr/>
            <p:nvPr/>
          </p:nvSpPr>
          <p:spPr>
            <a:xfrm>
              <a:off x="1202943" y="4170680"/>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672" name="tx672"/>
            <p:cNvSpPr/>
            <p:nvPr/>
          </p:nvSpPr>
          <p:spPr>
            <a:xfrm>
              <a:off x="1287891" y="4073476"/>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673" name="tx673"/>
            <p:cNvSpPr/>
            <p:nvPr/>
          </p:nvSpPr>
          <p:spPr>
            <a:xfrm>
              <a:off x="1285971" y="3976272"/>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674" name="tx674"/>
            <p:cNvSpPr/>
            <p:nvPr/>
          </p:nvSpPr>
          <p:spPr>
            <a:xfrm>
              <a:off x="1265305" y="3879068"/>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675" name="tx675"/>
            <p:cNvSpPr/>
            <p:nvPr/>
          </p:nvSpPr>
          <p:spPr>
            <a:xfrm>
              <a:off x="1428983" y="3781865"/>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Italy</a:t>
              </a:r>
            </a:p>
          </p:txBody>
        </p:sp>
        <p:sp>
          <p:nvSpPr>
            <p:cNvPr id="676" name="tx676"/>
            <p:cNvSpPr/>
            <p:nvPr/>
          </p:nvSpPr>
          <p:spPr>
            <a:xfrm>
              <a:off x="1299138" y="368466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Austria</a:t>
              </a:r>
            </a:p>
          </p:txBody>
        </p:sp>
        <p:sp>
          <p:nvSpPr>
            <p:cNvPr id="677" name="tx677"/>
            <p:cNvSpPr/>
            <p:nvPr/>
          </p:nvSpPr>
          <p:spPr>
            <a:xfrm>
              <a:off x="1231290" y="3587457"/>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678" name="tx678"/>
            <p:cNvSpPr/>
            <p:nvPr/>
          </p:nvSpPr>
          <p:spPr>
            <a:xfrm>
              <a:off x="1090198" y="3490253"/>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Switzerland</a:t>
              </a:r>
            </a:p>
          </p:txBody>
        </p:sp>
        <p:sp>
          <p:nvSpPr>
            <p:cNvPr id="679" name="tx679"/>
            <p:cNvSpPr/>
            <p:nvPr/>
          </p:nvSpPr>
          <p:spPr>
            <a:xfrm>
              <a:off x="1248297" y="339304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680" name="tx680"/>
            <p:cNvSpPr/>
            <p:nvPr/>
          </p:nvSpPr>
          <p:spPr>
            <a:xfrm>
              <a:off x="734222" y="3295845"/>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Russian</a:t>
              </a:r>
            </a:p>
          </p:txBody>
        </p:sp>
        <p:sp>
          <p:nvSpPr>
            <p:cNvPr id="681" name="tx681"/>
            <p:cNvSpPr/>
            <p:nvPr/>
          </p:nvSpPr>
          <p:spPr>
            <a:xfrm>
              <a:off x="1129608" y="3295845"/>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Federation</a:t>
              </a:r>
            </a:p>
          </p:txBody>
        </p:sp>
        <p:sp>
          <p:nvSpPr>
            <p:cNvPr id="682" name="tx682"/>
            <p:cNvSpPr/>
            <p:nvPr/>
          </p:nvSpPr>
          <p:spPr>
            <a:xfrm>
              <a:off x="1197640" y="3198642"/>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683" name="tx683"/>
            <p:cNvSpPr/>
            <p:nvPr/>
          </p:nvSpPr>
          <p:spPr>
            <a:xfrm>
              <a:off x="1253967" y="3101438"/>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684" name="tx684"/>
            <p:cNvSpPr/>
            <p:nvPr/>
          </p:nvSpPr>
          <p:spPr>
            <a:xfrm>
              <a:off x="1203309" y="3004234"/>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Denmark</a:t>
              </a:r>
            </a:p>
          </p:txBody>
        </p:sp>
        <p:sp>
          <p:nvSpPr>
            <p:cNvPr id="685" name="tx685"/>
            <p:cNvSpPr/>
            <p:nvPr/>
          </p:nvSpPr>
          <p:spPr>
            <a:xfrm>
              <a:off x="1248297" y="2907030"/>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Czechia</a:t>
              </a:r>
            </a:p>
          </p:txBody>
        </p:sp>
        <p:sp>
          <p:nvSpPr>
            <p:cNvPr id="686" name="tx686"/>
            <p:cNvSpPr/>
            <p:nvPr/>
          </p:nvSpPr>
          <p:spPr>
            <a:xfrm>
              <a:off x="1242628" y="2809826"/>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Bulgaria</a:t>
              </a:r>
            </a:p>
          </p:txBody>
        </p:sp>
        <p:sp>
          <p:nvSpPr>
            <p:cNvPr id="687" name="tx687"/>
            <p:cNvSpPr/>
            <p:nvPr/>
          </p:nvSpPr>
          <p:spPr>
            <a:xfrm>
              <a:off x="1112692" y="2712622"/>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688" name="tx688"/>
            <p:cNvSpPr/>
            <p:nvPr/>
          </p:nvSpPr>
          <p:spPr>
            <a:xfrm>
              <a:off x="1355557" y="261541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Spain</a:t>
              </a:r>
            </a:p>
          </p:txBody>
        </p:sp>
        <p:sp>
          <p:nvSpPr>
            <p:cNvPr id="689" name="tx689"/>
            <p:cNvSpPr/>
            <p:nvPr/>
          </p:nvSpPr>
          <p:spPr>
            <a:xfrm>
              <a:off x="1287708" y="2518215"/>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Iceland</a:t>
              </a:r>
            </a:p>
          </p:txBody>
        </p:sp>
        <p:sp>
          <p:nvSpPr>
            <p:cNvPr id="690" name="tx690"/>
            <p:cNvSpPr/>
            <p:nvPr/>
          </p:nvSpPr>
          <p:spPr>
            <a:xfrm>
              <a:off x="1282222" y="2421011"/>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691" name="tx691"/>
            <p:cNvSpPr/>
            <p:nvPr/>
          </p:nvSpPr>
          <p:spPr>
            <a:xfrm>
              <a:off x="1282130" y="2323807"/>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Finland</a:t>
              </a:r>
            </a:p>
          </p:txBody>
        </p:sp>
        <p:sp>
          <p:nvSpPr>
            <p:cNvPr id="692" name="tx692"/>
            <p:cNvSpPr/>
            <p:nvPr/>
          </p:nvSpPr>
          <p:spPr>
            <a:xfrm>
              <a:off x="1248389" y="2226603"/>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Belgium</a:t>
              </a:r>
            </a:p>
          </p:txBody>
        </p:sp>
        <p:sp>
          <p:nvSpPr>
            <p:cNvPr id="693" name="tx693"/>
            <p:cNvSpPr/>
            <p:nvPr/>
          </p:nvSpPr>
          <p:spPr>
            <a:xfrm>
              <a:off x="1270883" y="2129399"/>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694" name="tx694"/>
            <p:cNvSpPr/>
            <p:nvPr/>
          </p:nvSpPr>
          <p:spPr>
            <a:xfrm>
              <a:off x="1253967" y="2032196"/>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Andorra</a:t>
              </a:r>
            </a:p>
          </p:txBody>
        </p:sp>
        <p:sp>
          <p:nvSpPr>
            <p:cNvPr id="695" name="tx695"/>
            <p:cNvSpPr/>
            <p:nvPr/>
          </p:nvSpPr>
          <p:spPr>
            <a:xfrm>
              <a:off x="1276461" y="1934992"/>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696" name="tx696"/>
            <p:cNvSpPr/>
            <p:nvPr/>
          </p:nvSpPr>
          <p:spPr>
            <a:xfrm>
              <a:off x="1003604" y="1837788"/>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Turkmenistan</a:t>
              </a:r>
            </a:p>
          </p:txBody>
        </p:sp>
        <p:sp>
          <p:nvSpPr>
            <p:cNvPr id="697" name="tx697"/>
            <p:cNvSpPr/>
            <p:nvPr/>
          </p:nvSpPr>
          <p:spPr>
            <a:xfrm>
              <a:off x="1236959" y="1740584"/>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Portugal</a:t>
              </a:r>
            </a:p>
          </p:txBody>
        </p:sp>
        <p:sp>
          <p:nvSpPr>
            <p:cNvPr id="698" name="tx698"/>
            <p:cNvSpPr/>
            <p:nvPr/>
          </p:nvSpPr>
          <p:spPr>
            <a:xfrm>
              <a:off x="1299047" y="1643380"/>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Poland</a:t>
              </a:r>
            </a:p>
          </p:txBody>
        </p:sp>
        <p:sp>
          <p:nvSpPr>
            <p:cNvPr id="699" name="tx699"/>
            <p:cNvSpPr/>
            <p:nvPr/>
          </p:nvSpPr>
          <p:spPr>
            <a:xfrm>
              <a:off x="1271066" y="1546176"/>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Norway</a:t>
              </a:r>
            </a:p>
          </p:txBody>
        </p:sp>
        <p:sp>
          <p:nvSpPr>
            <p:cNvPr id="700" name="tx700"/>
            <p:cNvSpPr/>
            <p:nvPr/>
          </p:nvSpPr>
          <p:spPr>
            <a:xfrm>
              <a:off x="1253967" y="1448973"/>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701" name="tx701"/>
            <p:cNvSpPr/>
            <p:nvPr/>
          </p:nvSpPr>
          <p:spPr>
            <a:xfrm>
              <a:off x="1366987" y="1351769"/>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Malta</a:t>
              </a:r>
            </a:p>
          </p:txBody>
        </p:sp>
        <p:sp>
          <p:nvSpPr>
            <p:cNvPr id="702" name="tx702"/>
            <p:cNvSpPr/>
            <p:nvPr/>
          </p:nvSpPr>
          <p:spPr>
            <a:xfrm>
              <a:off x="1050604" y="1254565"/>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Luxembourg</a:t>
              </a:r>
            </a:p>
          </p:txBody>
        </p:sp>
        <p:sp>
          <p:nvSpPr>
            <p:cNvPr id="703" name="tx703"/>
            <p:cNvSpPr/>
            <p:nvPr/>
          </p:nvSpPr>
          <p:spPr>
            <a:xfrm>
              <a:off x="1344218" y="1157361"/>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704" name="tx704"/>
            <p:cNvSpPr/>
            <p:nvPr/>
          </p:nvSpPr>
          <p:spPr>
            <a:xfrm>
              <a:off x="1366895" y="1060157"/>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Israel</a:t>
              </a:r>
            </a:p>
          </p:txBody>
        </p:sp>
        <p:sp>
          <p:nvSpPr>
            <p:cNvPr id="705" name="tx705"/>
            <p:cNvSpPr/>
            <p:nvPr/>
          </p:nvSpPr>
          <p:spPr>
            <a:xfrm>
              <a:off x="1231381" y="962953"/>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706" name="tx706"/>
            <p:cNvSpPr/>
            <p:nvPr/>
          </p:nvSpPr>
          <p:spPr>
            <a:xfrm>
              <a:off x="1299138" y="865750"/>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France</a:t>
              </a:r>
            </a:p>
          </p:txBody>
        </p:sp>
        <p:sp>
          <p:nvSpPr>
            <p:cNvPr id="707" name="tx707"/>
            <p:cNvSpPr/>
            <p:nvPr/>
          </p:nvSpPr>
          <p:spPr>
            <a:xfrm>
              <a:off x="1293560" y="768546"/>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Cyprus</a:t>
              </a:r>
            </a:p>
          </p:txBody>
        </p:sp>
        <p:sp>
          <p:nvSpPr>
            <p:cNvPr id="708" name="tx708"/>
            <p:cNvSpPr/>
            <p:nvPr/>
          </p:nvSpPr>
          <p:spPr>
            <a:xfrm>
              <a:off x="1237142" y="671342"/>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709" name="tx709"/>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0" name="tx710"/>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1" name="tx711"/>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tx714"/>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15" name="pt715"/>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6" name="pt716"/>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7" name="pt717"/>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8" name="tx718"/>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19" name="tx719"/>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20" name="tx720"/>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21" name="tx721"/>
            <p:cNvSpPr/>
            <p:nvPr/>
          </p:nvSpPr>
          <p:spPr>
            <a:xfrm>
              <a:off x="1678059" y="435349"/>
              <a:ext cx="33584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by country, EUR, 2019-2025</a:t>
              </a:r>
            </a:p>
          </p:txBody>
        </p:sp>
        <p:sp>
          <p:nvSpPr>
            <p:cNvPr id="722" name="tx722"/>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23" name="tx723"/>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24" name="tx724"/>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25" name="tx725"/>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DTP1 coverage across years 2019 to 2025 (grey bars), and coverage in specific years (dots), by country. The chart can be used for assessing recovery to pre-pandemic levels and progress beyond 2019.
In 2024, 29 (out of 53) countries had lower coverage than in 2019.
In 2025, 11 countries had lower DTP1 coverage than in 2024.
In 2025, 30 countries had lower coverage than in 2019.</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9919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37448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24977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12505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00034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87562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75091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62619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50148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37676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25205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12734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00262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387791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375319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362848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350376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37905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2543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12962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00491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288019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275548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263076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250605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238133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225662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13190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00719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188248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4" name="pl34"/>
            <p:cNvSpPr/>
            <p:nvPr/>
          </p:nvSpPr>
          <p:spPr>
            <a:xfrm>
              <a:off x="18903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16518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244001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27148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29896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32645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2797295" y="1882480"/>
              <a:ext cx="206122" cy="0"/>
            </a:xfrm>
            <a:custGeom>
              <a:avLst/>
              <a:pathLst>
                <a:path w="206122" h="0">
                  <a:moveTo>
                    <a:pt x="0" y="0"/>
                  </a:moveTo>
                  <a:lnTo>
                    <a:pt x="206122" y="0"/>
                  </a:lnTo>
                </a:path>
              </a:pathLst>
            </a:custGeom>
            <a:ln w="81303" cap="flat">
              <a:solidFill>
                <a:srgbClr val="E8E8E8">
                  <a:alpha val="100000"/>
                </a:srgbClr>
              </a:solidFill>
              <a:prstDash val="solid"/>
              <a:round/>
            </a:ln>
          </p:spPr>
          <p:txBody>
            <a:bodyPr/>
            <a:lstStyle/>
            <a:p/>
          </p:txBody>
        </p:sp>
        <p:sp>
          <p:nvSpPr>
            <p:cNvPr id="41" name="pl41"/>
            <p:cNvSpPr/>
            <p:nvPr/>
          </p:nvSpPr>
          <p:spPr>
            <a:xfrm>
              <a:off x="3058384" y="2007195"/>
              <a:ext cx="192381" cy="0"/>
            </a:xfrm>
            <a:custGeom>
              <a:avLst/>
              <a:pathLst>
                <a:path w="192381" h="0">
                  <a:moveTo>
                    <a:pt x="0" y="0"/>
                  </a:moveTo>
                  <a:lnTo>
                    <a:pt x="192381" y="0"/>
                  </a:lnTo>
                </a:path>
              </a:pathLst>
            </a:custGeom>
            <a:ln w="81303" cap="flat">
              <a:solidFill>
                <a:srgbClr val="E8E8E8">
                  <a:alpha val="100000"/>
                </a:srgbClr>
              </a:solidFill>
              <a:prstDash val="solid"/>
              <a:round/>
            </a:ln>
          </p:spPr>
          <p:txBody>
            <a:bodyPr/>
            <a:lstStyle/>
            <a:p/>
          </p:txBody>
        </p:sp>
        <p:sp>
          <p:nvSpPr>
            <p:cNvPr id="42" name="pl42"/>
            <p:cNvSpPr/>
            <p:nvPr/>
          </p:nvSpPr>
          <p:spPr>
            <a:xfrm>
              <a:off x="2783554" y="2131909"/>
              <a:ext cx="164898" cy="0"/>
            </a:xfrm>
            <a:custGeom>
              <a:avLst/>
              <a:pathLst>
                <a:path w="164898" h="0">
                  <a:moveTo>
                    <a:pt x="0" y="0"/>
                  </a:moveTo>
                  <a:lnTo>
                    <a:pt x="164898" y="0"/>
                  </a:lnTo>
                </a:path>
              </a:pathLst>
            </a:custGeom>
            <a:ln w="81303" cap="flat">
              <a:solidFill>
                <a:srgbClr val="E8E8E8">
                  <a:alpha val="100000"/>
                </a:srgbClr>
              </a:solidFill>
              <a:prstDash val="solid"/>
              <a:round/>
            </a:ln>
          </p:spPr>
          <p:txBody>
            <a:bodyPr/>
            <a:lstStyle/>
            <a:p/>
          </p:txBody>
        </p:sp>
        <p:sp>
          <p:nvSpPr>
            <p:cNvPr id="43" name="pl43"/>
            <p:cNvSpPr/>
            <p:nvPr/>
          </p:nvSpPr>
          <p:spPr>
            <a:xfrm>
              <a:off x="3017159" y="2256624"/>
              <a:ext cx="123673" cy="0"/>
            </a:xfrm>
            <a:custGeom>
              <a:avLst/>
              <a:pathLst>
                <a:path w="123673" h="0">
                  <a:moveTo>
                    <a:pt x="0" y="0"/>
                  </a:moveTo>
                  <a:lnTo>
                    <a:pt x="123673" y="0"/>
                  </a:lnTo>
                </a:path>
              </a:pathLst>
            </a:custGeom>
            <a:ln w="81303" cap="flat">
              <a:solidFill>
                <a:srgbClr val="E8E8E8">
                  <a:alpha val="100000"/>
                </a:srgbClr>
              </a:solidFill>
              <a:prstDash val="solid"/>
              <a:round/>
            </a:ln>
          </p:spPr>
          <p:txBody>
            <a:bodyPr/>
            <a:lstStyle/>
            <a:p/>
          </p:txBody>
        </p:sp>
        <p:sp>
          <p:nvSpPr>
            <p:cNvPr id="44" name="pl44"/>
            <p:cNvSpPr/>
            <p:nvPr/>
          </p:nvSpPr>
          <p:spPr>
            <a:xfrm>
              <a:off x="3127091" y="2381338"/>
              <a:ext cx="109932" cy="0"/>
            </a:xfrm>
            <a:custGeom>
              <a:avLst/>
              <a:pathLst>
                <a:path w="109932" h="0">
                  <a:moveTo>
                    <a:pt x="0" y="0"/>
                  </a:moveTo>
                  <a:lnTo>
                    <a:pt x="109932" y="0"/>
                  </a:lnTo>
                </a:path>
              </a:pathLst>
            </a:custGeom>
            <a:ln w="81303" cap="flat">
              <a:solidFill>
                <a:srgbClr val="E8E8E8">
                  <a:alpha val="100000"/>
                </a:srgbClr>
              </a:solidFill>
              <a:prstDash val="solid"/>
              <a:round/>
            </a:ln>
          </p:spPr>
          <p:txBody>
            <a:bodyPr/>
            <a:lstStyle/>
            <a:p/>
          </p:txBody>
        </p:sp>
        <p:sp>
          <p:nvSpPr>
            <p:cNvPr id="45" name="pl45"/>
            <p:cNvSpPr/>
            <p:nvPr/>
          </p:nvSpPr>
          <p:spPr>
            <a:xfrm>
              <a:off x="3072125" y="2506053"/>
              <a:ext cx="96190" cy="0"/>
            </a:xfrm>
            <a:custGeom>
              <a:avLst/>
              <a:pathLst>
                <a:path w="96190" h="0">
                  <a:moveTo>
                    <a:pt x="0" y="0"/>
                  </a:moveTo>
                  <a:lnTo>
                    <a:pt x="96190" y="0"/>
                  </a:lnTo>
                </a:path>
              </a:pathLst>
            </a:custGeom>
            <a:ln w="81303" cap="flat">
              <a:solidFill>
                <a:srgbClr val="E8E8E8">
                  <a:alpha val="100000"/>
                </a:srgbClr>
              </a:solidFill>
              <a:prstDash val="solid"/>
              <a:round/>
            </a:ln>
          </p:spPr>
          <p:txBody>
            <a:bodyPr/>
            <a:lstStyle/>
            <a:p/>
          </p:txBody>
        </p:sp>
        <p:sp>
          <p:nvSpPr>
            <p:cNvPr id="46" name="pl46"/>
            <p:cNvSpPr/>
            <p:nvPr/>
          </p:nvSpPr>
          <p:spPr>
            <a:xfrm>
              <a:off x="3113350" y="2630767"/>
              <a:ext cx="96190" cy="0"/>
            </a:xfrm>
            <a:custGeom>
              <a:avLst/>
              <a:pathLst>
                <a:path w="96190" h="0">
                  <a:moveTo>
                    <a:pt x="0" y="0"/>
                  </a:moveTo>
                  <a:lnTo>
                    <a:pt x="96190" y="0"/>
                  </a:lnTo>
                </a:path>
              </a:pathLst>
            </a:custGeom>
            <a:ln w="81303" cap="flat">
              <a:solidFill>
                <a:srgbClr val="E8E8E8">
                  <a:alpha val="100000"/>
                </a:srgbClr>
              </a:solidFill>
              <a:prstDash val="solid"/>
              <a:round/>
            </a:ln>
          </p:spPr>
          <p:txBody>
            <a:bodyPr/>
            <a:lstStyle/>
            <a:p/>
          </p:txBody>
        </p:sp>
        <p:sp>
          <p:nvSpPr>
            <p:cNvPr id="47" name="pl47"/>
            <p:cNvSpPr/>
            <p:nvPr/>
          </p:nvSpPr>
          <p:spPr>
            <a:xfrm>
              <a:off x="3030901" y="2755481"/>
              <a:ext cx="82449" cy="0"/>
            </a:xfrm>
            <a:custGeom>
              <a:avLst/>
              <a:pathLst>
                <a:path w="82449" h="0">
                  <a:moveTo>
                    <a:pt x="0" y="0"/>
                  </a:moveTo>
                  <a:lnTo>
                    <a:pt x="82449" y="0"/>
                  </a:lnTo>
                </a:path>
              </a:pathLst>
            </a:custGeom>
            <a:ln w="81303" cap="flat">
              <a:solidFill>
                <a:srgbClr val="E8E8E8">
                  <a:alpha val="100000"/>
                </a:srgbClr>
              </a:solidFill>
              <a:prstDash val="solid"/>
              <a:round/>
            </a:ln>
          </p:spPr>
          <p:txBody>
            <a:bodyPr/>
            <a:lstStyle/>
            <a:p/>
          </p:txBody>
        </p:sp>
        <p:sp>
          <p:nvSpPr>
            <p:cNvPr id="48" name="pl48"/>
            <p:cNvSpPr/>
            <p:nvPr/>
          </p:nvSpPr>
          <p:spPr>
            <a:xfrm>
              <a:off x="3154574" y="2880196"/>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49" name="pl49"/>
            <p:cNvSpPr/>
            <p:nvPr/>
          </p:nvSpPr>
          <p:spPr>
            <a:xfrm>
              <a:off x="3182057" y="3004910"/>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50" name="pl50"/>
            <p:cNvSpPr/>
            <p:nvPr/>
          </p:nvSpPr>
          <p:spPr>
            <a:xfrm>
              <a:off x="3127091" y="3129625"/>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51" name="pl51"/>
            <p:cNvSpPr/>
            <p:nvPr/>
          </p:nvSpPr>
          <p:spPr>
            <a:xfrm>
              <a:off x="3154574" y="3254339"/>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52" name="pl52"/>
            <p:cNvSpPr/>
            <p:nvPr/>
          </p:nvSpPr>
          <p:spPr>
            <a:xfrm>
              <a:off x="3127091" y="3379053"/>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53" name="pl53"/>
            <p:cNvSpPr/>
            <p:nvPr/>
          </p:nvSpPr>
          <p:spPr>
            <a:xfrm>
              <a:off x="3168316" y="3503768"/>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54" name="pl54"/>
            <p:cNvSpPr/>
            <p:nvPr/>
          </p:nvSpPr>
          <p:spPr>
            <a:xfrm>
              <a:off x="3058384" y="3628482"/>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55" name="pl55"/>
            <p:cNvSpPr/>
            <p:nvPr/>
          </p:nvSpPr>
          <p:spPr>
            <a:xfrm>
              <a:off x="3209540" y="3753197"/>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56" name="pl56"/>
            <p:cNvSpPr/>
            <p:nvPr/>
          </p:nvSpPr>
          <p:spPr>
            <a:xfrm>
              <a:off x="3223282" y="3877911"/>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57" name="pl57"/>
            <p:cNvSpPr/>
            <p:nvPr/>
          </p:nvSpPr>
          <p:spPr>
            <a:xfrm>
              <a:off x="3223282" y="4002625"/>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58" name="pl58"/>
            <p:cNvSpPr/>
            <p:nvPr/>
          </p:nvSpPr>
          <p:spPr>
            <a:xfrm>
              <a:off x="3154574" y="4127340"/>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59" name="pl59"/>
            <p:cNvSpPr/>
            <p:nvPr/>
          </p:nvSpPr>
          <p:spPr>
            <a:xfrm>
              <a:off x="3237023" y="4252054"/>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0" name="pl60"/>
            <p:cNvSpPr/>
            <p:nvPr/>
          </p:nvSpPr>
          <p:spPr>
            <a:xfrm>
              <a:off x="3237023" y="4376769"/>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1" name="pl61"/>
            <p:cNvSpPr/>
            <p:nvPr/>
          </p:nvSpPr>
          <p:spPr>
            <a:xfrm>
              <a:off x="3237023" y="4501483"/>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2" name="pl62"/>
            <p:cNvSpPr/>
            <p:nvPr/>
          </p:nvSpPr>
          <p:spPr>
            <a:xfrm>
              <a:off x="3223282" y="4626198"/>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3" name="pl63"/>
            <p:cNvSpPr/>
            <p:nvPr/>
          </p:nvSpPr>
          <p:spPr>
            <a:xfrm>
              <a:off x="3237023" y="4750912"/>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4" name="pl64"/>
            <p:cNvSpPr/>
            <p:nvPr/>
          </p:nvSpPr>
          <p:spPr>
            <a:xfrm>
              <a:off x="3195799" y="4875626"/>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5" name="pl65"/>
            <p:cNvSpPr/>
            <p:nvPr/>
          </p:nvSpPr>
          <p:spPr>
            <a:xfrm>
              <a:off x="3113350" y="5000341"/>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6" name="pl66"/>
            <p:cNvSpPr/>
            <p:nvPr/>
          </p:nvSpPr>
          <p:spPr>
            <a:xfrm>
              <a:off x="3223282" y="5125055"/>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7" name="pl67"/>
            <p:cNvSpPr/>
            <p:nvPr/>
          </p:nvSpPr>
          <p:spPr>
            <a:xfrm>
              <a:off x="3223282" y="5249770"/>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8" name="pl68"/>
            <p:cNvSpPr/>
            <p:nvPr/>
          </p:nvSpPr>
          <p:spPr>
            <a:xfrm>
              <a:off x="3127091" y="5374484"/>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9" name="pl69"/>
            <p:cNvSpPr/>
            <p:nvPr/>
          </p:nvSpPr>
          <p:spPr>
            <a:xfrm>
              <a:off x="3154574" y="5499198"/>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0" name="pt70"/>
            <p:cNvSpPr/>
            <p:nvPr/>
          </p:nvSpPr>
          <p:spPr>
            <a:xfrm>
              <a:off x="3246265" y="42475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3232523" y="42475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246265" y="4372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232523" y="437226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2943952" y="2127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2779054" y="21274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246265" y="449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3232523" y="44969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108850" y="27509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026401" y="27509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205040" y="34992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163816" y="34992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246265" y="3873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218782" y="38734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163816" y="2501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067625" y="2501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246265" y="3998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218782" y="3998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232523" y="4621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3218782" y="4621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246265" y="4746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232523" y="47464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77557" y="3125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122591" y="3125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205040" y="4871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191299" y="48711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2998918" y="1877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2792795" y="1877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246265" y="200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053884" y="20026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205040" y="32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50074" y="32498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77557" y="412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150074" y="41228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177557" y="3374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3122591" y="33745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3205040" y="2626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3108850" y="26262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136333" y="2252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3012659" y="2252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095108" y="3623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053884" y="36239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122591" y="4995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3108850" y="49958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218782" y="28756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3150074" y="28756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246265" y="37486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3205040" y="37486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232523" y="2376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122591" y="23768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232523" y="5120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218782" y="5120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3232523" y="5245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3218782" y="52452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136333" y="5369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3122591" y="53699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3246265" y="3000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3177557" y="30004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3163816" y="5494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3150074" y="5494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205613" y="42069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1" name="pt131"/>
            <p:cNvSpPr/>
            <p:nvPr/>
          </p:nvSpPr>
          <p:spPr>
            <a:xfrm>
              <a:off x="3191872" y="42069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3205613" y="433161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3" name="pt133"/>
            <p:cNvSpPr/>
            <p:nvPr/>
          </p:nvSpPr>
          <p:spPr>
            <a:xfrm>
              <a:off x="3191872" y="433161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2903300" y="20867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5" name="pt135"/>
            <p:cNvSpPr/>
            <p:nvPr/>
          </p:nvSpPr>
          <p:spPr>
            <a:xfrm>
              <a:off x="2738402" y="20867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3205613" y="44563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7" name="pt137"/>
            <p:cNvSpPr/>
            <p:nvPr/>
          </p:nvSpPr>
          <p:spPr>
            <a:xfrm>
              <a:off x="3191872" y="44563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3068198" y="27103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39" name="pt139"/>
            <p:cNvSpPr/>
            <p:nvPr/>
          </p:nvSpPr>
          <p:spPr>
            <a:xfrm>
              <a:off x="2985749" y="2710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3164389" y="34586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1" name="pt141"/>
            <p:cNvSpPr/>
            <p:nvPr/>
          </p:nvSpPr>
          <p:spPr>
            <a:xfrm>
              <a:off x="3123164" y="34586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pt142"/>
            <p:cNvSpPr/>
            <p:nvPr/>
          </p:nvSpPr>
          <p:spPr>
            <a:xfrm>
              <a:off x="3205613" y="38327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3" name="pt143"/>
            <p:cNvSpPr/>
            <p:nvPr/>
          </p:nvSpPr>
          <p:spPr>
            <a:xfrm>
              <a:off x="3178130" y="38327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4" name="pt144"/>
            <p:cNvSpPr/>
            <p:nvPr/>
          </p:nvSpPr>
          <p:spPr>
            <a:xfrm>
              <a:off x="3123164" y="246090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5" name="pt145"/>
            <p:cNvSpPr/>
            <p:nvPr/>
          </p:nvSpPr>
          <p:spPr>
            <a:xfrm>
              <a:off x="3026973" y="246090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6" name="pt146"/>
            <p:cNvSpPr/>
            <p:nvPr/>
          </p:nvSpPr>
          <p:spPr>
            <a:xfrm>
              <a:off x="3205613" y="395747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3178130" y="395747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3191872" y="458104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3178130" y="45810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3205613" y="47057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3191872" y="47057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3136906" y="308447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3081940" y="30844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3164389" y="48304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3150647" y="48304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2958266" y="183732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2752143" y="18373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205613" y="19620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3013232" y="19620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164389" y="32091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3109423" y="32091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3136906" y="40821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3109423" y="40821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136906" y="333390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81940" y="33339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164389" y="25856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3068198" y="25856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3095681" y="2211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2972007" y="2211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054457" y="358333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3013232" y="35833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3081940" y="495518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3068198" y="49551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3178130" y="28350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3109423" y="28350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3205613" y="370804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3164389" y="37080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191872" y="233618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3081940" y="23361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191872" y="5079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3178130" y="5079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191872" y="52046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178130" y="52046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3095681" y="532933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3081940" y="53293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205613" y="295975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3136906" y="295975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123164" y="54540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3109423" y="5454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tx190"/>
            <p:cNvSpPr/>
            <p:nvPr/>
          </p:nvSpPr>
          <p:spPr>
            <a:xfrm>
              <a:off x="3367942" y="42107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1" name="tx191"/>
            <p:cNvSpPr/>
            <p:nvPr/>
          </p:nvSpPr>
          <p:spPr>
            <a:xfrm>
              <a:off x="3367942" y="433543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2" name="tx192"/>
            <p:cNvSpPr/>
            <p:nvPr/>
          </p:nvSpPr>
          <p:spPr>
            <a:xfrm>
              <a:off x="3335846" y="209057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193" name="tx193"/>
            <p:cNvSpPr/>
            <p:nvPr/>
          </p:nvSpPr>
          <p:spPr>
            <a:xfrm>
              <a:off x="3367942" y="44601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94" name="tx194"/>
            <p:cNvSpPr/>
            <p:nvPr/>
          </p:nvSpPr>
          <p:spPr>
            <a:xfrm>
              <a:off x="3367942" y="271415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95" name="tx195"/>
            <p:cNvSpPr/>
            <p:nvPr/>
          </p:nvSpPr>
          <p:spPr>
            <a:xfrm>
              <a:off x="3367942" y="346243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96" name="tx196"/>
            <p:cNvSpPr/>
            <p:nvPr/>
          </p:nvSpPr>
          <p:spPr>
            <a:xfrm>
              <a:off x="3367942" y="383658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7" name="tx197"/>
            <p:cNvSpPr/>
            <p:nvPr/>
          </p:nvSpPr>
          <p:spPr>
            <a:xfrm>
              <a:off x="3367942" y="246472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198" name="tx198"/>
            <p:cNvSpPr/>
            <p:nvPr/>
          </p:nvSpPr>
          <p:spPr>
            <a:xfrm>
              <a:off x="3367942" y="396129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99" name="tx199"/>
            <p:cNvSpPr/>
            <p:nvPr/>
          </p:nvSpPr>
          <p:spPr>
            <a:xfrm>
              <a:off x="3367942" y="458486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0" name="tx200"/>
            <p:cNvSpPr/>
            <p:nvPr/>
          </p:nvSpPr>
          <p:spPr>
            <a:xfrm>
              <a:off x="3367942" y="470958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1" name="tx201"/>
            <p:cNvSpPr/>
            <p:nvPr/>
          </p:nvSpPr>
          <p:spPr>
            <a:xfrm>
              <a:off x="3367942" y="308829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02" name="tx202"/>
            <p:cNvSpPr/>
            <p:nvPr/>
          </p:nvSpPr>
          <p:spPr>
            <a:xfrm>
              <a:off x="3367942" y="48342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03" name="tx203"/>
            <p:cNvSpPr/>
            <p:nvPr/>
          </p:nvSpPr>
          <p:spPr>
            <a:xfrm>
              <a:off x="3335846" y="184115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-15%</a:t>
              </a:r>
            </a:p>
          </p:txBody>
        </p:sp>
        <p:sp>
          <p:nvSpPr>
            <p:cNvPr id="204" name="tx204"/>
            <p:cNvSpPr/>
            <p:nvPr/>
          </p:nvSpPr>
          <p:spPr>
            <a:xfrm>
              <a:off x="3335846" y="196586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205" name="tx205"/>
            <p:cNvSpPr/>
            <p:nvPr/>
          </p:nvSpPr>
          <p:spPr>
            <a:xfrm>
              <a:off x="3367942" y="32130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06" name="tx206"/>
            <p:cNvSpPr/>
            <p:nvPr/>
          </p:nvSpPr>
          <p:spPr>
            <a:xfrm>
              <a:off x="3367942" y="40860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07" name="tx207"/>
            <p:cNvSpPr/>
            <p:nvPr/>
          </p:nvSpPr>
          <p:spPr>
            <a:xfrm>
              <a:off x="3367942" y="333772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08" name="tx208"/>
            <p:cNvSpPr/>
            <p:nvPr/>
          </p:nvSpPr>
          <p:spPr>
            <a:xfrm>
              <a:off x="3367942" y="25894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-7%</a:t>
              </a:r>
            </a:p>
          </p:txBody>
        </p:sp>
        <p:sp>
          <p:nvSpPr>
            <p:cNvPr id="209" name="tx209"/>
            <p:cNvSpPr/>
            <p:nvPr/>
          </p:nvSpPr>
          <p:spPr>
            <a:xfrm>
              <a:off x="3367942" y="221529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10" name="tx210"/>
            <p:cNvSpPr/>
            <p:nvPr/>
          </p:nvSpPr>
          <p:spPr>
            <a:xfrm>
              <a:off x="3367942" y="35871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1" name="tx211"/>
            <p:cNvSpPr/>
            <p:nvPr/>
          </p:nvSpPr>
          <p:spPr>
            <a:xfrm>
              <a:off x="3367942" y="495901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2" name="tx212"/>
            <p:cNvSpPr/>
            <p:nvPr/>
          </p:nvSpPr>
          <p:spPr>
            <a:xfrm>
              <a:off x="3367942" y="283886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13" name="tx213"/>
            <p:cNvSpPr/>
            <p:nvPr/>
          </p:nvSpPr>
          <p:spPr>
            <a:xfrm>
              <a:off x="3367942" y="37118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4" name="tx214"/>
            <p:cNvSpPr/>
            <p:nvPr/>
          </p:nvSpPr>
          <p:spPr>
            <a:xfrm>
              <a:off x="3367942" y="234000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15" name="tx215"/>
            <p:cNvSpPr/>
            <p:nvPr/>
          </p:nvSpPr>
          <p:spPr>
            <a:xfrm>
              <a:off x="3367942" y="50837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6" name="tx216"/>
            <p:cNvSpPr/>
            <p:nvPr/>
          </p:nvSpPr>
          <p:spPr>
            <a:xfrm>
              <a:off x="3367942" y="52084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7" name="tx217"/>
            <p:cNvSpPr/>
            <p:nvPr/>
          </p:nvSpPr>
          <p:spPr>
            <a:xfrm>
              <a:off x="3367942" y="533315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8" name="tx218"/>
            <p:cNvSpPr/>
            <p:nvPr/>
          </p:nvSpPr>
          <p:spPr>
            <a:xfrm>
              <a:off x="3367942" y="296357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19" name="tx219"/>
            <p:cNvSpPr/>
            <p:nvPr/>
          </p:nvSpPr>
          <p:spPr>
            <a:xfrm>
              <a:off x="3367942" y="54578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0" name="rc220"/>
            <p:cNvSpPr/>
            <p:nvPr/>
          </p:nvSpPr>
          <p:spPr>
            <a:xfrm>
              <a:off x="1807907" y="1807652"/>
              <a:ext cx="1813878" cy="3766375"/>
            </a:xfrm>
            <a:prstGeom prst="rect">
              <a:avLst/>
            </a:prstGeom>
            <a:noFill/>
            <a:ln w="13550" cap="rnd">
              <a:solidFill>
                <a:srgbClr val="999999">
                  <a:alpha val="100000"/>
                </a:srgbClr>
              </a:solidFill>
              <a:prstDash val="solid"/>
              <a:round/>
            </a:ln>
          </p:spPr>
          <p:txBody>
            <a:bodyPr/>
            <a:lstStyle/>
            <a:p/>
          </p:txBody>
        </p:sp>
        <p:sp>
          <p:nvSpPr>
            <p:cNvPr id="221" name="pl221"/>
            <p:cNvSpPr/>
            <p:nvPr/>
          </p:nvSpPr>
          <p:spPr>
            <a:xfrm>
              <a:off x="4326056" y="526016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2" name="pl222"/>
            <p:cNvSpPr/>
            <p:nvPr/>
          </p:nvSpPr>
          <p:spPr>
            <a:xfrm>
              <a:off x="4326056" y="473705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3" name="pl223"/>
            <p:cNvSpPr/>
            <p:nvPr/>
          </p:nvSpPr>
          <p:spPr>
            <a:xfrm>
              <a:off x="4326056" y="421394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4" name="pl224"/>
            <p:cNvSpPr/>
            <p:nvPr/>
          </p:nvSpPr>
          <p:spPr>
            <a:xfrm>
              <a:off x="4326056" y="36908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5" name="pl225"/>
            <p:cNvSpPr/>
            <p:nvPr/>
          </p:nvSpPr>
          <p:spPr>
            <a:xfrm>
              <a:off x="4326056" y="316773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6" name="pl226"/>
            <p:cNvSpPr/>
            <p:nvPr/>
          </p:nvSpPr>
          <p:spPr>
            <a:xfrm>
              <a:off x="4326056" y="264462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7" name="pl227"/>
            <p:cNvSpPr/>
            <p:nvPr/>
          </p:nvSpPr>
          <p:spPr>
            <a:xfrm>
              <a:off x="4326056" y="212151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8" name="pl228"/>
            <p:cNvSpPr/>
            <p:nvPr/>
          </p:nvSpPr>
          <p:spPr>
            <a:xfrm>
              <a:off x="44085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46833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49581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52329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550782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3" name="pl233"/>
            <p:cNvSpPr/>
            <p:nvPr/>
          </p:nvSpPr>
          <p:spPr>
            <a:xfrm>
              <a:off x="57826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5631499" y="2121516"/>
              <a:ext cx="82449" cy="0"/>
            </a:xfrm>
            <a:custGeom>
              <a:avLst/>
              <a:pathLst>
                <a:path w="82449" h="0">
                  <a:moveTo>
                    <a:pt x="0" y="0"/>
                  </a:moveTo>
                  <a:lnTo>
                    <a:pt x="82449" y="0"/>
                  </a:lnTo>
                </a:path>
              </a:pathLst>
            </a:custGeom>
            <a:ln w="81303" cap="flat">
              <a:solidFill>
                <a:srgbClr val="E8E8E8">
                  <a:alpha val="100000"/>
                </a:srgbClr>
              </a:solidFill>
              <a:prstDash val="solid"/>
              <a:round/>
            </a:ln>
          </p:spPr>
          <p:txBody>
            <a:bodyPr/>
            <a:lstStyle/>
            <a:p/>
          </p:txBody>
        </p:sp>
        <p:sp>
          <p:nvSpPr>
            <p:cNvPr id="235" name="pl235"/>
            <p:cNvSpPr/>
            <p:nvPr/>
          </p:nvSpPr>
          <p:spPr>
            <a:xfrm>
              <a:off x="5658982" y="2644624"/>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236" name="pl236"/>
            <p:cNvSpPr/>
            <p:nvPr/>
          </p:nvSpPr>
          <p:spPr>
            <a:xfrm>
              <a:off x="5727690" y="3167732"/>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237" name="pl237"/>
            <p:cNvSpPr/>
            <p:nvPr/>
          </p:nvSpPr>
          <p:spPr>
            <a:xfrm>
              <a:off x="5713948" y="3690839"/>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238" name="pl238"/>
            <p:cNvSpPr/>
            <p:nvPr/>
          </p:nvSpPr>
          <p:spPr>
            <a:xfrm>
              <a:off x="5727690" y="4213947"/>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239" name="pl239"/>
            <p:cNvSpPr/>
            <p:nvPr/>
          </p:nvSpPr>
          <p:spPr>
            <a:xfrm>
              <a:off x="5727690" y="4737055"/>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40" name="pl240"/>
            <p:cNvSpPr/>
            <p:nvPr/>
          </p:nvSpPr>
          <p:spPr>
            <a:xfrm>
              <a:off x="5755173" y="5260163"/>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41" name="pt241"/>
            <p:cNvSpPr/>
            <p:nvPr/>
          </p:nvSpPr>
          <p:spPr>
            <a:xfrm>
              <a:off x="5723190"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5764414" y="31632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5654482"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5709448"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5723190"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5736931"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5709448"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575067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5750673"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5764414"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5626999"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5709448"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5723190"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5750673" y="42094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5682538" y="31225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6" name="pt256"/>
            <p:cNvSpPr/>
            <p:nvPr/>
          </p:nvSpPr>
          <p:spPr>
            <a:xfrm>
              <a:off x="5723762" y="31225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7" name="pt257"/>
            <p:cNvSpPr/>
            <p:nvPr/>
          </p:nvSpPr>
          <p:spPr>
            <a:xfrm>
              <a:off x="5613830" y="2599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58" name="pt258"/>
            <p:cNvSpPr/>
            <p:nvPr/>
          </p:nvSpPr>
          <p:spPr>
            <a:xfrm>
              <a:off x="5668796"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59" name="pt259"/>
            <p:cNvSpPr/>
            <p:nvPr/>
          </p:nvSpPr>
          <p:spPr>
            <a:xfrm>
              <a:off x="5682538" y="4691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0" name="pt260"/>
            <p:cNvSpPr/>
            <p:nvPr/>
          </p:nvSpPr>
          <p:spPr>
            <a:xfrm>
              <a:off x="5696279"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1" name="pt261"/>
            <p:cNvSpPr/>
            <p:nvPr/>
          </p:nvSpPr>
          <p:spPr>
            <a:xfrm>
              <a:off x="5668796"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2" name="pt262"/>
            <p:cNvSpPr/>
            <p:nvPr/>
          </p:nvSpPr>
          <p:spPr>
            <a:xfrm>
              <a:off x="5710021"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3" name="pt263"/>
            <p:cNvSpPr/>
            <p:nvPr/>
          </p:nvSpPr>
          <p:spPr>
            <a:xfrm>
              <a:off x="5710021" y="52150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4" name="pt264"/>
            <p:cNvSpPr/>
            <p:nvPr/>
          </p:nvSpPr>
          <p:spPr>
            <a:xfrm>
              <a:off x="5723762"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5" name="pt265"/>
            <p:cNvSpPr/>
            <p:nvPr/>
          </p:nvSpPr>
          <p:spPr>
            <a:xfrm>
              <a:off x="5586347" y="20763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6" name="pt266"/>
            <p:cNvSpPr/>
            <p:nvPr/>
          </p:nvSpPr>
          <p:spPr>
            <a:xfrm>
              <a:off x="5668796"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7" name="pt267"/>
            <p:cNvSpPr/>
            <p:nvPr/>
          </p:nvSpPr>
          <p:spPr>
            <a:xfrm>
              <a:off x="5682538" y="41687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68" name="pt268"/>
            <p:cNvSpPr/>
            <p:nvPr/>
          </p:nvSpPr>
          <p:spPr>
            <a:xfrm>
              <a:off x="5710021" y="41687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69" name="tx269"/>
            <p:cNvSpPr/>
            <p:nvPr/>
          </p:nvSpPr>
          <p:spPr>
            <a:xfrm>
              <a:off x="5871598" y="312640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70" name="tx270"/>
            <p:cNvSpPr/>
            <p:nvPr/>
          </p:nvSpPr>
          <p:spPr>
            <a:xfrm>
              <a:off x="5871598" y="260329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71" name="tx271"/>
            <p:cNvSpPr/>
            <p:nvPr/>
          </p:nvSpPr>
          <p:spPr>
            <a:xfrm>
              <a:off x="5871598" y="469572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2" name="tx272"/>
            <p:cNvSpPr/>
            <p:nvPr/>
          </p:nvSpPr>
          <p:spPr>
            <a:xfrm>
              <a:off x="587159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73" name="tx273"/>
            <p:cNvSpPr/>
            <p:nvPr/>
          </p:nvSpPr>
          <p:spPr>
            <a:xfrm>
              <a:off x="5871598" y="521883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74" name="tx274"/>
            <p:cNvSpPr/>
            <p:nvPr/>
          </p:nvSpPr>
          <p:spPr>
            <a:xfrm>
              <a:off x="5871598" y="20801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75" name="tx275"/>
            <p:cNvSpPr/>
            <p:nvPr/>
          </p:nvSpPr>
          <p:spPr>
            <a:xfrm>
              <a:off x="5871598" y="417261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76" name="rc276"/>
            <p:cNvSpPr/>
            <p:nvPr/>
          </p:nvSpPr>
          <p:spPr>
            <a:xfrm>
              <a:off x="4326056" y="1807652"/>
              <a:ext cx="1813878" cy="3766375"/>
            </a:xfrm>
            <a:prstGeom prst="rect">
              <a:avLst/>
            </a:prstGeom>
            <a:noFill/>
            <a:ln w="13550" cap="rnd">
              <a:solidFill>
                <a:srgbClr val="999999">
                  <a:alpha val="100000"/>
                </a:srgbClr>
              </a:solidFill>
              <a:prstDash val="solid"/>
              <a:round/>
            </a:ln>
          </p:spPr>
          <p:txBody>
            <a:bodyPr/>
            <a:lstStyle/>
            <a:p/>
          </p:txBody>
        </p:sp>
        <p:sp>
          <p:nvSpPr>
            <p:cNvPr id="277" name="pl277"/>
            <p:cNvSpPr/>
            <p:nvPr/>
          </p:nvSpPr>
          <p:spPr>
            <a:xfrm>
              <a:off x="7260532" y="543453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78" name="pl278"/>
            <p:cNvSpPr/>
            <p:nvPr/>
          </p:nvSpPr>
          <p:spPr>
            <a:xfrm>
              <a:off x="7260532" y="52020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79" name="pl279"/>
            <p:cNvSpPr/>
            <p:nvPr/>
          </p:nvSpPr>
          <p:spPr>
            <a:xfrm>
              <a:off x="7260532" y="496954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0" name="pl280"/>
            <p:cNvSpPr/>
            <p:nvPr/>
          </p:nvSpPr>
          <p:spPr>
            <a:xfrm>
              <a:off x="7260532" y="473705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1" name="pl281"/>
            <p:cNvSpPr/>
            <p:nvPr/>
          </p:nvSpPr>
          <p:spPr>
            <a:xfrm>
              <a:off x="7260532" y="450456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2" name="pl282"/>
            <p:cNvSpPr/>
            <p:nvPr/>
          </p:nvSpPr>
          <p:spPr>
            <a:xfrm>
              <a:off x="7260532" y="427207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3" name="pl283"/>
            <p:cNvSpPr/>
            <p:nvPr/>
          </p:nvSpPr>
          <p:spPr>
            <a:xfrm>
              <a:off x="7260532" y="403957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4" name="pl284"/>
            <p:cNvSpPr/>
            <p:nvPr/>
          </p:nvSpPr>
          <p:spPr>
            <a:xfrm>
              <a:off x="7260532" y="380708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5" name="pl285"/>
            <p:cNvSpPr/>
            <p:nvPr/>
          </p:nvSpPr>
          <p:spPr>
            <a:xfrm>
              <a:off x="7260532" y="357459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6" name="pl286"/>
            <p:cNvSpPr/>
            <p:nvPr/>
          </p:nvSpPr>
          <p:spPr>
            <a:xfrm>
              <a:off x="7260532" y="334210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7" name="pl287"/>
            <p:cNvSpPr/>
            <p:nvPr/>
          </p:nvSpPr>
          <p:spPr>
            <a:xfrm>
              <a:off x="7260532" y="310960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8" name="pl288"/>
            <p:cNvSpPr/>
            <p:nvPr/>
          </p:nvSpPr>
          <p:spPr>
            <a:xfrm>
              <a:off x="7260532" y="287711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9" name="pl289"/>
            <p:cNvSpPr/>
            <p:nvPr/>
          </p:nvSpPr>
          <p:spPr>
            <a:xfrm>
              <a:off x="7260532" y="264462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0" name="pl290"/>
            <p:cNvSpPr/>
            <p:nvPr/>
          </p:nvSpPr>
          <p:spPr>
            <a:xfrm>
              <a:off x="7260532" y="241213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1" name="pl291"/>
            <p:cNvSpPr/>
            <p:nvPr/>
          </p:nvSpPr>
          <p:spPr>
            <a:xfrm>
              <a:off x="7260532" y="21796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2" name="pl292"/>
            <p:cNvSpPr/>
            <p:nvPr/>
          </p:nvSpPr>
          <p:spPr>
            <a:xfrm>
              <a:off x="7260532" y="194714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3" name="pl293"/>
            <p:cNvSpPr/>
            <p:nvPr/>
          </p:nvSpPr>
          <p:spPr>
            <a:xfrm>
              <a:off x="73429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4" name="pl294"/>
            <p:cNvSpPr/>
            <p:nvPr/>
          </p:nvSpPr>
          <p:spPr>
            <a:xfrm>
              <a:off x="76178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5" name="pl295"/>
            <p:cNvSpPr/>
            <p:nvPr/>
          </p:nvSpPr>
          <p:spPr>
            <a:xfrm>
              <a:off x="78926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6" name="pl296"/>
            <p:cNvSpPr/>
            <p:nvPr/>
          </p:nvSpPr>
          <p:spPr>
            <a:xfrm>
              <a:off x="8167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7" name="pl297"/>
            <p:cNvSpPr/>
            <p:nvPr/>
          </p:nvSpPr>
          <p:spPr>
            <a:xfrm>
              <a:off x="84423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8" name="pl298"/>
            <p:cNvSpPr/>
            <p:nvPr/>
          </p:nvSpPr>
          <p:spPr>
            <a:xfrm>
              <a:off x="871713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9" name="pl299"/>
            <p:cNvSpPr/>
            <p:nvPr/>
          </p:nvSpPr>
          <p:spPr>
            <a:xfrm>
              <a:off x="8689648" y="19471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0" name="pl300"/>
            <p:cNvSpPr/>
            <p:nvPr/>
          </p:nvSpPr>
          <p:spPr>
            <a:xfrm>
              <a:off x="8703390" y="21796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1" name="pl301"/>
            <p:cNvSpPr/>
            <p:nvPr/>
          </p:nvSpPr>
          <p:spPr>
            <a:xfrm>
              <a:off x="8675907" y="24121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2" name="pl302"/>
            <p:cNvSpPr/>
            <p:nvPr/>
          </p:nvSpPr>
          <p:spPr>
            <a:xfrm>
              <a:off x="8689648" y="26446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3" name="pl303"/>
            <p:cNvSpPr/>
            <p:nvPr/>
          </p:nvSpPr>
          <p:spPr>
            <a:xfrm>
              <a:off x="8703390" y="287711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4" name="pl304"/>
            <p:cNvSpPr/>
            <p:nvPr/>
          </p:nvSpPr>
          <p:spPr>
            <a:xfrm>
              <a:off x="8703390" y="310960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5" name="pl305"/>
            <p:cNvSpPr/>
            <p:nvPr/>
          </p:nvSpPr>
          <p:spPr>
            <a:xfrm>
              <a:off x="8703390" y="334210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6" name="pl306"/>
            <p:cNvSpPr/>
            <p:nvPr/>
          </p:nvSpPr>
          <p:spPr>
            <a:xfrm>
              <a:off x="8703390" y="357459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7" name="pl307"/>
            <p:cNvSpPr/>
            <p:nvPr/>
          </p:nvSpPr>
          <p:spPr>
            <a:xfrm>
              <a:off x="8703390" y="380708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8" name="pl308"/>
            <p:cNvSpPr/>
            <p:nvPr/>
          </p:nvSpPr>
          <p:spPr>
            <a:xfrm>
              <a:off x="8703390" y="403957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09" name="pl309"/>
            <p:cNvSpPr/>
            <p:nvPr/>
          </p:nvSpPr>
          <p:spPr>
            <a:xfrm>
              <a:off x="8703390" y="427207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0" name="pl310"/>
            <p:cNvSpPr/>
            <p:nvPr/>
          </p:nvSpPr>
          <p:spPr>
            <a:xfrm>
              <a:off x="8703390" y="450456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1" name="pl311"/>
            <p:cNvSpPr/>
            <p:nvPr/>
          </p:nvSpPr>
          <p:spPr>
            <a:xfrm>
              <a:off x="8703390" y="47370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2" name="pl312"/>
            <p:cNvSpPr/>
            <p:nvPr/>
          </p:nvSpPr>
          <p:spPr>
            <a:xfrm>
              <a:off x="8675907" y="496954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3" name="pl313"/>
            <p:cNvSpPr/>
            <p:nvPr/>
          </p:nvSpPr>
          <p:spPr>
            <a:xfrm>
              <a:off x="8689648" y="52020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4" name="pl314"/>
            <p:cNvSpPr/>
            <p:nvPr/>
          </p:nvSpPr>
          <p:spPr>
            <a:xfrm>
              <a:off x="8703390" y="543453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15" name="pt315"/>
            <p:cNvSpPr/>
            <p:nvPr/>
          </p:nvSpPr>
          <p:spPr>
            <a:xfrm>
              <a:off x="8685148"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8685148" y="19426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8698890"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698890" y="21751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671407"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671407" y="24076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685148"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685148"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698890"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698890" y="28726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98890"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698890" y="31051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698890"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98890" y="33376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98890"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8698890" y="357009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8698890"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8698890" y="380258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8698890"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8698890" y="40350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8698890"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8698890" y="42675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8698890"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8698890" y="45000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8698890"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8698890"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8671407"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8671407" y="49650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8685148"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8685148" y="51975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8698890"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698890" y="54300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644496" y="19019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48" name="pt348"/>
            <p:cNvSpPr/>
            <p:nvPr/>
          </p:nvSpPr>
          <p:spPr>
            <a:xfrm>
              <a:off x="8644496" y="19019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8658238" y="21344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0" name="pt350"/>
            <p:cNvSpPr/>
            <p:nvPr/>
          </p:nvSpPr>
          <p:spPr>
            <a:xfrm>
              <a:off x="8658238" y="21344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8630755" y="23669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2" name="pt352"/>
            <p:cNvSpPr/>
            <p:nvPr/>
          </p:nvSpPr>
          <p:spPr>
            <a:xfrm>
              <a:off x="8630755" y="23669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8644496" y="2599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4" name="pt354"/>
            <p:cNvSpPr/>
            <p:nvPr/>
          </p:nvSpPr>
          <p:spPr>
            <a:xfrm>
              <a:off x="8644496"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8658238" y="28319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6" name="pt356"/>
            <p:cNvSpPr/>
            <p:nvPr/>
          </p:nvSpPr>
          <p:spPr>
            <a:xfrm>
              <a:off x="8658238" y="28319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8658238" y="306445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58" name="pt358"/>
            <p:cNvSpPr/>
            <p:nvPr/>
          </p:nvSpPr>
          <p:spPr>
            <a:xfrm>
              <a:off x="8658238" y="30644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8658238" y="329694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0" name="pt360"/>
            <p:cNvSpPr/>
            <p:nvPr/>
          </p:nvSpPr>
          <p:spPr>
            <a:xfrm>
              <a:off x="8658238" y="32969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8658238" y="352944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2" name="pt362"/>
            <p:cNvSpPr/>
            <p:nvPr/>
          </p:nvSpPr>
          <p:spPr>
            <a:xfrm>
              <a:off x="8658238" y="352944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8658238" y="376193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4" name="pt364"/>
            <p:cNvSpPr/>
            <p:nvPr/>
          </p:nvSpPr>
          <p:spPr>
            <a:xfrm>
              <a:off x="8658238" y="376193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8658238" y="399442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6" name="pt366"/>
            <p:cNvSpPr/>
            <p:nvPr/>
          </p:nvSpPr>
          <p:spPr>
            <a:xfrm>
              <a:off x="8658238" y="39944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58238" y="422691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8658238" y="42269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58238" y="445941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0" name="pt370"/>
            <p:cNvSpPr/>
            <p:nvPr/>
          </p:nvSpPr>
          <p:spPr>
            <a:xfrm>
              <a:off x="8658238" y="44594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58238" y="4691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2" name="pt372"/>
            <p:cNvSpPr/>
            <p:nvPr/>
          </p:nvSpPr>
          <p:spPr>
            <a:xfrm>
              <a:off x="8658238"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30755" y="492439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8630755" y="49243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644496" y="51568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8644496" y="51568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658238" y="538938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8" name="pt378"/>
            <p:cNvSpPr/>
            <p:nvPr/>
          </p:nvSpPr>
          <p:spPr>
            <a:xfrm>
              <a:off x="8658238" y="53893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tx379"/>
            <p:cNvSpPr/>
            <p:nvPr/>
          </p:nvSpPr>
          <p:spPr>
            <a:xfrm>
              <a:off x="8839815" y="19058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0" name="tx380"/>
            <p:cNvSpPr/>
            <p:nvPr/>
          </p:nvSpPr>
          <p:spPr>
            <a:xfrm>
              <a:off x="8839815" y="21383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1" name="tx381"/>
            <p:cNvSpPr/>
            <p:nvPr/>
          </p:nvSpPr>
          <p:spPr>
            <a:xfrm>
              <a:off x="8839815" y="23708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2" name="tx382"/>
            <p:cNvSpPr/>
            <p:nvPr/>
          </p:nvSpPr>
          <p:spPr>
            <a:xfrm>
              <a:off x="8839815" y="26032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3" name="tx383"/>
            <p:cNvSpPr/>
            <p:nvPr/>
          </p:nvSpPr>
          <p:spPr>
            <a:xfrm>
              <a:off x="8839815" y="283578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4" name="tx384"/>
            <p:cNvSpPr/>
            <p:nvPr/>
          </p:nvSpPr>
          <p:spPr>
            <a:xfrm>
              <a:off x="8839815" y="306827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5" name="tx385"/>
            <p:cNvSpPr/>
            <p:nvPr/>
          </p:nvSpPr>
          <p:spPr>
            <a:xfrm>
              <a:off x="8839815" y="330077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6" name="tx386"/>
            <p:cNvSpPr/>
            <p:nvPr/>
          </p:nvSpPr>
          <p:spPr>
            <a:xfrm>
              <a:off x="8839815" y="353326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7" name="tx387"/>
            <p:cNvSpPr/>
            <p:nvPr/>
          </p:nvSpPr>
          <p:spPr>
            <a:xfrm>
              <a:off x="8839815" y="376575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8" name="tx388"/>
            <p:cNvSpPr/>
            <p:nvPr/>
          </p:nvSpPr>
          <p:spPr>
            <a:xfrm>
              <a:off x="8839815" y="399824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9" name="tx389"/>
            <p:cNvSpPr/>
            <p:nvPr/>
          </p:nvSpPr>
          <p:spPr>
            <a:xfrm>
              <a:off x="8839815" y="423073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0" name="tx390"/>
            <p:cNvSpPr/>
            <p:nvPr/>
          </p:nvSpPr>
          <p:spPr>
            <a:xfrm>
              <a:off x="8839815" y="446323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1" name="tx391"/>
            <p:cNvSpPr/>
            <p:nvPr/>
          </p:nvSpPr>
          <p:spPr>
            <a:xfrm>
              <a:off x="8839815" y="46957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2" name="tx392"/>
            <p:cNvSpPr/>
            <p:nvPr/>
          </p:nvSpPr>
          <p:spPr>
            <a:xfrm>
              <a:off x="8839815" y="492821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3" name="tx393"/>
            <p:cNvSpPr/>
            <p:nvPr/>
          </p:nvSpPr>
          <p:spPr>
            <a:xfrm>
              <a:off x="8839815" y="51607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4" name="tx394"/>
            <p:cNvSpPr/>
            <p:nvPr/>
          </p:nvSpPr>
          <p:spPr>
            <a:xfrm>
              <a:off x="8839815" y="539320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5" name="rc395"/>
            <p:cNvSpPr/>
            <p:nvPr/>
          </p:nvSpPr>
          <p:spPr>
            <a:xfrm>
              <a:off x="7260532" y="1807652"/>
              <a:ext cx="1813878" cy="3766375"/>
            </a:xfrm>
            <a:prstGeom prst="rect">
              <a:avLst/>
            </a:prstGeom>
            <a:noFill/>
            <a:ln w="13550" cap="rnd">
              <a:solidFill>
                <a:srgbClr val="999999">
                  <a:alpha val="100000"/>
                </a:srgbClr>
              </a:solidFill>
              <a:prstDash val="solid"/>
              <a:round/>
            </a:ln>
          </p:spPr>
          <p:txBody>
            <a:bodyPr/>
            <a:lstStyle/>
            <a:p/>
          </p:txBody>
        </p:sp>
        <p:sp>
          <p:nvSpPr>
            <p:cNvPr id="396" name="rc396"/>
            <p:cNvSpPr/>
            <p:nvPr/>
          </p:nvSpPr>
          <p:spPr>
            <a:xfrm>
              <a:off x="1807907"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7" name="tx397"/>
            <p:cNvSpPr/>
            <p:nvPr/>
          </p:nvSpPr>
          <p:spPr>
            <a:xfrm>
              <a:off x="2475685"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98" name="rc398"/>
            <p:cNvSpPr/>
            <p:nvPr/>
          </p:nvSpPr>
          <p:spPr>
            <a:xfrm>
              <a:off x="4326056"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9" name="tx399"/>
            <p:cNvSpPr/>
            <p:nvPr/>
          </p:nvSpPr>
          <p:spPr>
            <a:xfrm>
              <a:off x="501861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00" name="rc400"/>
            <p:cNvSpPr/>
            <p:nvPr/>
          </p:nvSpPr>
          <p:spPr>
            <a:xfrm>
              <a:off x="7260532"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01" name="tx401"/>
            <p:cNvSpPr/>
            <p:nvPr/>
          </p:nvSpPr>
          <p:spPr>
            <a:xfrm>
              <a:off x="802148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02" name="pl402"/>
            <p:cNvSpPr/>
            <p:nvPr/>
          </p:nvSpPr>
          <p:spPr>
            <a:xfrm>
              <a:off x="1807907"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03" name="pl403"/>
            <p:cNvSpPr/>
            <p:nvPr/>
          </p:nvSpPr>
          <p:spPr>
            <a:xfrm>
              <a:off x="18903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4" name="pl404"/>
            <p:cNvSpPr/>
            <p:nvPr/>
          </p:nvSpPr>
          <p:spPr>
            <a:xfrm>
              <a:off x="216518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5" name="pl405"/>
            <p:cNvSpPr/>
            <p:nvPr/>
          </p:nvSpPr>
          <p:spPr>
            <a:xfrm>
              <a:off x="244001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6" name="pl406"/>
            <p:cNvSpPr/>
            <p:nvPr/>
          </p:nvSpPr>
          <p:spPr>
            <a:xfrm>
              <a:off x="27148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7" name="pl407"/>
            <p:cNvSpPr/>
            <p:nvPr/>
          </p:nvSpPr>
          <p:spPr>
            <a:xfrm>
              <a:off x="29896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8" name="pl408"/>
            <p:cNvSpPr/>
            <p:nvPr/>
          </p:nvSpPr>
          <p:spPr>
            <a:xfrm>
              <a:off x="32645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9" name="tx409"/>
            <p:cNvSpPr/>
            <p:nvPr/>
          </p:nvSpPr>
          <p:spPr>
            <a:xfrm>
              <a:off x="185926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10" name="tx410"/>
            <p:cNvSpPr/>
            <p:nvPr/>
          </p:nvSpPr>
          <p:spPr>
            <a:xfrm>
              <a:off x="210300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11" name="tx411"/>
            <p:cNvSpPr/>
            <p:nvPr/>
          </p:nvSpPr>
          <p:spPr>
            <a:xfrm>
              <a:off x="237783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12" name="tx412"/>
            <p:cNvSpPr/>
            <p:nvPr/>
          </p:nvSpPr>
          <p:spPr>
            <a:xfrm>
              <a:off x="26526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13" name="tx413"/>
            <p:cNvSpPr/>
            <p:nvPr/>
          </p:nvSpPr>
          <p:spPr>
            <a:xfrm>
              <a:off x="29274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14" name="tx414"/>
            <p:cNvSpPr/>
            <p:nvPr/>
          </p:nvSpPr>
          <p:spPr>
            <a:xfrm>
              <a:off x="317123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15" name="pl415"/>
            <p:cNvSpPr/>
            <p:nvPr/>
          </p:nvSpPr>
          <p:spPr>
            <a:xfrm>
              <a:off x="4326056"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16" name="pl416"/>
            <p:cNvSpPr/>
            <p:nvPr/>
          </p:nvSpPr>
          <p:spPr>
            <a:xfrm>
              <a:off x="44085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7" name="pl417"/>
            <p:cNvSpPr/>
            <p:nvPr/>
          </p:nvSpPr>
          <p:spPr>
            <a:xfrm>
              <a:off x="46833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8" name="pl418"/>
            <p:cNvSpPr/>
            <p:nvPr/>
          </p:nvSpPr>
          <p:spPr>
            <a:xfrm>
              <a:off x="49581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9" name="pl419"/>
            <p:cNvSpPr/>
            <p:nvPr/>
          </p:nvSpPr>
          <p:spPr>
            <a:xfrm>
              <a:off x="52329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0" name="pl420"/>
            <p:cNvSpPr/>
            <p:nvPr/>
          </p:nvSpPr>
          <p:spPr>
            <a:xfrm>
              <a:off x="550782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1" name="pl421"/>
            <p:cNvSpPr/>
            <p:nvPr/>
          </p:nvSpPr>
          <p:spPr>
            <a:xfrm>
              <a:off x="57826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2" name="tx422"/>
            <p:cNvSpPr/>
            <p:nvPr/>
          </p:nvSpPr>
          <p:spPr>
            <a:xfrm>
              <a:off x="437741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23" name="tx423"/>
            <p:cNvSpPr/>
            <p:nvPr/>
          </p:nvSpPr>
          <p:spPr>
            <a:xfrm>
              <a:off x="46211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24" name="tx424"/>
            <p:cNvSpPr/>
            <p:nvPr/>
          </p:nvSpPr>
          <p:spPr>
            <a:xfrm>
              <a:off x="48959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25" name="tx425"/>
            <p:cNvSpPr/>
            <p:nvPr/>
          </p:nvSpPr>
          <p:spPr>
            <a:xfrm>
              <a:off x="51708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26" name="tx426"/>
            <p:cNvSpPr/>
            <p:nvPr/>
          </p:nvSpPr>
          <p:spPr>
            <a:xfrm>
              <a:off x="544564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27" name="tx427"/>
            <p:cNvSpPr/>
            <p:nvPr/>
          </p:nvSpPr>
          <p:spPr>
            <a:xfrm>
              <a:off x="568938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28" name="pl428"/>
            <p:cNvSpPr/>
            <p:nvPr/>
          </p:nvSpPr>
          <p:spPr>
            <a:xfrm>
              <a:off x="7260532"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29" name="pl429"/>
            <p:cNvSpPr/>
            <p:nvPr/>
          </p:nvSpPr>
          <p:spPr>
            <a:xfrm>
              <a:off x="73429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0" name="pl430"/>
            <p:cNvSpPr/>
            <p:nvPr/>
          </p:nvSpPr>
          <p:spPr>
            <a:xfrm>
              <a:off x="76178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1" name="pl431"/>
            <p:cNvSpPr/>
            <p:nvPr/>
          </p:nvSpPr>
          <p:spPr>
            <a:xfrm>
              <a:off x="78926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8167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84423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871713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tx435"/>
            <p:cNvSpPr/>
            <p:nvPr/>
          </p:nvSpPr>
          <p:spPr>
            <a:xfrm>
              <a:off x="731189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6" name="tx436"/>
            <p:cNvSpPr/>
            <p:nvPr/>
          </p:nvSpPr>
          <p:spPr>
            <a:xfrm>
              <a:off x="755563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7" name="tx437"/>
            <p:cNvSpPr/>
            <p:nvPr/>
          </p:nvSpPr>
          <p:spPr>
            <a:xfrm>
              <a:off x="78304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38" name="tx438"/>
            <p:cNvSpPr/>
            <p:nvPr/>
          </p:nvSpPr>
          <p:spPr>
            <a:xfrm>
              <a:off x="810529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39" name="tx439"/>
            <p:cNvSpPr/>
            <p:nvPr/>
          </p:nvSpPr>
          <p:spPr>
            <a:xfrm>
              <a:off x="83801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0" name="tx440"/>
            <p:cNvSpPr/>
            <p:nvPr/>
          </p:nvSpPr>
          <p:spPr>
            <a:xfrm>
              <a:off x="862386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1" name="tx441"/>
            <p:cNvSpPr/>
            <p:nvPr/>
          </p:nvSpPr>
          <p:spPr>
            <a:xfrm>
              <a:off x="6505789" y="5394527"/>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42" name="tx442"/>
            <p:cNvSpPr/>
            <p:nvPr/>
          </p:nvSpPr>
          <p:spPr>
            <a:xfrm>
              <a:off x="6892855" y="5162034"/>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443" name="tx443"/>
            <p:cNvSpPr/>
            <p:nvPr/>
          </p:nvSpPr>
          <p:spPr>
            <a:xfrm>
              <a:off x="6209524" y="4929542"/>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444" name="tx444"/>
            <p:cNvSpPr/>
            <p:nvPr/>
          </p:nvSpPr>
          <p:spPr>
            <a:xfrm>
              <a:off x="6762370" y="4697050"/>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445" name="tx445"/>
            <p:cNvSpPr/>
            <p:nvPr/>
          </p:nvSpPr>
          <p:spPr>
            <a:xfrm>
              <a:off x="6830676" y="4464558"/>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446" name="tx446"/>
            <p:cNvSpPr/>
            <p:nvPr/>
          </p:nvSpPr>
          <p:spPr>
            <a:xfrm>
              <a:off x="6799952" y="4232065"/>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447" name="tx447"/>
            <p:cNvSpPr/>
            <p:nvPr/>
          </p:nvSpPr>
          <p:spPr>
            <a:xfrm>
              <a:off x="6781024" y="399957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448" name="tx448"/>
            <p:cNvSpPr/>
            <p:nvPr/>
          </p:nvSpPr>
          <p:spPr>
            <a:xfrm>
              <a:off x="6557270" y="3767081"/>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449" name="tx449"/>
            <p:cNvSpPr/>
            <p:nvPr/>
          </p:nvSpPr>
          <p:spPr>
            <a:xfrm>
              <a:off x="6880419" y="3534588"/>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450" name="tx450"/>
            <p:cNvSpPr/>
            <p:nvPr/>
          </p:nvSpPr>
          <p:spPr>
            <a:xfrm>
              <a:off x="6905382" y="330209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451" name="tx451"/>
            <p:cNvSpPr/>
            <p:nvPr/>
          </p:nvSpPr>
          <p:spPr>
            <a:xfrm>
              <a:off x="6756244" y="306960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452" name="tx452"/>
            <p:cNvSpPr/>
            <p:nvPr/>
          </p:nvSpPr>
          <p:spPr>
            <a:xfrm>
              <a:off x="6830859" y="283711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453" name="tx453"/>
            <p:cNvSpPr/>
            <p:nvPr/>
          </p:nvSpPr>
          <p:spPr>
            <a:xfrm>
              <a:off x="6812205" y="2604619"/>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454" name="tx454"/>
            <p:cNvSpPr/>
            <p:nvPr/>
          </p:nvSpPr>
          <p:spPr>
            <a:xfrm>
              <a:off x="6725337" y="2372127"/>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455" name="tx455"/>
            <p:cNvSpPr/>
            <p:nvPr/>
          </p:nvSpPr>
          <p:spPr>
            <a:xfrm>
              <a:off x="6824732" y="2139634"/>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456" name="tx456"/>
            <p:cNvSpPr/>
            <p:nvPr/>
          </p:nvSpPr>
          <p:spPr>
            <a:xfrm>
              <a:off x="6799769" y="1907142"/>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57" name="tx457"/>
            <p:cNvSpPr/>
            <p:nvPr/>
          </p:nvSpPr>
          <p:spPr>
            <a:xfrm>
              <a:off x="3970907" y="5220158"/>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458" name="tx458"/>
            <p:cNvSpPr/>
            <p:nvPr/>
          </p:nvSpPr>
          <p:spPr>
            <a:xfrm>
              <a:off x="3834204" y="4697050"/>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459" name="tx459"/>
            <p:cNvSpPr/>
            <p:nvPr/>
          </p:nvSpPr>
          <p:spPr>
            <a:xfrm>
              <a:off x="3691375" y="4173942"/>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60" name="tx460"/>
            <p:cNvSpPr/>
            <p:nvPr/>
          </p:nvSpPr>
          <p:spPr>
            <a:xfrm>
              <a:off x="3883764" y="365083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461" name="tx461"/>
            <p:cNvSpPr/>
            <p:nvPr/>
          </p:nvSpPr>
          <p:spPr>
            <a:xfrm>
              <a:off x="3828077" y="31277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62" name="tx462"/>
            <p:cNvSpPr/>
            <p:nvPr/>
          </p:nvSpPr>
          <p:spPr>
            <a:xfrm>
              <a:off x="3896383" y="2604619"/>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463" name="tx463"/>
            <p:cNvSpPr/>
            <p:nvPr/>
          </p:nvSpPr>
          <p:spPr>
            <a:xfrm>
              <a:off x="3859167" y="2081511"/>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64" name="tx464"/>
            <p:cNvSpPr/>
            <p:nvPr/>
          </p:nvSpPr>
          <p:spPr>
            <a:xfrm>
              <a:off x="930818" y="5459193"/>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465" name="tx465"/>
            <p:cNvSpPr/>
            <p:nvPr/>
          </p:nvSpPr>
          <p:spPr>
            <a:xfrm>
              <a:off x="1266494" y="5334479"/>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66" name="tx466"/>
            <p:cNvSpPr/>
            <p:nvPr/>
          </p:nvSpPr>
          <p:spPr>
            <a:xfrm>
              <a:off x="1148445" y="5209765"/>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467" name="tx467"/>
            <p:cNvSpPr/>
            <p:nvPr/>
          </p:nvSpPr>
          <p:spPr>
            <a:xfrm>
              <a:off x="1322181" y="508505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468" name="tx468"/>
            <p:cNvSpPr/>
            <p:nvPr/>
          </p:nvSpPr>
          <p:spPr>
            <a:xfrm>
              <a:off x="1154480" y="4960336"/>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469" name="tx469"/>
            <p:cNvSpPr/>
            <p:nvPr/>
          </p:nvSpPr>
          <p:spPr>
            <a:xfrm>
              <a:off x="1521063" y="4835621"/>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470" name="tx470"/>
            <p:cNvSpPr/>
            <p:nvPr/>
          </p:nvSpPr>
          <p:spPr>
            <a:xfrm>
              <a:off x="1359489" y="4710907"/>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471" name="tx471"/>
            <p:cNvSpPr/>
            <p:nvPr/>
          </p:nvSpPr>
          <p:spPr>
            <a:xfrm>
              <a:off x="1266403" y="458619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472" name="tx472"/>
            <p:cNvSpPr/>
            <p:nvPr/>
          </p:nvSpPr>
          <p:spPr>
            <a:xfrm>
              <a:off x="1322364" y="446147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473" name="tx473"/>
            <p:cNvSpPr/>
            <p:nvPr/>
          </p:nvSpPr>
          <p:spPr>
            <a:xfrm>
              <a:off x="1328399" y="433676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474" name="tx474"/>
            <p:cNvSpPr/>
            <p:nvPr/>
          </p:nvSpPr>
          <p:spPr>
            <a:xfrm>
              <a:off x="1353271" y="4212049"/>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475" name="tx475"/>
            <p:cNvSpPr/>
            <p:nvPr/>
          </p:nvSpPr>
          <p:spPr>
            <a:xfrm>
              <a:off x="1129425" y="4087335"/>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76" name="tx476"/>
            <p:cNvSpPr/>
            <p:nvPr/>
          </p:nvSpPr>
          <p:spPr>
            <a:xfrm>
              <a:off x="1328399" y="3962620"/>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477" name="tx477"/>
            <p:cNvSpPr/>
            <p:nvPr/>
          </p:nvSpPr>
          <p:spPr>
            <a:xfrm>
              <a:off x="1322364" y="3837906"/>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478" name="tx478"/>
            <p:cNvSpPr/>
            <p:nvPr/>
          </p:nvSpPr>
          <p:spPr>
            <a:xfrm>
              <a:off x="1303710" y="3713192"/>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479" name="tx479"/>
            <p:cNvSpPr/>
            <p:nvPr/>
          </p:nvSpPr>
          <p:spPr>
            <a:xfrm>
              <a:off x="1278838" y="3588477"/>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480" name="tx480"/>
            <p:cNvSpPr/>
            <p:nvPr/>
          </p:nvSpPr>
          <p:spPr>
            <a:xfrm>
              <a:off x="1365798" y="346376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481" name="tx481"/>
            <p:cNvSpPr/>
            <p:nvPr/>
          </p:nvSpPr>
          <p:spPr>
            <a:xfrm>
              <a:off x="899728" y="333904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482" name="tx482"/>
            <p:cNvSpPr/>
            <p:nvPr/>
          </p:nvSpPr>
          <p:spPr>
            <a:xfrm>
              <a:off x="1272346" y="3214334"/>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483" name="tx483"/>
            <p:cNvSpPr/>
            <p:nvPr/>
          </p:nvSpPr>
          <p:spPr>
            <a:xfrm>
              <a:off x="1384269" y="3089620"/>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484" name="tx484"/>
            <p:cNvSpPr/>
            <p:nvPr/>
          </p:nvSpPr>
          <p:spPr>
            <a:xfrm>
              <a:off x="1363878" y="2964905"/>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485" name="tx485"/>
            <p:cNvSpPr/>
            <p:nvPr/>
          </p:nvSpPr>
          <p:spPr>
            <a:xfrm>
              <a:off x="1403014" y="2840191"/>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486" name="tx486"/>
            <p:cNvSpPr/>
            <p:nvPr/>
          </p:nvSpPr>
          <p:spPr>
            <a:xfrm>
              <a:off x="508182" y="2715476"/>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487" name="tx487"/>
            <p:cNvSpPr/>
            <p:nvPr/>
          </p:nvSpPr>
          <p:spPr>
            <a:xfrm>
              <a:off x="874857" y="2590762"/>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488" name="tx488"/>
            <p:cNvSpPr/>
            <p:nvPr/>
          </p:nvSpPr>
          <p:spPr>
            <a:xfrm>
              <a:off x="1353271" y="2466048"/>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489" name="tx489"/>
            <p:cNvSpPr/>
            <p:nvPr/>
          </p:nvSpPr>
          <p:spPr>
            <a:xfrm>
              <a:off x="1297401" y="2341333"/>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490" name="tx490"/>
            <p:cNvSpPr/>
            <p:nvPr/>
          </p:nvSpPr>
          <p:spPr>
            <a:xfrm>
              <a:off x="1303619" y="2216619"/>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491" name="tx491"/>
            <p:cNvSpPr/>
            <p:nvPr/>
          </p:nvSpPr>
          <p:spPr>
            <a:xfrm>
              <a:off x="1198005" y="2091904"/>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492" name="tx492"/>
            <p:cNvSpPr/>
            <p:nvPr/>
          </p:nvSpPr>
          <p:spPr>
            <a:xfrm>
              <a:off x="1173225" y="196719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93" name="tx493"/>
            <p:cNvSpPr/>
            <p:nvPr/>
          </p:nvSpPr>
          <p:spPr>
            <a:xfrm>
              <a:off x="1141953" y="184247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94" name="tx49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95" name="pt495"/>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96" name="pt49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7" name="tx49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98" name="tx49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9" name="tx49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2019 and 2025</a:t>
              </a:r>
            </a:p>
          </p:txBody>
        </p:sp>
        <p:sp>
          <p:nvSpPr>
            <p:cNvPr id="500" name="tx50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1" name="tx50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2019 and 2025, and change in coverage between the two years.
Overall, 30 out of 53 (57%) countries in EUR had a decline in coverage. The largest decline was in Kazakhstan (-15 percentage points), followed by Kyrgyzstan (-14 percentage points).
There were 7 (13%) countries with an increase in DTP1 coverage. Coverage remained the same in 16 countries between 2019 and 2025.
</a:t>
            </a:r>
          </a:p>
        </p:txBody>
      </p:sp>
      <p:sp>
        <p:nvSpPr>
          <p:cNvPr id="5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DTP1 coverage increased in seven countries and decreased in 30 countries.</a:t>
            </a:r>
          </a:p>
        </p:txBody>
      </p:sp>
      <p:grpSp xmlns:pic="http://schemas.openxmlformats.org/drawingml/2006/picture">
        <p:nvGrpSpPr>
          <p:cNvPr id="504" name=""/>
          <p:cNvGrpSpPr/>
          <p:nvPr/>
        </p:nvGrpSpPr>
        <p:grpSpPr>
          <a:xfrm>
            <a:off x="292608" y="1005840"/>
            <a:ext cx="8595360" cy="28575"/>
            <a:chOff x="292608" y="1005840"/>
            <a:chExt cx="8595360" cy="28575"/>
          </a:xfrm>
        </p:grpSpPr>
        <p:sp>
          <p:nvSpPr>
            <p:cNvPr id="5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372257"/>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03597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6" name="pl6"/>
            <p:cNvSpPr/>
            <p:nvPr/>
          </p:nvSpPr>
          <p:spPr>
            <a:xfrm>
              <a:off x="1807907" y="469969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363406"/>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027123"/>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 name="pl9"/>
            <p:cNvSpPr/>
            <p:nvPr/>
          </p:nvSpPr>
          <p:spPr>
            <a:xfrm>
              <a:off x="1807907" y="369083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3354556"/>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301827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268198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2345705"/>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200942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 name="pl15"/>
            <p:cNvSpPr/>
            <p:nvPr/>
          </p:nvSpPr>
          <p:spPr>
            <a:xfrm>
              <a:off x="189007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16395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43783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71172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9856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25948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026688" y="2009422"/>
              <a:ext cx="109553" cy="0"/>
            </a:xfrm>
            <a:custGeom>
              <a:avLst/>
              <a:pathLst>
                <a:path w="109553" h="0">
                  <a:moveTo>
                    <a:pt x="0" y="0"/>
                  </a:moveTo>
                  <a:lnTo>
                    <a:pt x="109553" y="0"/>
                  </a:lnTo>
                </a:path>
              </a:pathLst>
            </a:custGeom>
            <a:ln w="81303" cap="flat">
              <a:solidFill>
                <a:srgbClr val="E8E8E8">
                  <a:alpha val="100000"/>
                </a:srgbClr>
              </a:solidFill>
              <a:prstDash val="solid"/>
              <a:round/>
            </a:ln>
          </p:spPr>
          <p:txBody>
            <a:bodyPr/>
            <a:lstStyle/>
            <a:p/>
          </p:txBody>
        </p:sp>
        <p:sp>
          <p:nvSpPr>
            <p:cNvPr id="22" name="pl22"/>
            <p:cNvSpPr/>
            <p:nvPr/>
          </p:nvSpPr>
          <p:spPr>
            <a:xfrm>
              <a:off x="3054076" y="2345705"/>
              <a:ext cx="68470" cy="0"/>
            </a:xfrm>
            <a:custGeom>
              <a:avLst/>
              <a:pathLst>
                <a:path w="68470" h="0">
                  <a:moveTo>
                    <a:pt x="0" y="0"/>
                  </a:moveTo>
                  <a:lnTo>
                    <a:pt x="68470" y="0"/>
                  </a:lnTo>
                </a:path>
              </a:pathLst>
            </a:custGeom>
            <a:ln w="81303" cap="flat">
              <a:solidFill>
                <a:srgbClr val="E8E8E8">
                  <a:alpha val="100000"/>
                </a:srgbClr>
              </a:solidFill>
              <a:prstDash val="solid"/>
              <a:round/>
            </a:ln>
          </p:spPr>
          <p:txBody>
            <a:bodyPr/>
            <a:lstStyle/>
            <a:p/>
          </p:txBody>
        </p:sp>
        <p:sp>
          <p:nvSpPr>
            <p:cNvPr id="23" name="pl23"/>
            <p:cNvSpPr/>
            <p:nvPr/>
          </p:nvSpPr>
          <p:spPr>
            <a:xfrm>
              <a:off x="3012994" y="2681989"/>
              <a:ext cx="68470" cy="0"/>
            </a:xfrm>
            <a:custGeom>
              <a:avLst/>
              <a:pathLst>
                <a:path w="68470" h="0">
                  <a:moveTo>
                    <a:pt x="0" y="0"/>
                  </a:moveTo>
                  <a:lnTo>
                    <a:pt x="68470" y="0"/>
                  </a:lnTo>
                </a:path>
              </a:pathLst>
            </a:custGeom>
            <a:ln w="81303" cap="flat">
              <a:solidFill>
                <a:srgbClr val="E8E8E8">
                  <a:alpha val="100000"/>
                </a:srgbClr>
              </a:solidFill>
              <a:prstDash val="solid"/>
              <a:round/>
            </a:ln>
          </p:spPr>
          <p:txBody>
            <a:bodyPr/>
            <a:lstStyle/>
            <a:p/>
          </p:txBody>
        </p:sp>
        <p:sp>
          <p:nvSpPr>
            <p:cNvPr id="24" name="pl24"/>
            <p:cNvSpPr/>
            <p:nvPr/>
          </p:nvSpPr>
          <p:spPr>
            <a:xfrm>
              <a:off x="3108853" y="3018272"/>
              <a:ext cx="54776" cy="0"/>
            </a:xfrm>
            <a:custGeom>
              <a:avLst/>
              <a:pathLst>
                <a:path w="54776" h="0">
                  <a:moveTo>
                    <a:pt x="0" y="0"/>
                  </a:moveTo>
                  <a:lnTo>
                    <a:pt x="54776" y="0"/>
                  </a:lnTo>
                </a:path>
              </a:pathLst>
            </a:custGeom>
            <a:ln w="81303" cap="flat">
              <a:solidFill>
                <a:srgbClr val="E8E8E8">
                  <a:alpha val="100000"/>
                </a:srgbClr>
              </a:solidFill>
              <a:prstDash val="solid"/>
              <a:round/>
            </a:ln>
          </p:spPr>
          <p:txBody>
            <a:bodyPr/>
            <a:lstStyle/>
            <a:p/>
          </p:txBody>
        </p:sp>
        <p:sp>
          <p:nvSpPr>
            <p:cNvPr id="25" name="pl25"/>
            <p:cNvSpPr/>
            <p:nvPr/>
          </p:nvSpPr>
          <p:spPr>
            <a:xfrm>
              <a:off x="3149935" y="3354556"/>
              <a:ext cx="41082" cy="0"/>
            </a:xfrm>
            <a:custGeom>
              <a:avLst/>
              <a:pathLst>
                <a:path w="41082" h="0">
                  <a:moveTo>
                    <a:pt x="0" y="0"/>
                  </a:moveTo>
                  <a:lnTo>
                    <a:pt x="41082" y="0"/>
                  </a:lnTo>
                </a:path>
              </a:pathLst>
            </a:custGeom>
            <a:ln w="81303" cap="flat">
              <a:solidFill>
                <a:srgbClr val="E8E8E8">
                  <a:alpha val="100000"/>
                </a:srgbClr>
              </a:solidFill>
              <a:prstDash val="solid"/>
              <a:round/>
            </a:ln>
          </p:spPr>
          <p:txBody>
            <a:bodyPr/>
            <a:lstStyle/>
            <a:p/>
          </p:txBody>
        </p:sp>
        <p:sp>
          <p:nvSpPr>
            <p:cNvPr id="26" name="pl26"/>
            <p:cNvSpPr/>
            <p:nvPr/>
          </p:nvSpPr>
          <p:spPr>
            <a:xfrm>
              <a:off x="3122547" y="3690839"/>
              <a:ext cx="27388" cy="0"/>
            </a:xfrm>
            <a:custGeom>
              <a:avLst/>
              <a:pathLst>
                <a:path w="27388" h="0">
                  <a:moveTo>
                    <a:pt x="0" y="0"/>
                  </a:moveTo>
                  <a:lnTo>
                    <a:pt x="27388" y="0"/>
                  </a:lnTo>
                </a:path>
              </a:pathLst>
            </a:custGeom>
            <a:ln w="81303" cap="flat">
              <a:solidFill>
                <a:srgbClr val="E8E8E8">
                  <a:alpha val="100000"/>
                </a:srgbClr>
              </a:solidFill>
              <a:prstDash val="solid"/>
              <a:round/>
            </a:ln>
          </p:spPr>
          <p:txBody>
            <a:bodyPr/>
            <a:lstStyle/>
            <a:p/>
          </p:txBody>
        </p:sp>
        <p:sp>
          <p:nvSpPr>
            <p:cNvPr id="27" name="pl27"/>
            <p:cNvSpPr/>
            <p:nvPr/>
          </p:nvSpPr>
          <p:spPr>
            <a:xfrm>
              <a:off x="2793887" y="4027123"/>
              <a:ext cx="27388" cy="0"/>
            </a:xfrm>
            <a:custGeom>
              <a:avLst/>
              <a:pathLst>
                <a:path w="27388" h="0">
                  <a:moveTo>
                    <a:pt x="0" y="0"/>
                  </a:moveTo>
                  <a:lnTo>
                    <a:pt x="27388" y="0"/>
                  </a:lnTo>
                </a:path>
              </a:pathLst>
            </a:custGeom>
            <a:ln w="81303" cap="flat">
              <a:solidFill>
                <a:srgbClr val="E8E8E8">
                  <a:alpha val="100000"/>
                </a:srgbClr>
              </a:solidFill>
              <a:prstDash val="solid"/>
              <a:round/>
            </a:ln>
          </p:spPr>
          <p:txBody>
            <a:bodyPr/>
            <a:lstStyle/>
            <a:p/>
          </p:txBody>
        </p:sp>
        <p:sp>
          <p:nvSpPr>
            <p:cNvPr id="28" name="pl28"/>
            <p:cNvSpPr/>
            <p:nvPr/>
          </p:nvSpPr>
          <p:spPr>
            <a:xfrm>
              <a:off x="3177324" y="4363406"/>
              <a:ext cx="27388" cy="0"/>
            </a:xfrm>
            <a:custGeom>
              <a:avLst/>
              <a:pathLst>
                <a:path w="27388" h="0">
                  <a:moveTo>
                    <a:pt x="0" y="0"/>
                  </a:moveTo>
                  <a:lnTo>
                    <a:pt x="27388" y="0"/>
                  </a:lnTo>
                </a:path>
              </a:pathLst>
            </a:custGeom>
            <a:ln w="81303" cap="flat">
              <a:solidFill>
                <a:srgbClr val="E8E8E8">
                  <a:alpha val="100000"/>
                </a:srgbClr>
              </a:solidFill>
              <a:prstDash val="solid"/>
              <a:round/>
            </a:ln>
          </p:spPr>
          <p:txBody>
            <a:bodyPr/>
            <a:lstStyle/>
            <a:p/>
          </p:txBody>
        </p:sp>
        <p:sp>
          <p:nvSpPr>
            <p:cNvPr id="29" name="pl29"/>
            <p:cNvSpPr/>
            <p:nvPr/>
          </p:nvSpPr>
          <p:spPr>
            <a:xfrm>
              <a:off x="3232100" y="4699690"/>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30" name="pl30"/>
            <p:cNvSpPr/>
            <p:nvPr/>
          </p:nvSpPr>
          <p:spPr>
            <a:xfrm>
              <a:off x="3163630" y="5035974"/>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31" name="pl31"/>
            <p:cNvSpPr/>
            <p:nvPr/>
          </p:nvSpPr>
          <p:spPr>
            <a:xfrm>
              <a:off x="3122547" y="5372257"/>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32" name="pt32"/>
            <p:cNvSpPr/>
            <p:nvPr/>
          </p:nvSpPr>
          <p:spPr>
            <a:xfrm>
              <a:off x="3241295"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 name="pt33"/>
            <p:cNvSpPr/>
            <p:nvPr/>
          </p:nvSpPr>
          <p:spPr>
            <a:xfrm>
              <a:off x="3227600" y="469519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 name="pt34"/>
            <p:cNvSpPr/>
            <p:nvPr/>
          </p:nvSpPr>
          <p:spPr>
            <a:xfrm>
              <a:off x="3131741"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 name="pt35"/>
            <p:cNvSpPr/>
            <p:nvPr/>
          </p:nvSpPr>
          <p:spPr>
            <a:xfrm>
              <a:off x="3022188" y="20049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 name="pt36"/>
            <p:cNvSpPr/>
            <p:nvPr/>
          </p:nvSpPr>
          <p:spPr>
            <a:xfrm>
              <a:off x="3172824"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 name="pt37"/>
            <p:cNvSpPr/>
            <p:nvPr/>
          </p:nvSpPr>
          <p:spPr>
            <a:xfrm>
              <a:off x="3159130" y="50314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 name="pt38"/>
            <p:cNvSpPr/>
            <p:nvPr/>
          </p:nvSpPr>
          <p:spPr>
            <a:xfrm>
              <a:off x="3145435"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 name="pt39"/>
            <p:cNvSpPr/>
            <p:nvPr/>
          </p:nvSpPr>
          <p:spPr>
            <a:xfrm>
              <a:off x="3118047"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 name="pt40"/>
            <p:cNvSpPr/>
            <p:nvPr/>
          </p:nvSpPr>
          <p:spPr>
            <a:xfrm>
              <a:off x="2816775"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 name="pt41"/>
            <p:cNvSpPr/>
            <p:nvPr/>
          </p:nvSpPr>
          <p:spPr>
            <a:xfrm>
              <a:off x="2789387" y="40226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 name="pt42"/>
            <p:cNvSpPr/>
            <p:nvPr/>
          </p:nvSpPr>
          <p:spPr>
            <a:xfrm>
              <a:off x="3118047"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 name="pt43"/>
            <p:cNvSpPr/>
            <p:nvPr/>
          </p:nvSpPr>
          <p:spPr>
            <a:xfrm>
              <a:off x="3049576" y="23412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 name="pt44"/>
            <p:cNvSpPr/>
            <p:nvPr/>
          </p:nvSpPr>
          <p:spPr>
            <a:xfrm>
              <a:off x="3131741"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 name="pt45"/>
            <p:cNvSpPr/>
            <p:nvPr/>
          </p:nvSpPr>
          <p:spPr>
            <a:xfrm>
              <a:off x="3118047" y="53677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 name="pt46"/>
            <p:cNvSpPr/>
            <p:nvPr/>
          </p:nvSpPr>
          <p:spPr>
            <a:xfrm>
              <a:off x="3159130"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 name="pt47"/>
            <p:cNvSpPr/>
            <p:nvPr/>
          </p:nvSpPr>
          <p:spPr>
            <a:xfrm>
              <a:off x="3104353" y="30137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 name="pt48"/>
            <p:cNvSpPr/>
            <p:nvPr/>
          </p:nvSpPr>
          <p:spPr>
            <a:xfrm>
              <a:off x="3076965"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3008494" y="267748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3186518"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3145435" y="33500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3200212"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3172824" y="43589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3200643" y="465453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 name="pt55"/>
            <p:cNvSpPr/>
            <p:nvPr/>
          </p:nvSpPr>
          <p:spPr>
            <a:xfrm>
              <a:off x="3186949" y="465453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 name="pt56"/>
            <p:cNvSpPr/>
            <p:nvPr/>
          </p:nvSpPr>
          <p:spPr>
            <a:xfrm>
              <a:off x="3091089" y="19642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 name="pt57"/>
            <p:cNvSpPr/>
            <p:nvPr/>
          </p:nvSpPr>
          <p:spPr>
            <a:xfrm>
              <a:off x="2981536" y="19642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 name="pt58"/>
            <p:cNvSpPr/>
            <p:nvPr/>
          </p:nvSpPr>
          <p:spPr>
            <a:xfrm>
              <a:off x="3132172" y="49908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 name="pt59"/>
            <p:cNvSpPr/>
            <p:nvPr/>
          </p:nvSpPr>
          <p:spPr>
            <a:xfrm>
              <a:off x="3118478" y="49908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 name="pt60"/>
            <p:cNvSpPr/>
            <p:nvPr/>
          </p:nvSpPr>
          <p:spPr>
            <a:xfrm>
              <a:off x="3104784"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 name="pt61"/>
            <p:cNvSpPr/>
            <p:nvPr/>
          </p:nvSpPr>
          <p:spPr>
            <a:xfrm>
              <a:off x="3077395"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 name="pt62"/>
            <p:cNvSpPr/>
            <p:nvPr/>
          </p:nvSpPr>
          <p:spPr>
            <a:xfrm>
              <a:off x="2776124" y="39819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 name="pt63"/>
            <p:cNvSpPr/>
            <p:nvPr/>
          </p:nvSpPr>
          <p:spPr>
            <a:xfrm>
              <a:off x="2748735" y="39819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 name="pt64"/>
            <p:cNvSpPr/>
            <p:nvPr/>
          </p:nvSpPr>
          <p:spPr>
            <a:xfrm>
              <a:off x="3077395" y="230055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5" name="pt65"/>
            <p:cNvSpPr/>
            <p:nvPr/>
          </p:nvSpPr>
          <p:spPr>
            <a:xfrm>
              <a:off x="3008924" y="230055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6" name="pt66"/>
            <p:cNvSpPr/>
            <p:nvPr/>
          </p:nvSpPr>
          <p:spPr>
            <a:xfrm>
              <a:off x="3091089" y="53271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7" name="pt67"/>
            <p:cNvSpPr/>
            <p:nvPr/>
          </p:nvSpPr>
          <p:spPr>
            <a:xfrm>
              <a:off x="3077395" y="53271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8" name="pt68"/>
            <p:cNvSpPr/>
            <p:nvPr/>
          </p:nvSpPr>
          <p:spPr>
            <a:xfrm>
              <a:off x="3118478" y="297312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9" name="pt69"/>
            <p:cNvSpPr/>
            <p:nvPr/>
          </p:nvSpPr>
          <p:spPr>
            <a:xfrm>
              <a:off x="3063701" y="297312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0" name="pt70"/>
            <p:cNvSpPr/>
            <p:nvPr/>
          </p:nvSpPr>
          <p:spPr>
            <a:xfrm>
              <a:off x="3036313" y="263683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1" name="pt71"/>
            <p:cNvSpPr/>
            <p:nvPr/>
          </p:nvSpPr>
          <p:spPr>
            <a:xfrm>
              <a:off x="2967842" y="263683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2" name="pt72"/>
            <p:cNvSpPr/>
            <p:nvPr/>
          </p:nvSpPr>
          <p:spPr>
            <a:xfrm>
              <a:off x="3145866" y="330940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3" name="pt73"/>
            <p:cNvSpPr/>
            <p:nvPr/>
          </p:nvSpPr>
          <p:spPr>
            <a:xfrm>
              <a:off x="3104784" y="33094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4" name="pt74"/>
            <p:cNvSpPr/>
            <p:nvPr/>
          </p:nvSpPr>
          <p:spPr>
            <a:xfrm>
              <a:off x="3159560" y="43182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75" name="pt75"/>
            <p:cNvSpPr/>
            <p:nvPr/>
          </p:nvSpPr>
          <p:spPr>
            <a:xfrm>
              <a:off x="3132172" y="43182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76" name="tx76"/>
            <p:cNvSpPr/>
            <p:nvPr/>
          </p:nvSpPr>
          <p:spPr>
            <a:xfrm>
              <a:off x="3362214" y="465835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7" name="tx77"/>
            <p:cNvSpPr/>
            <p:nvPr/>
          </p:nvSpPr>
          <p:spPr>
            <a:xfrm>
              <a:off x="3362214" y="196809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78" name="tx78"/>
            <p:cNvSpPr/>
            <p:nvPr/>
          </p:nvSpPr>
          <p:spPr>
            <a:xfrm>
              <a:off x="3362214" y="49946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79" name="tx79"/>
            <p:cNvSpPr/>
            <p:nvPr/>
          </p:nvSpPr>
          <p:spPr>
            <a:xfrm>
              <a:off x="3362214"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0" name="tx80"/>
            <p:cNvSpPr/>
            <p:nvPr/>
          </p:nvSpPr>
          <p:spPr>
            <a:xfrm>
              <a:off x="3362214" y="39857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1" name="tx81"/>
            <p:cNvSpPr/>
            <p:nvPr/>
          </p:nvSpPr>
          <p:spPr>
            <a:xfrm>
              <a:off x="3362214" y="230437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2" name="tx82"/>
            <p:cNvSpPr/>
            <p:nvPr/>
          </p:nvSpPr>
          <p:spPr>
            <a:xfrm>
              <a:off x="3362214" y="533092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83" name="tx83"/>
            <p:cNvSpPr/>
            <p:nvPr/>
          </p:nvSpPr>
          <p:spPr>
            <a:xfrm>
              <a:off x="3362214" y="297694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84" name="tx84"/>
            <p:cNvSpPr/>
            <p:nvPr/>
          </p:nvSpPr>
          <p:spPr>
            <a:xfrm>
              <a:off x="3362214" y="264065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85" name="tx85"/>
            <p:cNvSpPr/>
            <p:nvPr/>
          </p:nvSpPr>
          <p:spPr>
            <a:xfrm>
              <a:off x="3362214" y="331322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86" name="tx86"/>
            <p:cNvSpPr/>
            <p:nvPr/>
          </p:nvSpPr>
          <p:spPr>
            <a:xfrm>
              <a:off x="3362214" y="432207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87" name="rc87"/>
            <p:cNvSpPr/>
            <p:nvPr/>
          </p:nvSpPr>
          <p:spPr>
            <a:xfrm>
              <a:off x="1807907" y="1807652"/>
              <a:ext cx="1807630" cy="3766375"/>
            </a:xfrm>
            <a:prstGeom prst="rect">
              <a:avLst/>
            </a:prstGeom>
            <a:noFill/>
            <a:ln w="13550" cap="rnd">
              <a:solidFill>
                <a:srgbClr val="999999">
                  <a:alpha val="100000"/>
                </a:srgbClr>
              </a:solidFill>
              <a:prstDash val="solid"/>
              <a:round/>
            </a:ln>
          </p:spPr>
          <p:txBody>
            <a:bodyPr/>
            <a:lstStyle/>
            <a:p/>
          </p:txBody>
        </p:sp>
        <p:sp>
          <p:nvSpPr>
            <p:cNvPr id="88" name="pl88"/>
            <p:cNvSpPr/>
            <p:nvPr/>
          </p:nvSpPr>
          <p:spPr>
            <a:xfrm>
              <a:off x="4338553" y="529843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89" name="pl89"/>
            <p:cNvSpPr/>
            <p:nvPr/>
          </p:nvSpPr>
          <p:spPr>
            <a:xfrm>
              <a:off x="4338553" y="4839125"/>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0" name="pl90"/>
            <p:cNvSpPr/>
            <p:nvPr/>
          </p:nvSpPr>
          <p:spPr>
            <a:xfrm>
              <a:off x="4338553" y="4379811"/>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1" name="pl91"/>
            <p:cNvSpPr/>
            <p:nvPr/>
          </p:nvSpPr>
          <p:spPr>
            <a:xfrm>
              <a:off x="4338553" y="3920496"/>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2" name="pl92"/>
            <p:cNvSpPr/>
            <p:nvPr/>
          </p:nvSpPr>
          <p:spPr>
            <a:xfrm>
              <a:off x="4338553" y="346118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3" name="pl93"/>
            <p:cNvSpPr/>
            <p:nvPr/>
          </p:nvSpPr>
          <p:spPr>
            <a:xfrm>
              <a:off x="4338553" y="3001868"/>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4" name="pl94"/>
            <p:cNvSpPr/>
            <p:nvPr/>
          </p:nvSpPr>
          <p:spPr>
            <a:xfrm>
              <a:off x="4338553" y="254255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5" name="pl95"/>
            <p:cNvSpPr/>
            <p:nvPr/>
          </p:nvSpPr>
          <p:spPr>
            <a:xfrm>
              <a:off x="4338553" y="208324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96" name="pl96"/>
            <p:cNvSpPr/>
            <p:nvPr/>
          </p:nvSpPr>
          <p:spPr>
            <a:xfrm>
              <a:off x="442071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469460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496848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242368"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51625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7901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5653193" y="2083240"/>
              <a:ext cx="109553" cy="0"/>
            </a:xfrm>
            <a:custGeom>
              <a:avLst/>
              <a:pathLst>
                <a:path w="109553" h="0">
                  <a:moveTo>
                    <a:pt x="0" y="0"/>
                  </a:moveTo>
                  <a:lnTo>
                    <a:pt x="109553" y="0"/>
                  </a:lnTo>
                </a:path>
              </a:pathLst>
            </a:custGeom>
            <a:ln w="81303" cap="flat">
              <a:solidFill>
                <a:srgbClr val="E8E8E8">
                  <a:alpha val="100000"/>
                </a:srgbClr>
              </a:solidFill>
              <a:prstDash val="solid"/>
              <a:round/>
            </a:ln>
          </p:spPr>
          <p:txBody>
            <a:bodyPr/>
            <a:lstStyle/>
            <a:p/>
          </p:txBody>
        </p:sp>
        <p:sp>
          <p:nvSpPr>
            <p:cNvPr id="103" name="pl103"/>
            <p:cNvSpPr/>
            <p:nvPr/>
          </p:nvSpPr>
          <p:spPr>
            <a:xfrm>
              <a:off x="5543640" y="2542554"/>
              <a:ext cx="54776" cy="0"/>
            </a:xfrm>
            <a:custGeom>
              <a:avLst/>
              <a:pathLst>
                <a:path w="54776" h="0">
                  <a:moveTo>
                    <a:pt x="0" y="0"/>
                  </a:moveTo>
                  <a:lnTo>
                    <a:pt x="54776" y="0"/>
                  </a:lnTo>
                </a:path>
              </a:pathLst>
            </a:custGeom>
            <a:ln w="81303" cap="flat">
              <a:solidFill>
                <a:srgbClr val="E8E8E8">
                  <a:alpha val="100000"/>
                </a:srgbClr>
              </a:solidFill>
              <a:prstDash val="solid"/>
              <a:round/>
            </a:ln>
          </p:spPr>
          <p:txBody>
            <a:bodyPr/>
            <a:lstStyle/>
            <a:p/>
          </p:txBody>
        </p:sp>
        <p:sp>
          <p:nvSpPr>
            <p:cNvPr id="104" name="pl104"/>
            <p:cNvSpPr/>
            <p:nvPr/>
          </p:nvSpPr>
          <p:spPr>
            <a:xfrm>
              <a:off x="5749052" y="3001868"/>
              <a:ext cx="27388" cy="0"/>
            </a:xfrm>
            <a:custGeom>
              <a:avLst/>
              <a:pathLst>
                <a:path w="27388" h="0">
                  <a:moveTo>
                    <a:pt x="0" y="0"/>
                  </a:moveTo>
                  <a:lnTo>
                    <a:pt x="27388" y="0"/>
                  </a:lnTo>
                </a:path>
              </a:pathLst>
            </a:custGeom>
            <a:ln w="81303" cap="flat">
              <a:solidFill>
                <a:srgbClr val="E8E8E8">
                  <a:alpha val="100000"/>
                </a:srgbClr>
              </a:solidFill>
              <a:prstDash val="solid"/>
              <a:round/>
            </a:ln>
          </p:spPr>
          <p:txBody>
            <a:bodyPr/>
            <a:lstStyle/>
            <a:p/>
          </p:txBody>
        </p:sp>
        <p:sp>
          <p:nvSpPr>
            <p:cNvPr id="105" name="pl105"/>
            <p:cNvSpPr/>
            <p:nvPr/>
          </p:nvSpPr>
          <p:spPr>
            <a:xfrm>
              <a:off x="5721664" y="3461182"/>
              <a:ext cx="27388" cy="0"/>
            </a:xfrm>
            <a:custGeom>
              <a:avLst/>
              <a:pathLst>
                <a:path w="27388" h="0">
                  <a:moveTo>
                    <a:pt x="0" y="0"/>
                  </a:moveTo>
                  <a:lnTo>
                    <a:pt x="27388" y="0"/>
                  </a:lnTo>
                </a:path>
              </a:pathLst>
            </a:custGeom>
            <a:ln w="81303" cap="flat">
              <a:solidFill>
                <a:srgbClr val="E8E8E8">
                  <a:alpha val="100000"/>
                </a:srgbClr>
              </a:solidFill>
              <a:prstDash val="solid"/>
              <a:round/>
            </a:ln>
          </p:spPr>
          <p:txBody>
            <a:bodyPr/>
            <a:lstStyle/>
            <a:p/>
          </p:txBody>
        </p:sp>
        <p:sp>
          <p:nvSpPr>
            <p:cNvPr id="106" name="pl106"/>
            <p:cNvSpPr/>
            <p:nvPr/>
          </p:nvSpPr>
          <p:spPr>
            <a:xfrm>
              <a:off x="5735358" y="3920496"/>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107" name="pl107"/>
            <p:cNvSpPr/>
            <p:nvPr/>
          </p:nvSpPr>
          <p:spPr>
            <a:xfrm>
              <a:off x="5707970" y="4379811"/>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108" name="pl108"/>
            <p:cNvSpPr/>
            <p:nvPr/>
          </p:nvSpPr>
          <p:spPr>
            <a:xfrm>
              <a:off x="5625805" y="4839125"/>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109" name="pl109"/>
            <p:cNvSpPr/>
            <p:nvPr/>
          </p:nvSpPr>
          <p:spPr>
            <a:xfrm>
              <a:off x="5639499" y="5298439"/>
              <a:ext cx="13694" cy="0"/>
            </a:xfrm>
            <a:custGeom>
              <a:avLst/>
              <a:pathLst>
                <a:path w="13694" h="0">
                  <a:moveTo>
                    <a:pt x="0" y="0"/>
                  </a:moveTo>
                  <a:lnTo>
                    <a:pt x="13694" y="0"/>
                  </a:lnTo>
                </a:path>
              </a:pathLst>
            </a:custGeom>
            <a:ln w="81303" cap="flat">
              <a:solidFill>
                <a:srgbClr val="E8E8E8">
                  <a:alpha val="100000"/>
                </a:srgbClr>
              </a:solidFill>
              <a:prstDash val="solid"/>
              <a:round/>
            </a:ln>
          </p:spPr>
          <p:txBody>
            <a:bodyPr/>
            <a:lstStyle/>
            <a:p/>
          </p:txBody>
        </p:sp>
        <p:sp>
          <p:nvSpPr>
            <p:cNvPr id="110" name="pt110"/>
            <p:cNvSpPr/>
            <p:nvPr/>
          </p:nvSpPr>
          <p:spPr>
            <a:xfrm>
              <a:off x="5744552"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5771941" y="29973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5730858"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5744552" y="3915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5539140"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5593917" y="253805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5717164"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5744552" y="34566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5703470"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5717164" y="43753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5621305"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5634999" y="48346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5634999"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5648693" y="5293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5648693"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5758247" y="2078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5703901" y="29567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7" name="pt127"/>
            <p:cNvSpPr/>
            <p:nvPr/>
          </p:nvSpPr>
          <p:spPr>
            <a:xfrm>
              <a:off x="5731289" y="29567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8" name="pt128"/>
            <p:cNvSpPr/>
            <p:nvPr/>
          </p:nvSpPr>
          <p:spPr>
            <a:xfrm>
              <a:off x="5690206" y="38753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9" name="pt129"/>
            <p:cNvSpPr/>
            <p:nvPr/>
          </p:nvSpPr>
          <p:spPr>
            <a:xfrm>
              <a:off x="5703901" y="38753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0" name="pt130"/>
            <p:cNvSpPr/>
            <p:nvPr/>
          </p:nvSpPr>
          <p:spPr>
            <a:xfrm>
              <a:off x="5498488" y="249740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1" name="pt131"/>
            <p:cNvSpPr/>
            <p:nvPr/>
          </p:nvSpPr>
          <p:spPr>
            <a:xfrm>
              <a:off x="5553265" y="249740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2" name="pt132"/>
            <p:cNvSpPr/>
            <p:nvPr/>
          </p:nvSpPr>
          <p:spPr>
            <a:xfrm>
              <a:off x="5676512" y="34160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3" name="pt133"/>
            <p:cNvSpPr/>
            <p:nvPr/>
          </p:nvSpPr>
          <p:spPr>
            <a:xfrm>
              <a:off x="5703901" y="3416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4" name="pt134"/>
            <p:cNvSpPr/>
            <p:nvPr/>
          </p:nvSpPr>
          <p:spPr>
            <a:xfrm>
              <a:off x="5662818" y="43346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5" name="pt135"/>
            <p:cNvSpPr/>
            <p:nvPr/>
          </p:nvSpPr>
          <p:spPr>
            <a:xfrm>
              <a:off x="5676512" y="43346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6" name="pt136"/>
            <p:cNvSpPr/>
            <p:nvPr/>
          </p:nvSpPr>
          <p:spPr>
            <a:xfrm>
              <a:off x="5580653" y="479397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7" name="pt137"/>
            <p:cNvSpPr/>
            <p:nvPr/>
          </p:nvSpPr>
          <p:spPr>
            <a:xfrm>
              <a:off x="5594347" y="479397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38" name="pt138"/>
            <p:cNvSpPr/>
            <p:nvPr/>
          </p:nvSpPr>
          <p:spPr>
            <a:xfrm>
              <a:off x="5594347" y="52532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39" name="pt139"/>
            <p:cNvSpPr/>
            <p:nvPr/>
          </p:nvSpPr>
          <p:spPr>
            <a:xfrm>
              <a:off x="5608041" y="5253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0" name="pt140"/>
            <p:cNvSpPr/>
            <p:nvPr/>
          </p:nvSpPr>
          <p:spPr>
            <a:xfrm>
              <a:off x="5608041" y="20380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41" name="pt141"/>
            <p:cNvSpPr/>
            <p:nvPr/>
          </p:nvSpPr>
          <p:spPr>
            <a:xfrm>
              <a:off x="5717595" y="2038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2" name="tx142"/>
            <p:cNvSpPr/>
            <p:nvPr/>
          </p:nvSpPr>
          <p:spPr>
            <a:xfrm>
              <a:off x="5878367" y="296053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tx143"/>
            <p:cNvSpPr/>
            <p:nvPr/>
          </p:nvSpPr>
          <p:spPr>
            <a:xfrm>
              <a:off x="5878367" y="387916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4" name="tx144"/>
            <p:cNvSpPr/>
            <p:nvPr/>
          </p:nvSpPr>
          <p:spPr>
            <a:xfrm>
              <a:off x="5878367" y="250122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45" name="tx145"/>
            <p:cNvSpPr/>
            <p:nvPr/>
          </p:nvSpPr>
          <p:spPr>
            <a:xfrm>
              <a:off x="5878367" y="341985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6" name="tx146"/>
            <p:cNvSpPr/>
            <p:nvPr/>
          </p:nvSpPr>
          <p:spPr>
            <a:xfrm>
              <a:off x="5878367" y="433848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7" name="tx147"/>
            <p:cNvSpPr/>
            <p:nvPr/>
          </p:nvSpPr>
          <p:spPr>
            <a:xfrm>
              <a:off x="5878367" y="479779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8" name="tx148"/>
            <p:cNvSpPr/>
            <p:nvPr/>
          </p:nvSpPr>
          <p:spPr>
            <a:xfrm>
              <a:off x="5878367" y="525710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9" name="tx149"/>
            <p:cNvSpPr/>
            <p:nvPr/>
          </p:nvSpPr>
          <p:spPr>
            <a:xfrm>
              <a:off x="5878367" y="20419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150" name="rc150"/>
            <p:cNvSpPr/>
            <p:nvPr/>
          </p:nvSpPr>
          <p:spPr>
            <a:xfrm>
              <a:off x="4338553" y="1807652"/>
              <a:ext cx="1807630" cy="3766375"/>
            </a:xfrm>
            <a:prstGeom prst="rect">
              <a:avLst/>
            </a:prstGeom>
            <a:noFill/>
            <a:ln w="13550" cap="rnd">
              <a:solidFill>
                <a:srgbClr val="999999">
                  <a:alpha val="100000"/>
                </a:srgbClr>
              </a:solidFill>
              <a:prstDash val="solid"/>
              <a:round/>
            </a:ln>
          </p:spPr>
          <p:txBody>
            <a:bodyPr/>
            <a:lstStyle/>
            <a:p/>
          </p:txBody>
        </p:sp>
        <p:sp>
          <p:nvSpPr>
            <p:cNvPr id="151" name="pl151"/>
            <p:cNvSpPr/>
            <p:nvPr/>
          </p:nvSpPr>
          <p:spPr>
            <a:xfrm>
              <a:off x="7266780" y="550795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2" name="pl152"/>
            <p:cNvSpPr/>
            <p:nvPr/>
          </p:nvSpPr>
          <p:spPr>
            <a:xfrm>
              <a:off x="7266780" y="539782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3" name="pl153"/>
            <p:cNvSpPr/>
            <p:nvPr/>
          </p:nvSpPr>
          <p:spPr>
            <a:xfrm>
              <a:off x="7266780" y="528769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4" name="pl154"/>
            <p:cNvSpPr/>
            <p:nvPr/>
          </p:nvSpPr>
          <p:spPr>
            <a:xfrm>
              <a:off x="7266780" y="5177567"/>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5" name="pl155"/>
            <p:cNvSpPr/>
            <p:nvPr/>
          </p:nvSpPr>
          <p:spPr>
            <a:xfrm>
              <a:off x="7266780" y="506743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6" name="pl156"/>
            <p:cNvSpPr/>
            <p:nvPr/>
          </p:nvSpPr>
          <p:spPr>
            <a:xfrm>
              <a:off x="7266780" y="4957311"/>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7" name="pl157"/>
            <p:cNvSpPr/>
            <p:nvPr/>
          </p:nvSpPr>
          <p:spPr>
            <a:xfrm>
              <a:off x="7266780" y="4847183"/>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8" name="pl158"/>
            <p:cNvSpPr/>
            <p:nvPr/>
          </p:nvSpPr>
          <p:spPr>
            <a:xfrm>
              <a:off x="7266780" y="4737055"/>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59" name="pl159"/>
            <p:cNvSpPr/>
            <p:nvPr/>
          </p:nvSpPr>
          <p:spPr>
            <a:xfrm>
              <a:off x="7266780" y="4626927"/>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0" name="pl160"/>
            <p:cNvSpPr/>
            <p:nvPr/>
          </p:nvSpPr>
          <p:spPr>
            <a:xfrm>
              <a:off x="7266780" y="451679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1" name="pl161"/>
            <p:cNvSpPr/>
            <p:nvPr/>
          </p:nvSpPr>
          <p:spPr>
            <a:xfrm>
              <a:off x="7266780" y="4406671"/>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2" name="pl162"/>
            <p:cNvSpPr/>
            <p:nvPr/>
          </p:nvSpPr>
          <p:spPr>
            <a:xfrm>
              <a:off x="7266780" y="4296543"/>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3" name="pl163"/>
            <p:cNvSpPr/>
            <p:nvPr/>
          </p:nvSpPr>
          <p:spPr>
            <a:xfrm>
              <a:off x="7266780" y="4186415"/>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4" name="pl164"/>
            <p:cNvSpPr/>
            <p:nvPr/>
          </p:nvSpPr>
          <p:spPr>
            <a:xfrm>
              <a:off x="7266780" y="4076287"/>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5" name="pl165"/>
            <p:cNvSpPr/>
            <p:nvPr/>
          </p:nvSpPr>
          <p:spPr>
            <a:xfrm>
              <a:off x="7266780" y="396615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6" name="pl166"/>
            <p:cNvSpPr/>
            <p:nvPr/>
          </p:nvSpPr>
          <p:spPr>
            <a:xfrm>
              <a:off x="7266780" y="3856031"/>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7" name="pl167"/>
            <p:cNvSpPr/>
            <p:nvPr/>
          </p:nvSpPr>
          <p:spPr>
            <a:xfrm>
              <a:off x="7266780" y="3745903"/>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8" name="pl168"/>
            <p:cNvSpPr/>
            <p:nvPr/>
          </p:nvSpPr>
          <p:spPr>
            <a:xfrm>
              <a:off x="7266780" y="3635775"/>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69" name="pl169"/>
            <p:cNvSpPr/>
            <p:nvPr/>
          </p:nvSpPr>
          <p:spPr>
            <a:xfrm>
              <a:off x="7266780" y="3525648"/>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0" name="pl170"/>
            <p:cNvSpPr/>
            <p:nvPr/>
          </p:nvSpPr>
          <p:spPr>
            <a:xfrm>
              <a:off x="7266780" y="341552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1" name="pl171"/>
            <p:cNvSpPr/>
            <p:nvPr/>
          </p:nvSpPr>
          <p:spPr>
            <a:xfrm>
              <a:off x="7266780" y="330539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2" name="pl172"/>
            <p:cNvSpPr/>
            <p:nvPr/>
          </p:nvSpPr>
          <p:spPr>
            <a:xfrm>
              <a:off x="7266780" y="319526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3" name="pl173"/>
            <p:cNvSpPr/>
            <p:nvPr/>
          </p:nvSpPr>
          <p:spPr>
            <a:xfrm>
              <a:off x="7266780" y="3085136"/>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4" name="pl174"/>
            <p:cNvSpPr/>
            <p:nvPr/>
          </p:nvSpPr>
          <p:spPr>
            <a:xfrm>
              <a:off x="7266780" y="2975008"/>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5" name="pl175"/>
            <p:cNvSpPr/>
            <p:nvPr/>
          </p:nvSpPr>
          <p:spPr>
            <a:xfrm>
              <a:off x="7266780" y="286488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6" name="pl176"/>
            <p:cNvSpPr/>
            <p:nvPr/>
          </p:nvSpPr>
          <p:spPr>
            <a:xfrm>
              <a:off x="7266780" y="275475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7" name="pl177"/>
            <p:cNvSpPr/>
            <p:nvPr/>
          </p:nvSpPr>
          <p:spPr>
            <a:xfrm>
              <a:off x="7266780" y="264462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8" name="pl178"/>
            <p:cNvSpPr/>
            <p:nvPr/>
          </p:nvSpPr>
          <p:spPr>
            <a:xfrm>
              <a:off x="7266780" y="2534496"/>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79" name="pl179"/>
            <p:cNvSpPr/>
            <p:nvPr/>
          </p:nvSpPr>
          <p:spPr>
            <a:xfrm>
              <a:off x="7266780" y="2424368"/>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0" name="pl180"/>
            <p:cNvSpPr/>
            <p:nvPr/>
          </p:nvSpPr>
          <p:spPr>
            <a:xfrm>
              <a:off x="7266780" y="2314240"/>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1" name="pl181"/>
            <p:cNvSpPr/>
            <p:nvPr/>
          </p:nvSpPr>
          <p:spPr>
            <a:xfrm>
              <a:off x="7266780" y="2204112"/>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2" name="pl182"/>
            <p:cNvSpPr/>
            <p:nvPr/>
          </p:nvSpPr>
          <p:spPr>
            <a:xfrm>
              <a:off x="7266780" y="2093984"/>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3" name="pl183"/>
            <p:cNvSpPr/>
            <p:nvPr/>
          </p:nvSpPr>
          <p:spPr>
            <a:xfrm>
              <a:off x="7266780" y="1983857"/>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4" name="pl184"/>
            <p:cNvSpPr/>
            <p:nvPr/>
          </p:nvSpPr>
          <p:spPr>
            <a:xfrm>
              <a:off x="7266780" y="1873729"/>
              <a:ext cx="1807630" cy="0"/>
            </a:xfrm>
            <a:custGeom>
              <a:avLst/>
              <a:pathLst>
                <a:path w="1807630" h="0">
                  <a:moveTo>
                    <a:pt x="0" y="0"/>
                  </a:moveTo>
                  <a:lnTo>
                    <a:pt x="1807630" y="0"/>
                  </a:lnTo>
                  <a:lnTo>
                    <a:pt x="1807630" y="0"/>
                  </a:lnTo>
                </a:path>
              </a:pathLst>
            </a:custGeom>
            <a:ln w="13550" cap="flat">
              <a:solidFill>
                <a:srgbClr val="EBEBEB">
                  <a:alpha val="100000"/>
                </a:srgbClr>
              </a:solidFill>
              <a:prstDash val="solid"/>
              <a:round/>
            </a:ln>
          </p:spPr>
          <p:txBody>
            <a:bodyPr/>
            <a:lstStyle/>
            <a:p/>
          </p:txBody>
        </p:sp>
        <p:sp>
          <p:nvSpPr>
            <p:cNvPr id="185" name="pl185"/>
            <p:cNvSpPr/>
            <p:nvPr/>
          </p:nvSpPr>
          <p:spPr>
            <a:xfrm>
              <a:off x="734894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6" name="pl186"/>
            <p:cNvSpPr/>
            <p:nvPr/>
          </p:nvSpPr>
          <p:spPr>
            <a:xfrm>
              <a:off x="762282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7" name="pl187"/>
            <p:cNvSpPr/>
            <p:nvPr/>
          </p:nvSpPr>
          <p:spPr>
            <a:xfrm>
              <a:off x="789671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8" name="pl188"/>
            <p:cNvSpPr/>
            <p:nvPr/>
          </p:nvSpPr>
          <p:spPr>
            <a:xfrm>
              <a:off x="817059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89" name="pl189"/>
            <p:cNvSpPr/>
            <p:nvPr/>
          </p:nvSpPr>
          <p:spPr>
            <a:xfrm>
              <a:off x="8444479"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0" name="pl190"/>
            <p:cNvSpPr/>
            <p:nvPr/>
          </p:nvSpPr>
          <p:spPr>
            <a:xfrm>
              <a:off x="8718362"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91" name="pl191"/>
            <p:cNvSpPr/>
            <p:nvPr/>
          </p:nvSpPr>
          <p:spPr>
            <a:xfrm>
              <a:off x="8690974" y="187372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2" name="pl192"/>
            <p:cNvSpPr/>
            <p:nvPr/>
          </p:nvSpPr>
          <p:spPr>
            <a:xfrm>
              <a:off x="8649891" y="198385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3" name="pl193"/>
            <p:cNvSpPr/>
            <p:nvPr/>
          </p:nvSpPr>
          <p:spPr>
            <a:xfrm>
              <a:off x="8239066" y="209398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4" name="pl194"/>
            <p:cNvSpPr/>
            <p:nvPr/>
          </p:nvSpPr>
          <p:spPr>
            <a:xfrm>
              <a:off x="8690974" y="220411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5" name="pl195"/>
            <p:cNvSpPr/>
            <p:nvPr/>
          </p:nvSpPr>
          <p:spPr>
            <a:xfrm>
              <a:off x="8690974" y="231424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6" name="pl196"/>
            <p:cNvSpPr/>
            <p:nvPr/>
          </p:nvSpPr>
          <p:spPr>
            <a:xfrm>
              <a:off x="8704668" y="24243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7" name="pl197"/>
            <p:cNvSpPr/>
            <p:nvPr/>
          </p:nvSpPr>
          <p:spPr>
            <a:xfrm>
              <a:off x="8677280" y="253449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8" name="pl198"/>
            <p:cNvSpPr/>
            <p:nvPr/>
          </p:nvSpPr>
          <p:spPr>
            <a:xfrm>
              <a:off x="8677280" y="26446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199" name="pl199"/>
            <p:cNvSpPr/>
            <p:nvPr/>
          </p:nvSpPr>
          <p:spPr>
            <a:xfrm>
              <a:off x="8690974" y="275475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0" name="pl200"/>
            <p:cNvSpPr/>
            <p:nvPr/>
          </p:nvSpPr>
          <p:spPr>
            <a:xfrm>
              <a:off x="8704668" y="286488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1" name="pl201"/>
            <p:cNvSpPr/>
            <p:nvPr/>
          </p:nvSpPr>
          <p:spPr>
            <a:xfrm>
              <a:off x="8677280" y="29750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2" name="pl202"/>
            <p:cNvSpPr/>
            <p:nvPr/>
          </p:nvSpPr>
          <p:spPr>
            <a:xfrm>
              <a:off x="8690974" y="308513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3" name="pl203"/>
            <p:cNvSpPr/>
            <p:nvPr/>
          </p:nvSpPr>
          <p:spPr>
            <a:xfrm>
              <a:off x="8704668" y="319526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4" name="pl204"/>
            <p:cNvSpPr/>
            <p:nvPr/>
          </p:nvSpPr>
          <p:spPr>
            <a:xfrm>
              <a:off x="8690974" y="330539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5" name="pl205"/>
            <p:cNvSpPr/>
            <p:nvPr/>
          </p:nvSpPr>
          <p:spPr>
            <a:xfrm>
              <a:off x="8704668" y="341552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6" name="pl206"/>
            <p:cNvSpPr/>
            <p:nvPr/>
          </p:nvSpPr>
          <p:spPr>
            <a:xfrm>
              <a:off x="8704668" y="352564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7" name="pl207"/>
            <p:cNvSpPr/>
            <p:nvPr/>
          </p:nvSpPr>
          <p:spPr>
            <a:xfrm>
              <a:off x="8608809" y="363577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8" name="pl208"/>
            <p:cNvSpPr/>
            <p:nvPr/>
          </p:nvSpPr>
          <p:spPr>
            <a:xfrm>
              <a:off x="8704668" y="37459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09" name="pl209"/>
            <p:cNvSpPr/>
            <p:nvPr/>
          </p:nvSpPr>
          <p:spPr>
            <a:xfrm>
              <a:off x="8704668" y="385603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0" name="pl210"/>
            <p:cNvSpPr/>
            <p:nvPr/>
          </p:nvSpPr>
          <p:spPr>
            <a:xfrm>
              <a:off x="8704668" y="396615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1" name="pl211"/>
            <p:cNvSpPr/>
            <p:nvPr/>
          </p:nvSpPr>
          <p:spPr>
            <a:xfrm>
              <a:off x="8608809" y="407628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2" name="pl212"/>
            <p:cNvSpPr/>
            <p:nvPr/>
          </p:nvSpPr>
          <p:spPr>
            <a:xfrm>
              <a:off x="8704668" y="418641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3" name="pl213"/>
            <p:cNvSpPr/>
            <p:nvPr/>
          </p:nvSpPr>
          <p:spPr>
            <a:xfrm>
              <a:off x="8704668" y="429654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4" name="pl214"/>
            <p:cNvSpPr/>
            <p:nvPr/>
          </p:nvSpPr>
          <p:spPr>
            <a:xfrm>
              <a:off x="8704668" y="44066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5" name="pl215"/>
            <p:cNvSpPr/>
            <p:nvPr/>
          </p:nvSpPr>
          <p:spPr>
            <a:xfrm>
              <a:off x="8512950" y="451679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6" name="pl216"/>
            <p:cNvSpPr/>
            <p:nvPr/>
          </p:nvSpPr>
          <p:spPr>
            <a:xfrm>
              <a:off x="8677280" y="462692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7" name="pl217"/>
            <p:cNvSpPr/>
            <p:nvPr/>
          </p:nvSpPr>
          <p:spPr>
            <a:xfrm>
              <a:off x="8663585" y="47370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8" name="pl218"/>
            <p:cNvSpPr/>
            <p:nvPr/>
          </p:nvSpPr>
          <p:spPr>
            <a:xfrm>
              <a:off x="8581420" y="484718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19" name="pl219"/>
            <p:cNvSpPr/>
            <p:nvPr/>
          </p:nvSpPr>
          <p:spPr>
            <a:xfrm>
              <a:off x="8690974" y="49573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0" name="pl220"/>
            <p:cNvSpPr/>
            <p:nvPr/>
          </p:nvSpPr>
          <p:spPr>
            <a:xfrm>
              <a:off x="8677280" y="506743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1" name="pl221"/>
            <p:cNvSpPr/>
            <p:nvPr/>
          </p:nvSpPr>
          <p:spPr>
            <a:xfrm>
              <a:off x="8677280" y="517756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2" name="pl222"/>
            <p:cNvSpPr/>
            <p:nvPr/>
          </p:nvSpPr>
          <p:spPr>
            <a:xfrm>
              <a:off x="8704668" y="52876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3" name="pl223"/>
            <p:cNvSpPr/>
            <p:nvPr/>
          </p:nvSpPr>
          <p:spPr>
            <a:xfrm>
              <a:off x="8649891" y="539782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4" name="pl224"/>
            <p:cNvSpPr/>
            <p:nvPr/>
          </p:nvSpPr>
          <p:spPr>
            <a:xfrm>
              <a:off x="8608809" y="550795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25" name="pt225"/>
            <p:cNvSpPr/>
            <p:nvPr/>
          </p:nvSpPr>
          <p:spPr>
            <a:xfrm>
              <a:off x="8686474" y="18692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8686474" y="18692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8645391" y="1979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8645391" y="1979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8234566" y="2089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8234566" y="2089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8686474"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8686474"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8686474" y="230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8686474" y="230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8700168" y="2419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8700168" y="2419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8672780" y="2529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8672780" y="2529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8672780"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8672780"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8686474" y="275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8686474" y="275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8700168" y="286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8700168" y="286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8672780" y="29705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8672780" y="29705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8686474" y="3080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8686474" y="3080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8700168"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8700168"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8686474" y="3300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8686474" y="3300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8700168" y="34110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8700168" y="34110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8700168" y="35211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8700168" y="35211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8604309" y="3631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8604309" y="3631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8700168" y="3741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8700168" y="3741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8700168" y="38515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8700168" y="38515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8700168" y="3961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8700168" y="3961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8604309" y="4071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8604309" y="4071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8700168"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8700168"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8700168" y="4292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8700168" y="4292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8700168" y="44021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8700168" y="44021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8508450" y="4512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8508450" y="4512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8672780" y="462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8672780" y="462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8659085"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8659085"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8576920" y="4842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8576920" y="4842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8686474" y="4952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8686474" y="4952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8672780" y="5062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8672780" y="5062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867278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67278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700168" y="5283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700168" y="5283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645391" y="5393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645391" y="5393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604309" y="5503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604309" y="5503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645822" y="18285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94" name="pt294"/>
            <p:cNvSpPr/>
            <p:nvPr/>
          </p:nvSpPr>
          <p:spPr>
            <a:xfrm>
              <a:off x="8645822" y="1828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5" name="pt295"/>
            <p:cNvSpPr/>
            <p:nvPr/>
          </p:nvSpPr>
          <p:spPr>
            <a:xfrm>
              <a:off x="8604739" y="19387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96" name="pt296"/>
            <p:cNvSpPr/>
            <p:nvPr/>
          </p:nvSpPr>
          <p:spPr>
            <a:xfrm>
              <a:off x="8604739" y="19387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7" name="pt297"/>
            <p:cNvSpPr/>
            <p:nvPr/>
          </p:nvSpPr>
          <p:spPr>
            <a:xfrm>
              <a:off x="8193914" y="20488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98" name="pt298"/>
            <p:cNvSpPr/>
            <p:nvPr/>
          </p:nvSpPr>
          <p:spPr>
            <a:xfrm>
              <a:off x="8193914" y="2048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9" name="pt299"/>
            <p:cNvSpPr/>
            <p:nvPr/>
          </p:nvSpPr>
          <p:spPr>
            <a:xfrm>
              <a:off x="8645822" y="215896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0" name="pt300"/>
            <p:cNvSpPr/>
            <p:nvPr/>
          </p:nvSpPr>
          <p:spPr>
            <a:xfrm>
              <a:off x="8645822"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1" name="pt301"/>
            <p:cNvSpPr/>
            <p:nvPr/>
          </p:nvSpPr>
          <p:spPr>
            <a:xfrm>
              <a:off x="8645822" y="22690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2" name="pt302"/>
            <p:cNvSpPr/>
            <p:nvPr/>
          </p:nvSpPr>
          <p:spPr>
            <a:xfrm>
              <a:off x="8645822" y="2269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3" name="pt303"/>
            <p:cNvSpPr/>
            <p:nvPr/>
          </p:nvSpPr>
          <p:spPr>
            <a:xfrm>
              <a:off x="8659516" y="23792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4" name="pt304"/>
            <p:cNvSpPr/>
            <p:nvPr/>
          </p:nvSpPr>
          <p:spPr>
            <a:xfrm>
              <a:off x="8659516" y="23792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5" name="pt305"/>
            <p:cNvSpPr/>
            <p:nvPr/>
          </p:nvSpPr>
          <p:spPr>
            <a:xfrm>
              <a:off x="8632128" y="24893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6" name="pt306"/>
            <p:cNvSpPr/>
            <p:nvPr/>
          </p:nvSpPr>
          <p:spPr>
            <a:xfrm>
              <a:off x="8632128" y="24893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7" name="pt307"/>
            <p:cNvSpPr/>
            <p:nvPr/>
          </p:nvSpPr>
          <p:spPr>
            <a:xfrm>
              <a:off x="8632128" y="25994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08" name="pt308"/>
            <p:cNvSpPr/>
            <p:nvPr/>
          </p:nvSpPr>
          <p:spPr>
            <a:xfrm>
              <a:off x="8632128"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9" name="pt309"/>
            <p:cNvSpPr/>
            <p:nvPr/>
          </p:nvSpPr>
          <p:spPr>
            <a:xfrm>
              <a:off x="8645822" y="270960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0" name="pt310"/>
            <p:cNvSpPr/>
            <p:nvPr/>
          </p:nvSpPr>
          <p:spPr>
            <a:xfrm>
              <a:off x="8645822" y="27096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1" name="pt311"/>
            <p:cNvSpPr/>
            <p:nvPr/>
          </p:nvSpPr>
          <p:spPr>
            <a:xfrm>
              <a:off x="8659516" y="28197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2" name="pt312"/>
            <p:cNvSpPr/>
            <p:nvPr/>
          </p:nvSpPr>
          <p:spPr>
            <a:xfrm>
              <a:off x="8659516" y="28197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3" name="pt313"/>
            <p:cNvSpPr/>
            <p:nvPr/>
          </p:nvSpPr>
          <p:spPr>
            <a:xfrm>
              <a:off x="8632128" y="292985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4" name="pt314"/>
            <p:cNvSpPr/>
            <p:nvPr/>
          </p:nvSpPr>
          <p:spPr>
            <a:xfrm>
              <a:off x="8632128" y="29298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5" name="pt315"/>
            <p:cNvSpPr/>
            <p:nvPr/>
          </p:nvSpPr>
          <p:spPr>
            <a:xfrm>
              <a:off x="8645822" y="30399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6" name="pt316"/>
            <p:cNvSpPr/>
            <p:nvPr/>
          </p:nvSpPr>
          <p:spPr>
            <a:xfrm>
              <a:off x="8645822" y="3039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7" name="pt317"/>
            <p:cNvSpPr/>
            <p:nvPr/>
          </p:nvSpPr>
          <p:spPr>
            <a:xfrm>
              <a:off x="8659516" y="3150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18" name="pt318"/>
            <p:cNvSpPr/>
            <p:nvPr/>
          </p:nvSpPr>
          <p:spPr>
            <a:xfrm>
              <a:off x="8659516"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19" name="pt319"/>
            <p:cNvSpPr/>
            <p:nvPr/>
          </p:nvSpPr>
          <p:spPr>
            <a:xfrm>
              <a:off x="8645822" y="326024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0" name="pt320"/>
            <p:cNvSpPr/>
            <p:nvPr/>
          </p:nvSpPr>
          <p:spPr>
            <a:xfrm>
              <a:off x="8645822" y="32602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1" name="pt321"/>
            <p:cNvSpPr/>
            <p:nvPr/>
          </p:nvSpPr>
          <p:spPr>
            <a:xfrm>
              <a:off x="8659516" y="33703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2" name="pt322"/>
            <p:cNvSpPr/>
            <p:nvPr/>
          </p:nvSpPr>
          <p:spPr>
            <a:xfrm>
              <a:off x="8659516" y="33703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3" name="pt323"/>
            <p:cNvSpPr/>
            <p:nvPr/>
          </p:nvSpPr>
          <p:spPr>
            <a:xfrm>
              <a:off x="8659516" y="348049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4" name="pt324"/>
            <p:cNvSpPr/>
            <p:nvPr/>
          </p:nvSpPr>
          <p:spPr>
            <a:xfrm>
              <a:off x="8659516" y="34804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5" name="pt325"/>
            <p:cNvSpPr/>
            <p:nvPr/>
          </p:nvSpPr>
          <p:spPr>
            <a:xfrm>
              <a:off x="8563657" y="35906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6" name="pt326"/>
            <p:cNvSpPr/>
            <p:nvPr/>
          </p:nvSpPr>
          <p:spPr>
            <a:xfrm>
              <a:off x="8563657" y="3590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7" name="pt327"/>
            <p:cNvSpPr/>
            <p:nvPr/>
          </p:nvSpPr>
          <p:spPr>
            <a:xfrm>
              <a:off x="8659516" y="370075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28" name="pt328"/>
            <p:cNvSpPr/>
            <p:nvPr/>
          </p:nvSpPr>
          <p:spPr>
            <a:xfrm>
              <a:off x="8659516" y="37007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29" name="pt329"/>
            <p:cNvSpPr/>
            <p:nvPr/>
          </p:nvSpPr>
          <p:spPr>
            <a:xfrm>
              <a:off x="8659516" y="381087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8659516" y="38108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8659516" y="39210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2" name="pt332"/>
            <p:cNvSpPr/>
            <p:nvPr/>
          </p:nvSpPr>
          <p:spPr>
            <a:xfrm>
              <a:off x="8659516" y="39210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8563657" y="403113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4" name="pt334"/>
            <p:cNvSpPr/>
            <p:nvPr/>
          </p:nvSpPr>
          <p:spPr>
            <a:xfrm>
              <a:off x="8563657" y="40311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pt335"/>
            <p:cNvSpPr/>
            <p:nvPr/>
          </p:nvSpPr>
          <p:spPr>
            <a:xfrm>
              <a:off x="8659516" y="4141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8659516"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8659516" y="42513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8" name="pt338"/>
            <p:cNvSpPr/>
            <p:nvPr/>
          </p:nvSpPr>
          <p:spPr>
            <a:xfrm>
              <a:off x="8659516" y="42513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9" name="pt339"/>
            <p:cNvSpPr/>
            <p:nvPr/>
          </p:nvSpPr>
          <p:spPr>
            <a:xfrm>
              <a:off x="8659516" y="436151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0" name="pt340"/>
            <p:cNvSpPr/>
            <p:nvPr/>
          </p:nvSpPr>
          <p:spPr>
            <a:xfrm>
              <a:off x="8659516" y="43615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pt341"/>
            <p:cNvSpPr/>
            <p:nvPr/>
          </p:nvSpPr>
          <p:spPr>
            <a:xfrm>
              <a:off x="8467798" y="44716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8467798" y="4471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8632128" y="458177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8632128" y="4581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8618434" y="46919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6" name="pt346"/>
            <p:cNvSpPr/>
            <p:nvPr/>
          </p:nvSpPr>
          <p:spPr>
            <a:xfrm>
              <a:off x="8618434"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7" name="pt347"/>
            <p:cNvSpPr/>
            <p:nvPr/>
          </p:nvSpPr>
          <p:spPr>
            <a:xfrm>
              <a:off x="8536269" y="480203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8536269" y="4802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8645822" y="49121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0" name="pt350"/>
            <p:cNvSpPr/>
            <p:nvPr/>
          </p:nvSpPr>
          <p:spPr>
            <a:xfrm>
              <a:off x="8645822" y="49121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8632128" y="502228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2" name="pt352"/>
            <p:cNvSpPr/>
            <p:nvPr/>
          </p:nvSpPr>
          <p:spPr>
            <a:xfrm>
              <a:off x="8632128" y="5022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8632128" y="513241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8632128"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8659516" y="524254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8659516" y="52425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8604739" y="535267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8" name="pt358"/>
            <p:cNvSpPr/>
            <p:nvPr/>
          </p:nvSpPr>
          <p:spPr>
            <a:xfrm>
              <a:off x="8604739" y="5352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8563657" y="546279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8563657" y="54627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tx361"/>
            <p:cNvSpPr/>
            <p:nvPr/>
          </p:nvSpPr>
          <p:spPr>
            <a:xfrm>
              <a:off x="8840336" y="183239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2" name="tx362"/>
            <p:cNvSpPr/>
            <p:nvPr/>
          </p:nvSpPr>
          <p:spPr>
            <a:xfrm>
              <a:off x="8840336" y="194252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3" name="tx363"/>
            <p:cNvSpPr/>
            <p:nvPr/>
          </p:nvSpPr>
          <p:spPr>
            <a:xfrm>
              <a:off x="8840336" y="20526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4" name="tx364"/>
            <p:cNvSpPr/>
            <p:nvPr/>
          </p:nvSpPr>
          <p:spPr>
            <a:xfrm>
              <a:off x="8840336" y="216278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5" name="tx365"/>
            <p:cNvSpPr/>
            <p:nvPr/>
          </p:nvSpPr>
          <p:spPr>
            <a:xfrm>
              <a:off x="8840336" y="227290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6" name="tx366"/>
            <p:cNvSpPr/>
            <p:nvPr/>
          </p:nvSpPr>
          <p:spPr>
            <a:xfrm>
              <a:off x="8840336" y="23830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7" name="tx367"/>
            <p:cNvSpPr/>
            <p:nvPr/>
          </p:nvSpPr>
          <p:spPr>
            <a:xfrm>
              <a:off x="8840336" y="249316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8" name="tx368"/>
            <p:cNvSpPr/>
            <p:nvPr/>
          </p:nvSpPr>
          <p:spPr>
            <a:xfrm>
              <a:off x="8840336" y="26032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69" name="tx369"/>
            <p:cNvSpPr/>
            <p:nvPr/>
          </p:nvSpPr>
          <p:spPr>
            <a:xfrm>
              <a:off x="8840336" y="271342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0" name="tx370"/>
            <p:cNvSpPr/>
            <p:nvPr/>
          </p:nvSpPr>
          <p:spPr>
            <a:xfrm>
              <a:off x="8840336" y="282354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1" name="tx371"/>
            <p:cNvSpPr/>
            <p:nvPr/>
          </p:nvSpPr>
          <p:spPr>
            <a:xfrm>
              <a:off x="8840336" y="29336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2" name="tx372"/>
            <p:cNvSpPr/>
            <p:nvPr/>
          </p:nvSpPr>
          <p:spPr>
            <a:xfrm>
              <a:off x="8840336" y="304380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3" name="tx373"/>
            <p:cNvSpPr/>
            <p:nvPr/>
          </p:nvSpPr>
          <p:spPr>
            <a:xfrm>
              <a:off x="8840336" y="315393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4" name="tx374"/>
            <p:cNvSpPr/>
            <p:nvPr/>
          </p:nvSpPr>
          <p:spPr>
            <a:xfrm>
              <a:off x="8840336" y="326406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5" name="tx375"/>
            <p:cNvSpPr/>
            <p:nvPr/>
          </p:nvSpPr>
          <p:spPr>
            <a:xfrm>
              <a:off x="8840336" y="337418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6" name="tx376"/>
            <p:cNvSpPr/>
            <p:nvPr/>
          </p:nvSpPr>
          <p:spPr>
            <a:xfrm>
              <a:off x="8840336" y="348431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7" name="tx377"/>
            <p:cNvSpPr/>
            <p:nvPr/>
          </p:nvSpPr>
          <p:spPr>
            <a:xfrm>
              <a:off x="8840336" y="35944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8" name="tx378"/>
            <p:cNvSpPr/>
            <p:nvPr/>
          </p:nvSpPr>
          <p:spPr>
            <a:xfrm>
              <a:off x="8840336" y="370457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9" name="tx379"/>
            <p:cNvSpPr/>
            <p:nvPr/>
          </p:nvSpPr>
          <p:spPr>
            <a:xfrm>
              <a:off x="8840336" y="381470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0" name="tx380"/>
            <p:cNvSpPr/>
            <p:nvPr/>
          </p:nvSpPr>
          <p:spPr>
            <a:xfrm>
              <a:off x="8840336" y="392482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1" name="tx381"/>
            <p:cNvSpPr/>
            <p:nvPr/>
          </p:nvSpPr>
          <p:spPr>
            <a:xfrm>
              <a:off x="8840336" y="403495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2" name="tx382"/>
            <p:cNvSpPr/>
            <p:nvPr/>
          </p:nvSpPr>
          <p:spPr>
            <a:xfrm>
              <a:off x="8840336" y="414508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3" name="tx383"/>
            <p:cNvSpPr/>
            <p:nvPr/>
          </p:nvSpPr>
          <p:spPr>
            <a:xfrm>
              <a:off x="8840336" y="425521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4" name="tx384"/>
            <p:cNvSpPr/>
            <p:nvPr/>
          </p:nvSpPr>
          <p:spPr>
            <a:xfrm>
              <a:off x="8840336" y="436534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5" name="tx385"/>
            <p:cNvSpPr/>
            <p:nvPr/>
          </p:nvSpPr>
          <p:spPr>
            <a:xfrm>
              <a:off x="8840336" y="447546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6" name="tx386"/>
            <p:cNvSpPr/>
            <p:nvPr/>
          </p:nvSpPr>
          <p:spPr>
            <a:xfrm>
              <a:off x="8840336" y="458559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7" name="tx387"/>
            <p:cNvSpPr/>
            <p:nvPr/>
          </p:nvSpPr>
          <p:spPr>
            <a:xfrm>
              <a:off x="8840336" y="46957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8" name="tx388"/>
            <p:cNvSpPr/>
            <p:nvPr/>
          </p:nvSpPr>
          <p:spPr>
            <a:xfrm>
              <a:off x="8840336" y="480585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9" name="tx389"/>
            <p:cNvSpPr/>
            <p:nvPr/>
          </p:nvSpPr>
          <p:spPr>
            <a:xfrm>
              <a:off x="8840336" y="49159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0" name="tx390"/>
            <p:cNvSpPr/>
            <p:nvPr/>
          </p:nvSpPr>
          <p:spPr>
            <a:xfrm>
              <a:off x="8840336" y="502610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1" name="tx391"/>
            <p:cNvSpPr/>
            <p:nvPr/>
          </p:nvSpPr>
          <p:spPr>
            <a:xfrm>
              <a:off x="8840336" y="513623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2" name="tx392"/>
            <p:cNvSpPr/>
            <p:nvPr/>
          </p:nvSpPr>
          <p:spPr>
            <a:xfrm>
              <a:off x="8840336" y="524636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3" name="tx393"/>
            <p:cNvSpPr/>
            <p:nvPr/>
          </p:nvSpPr>
          <p:spPr>
            <a:xfrm>
              <a:off x="8840336" y="535649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4" name="tx394"/>
            <p:cNvSpPr/>
            <p:nvPr/>
          </p:nvSpPr>
          <p:spPr>
            <a:xfrm>
              <a:off x="8840336" y="546661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5" name="rc395"/>
            <p:cNvSpPr/>
            <p:nvPr/>
          </p:nvSpPr>
          <p:spPr>
            <a:xfrm>
              <a:off x="7266780" y="1807652"/>
              <a:ext cx="1807630" cy="3766375"/>
            </a:xfrm>
            <a:prstGeom prst="rect">
              <a:avLst/>
            </a:prstGeom>
            <a:noFill/>
            <a:ln w="13550" cap="rnd">
              <a:solidFill>
                <a:srgbClr val="999999">
                  <a:alpha val="100000"/>
                </a:srgbClr>
              </a:solidFill>
              <a:prstDash val="solid"/>
              <a:round/>
            </a:ln>
          </p:spPr>
          <p:txBody>
            <a:bodyPr/>
            <a:lstStyle/>
            <a:p/>
          </p:txBody>
        </p:sp>
        <p:sp>
          <p:nvSpPr>
            <p:cNvPr id="396" name="rc396"/>
            <p:cNvSpPr/>
            <p:nvPr/>
          </p:nvSpPr>
          <p:spPr>
            <a:xfrm>
              <a:off x="1807907" y="1592799"/>
              <a:ext cx="180763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7" name="tx397"/>
            <p:cNvSpPr/>
            <p:nvPr/>
          </p:nvSpPr>
          <p:spPr>
            <a:xfrm>
              <a:off x="2472561"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98" name="rc398"/>
            <p:cNvSpPr/>
            <p:nvPr/>
          </p:nvSpPr>
          <p:spPr>
            <a:xfrm>
              <a:off x="4338553" y="1592799"/>
              <a:ext cx="180763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9" name="tx399"/>
            <p:cNvSpPr/>
            <p:nvPr/>
          </p:nvSpPr>
          <p:spPr>
            <a:xfrm>
              <a:off x="5027987"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00" name="rc400"/>
            <p:cNvSpPr/>
            <p:nvPr/>
          </p:nvSpPr>
          <p:spPr>
            <a:xfrm>
              <a:off x="7266780" y="1592799"/>
              <a:ext cx="1807630"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01" name="tx401"/>
            <p:cNvSpPr/>
            <p:nvPr/>
          </p:nvSpPr>
          <p:spPr>
            <a:xfrm>
              <a:off x="8024611"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02" name="pl402"/>
            <p:cNvSpPr/>
            <p:nvPr/>
          </p:nvSpPr>
          <p:spPr>
            <a:xfrm>
              <a:off x="1807907" y="5574027"/>
              <a:ext cx="1807630" cy="0"/>
            </a:xfrm>
            <a:custGeom>
              <a:avLst/>
              <a:pathLst>
                <a:path w="1807630" h="0">
                  <a:moveTo>
                    <a:pt x="0" y="0"/>
                  </a:moveTo>
                  <a:lnTo>
                    <a:pt x="1807630" y="0"/>
                  </a:lnTo>
                </a:path>
              </a:pathLst>
            </a:custGeom>
            <a:ln w="8130" cap="flat">
              <a:solidFill>
                <a:srgbClr val="000000">
                  <a:alpha val="100000"/>
                </a:srgbClr>
              </a:solidFill>
              <a:prstDash val="solid"/>
              <a:round/>
            </a:ln>
          </p:spPr>
          <p:txBody>
            <a:bodyPr/>
            <a:lstStyle/>
            <a:p/>
          </p:txBody>
        </p:sp>
        <p:sp>
          <p:nvSpPr>
            <p:cNvPr id="403" name="pl403"/>
            <p:cNvSpPr/>
            <p:nvPr/>
          </p:nvSpPr>
          <p:spPr>
            <a:xfrm>
              <a:off x="189007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4" name="pl404"/>
            <p:cNvSpPr/>
            <p:nvPr/>
          </p:nvSpPr>
          <p:spPr>
            <a:xfrm>
              <a:off x="216395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5" name="pl405"/>
            <p:cNvSpPr/>
            <p:nvPr/>
          </p:nvSpPr>
          <p:spPr>
            <a:xfrm>
              <a:off x="243783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6" name="pl406"/>
            <p:cNvSpPr/>
            <p:nvPr/>
          </p:nvSpPr>
          <p:spPr>
            <a:xfrm>
              <a:off x="271172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7" name="pl407"/>
            <p:cNvSpPr/>
            <p:nvPr/>
          </p:nvSpPr>
          <p:spPr>
            <a:xfrm>
              <a:off x="29856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8" name="pl408"/>
            <p:cNvSpPr/>
            <p:nvPr/>
          </p:nvSpPr>
          <p:spPr>
            <a:xfrm>
              <a:off x="325948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9" name="tx409"/>
            <p:cNvSpPr/>
            <p:nvPr/>
          </p:nvSpPr>
          <p:spPr>
            <a:xfrm>
              <a:off x="1858982"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10" name="tx410"/>
            <p:cNvSpPr/>
            <p:nvPr/>
          </p:nvSpPr>
          <p:spPr>
            <a:xfrm>
              <a:off x="210177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11" name="tx411"/>
            <p:cNvSpPr/>
            <p:nvPr/>
          </p:nvSpPr>
          <p:spPr>
            <a:xfrm>
              <a:off x="237566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12" name="tx412"/>
            <p:cNvSpPr/>
            <p:nvPr/>
          </p:nvSpPr>
          <p:spPr>
            <a:xfrm>
              <a:off x="264954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13" name="tx413"/>
            <p:cNvSpPr/>
            <p:nvPr/>
          </p:nvSpPr>
          <p:spPr>
            <a:xfrm>
              <a:off x="292342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14" name="tx414"/>
            <p:cNvSpPr/>
            <p:nvPr/>
          </p:nvSpPr>
          <p:spPr>
            <a:xfrm>
              <a:off x="3166220"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15" name="pl415"/>
            <p:cNvSpPr/>
            <p:nvPr/>
          </p:nvSpPr>
          <p:spPr>
            <a:xfrm>
              <a:off x="4338553" y="5574027"/>
              <a:ext cx="1807630" cy="0"/>
            </a:xfrm>
            <a:custGeom>
              <a:avLst/>
              <a:pathLst>
                <a:path w="1807630" h="0">
                  <a:moveTo>
                    <a:pt x="0" y="0"/>
                  </a:moveTo>
                  <a:lnTo>
                    <a:pt x="1807630" y="0"/>
                  </a:lnTo>
                </a:path>
              </a:pathLst>
            </a:custGeom>
            <a:ln w="8130" cap="flat">
              <a:solidFill>
                <a:srgbClr val="000000">
                  <a:alpha val="100000"/>
                </a:srgbClr>
              </a:solidFill>
              <a:prstDash val="solid"/>
              <a:round/>
            </a:ln>
          </p:spPr>
          <p:txBody>
            <a:bodyPr/>
            <a:lstStyle/>
            <a:p/>
          </p:txBody>
        </p:sp>
        <p:sp>
          <p:nvSpPr>
            <p:cNvPr id="416" name="pl416"/>
            <p:cNvSpPr/>
            <p:nvPr/>
          </p:nvSpPr>
          <p:spPr>
            <a:xfrm>
              <a:off x="442071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7" name="pl417"/>
            <p:cNvSpPr/>
            <p:nvPr/>
          </p:nvSpPr>
          <p:spPr>
            <a:xfrm>
              <a:off x="469460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8" name="pl418"/>
            <p:cNvSpPr/>
            <p:nvPr/>
          </p:nvSpPr>
          <p:spPr>
            <a:xfrm>
              <a:off x="496848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9" name="pl419"/>
            <p:cNvSpPr/>
            <p:nvPr/>
          </p:nvSpPr>
          <p:spPr>
            <a:xfrm>
              <a:off x="5242368"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0" name="pl420"/>
            <p:cNvSpPr/>
            <p:nvPr/>
          </p:nvSpPr>
          <p:spPr>
            <a:xfrm>
              <a:off x="551625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1" name="pl421"/>
            <p:cNvSpPr/>
            <p:nvPr/>
          </p:nvSpPr>
          <p:spPr>
            <a:xfrm>
              <a:off x="57901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2" name="tx422"/>
            <p:cNvSpPr/>
            <p:nvPr/>
          </p:nvSpPr>
          <p:spPr>
            <a:xfrm>
              <a:off x="4389629"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23" name="tx423"/>
            <p:cNvSpPr/>
            <p:nvPr/>
          </p:nvSpPr>
          <p:spPr>
            <a:xfrm>
              <a:off x="46324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24" name="tx424"/>
            <p:cNvSpPr/>
            <p:nvPr/>
          </p:nvSpPr>
          <p:spPr>
            <a:xfrm>
              <a:off x="490630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25" name="tx425"/>
            <p:cNvSpPr/>
            <p:nvPr/>
          </p:nvSpPr>
          <p:spPr>
            <a:xfrm>
              <a:off x="5180189"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26" name="tx426"/>
            <p:cNvSpPr/>
            <p:nvPr/>
          </p:nvSpPr>
          <p:spPr>
            <a:xfrm>
              <a:off x="545407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27" name="tx427"/>
            <p:cNvSpPr/>
            <p:nvPr/>
          </p:nvSpPr>
          <p:spPr>
            <a:xfrm>
              <a:off x="5696866"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28" name="pl428"/>
            <p:cNvSpPr/>
            <p:nvPr/>
          </p:nvSpPr>
          <p:spPr>
            <a:xfrm>
              <a:off x="7266780" y="5574027"/>
              <a:ext cx="1807630" cy="0"/>
            </a:xfrm>
            <a:custGeom>
              <a:avLst/>
              <a:pathLst>
                <a:path w="1807630" h="0">
                  <a:moveTo>
                    <a:pt x="0" y="0"/>
                  </a:moveTo>
                  <a:lnTo>
                    <a:pt x="1807630" y="0"/>
                  </a:lnTo>
                </a:path>
              </a:pathLst>
            </a:custGeom>
            <a:ln w="8130" cap="flat">
              <a:solidFill>
                <a:srgbClr val="000000">
                  <a:alpha val="100000"/>
                </a:srgbClr>
              </a:solidFill>
              <a:prstDash val="solid"/>
              <a:round/>
            </a:ln>
          </p:spPr>
          <p:txBody>
            <a:bodyPr/>
            <a:lstStyle/>
            <a:p/>
          </p:txBody>
        </p:sp>
        <p:sp>
          <p:nvSpPr>
            <p:cNvPr id="429" name="pl429"/>
            <p:cNvSpPr/>
            <p:nvPr/>
          </p:nvSpPr>
          <p:spPr>
            <a:xfrm>
              <a:off x="734894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0" name="pl430"/>
            <p:cNvSpPr/>
            <p:nvPr/>
          </p:nvSpPr>
          <p:spPr>
            <a:xfrm>
              <a:off x="762282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1" name="pl431"/>
            <p:cNvSpPr/>
            <p:nvPr/>
          </p:nvSpPr>
          <p:spPr>
            <a:xfrm>
              <a:off x="789671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817059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8444479"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8718362"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tx435"/>
            <p:cNvSpPr/>
            <p:nvPr/>
          </p:nvSpPr>
          <p:spPr>
            <a:xfrm>
              <a:off x="731785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6" name="tx436"/>
            <p:cNvSpPr/>
            <p:nvPr/>
          </p:nvSpPr>
          <p:spPr>
            <a:xfrm>
              <a:off x="756065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7" name="tx437"/>
            <p:cNvSpPr/>
            <p:nvPr/>
          </p:nvSpPr>
          <p:spPr>
            <a:xfrm>
              <a:off x="7834533"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38" name="tx438"/>
            <p:cNvSpPr/>
            <p:nvPr/>
          </p:nvSpPr>
          <p:spPr>
            <a:xfrm>
              <a:off x="81084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39" name="tx439"/>
            <p:cNvSpPr/>
            <p:nvPr/>
          </p:nvSpPr>
          <p:spPr>
            <a:xfrm>
              <a:off x="8382300"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0" name="tx440"/>
            <p:cNvSpPr/>
            <p:nvPr/>
          </p:nvSpPr>
          <p:spPr>
            <a:xfrm>
              <a:off x="862509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1" name="tx441"/>
            <p:cNvSpPr/>
            <p:nvPr/>
          </p:nvSpPr>
          <p:spPr>
            <a:xfrm>
              <a:off x="6389691" y="5467945"/>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442" name="tx442"/>
            <p:cNvSpPr/>
            <p:nvPr/>
          </p:nvSpPr>
          <p:spPr>
            <a:xfrm>
              <a:off x="6799891" y="5357817"/>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43" name="tx443"/>
            <p:cNvSpPr/>
            <p:nvPr/>
          </p:nvSpPr>
          <p:spPr>
            <a:xfrm>
              <a:off x="6512038" y="5247689"/>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44" name="tx444"/>
            <p:cNvSpPr/>
            <p:nvPr/>
          </p:nvSpPr>
          <p:spPr>
            <a:xfrm>
              <a:off x="6607318" y="5137562"/>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445" name="tx445"/>
            <p:cNvSpPr/>
            <p:nvPr/>
          </p:nvSpPr>
          <p:spPr>
            <a:xfrm>
              <a:off x="6781054" y="5027434"/>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446" name="tx446"/>
            <p:cNvSpPr/>
            <p:nvPr/>
          </p:nvSpPr>
          <p:spPr>
            <a:xfrm>
              <a:off x="6899103" y="491730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447" name="tx447"/>
            <p:cNvSpPr/>
            <p:nvPr/>
          </p:nvSpPr>
          <p:spPr>
            <a:xfrm>
              <a:off x="6756274" y="48071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448" name="tx448"/>
            <p:cNvSpPr/>
            <p:nvPr/>
          </p:nvSpPr>
          <p:spPr>
            <a:xfrm>
              <a:off x="6762583" y="4697050"/>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449" name="tx449"/>
            <p:cNvSpPr/>
            <p:nvPr/>
          </p:nvSpPr>
          <p:spPr>
            <a:xfrm>
              <a:off x="6215772" y="4586922"/>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450" name="tx450"/>
            <p:cNvSpPr/>
            <p:nvPr/>
          </p:nvSpPr>
          <p:spPr>
            <a:xfrm>
              <a:off x="6737712" y="4476794"/>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451" name="tx451"/>
            <p:cNvSpPr/>
            <p:nvPr/>
          </p:nvSpPr>
          <p:spPr>
            <a:xfrm>
              <a:off x="6768619" y="436666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452" name="tx452"/>
            <p:cNvSpPr/>
            <p:nvPr/>
          </p:nvSpPr>
          <p:spPr>
            <a:xfrm>
              <a:off x="6836924" y="4256538"/>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453" name="tx453"/>
            <p:cNvSpPr/>
            <p:nvPr/>
          </p:nvSpPr>
          <p:spPr>
            <a:xfrm>
              <a:off x="6806200" y="4146410"/>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454" name="tx454"/>
            <p:cNvSpPr/>
            <p:nvPr/>
          </p:nvSpPr>
          <p:spPr>
            <a:xfrm>
              <a:off x="6588299" y="4036282"/>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55" name="tx455"/>
            <p:cNvSpPr/>
            <p:nvPr/>
          </p:nvSpPr>
          <p:spPr>
            <a:xfrm>
              <a:off x="6787272" y="392615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456" name="tx456"/>
            <p:cNvSpPr/>
            <p:nvPr/>
          </p:nvSpPr>
          <p:spPr>
            <a:xfrm>
              <a:off x="6911631" y="381602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457" name="tx457"/>
            <p:cNvSpPr/>
            <p:nvPr/>
          </p:nvSpPr>
          <p:spPr>
            <a:xfrm>
              <a:off x="6563519" y="3705898"/>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458" name="tx458"/>
            <p:cNvSpPr/>
            <p:nvPr/>
          </p:nvSpPr>
          <p:spPr>
            <a:xfrm>
              <a:off x="6731220" y="3595770"/>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459" name="tx459"/>
            <p:cNvSpPr/>
            <p:nvPr/>
          </p:nvSpPr>
          <p:spPr>
            <a:xfrm>
              <a:off x="6886668" y="348564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460" name="tx460"/>
            <p:cNvSpPr/>
            <p:nvPr/>
          </p:nvSpPr>
          <p:spPr>
            <a:xfrm>
              <a:off x="6911631" y="3375515"/>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461" name="tx461"/>
            <p:cNvSpPr/>
            <p:nvPr/>
          </p:nvSpPr>
          <p:spPr>
            <a:xfrm>
              <a:off x="6824488" y="326538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462" name="tx462"/>
            <p:cNvSpPr/>
            <p:nvPr/>
          </p:nvSpPr>
          <p:spPr>
            <a:xfrm>
              <a:off x="6762492" y="3155259"/>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463" name="tx463"/>
            <p:cNvSpPr/>
            <p:nvPr/>
          </p:nvSpPr>
          <p:spPr>
            <a:xfrm>
              <a:off x="6818362" y="3045131"/>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464" name="tx464"/>
            <p:cNvSpPr/>
            <p:nvPr/>
          </p:nvSpPr>
          <p:spPr>
            <a:xfrm>
              <a:off x="6725276" y="293500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465" name="tx465"/>
            <p:cNvSpPr/>
            <p:nvPr/>
          </p:nvSpPr>
          <p:spPr>
            <a:xfrm>
              <a:off x="6837107" y="282487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466" name="tx466"/>
            <p:cNvSpPr/>
            <p:nvPr/>
          </p:nvSpPr>
          <p:spPr>
            <a:xfrm>
              <a:off x="6818453" y="2714747"/>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467" name="tx467"/>
            <p:cNvSpPr/>
            <p:nvPr/>
          </p:nvSpPr>
          <p:spPr>
            <a:xfrm>
              <a:off x="6731585" y="2604619"/>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468" name="tx468"/>
            <p:cNvSpPr/>
            <p:nvPr/>
          </p:nvSpPr>
          <p:spPr>
            <a:xfrm>
              <a:off x="6781237" y="2494491"/>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469" name="tx469"/>
            <p:cNvSpPr/>
            <p:nvPr/>
          </p:nvSpPr>
          <p:spPr>
            <a:xfrm>
              <a:off x="6830981" y="238436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470" name="tx470"/>
            <p:cNvSpPr/>
            <p:nvPr/>
          </p:nvSpPr>
          <p:spPr>
            <a:xfrm>
              <a:off x="6781237" y="2274235"/>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471" name="tx471"/>
            <p:cNvSpPr/>
            <p:nvPr/>
          </p:nvSpPr>
          <p:spPr>
            <a:xfrm>
              <a:off x="6806017" y="2164107"/>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72" name="tx472"/>
            <p:cNvSpPr/>
            <p:nvPr/>
          </p:nvSpPr>
          <p:spPr>
            <a:xfrm>
              <a:off x="6656879" y="2053979"/>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473" name="tx473"/>
            <p:cNvSpPr/>
            <p:nvPr/>
          </p:nvSpPr>
          <p:spPr>
            <a:xfrm>
              <a:off x="6837107" y="1943852"/>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474" name="tx474"/>
            <p:cNvSpPr/>
            <p:nvPr/>
          </p:nvSpPr>
          <p:spPr>
            <a:xfrm>
              <a:off x="6787272" y="183372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475" name="tx475"/>
            <p:cNvSpPr/>
            <p:nvPr/>
          </p:nvSpPr>
          <p:spPr>
            <a:xfrm>
              <a:off x="3797140" y="5258434"/>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76" name="tx476"/>
            <p:cNvSpPr/>
            <p:nvPr/>
          </p:nvSpPr>
          <p:spPr>
            <a:xfrm>
              <a:off x="3685126" y="4799120"/>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477" name="tx477"/>
            <p:cNvSpPr/>
            <p:nvPr/>
          </p:nvSpPr>
          <p:spPr>
            <a:xfrm>
              <a:off x="4051709" y="4339806"/>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478" name="tx478"/>
            <p:cNvSpPr/>
            <p:nvPr/>
          </p:nvSpPr>
          <p:spPr>
            <a:xfrm>
              <a:off x="3846701" y="388049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479" name="tx479"/>
            <p:cNvSpPr/>
            <p:nvPr/>
          </p:nvSpPr>
          <p:spPr>
            <a:xfrm>
              <a:off x="3859045" y="342117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480" name="tx480"/>
            <p:cNvSpPr/>
            <p:nvPr/>
          </p:nvSpPr>
          <p:spPr>
            <a:xfrm>
              <a:off x="3840574" y="296186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81" name="tx481"/>
            <p:cNvSpPr/>
            <p:nvPr/>
          </p:nvSpPr>
          <p:spPr>
            <a:xfrm>
              <a:off x="3883917" y="2502549"/>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482" name="tx482"/>
            <p:cNvSpPr/>
            <p:nvPr/>
          </p:nvSpPr>
          <p:spPr>
            <a:xfrm>
              <a:off x="3703871" y="2043235"/>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83" name="tx483"/>
            <p:cNvSpPr/>
            <p:nvPr/>
          </p:nvSpPr>
          <p:spPr>
            <a:xfrm>
              <a:off x="899728" y="533225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484" name="tx484"/>
            <p:cNvSpPr/>
            <p:nvPr/>
          </p:nvSpPr>
          <p:spPr>
            <a:xfrm>
              <a:off x="1365798" y="4995969"/>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485" name="tx485"/>
            <p:cNvSpPr/>
            <p:nvPr/>
          </p:nvSpPr>
          <p:spPr>
            <a:xfrm>
              <a:off x="1353271" y="4659685"/>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486" name="tx486"/>
            <p:cNvSpPr/>
            <p:nvPr/>
          </p:nvSpPr>
          <p:spPr>
            <a:xfrm>
              <a:off x="1363878" y="432340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487" name="tx487"/>
            <p:cNvSpPr/>
            <p:nvPr/>
          </p:nvSpPr>
          <p:spPr>
            <a:xfrm>
              <a:off x="1141953" y="3987118"/>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88" name="tx488"/>
            <p:cNvSpPr/>
            <p:nvPr/>
          </p:nvSpPr>
          <p:spPr>
            <a:xfrm>
              <a:off x="1384269" y="365083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489" name="tx489"/>
            <p:cNvSpPr/>
            <p:nvPr/>
          </p:nvSpPr>
          <p:spPr>
            <a:xfrm>
              <a:off x="1403014" y="3314551"/>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490" name="tx490"/>
            <p:cNvSpPr/>
            <p:nvPr/>
          </p:nvSpPr>
          <p:spPr>
            <a:xfrm>
              <a:off x="874857" y="2978267"/>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491" name="tx491"/>
            <p:cNvSpPr/>
            <p:nvPr/>
          </p:nvSpPr>
          <p:spPr>
            <a:xfrm>
              <a:off x="1303619" y="2641984"/>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492" name="tx492"/>
            <p:cNvSpPr/>
            <p:nvPr/>
          </p:nvSpPr>
          <p:spPr>
            <a:xfrm>
              <a:off x="1173225" y="230570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93" name="tx493"/>
            <p:cNvSpPr/>
            <p:nvPr/>
          </p:nvSpPr>
          <p:spPr>
            <a:xfrm>
              <a:off x="508182" y="1969417"/>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494" name="tx49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95" name="pt495"/>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6" name="pt49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7" name="tx49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98" name="tx49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9" name="tx49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DTP1 coverage (%) and change, by country, 2024 and 2025</a:t>
              </a:r>
            </a:p>
          </p:txBody>
        </p:sp>
        <p:sp>
          <p:nvSpPr>
            <p:cNvPr id="500" name="tx50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1" name="tx50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2024 and 2025, and change in coverage between the two years.
Overall, 11 out of 53 (21%) countries in EUR had a decline in coverage. The largest decline was in Bosnia and Herzegovina (-8 percentage points), followed by Kyrgyzstan and Moldova (-5 percentage points).
There were 8 (15%) countries with an increase in DTP1 coverage. Coverage remained the same in 34 countries between 2024 and 2025.
</a:t>
            </a:r>
          </a:p>
        </p:txBody>
      </p:sp>
      <p:sp>
        <p:nvSpPr>
          <p:cNvPr id="5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DTP1 coverage increased in eight countries and decreased in 11 countries.</a:t>
            </a:r>
          </a:p>
        </p:txBody>
      </p:sp>
      <p:grpSp xmlns:pic="http://schemas.openxmlformats.org/drawingml/2006/picture">
        <p:nvGrpSpPr>
          <p:cNvPr id="504" name=""/>
          <p:cNvGrpSpPr/>
          <p:nvPr/>
        </p:nvGrpSpPr>
        <p:grpSpPr>
          <a:xfrm>
            <a:off x="292608" y="1005840"/>
            <a:ext cx="8595360" cy="28575"/>
            <a:chOff x="292608" y="1005840"/>
            <a:chExt cx="8595360" cy="28575"/>
          </a:xfrm>
        </p:grpSpPr>
        <p:sp>
          <p:nvSpPr>
            <p:cNvPr id="5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DTP1 coverage in countries in EUR from lowest to highest coverage, and the rank of the top 10 countries with the most zero-dose children, based on absolute numbers.
In 2025, DTP1 coverage ranged from 65% in Azerbaijan to 99% in France, Poland, Israel, Turkmenistan, Portugal, Hungary, Norway, Armenia, Cyprus, Latvia, Luxembourg, Malta, and Monaco.
44 out of 53 (83%) countries had coverage of at least 90%.
Kazakhstan had DTP1 coverage of 66% and the highest absolute number of zero-dose children in the region, followed by Turkiye.
Large cohort countries may have high numbers of zero-dose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Azerbaijan and Kazakhstan had the lowest DTP1 coverage and were also among the countries with the highest number of zero-dose children.</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43675" y="2291294"/>
              <a:ext cx="1648906" cy="1617261"/>
            </a:xfrm>
            <a:custGeom>
              <a:avLst/>
              <a:pathLst>
                <a:path w="1648906" h="1617261">
                  <a:moveTo>
                    <a:pt x="427494" y="1617261"/>
                  </a:moveTo>
                  <a:lnTo>
                    <a:pt x="485656" y="1612061"/>
                  </a:lnTo>
                  <a:lnTo>
                    <a:pt x="543819" y="1606861"/>
                  </a:lnTo>
                  <a:lnTo>
                    <a:pt x="601981" y="1601660"/>
                  </a:lnTo>
                  <a:lnTo>
                    <a:pt x="660144" y="1596460"/>
                  </a:lnTo>
                  <a:lnTo>
                    <a:pt x="718306" y="1591260"/>
                  </a:lnTo>
                  <a:lnTo>
                    <a:pt x="776469" y="1586059"/>
                  </a:lnTo>
                  <a:lnTo>
                    <a:pt x="834631" y="1580859"/>
                  </a:lnTo>
                  <a:lnTo>
                    <a:pt x="892794" y="1575659"/>
                  </a:lnTo>
                  <a:lnTo>
                    <a:pt x="950956" y="1570458"/>
                  </a:lnTo>
                  <a:lnTo>
                    <a:pt x="1009119" y="1565258"/>
                  </a:lnTo>
                  <a:lnTo>
                    <a:pt x="1067281" y="1560058"/>
                  </a:lnTo>
                  <a:lnTo>
                    <a:pt x="1125444" y="1554857"/>
                  </a:lnTo>
                  <a:lnTo>
                    <a:pt x="1183606" y="1549657"/>
                  </a:lnTo>
                  <a:lnTo>
                    <a:pt x="1241769" y="1544457"/>
                  </a:lnTo>
                  <a:lnTo>
                    <a:pt x="1299931" y="1539256"/>
                  </a:lnTo>
                  <a:lnTo>
                    <a:pt x="1358094" y="1534056"/>
                  </a:lnTo>
                  <a:lnTo>
                    <a:pt x="1416256" y="1528856"/>
                  </a:lnTo>
                  <a:lnTo>
                    <a:pt x="1474419" y="1523655"/>
                  </a:lnTo>
                  <a:lnTo>
                    <a:pt x="1532581" y="1518455"/>
                  </a:lnTo>
                  <a:lnTo>
                    <a:pt x="1590744" y="1513254"/>
                  </a:lnTo>
                  <a:lnTo>
                    <a:pt x="1648906" y="1508054"/>
                  </a:lnTo>
                  <a:lnTo>
                    <a:pt x="1642848" y="1451338"/>
                  </a:lnTo>
                  <a:lnTo>
                    <a:pt x="1634841" y="1394863"/>
                  </a:lnTo>
                  <a:lnTo>
                    <a:pt x="1624892" y="1338699"/>
                  </a:lnTo>
                  <a:lnTo>
                    <a:pt x="1613014" y="1282910"/>
                  </a:lnTo>
                  <a:lnTo>
                    <a:pt x="1599222" y="1227563"/>
                  </a:lnTo>
                  <a:lnTo>
                    <a:pt x="1583531" y="1172725"/>
                  </a:lnTo>
                  <a:lnTo>
                    <a:pt x="1565960" y="1118460"/>
                  </a:lnTo>
                  <a:lnTo>
                    <a:pt x="1546531" y="1064832"/>
                  </a:lnTo>
                  <a:lnTo>
                    <a:pt x="1525265" y="1011905"/>
                  </a:lnTo>
                  <a:lnTo>
                    <a:pt x="1502189" y="959742"/>
                  </a:lnTo>
                  <a:lnTo>
                    <a:pt x="1477329" y="908406"/>
                  </a:lnTo>
                  <a:lnTo>
                    <a:pt x="1450716" y="857956"/>
                  </a:lnTo>
                  <a:lnTo>
                    <a:pt x="1422380" y="808453"/>
                  </a:lnTo>
                  <a:lnTo>
                    <a:pt x="1392356" y="759955"/>
                  </a:lnTo>
                  <a:lnTo>
                    <a:pt x="1360679" y="712521"/>
                  </a:lnTo>
                  <a:lnTo>
                    <a:pt x="1327387" y="666206"/>
                  </a:lnTo>
                  <a:lnTo>
                    <a:pt x="1292519" y="621065"/>
                  </a:lnTo>
                  <a:lnTo>
                    <a:pt x="1256116" y="577152"/>
                  </a:lnTo>
                  <a:lnTo>
                    <a:pt x="1218223" y="534520"/>
                  </a:lnTo>
                  <a:lnTo>
                    <a:pt x="1178883" y="493218"/>
                  </a:lnTo>
                  <a:lnTo>
                    <a:pt x="1138144" y="453296"/>
                  </a:lnTo>
                  <a:lnTo>
                    <a:pt x="1096053" y="414801"/>
                  </a:lnTo>
                  <a:lnTo>
                    <a:pt x="1052662" y="377779"/>
                  </a:lnTo>
                  <a:lnTo>
                    <a:pt x="1008021" y="342273"/>
                  </a:lnTo>
                  <a:lnTo>
                    <a:pt x="962183" y="308327"/>
                  </a:lnTo>
                  <a:lnTo>
                    <a:pt x="915203" y="275980"/>
                  </a:lnTo>
                  <a:lnTo>
                    <a:pt x="867136" y="245270"/>
                  </a:lnTo>
                  <a:lnTo>
                    <a:pt x="818040" y="216235"/>
                  </a:lnTo>
                  <a:lnTo>
                    <a:pt x="767973" y="188908"/>
                  </a:lnTo>
                  <a:lnTo>
                    <a:pt x="716995" y="163322"/>
                  </a:lnTo>
                  <a:lnTo>
                    <a:pt x="665165" y="139508"/>
                  </a:lnTo>
                  <a:lnTo>
                    <a:pt x="612545" y="117493"/>
                  </a:lnTo>
                  <a:lnTo>
                    <a:pt x="559199" y="97304"/>
                  </a:lnTo>
                  <a:lnTo>
                    <a:pt x="505188" y="78965"/>
                  </a:lnTo>
                  <a:lnTo>
                    <a:pt x="450578" y="62497"/>
                  </a:lnTo>
                  <a:lnTo>
                    <a:pt x="395433" y="47920"/>
                  </a:lnTo>
                  <a:lnTo>
                    <a:pt x="339818" y="35252"/>
                  </a:lnTo>
                  <a:lnTo>
                    <a:pt x="283800" y="24507"/>
                  </a:lnTo>
                  <a:lnTo>
                    <a:pt x="227446" y="15698"/>
                  </a:lnTo>
                  <a:lnTo>
                    <a:pt x="170821" y="8836"/>
                  </a:lnTo>
                  <a:lnTo>
                    <a:pt x="113993" y="3929"/>
                  </a:lnTo>
                  <a:lnTo>
                    <a:pt x="57030" y="982"/>
                  </a:lnTo>
                  <a:lnTo>
                    <a:pt x="0" y="0"/>
                  </a:lnTo>
                  <a:lnTo>
                    <a:pt x="0" y="58394"/>
                  </a:lnTo>
                  <a:lnTo>
                    <a:pt x="0" y="116789"/>
                  </a:lnTo>
                  <a:lnTo>
                    <a:pt x="0" y="175183"/>
                  </a:lnTo>
                  <a:lnTo>
                    <a:pt x="0" y="233578"/>
                  </a:lnTo>
                  <a:lnTo>
                    <a:pt x="0" y="291972"/>
                  </a:lnTo>
                  <a:lnTo>
                    <a:pt x="0" y="350367"/>
                  </a:lnTo>
                  <a:lnTo>
                    <a:pt x="0" y="408761"/>
                  </a:lnTo>
                  <a:lnTo>
                    <a:pt x="0" y="467156"/>
                  </a:lnTo>
                  <a:lnTo>
                    <a:pt x="0" y="525550"/>
                  </a:lnTo>
                  <a:lnTo>
                    <a:pt x="0" y="583945"/>
                  </a:lnTo>
                  <a:lnTo>
                    <a:pt x="0" y="642339"/>
                  </a:lnTo>
                  <a:lnTo>
                    <a:pt x="0" y="700734"/>
                  </a:lnTo>
                  <a:lnTo>
                    <a:pt x="0" y="759128"/>
                  </a:lnTo>
                  <a:lnTo>
                    <a:pt x="0" y="817523"/>
                  </a:lnTo>
                  <a:lnTo>
                    <a:pt x="0" y="875917"/>
                  </a:lnTo>
                  <a:lnTo>
                    <a:pt x="0" y="934312"/>
                  </a:lnTo>
                  <a:lnTo>
                    <a:pt x="0" y="992706"/>
                  </a:lnTo>
                  <a:lnTo>
                    <a:pt x="0" y="1051101"/>
                  </a:lnTo>
                  <a:lnTo>
                    <a:pt x="0" y="1109495"/>
                  </a:lnTo>
                  <a:lnTo>
                    <a:pt x="0" y="1167890"/>
                  </a:lnTo>
                  <a:lnTo>
                    <a:pt x="0" y="1226284"/>
                  </a:lnTo>
                  <a:lnTo>
                    <a:pt x="57635" y="1230172"/>
                  </a:lnTo>
                  <a:lnTo>
                    <a:pt x="114227" y="1241764"/>
                  </a:lnTo>
                  <a:lnTo>
                    <a:pt x="168749" y="1260850"/>
                  </a:lnTo>
                  <a:lnTo>
                    <a:pt x="220214" y="1287085"/>
                  </a:lnTo>
                  <a:lnTo>
                    <a:pt x="267691" y="1319993"/>
                  </a:lnTo>
                  <a:lnTo>
                    <a:pt x="310318" y="1358979"/>
                  </a:lnTo>
                  <a:lnTo>
                    <a:pt x="347323" y="1403336"/>
                  </a:lnTo>
                  <a:lnTo>
                    <a:pt x="378037" y="1452261"/>
                  </a:lnTo>
                  <a:lnTo>
                    <a:pt x="401903" y="1504867"/>
                  </a:lnTo>
                  <a:lnTo>
                    <a:pt x="418489" y="1560201"/>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696310" y="3799349"/>
              <a:ext cx="1302658" cy="1091135"/>
            </a:xfrm>
            <a:custGeom>
              <a:avLst/>
              <a:pathLst>
                <a:path w="1302658" h="1091135">
                  <a:moveTo>
                    <a:pt x="0" y="392094"/>
                  </a:moveTo>
                  <a:lnTo>
                    <a:pt x="47977" y="425381"/>
                  </a:lnTo>
                  <a:lnTo>
                    <a:pt x="95955" y="458669"/>
                  </a:lnTo>
                  <a:lnTo>
                    <a:pt x="143932" y="491957"/>
                  </a:lnTo>
                  <a:lnTo>
                    <a:pt x="191910" y="525244"/>
                  </a:lnTo>
                  <a:lnTo>
                    <a:pt x="239887" y="558532"/>
                  </a:lnTo>
                  <a:lnTo>
                    <a:pt x="287865" y="591820"/>
                  </a:lnTo>
                  <a:lnTo>
                    <a:pt x="335843" y="625107"/>
                  </a:lnTo>
                  <a:lnTo>
                    <a:pt x="383820" y="658395"/>
                  </a:lnTo>
                  <a:lnTo>
                    <a:pt x="431798" y="691683"/>
                  </a:lnTo>
                  <a:lnTo>
                    <a:pt x="479775" y="724971"/>
                  </a:lnTo>
                  <a:lnTo>
                    <a:pt x="527753" y="758258"/>
                  </a:lnTo>
                  <a:lnTo>
                    <a:pt x="575731" y="791546"/>
                  </a:lnTo>
                  <a:lnTo>
                    <a:pt x="623708" y="824834"/>
                  </a:lnTo>
                  <a:lnTo>
                    <a:pt x="671686" y="858121"/>
                  </a:lnTo>
                  <a:lnTo>
                    <a:pt x="719663" y="891409"/>
                  </a:lnTo>
                  <a:lnTo>
                    <a:pt x="767641" y="924697"/>
                  </a:lnTo>
                  <a:lnTo>
                    <a:pt x="815619" y="957984"/>
                  </a:lnTo>
                  <a:lnTo>
                    <a:pt x="863596" y="991272"/>
                  </a:lnTo>
                  <a:lnTo>
                    <a:pt x="911574" y="1024560"/>
                  </a:lnTo>
                  <a:lnTo>
                    <a:pt x="959551" y="1057847"/>
                  </a:lnTo>
                  <a:lnTo>
                    <a:pt x="1007529" y="1091135"/>
                  </a:lnTo>
                  <a:lnTo>
                    <a:pt x="1039528" y="1043258"/>
                  </a:lnTo>
                  <a:lnTo>
                    <a:pt x="1069842" y="994296"/>
                  </a:lnTo>
                  <a:lnTo>
                    <a:pt x="1098436" y="944310"/>
                  </a:lnTo>
                  <a:lnTo>
                    <a:pt x="1125273" y="893360"/>
                  </a:lnTo>
                  <a:lnTo>
                    <a:pt x="1150323" y="841507"/>
                  </a:lnTo>
                  <a:lnTo>
                    <a:pt x="1173553" y="788815"/>
                  </a:lnTo>
                  <a:lnTo>
                    <a:pt x="1194937" y="735346"/>
                  </a:lnTo>
                  <a:lnTo>
                    <a:pt x="1214449" y="681166"/>
                  </a:lnTo>
                  <a:lnTo>
                    <a:pt x="1232064" y="626340"/>
                  </a:lnTo>
                  <a:lnTo>
                    <a:pt x="1247762" y="570935"/>
                  </a:lnTo>
                  <a:lnTo>
                    <a:pt x="1261523" y="515017"/>
                  </a:lnTo>
                  <a:lnTo>
                    <a:pt x="1273331" y="458654"/>
                  </a:lnTo>
                  <a:lnTo>
                    <a:pt x="1283172" y="401915"/>
                  </a:lnTo>
                  <a:lnTo>
                    <a:pt x="1291033" y="344868"/>
                  </a:lnTo>
                  <a:lnTo>
                    <a:pt x="1296905" y="287582"/>
                  </a:lnTo>
                  <a:lnTo>
                    <a:pt x="1300782" y="230126"/>
                  </a:lnTo>
                  <a:lnTo>
                    <a:pt x="1302658" y="172570"/>
                  </a:lnTo>
                  <a:lnTo>
                    <a:pt x="1302531" y="114984"/>
                  </a:lnTo>
                  <a:lnTo>
                    <a:pt x="1300401" y="57437"/>
                  </a:lnTo>
                  <a:lnTo>
                    <a:pt x="1296271" y="0"/>
                  </a:lnTo>
                  <a:lnTo>
                    <a:pt x="1238108" y="5200"/>
                  </a:lnTo>
                  <a:lnTo>
                    <a:pt x="1179946" y="10400"/>
                  </a:lnTo>
                  <a:lnTo>
                    <a:pt x="1121783" y="15601"/>
                  </a:lnTo>
                  <a:lnTo>
                    <a:pt x="1063621" y="20801"/>
                  </a:lnTo>
                  <a:lnTo>
                    <a:pt x="1005458" y="26001"/>
                  </a:lnTo>
                  <a:lnTo>
                    <a:pt x="947296" y="31202"/>
                  </a:lnTo>
                  <a:lnTo>
                    <a:pt x="889133" y="36402"/>
                  </a:lnTo>
                  <a:lnTo>
                    <a:pt x="830971" y="41602"/>
                  </a:lnTo>
                  <a:lnTo>
                    <a:pt x="772808" y="46803"/>
                  </a:lnTo>
                  <a:lnTo>
                    <a:pt x="714646" y="52003"/>
                  </a:lnTo>
                  <a:lnTo>
                    <a:pt x="656483" y="57203"/>
                  </a:lnTo>
                  <a:lnTo>
                    <a:pt x="598321" y="62404"/>
                  </a:lnTo>
                  <a:lnTo>
                    <a:pt x="540158" y="67604"/>
                  </a:lnTo>
                  <a:lnTo>
                    <a:pt x="481996" y="72804"/>
                  </a:lnTo>
                  <a:lnTo>
                    <a:pt x="423833" y="78005"/>
                  </a:lnTo>
                  <a:lnTo>
                    <a:pt x="365671" y="83205"/>
                  </a:lnTo>
                  <a:lnTo>
                    <a:pt x="307508" y="88405"/>
                  </a:lnTo>
                  <a:lnTo>
                    <a:pt x="249346" y="93606"/>
                  </a:lnTo>
                  <a:lnTo>
                    <a:pt x="191184" y="98806"/>
                  </a:lnTo>
                  <a:lnTo>
                    <a:pt x="133021" y="104006"/>
                  </a:lnTo>
                  <a:lnTo>
                    <a:pt x="74859" y="109207"/>
                  </a:lnTo>
                  <a:lnTo>
                    <a:pt x="76028" y="168869"/>
                  </a:lnTo>
                  <a:lnTo>
                    <a:pt x="68911" y="228117"/>
                  </a:lnTo>
                  <a:lnTo>
                    <a:pt x="53645" y="285805"/>
                  </a:lnTo>
                  <a:lnTo>
                    <a:pt x="30526" y="340819"/>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495875" y="4191443"/>
              <a:ext cx="1207964" cy="1303234"/>
            </a:xfrm>
            <a:custGeom>
              <a:avLst/>
              <a:pathLst>
                <a:path w="1207964" h="1303234">
                  <a:moveTo>
                    <a:pt x="0" y="156642"/>
                  </a:moveTo>
                  <a:lnTo>
                    <a:pt x="20707" y="211242"/>
                  </a:lnTo>
                  <a:lnTo>
                    <a:pt x="41415" y="265841"/>
                  </a:lnTo>
                  <a:lnTo>
                    <a:pt x="62122" y="320441"/>
                  </a:lnTo>
                  <a:lnTo>
                    <a:pt x="82830" y="375041"/>
                  </a:lnTo>
                  <a:lnTo>
                    <a:pt x="103537" y="429640"/>
                  </a:lnTo>
                  <a:lnTo>
                    <a:pt x="124245" y="484240"/>
                  </a:lnTo>
                  <a:lnTo>
                    <a:pt x="144952" y="538839"/>
                  </a:lnTo>
                  <a:lnTo>
                    <a:pt x="165660" y="593439"/>
                  </a:lnTo>
                  <a:lnTo>
                    <a:pt x="186367" y="648039"/>
                  </a:lnTo>
                  <a:lnTo>
                    <a:pt x="207075" y="702638"/>
                  </a:lnTo>
                  <a:lnTo>
                    <a:pt x="227782" y="757238"/>
                  </a:lnTo>
                  <a:lnTo>
                    <a:pt x="248490" y="811837"/>
                  </a:lnTo>
                  <a:lnTo>
                    <a:pt x="269197" y="866437"/>
                  </a:lnTo>
                  <a:lnTo>
                    <a:pt x="289905" y="921037"/>
                  </a:lnTo>
                  <a:lnTo>
                    <a:pt x="310612" y="975636"/>
                  </a:lnTo>
                  <a:lnTo>
                    <a:pt x="331320" y="1030236"/>
                  </a:lnTo>
                  <a:lnTo>
                    <a:pt x="352027" y="1084836"/>
                  </a:lnTo>
                  <a:lnTo>
                    <a:pt x="372735" y="1139435"/>
                  </a:lnTo>
                  <a:lnTo>
                    <a:pt x="393443" y="1194035"/>
                  </a:lnTo>
                  <a:lnTo>
                    <a:pt x="414150" y="1248634"/>
                  </a:lnTo>
                  <a:lnTo>
                    <a:pt x="434858" y="1303234"/>
                  </a:lnTo>
                  <a:lnTo>
                    <a:pt x="489268" y="1281489"/>
                  </a:lnTo>
                  <a:lnTo>
                    <a:pt x="542874" y="1257833"/>
                  </a:lnTo>
                  <a:lnTo>
                    <a:pt x="595610" y="1232294"/>
                  </a:lnTo>
                  <a:lnTo>
                    <a:pt x="647409" y="1204905"/>
                  </a:lnTo>
                  <a:lnTo>
                    <a:pt x="698206" y="1175700"/>
                  </a:lnTo>
                  <a:lnTo>
                    <a:pt x="747938" y="1144716"/>
                  </a:lnTo>
                  <a:lnTo>
                    <a:pt x="796542" y="1111991"/>
                  </a:lnTo>
                  <a:lnTo>
                    <a:pt x="843958" y="1077566"/>
                  </a:lnTo>
                  <a:lnTo>
                    <a:pt x="890126" y="1041486"/>
                  </a:lnTo>
                  <a:lnTo>
                    <a:pt x="934988" y="1003794"/>
                  </a:lnTo>
                  <a:lnTo>
                    <a:pt x="978488" y="964538"/>
                  </a:lnTo>
                  <a:lnTo>
                    <a:pt x="1020572" y="923767"/>
                  </a:lnTo>
                  <a:lnTo>
                    <a:pt x="1061186" y="881532"/>
                  </a:lnTo>
                  <a:lnTo>
                    <a:pt x="1100281" y="837887"/>
                  </a:lnTo>
                  <a:lnTo>
                    <a:pt x="1137806" y="792885"/>
                  </a:lnTo>
                  <a:lnTo>
                    <a:pt x="1173716" y="746584"/>
                  </a:lnTo>
                  <a:lnTo>
                    <a:pt x="1207964" y="699041"/>
                  </a:lnTo>
                  <a:lnTo>
                    <a:pt x="1159986" y="665753"/>
                  </a:lnTo>
                  <a:lnTo>
                    <a:pt x="1112009" y="632465"/>
                  </a:lnTo>
                  <a:lnTo>
                    <a:pt x="1064031" y="599178"/>
                  </a:lnTo>
                  <a:lnTo>
                    <a:pt x="1016053" y="565890"/>
                  </a:lnTo>
                  <a:lnTo>
                    <a:pt x="968076" y="532602"/>
                  </a:lnTo>
                  <a:lnTo>
                    <a:pt x="920098" y="499315"/>
                  </a:lnTo>
                  <a:lnTo>
                    <a:pt x="872121" y="466027"/>
                  </a:lnTo>
                  <a:lnTo>
                    <a:pt x="824143" y="432739"/>
                  </a:lnTo>
                  <a:lnTo>
                    <a:pt x="776166" y="399452"/>
                  </a:lnTo>
                  <a:lnTo>
                    <a:pt x="728188" y="366164"/>
                  </a:lnTo>
                  <a:lnTo>
                    <a:pt x="680210" y="332876"/>
                  </a:lnTo>
                  <a:lnTo>
                    <a:pt x="632233" y="299589"/>
                  </a:lnTo>
                  <a:lnTo>
                    <a:pt x="584255" y="266301"/>
                  </a:lnTo>
                  <a:lnTo>
                    <a:pt x="536278" y="233013"/>
                  </a:lnTo>
                  <a:lnTo>
                    <a:pt x="488300" y="199726"/>
                  </a:lnTo>
                  <a:lnTo>
                    <a:pt x="440322" y="166438"/>
                  </a:lnTo>
                  <a:lnTo>
                    <a:pt x="392345" y="133150"/>
                  </a:lnTo>
                  <a:lnTo>
                    <a:pt x="344367" y="99863"/>
                  </a:lnTo>
                  <a:lnTo>
                    <a:pt x="296390" y="66575"/>
                  </a:lnTo>
                  <a:lnTo>
                    <a:pt x="248412" y="33287"/>
                  </a:lnTo>
                  <a:lnTo>
                    <a:pt x="200434" y="0"/>
                  </a:lnTo>
                  <a:lnTo>
                    <a:pt x="159785" y="50084"/>
                  </a:lnTo>
                  <a:lnTo>
                    <a:pt x="112089" y="93512"/>
                  </a:lnTo>
                  <a:lnTo>
                    <a:pt x="58423" y="12930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181393" y="4348086"/>
              <a:ext cx="749339" cy="1254122"/>
            </a:xfrm>
            <a:custGeom>
              <a:avLst/>
              <a:pathLst>
                <a:path w="749339" h="1254122">
                  <a:moveTo>
                    <a:pt x="120208" y="25825"/>
                  </a:moveTo>
                  <a:lnTo>
                    <a:pt x="114484" y="83938"/>
                  </a:lnTo>
                  <a:lnTo>
                    <a:pt x="108760" y="142051"/>
                  </a:lnTo>
                  <a:lnTo>
                    <a:pt x="103035" y="200165"/>
                  </a:lnTo>
                  <a:lnTo>
                    <a:pt x="97311" y="258278"/>
                  </a:lnTo>
                  <a:lnTo>
                    <a:pt x="91587" y="316391"/>
                  </a:lnTo>
                  <a:lnTo>
                    <a:pt x="85863" y="374505"/>
                  </a:lnTo>
                  <a:lnTo>
                    <a:pt x="80139" y="432618"/>
                  </a:lnTo>
                  <a:lnTo>
                    <a:pt x="74414" y="490731"/>
                  </a:lnTo>
                  <a:lnTo>
                    <a:pt x="68690" y="548844"/>
                  </a:lnTo>
                  <a:lnTo>
                    <a:pt x="62966" y="606958"/>
                  </a:lnTo>
                  <a:lnTo>
                    <a:pt x="57242" y="665071"/>
                  </a:lnTo>
                  <a:lnTo>
                    <a:pt x="51517" y="723184"/>
                  </a:lnTo>
                  <a:lnTo>
                    <a:pt x="45793" y="781297"/>
                  </a:lnTo>
                  <a:lnTo>
                    <a:pt x="40069" y="839411"/>
                  </a:lnTo>
                  <a:lnTo>
                    <a:pt x="34345" y="897524"/>
                  </a:lnTo>
                  <a:lnTo>
                    <a:pt x="28621" y="955637"/>
                  </a:lnTo>
                  <a:lnTo>
                    <a:pt x="22896" y="1013751"/>
                  </a:lnTo>
                  <a:lnTo>
                    <a:pt x="17172" y="1071864"/>
                  </a:lnTo>
                  <a:lnTo>
                    <a:pt x="11448" y="1129977"/>
                  </a:lnTo>
                  <a:lnTo>
                    <a:pt x="5724" y="1188090"/>
                  </a:lnTo>
                  <a:lnTo>
                    <a:pt x="0" y="1246204"/>
                  </a:lnTo>
                  <a:lnTo>
                    <a:pt x="58473" y="1250919"/>
                  </a:lnTo>
                  <a:lnTo>
                    <a:pt x="117076" y="1253559"/>
                  </a:lnTo>
                  <a:lnTo>
                    <a:pt x="175736" y="1254122"/>
                  </a:lnTo>
                  <a:lnTo>
                    <a:pt x="234380" y="1252606"/>
                  </a:lnTo>
                  <a:lnTo>
                    <a:pt x="292933" y="1249013"/>
                  </a:lnTo>
                  <a:lnTo>
                    <a:pt x="351321" y="1243348"/>
                  </a:lnTo>
                  <a:lnTo>
                    <a:pt x="409473" y="1235618"/>
                  </a:lnTo>
                  <a:lnTo>
                    <a:pt x="467314" y="1225832"/>
                  </a:lnTo>
                  <a:lnTo>
                    <a:pt x="524772" y="1214003"/>
                  </a:lnTo>
                  <a:lnTo>
                    <a:pt x="581774" y="1200146"/>
                  </a:lnTo>
                  <a:lnTo>
                    <a:pt x="638250" y="1184278"/>
                  </a:lnTo>
                  <a:lnTo>
                    <a:pt x="694129" y="1166419"/>
                  </a:lnTo>
                  <a:lnTo>
                    <a:pt x="749339" y="1146591"/>
                  </a:lnTo>
                  <a:lnTo>
                    <a:pt x="728632" y="1091992"/>
                  </a:lnTo>
                  <a:lnTo>
                    <a:pt x="707924" y="1037392"/>
                  </a:lnTo>
                  <a:lnTo>
                    <a:pt x="687217" y="982792"/>
                  </a:lnTo>
                  <a:lnTo>
                    <a:pt x="666509" y="928193"/>
                  </a:lnTo>
                  <a:lnTo>
                    <a:pt x="645802" y="873593"/>
                  </a:lnTo>
                  <a:lnTo>
                    <a:pt x="625094" y="818994"/>
                  </a:lnTo>
                  <a:lnTo>
                    <a:pt x="604387" y="764394"/>
                  </a:lnTo>
                  <a:lnTo>
                    <a:pt x="583679" y="709794"/>
                  </a:lnTo>
                  <a:lnTo>
                    <a:pt x="562972" y="655195"/>
                  </a:lnTo>
                  <a:lnTo>
                    <a:pt x="542264" y="600595"/>
                  </a:lnTo>
                  <a:lnTo>
                    <a:pt x="521557" y="545996"/>
                  </a:lnTo>
                  <a:lnTo>
                    <a:pt x="500849" y="491396"/>
                  </a:lnTo>
                  <a:lnTo>
                    <a:pt x="480142" y="436796"/>
                  </a:lnTo>
                  <a:lnTo>
                    <a:pt x="459434" y="382197"/>
                  </a:lnTo>
                  <a:lnTo>
                    <a:pt x="438727" y="327597"/>
                  </a:lnTo>
                  <a:lnTo>
                    <a:pt x="418019" y="272998"/>
                  </a:lnTo>
                  <a:lnTo>
                    <a:pt x="397311" y="218398"/>
                  </a:lnTo>
                  <a:lnTo>
                    <a:pt x="376604" y="163798"/>
                  </a:lnTo>
                  <a:lnTo>
                    <a:pt x="355896" y="109199"/>
                  </a:lnTo>
                  <a:lnTo>
                    <a:pt x="335189" y="54599"/>
                  </a:lnTo>
                  <a:lnTo>
                    <a:pt x="314481" y="0"/>
                  </a:lnTo>
                  <a:lnTo>
                    <a:pt x="251307" y="18558"/>
                  </a:lnTo>
                  <a:lnTo>
                    <a:pt x="186037" y="27234"/>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535453" y="4321353"/>
              <a:ext cx="766148" cy="1272937"/>
            </a:xfrm>
            <a:custGeom>
              <a:avLst/>
              <a:pathLst>
                <a:path w="766148" h="1272937">
                  <a:moveTo>
                    <a:pt x="598682" y="0"/>
                  </a:moveTo>
                  <a:lnTo>
                    <a:pt x="570173" y="50962"/>
                  </a:lnTo>
                  <a:lnTo>
                    <a:pt x="541665" y="101924"/>
                  </a:lnTo>
                  <a:lnTo>
                    <a:pt x="513156" y="152887"/>
                  </a:lnTo>
                  <a:lnTo>
                    <a:pt x="484647" y="203849"/>
                  </a:lnTo>
                  <a:lnTo>
                    <a:pt x="456139" y="254812"/>
                  </a:lnTo>
                  <a:lnTo>
                    <a:pt x="427630" y="305774"/>
                  </a:lnTo>
                  <a:lnTo>
                    <a:pt x="399121" y="356737"/>
                  </a:lnTo>
                  <a:lnTo>
                    <a:pt x="370613" y="407699"/>
                  </a:lnTo>
                  <a:lnTo>
                    <a:pt x="342104" y="458662"/>
                  </a:lnTo>
                  <a:lnTo>
                    <a:pt x="313595" y="509624"/>
                  </a:lnTo>
                  <a:lnTo>
                    <a:pt x="285086" y="560587"/>
                  </a:lnTo>
                  <a:lnTo>
                    <a:pt x="256578" y="611549"/>
                  </a:lnTo>
                  <a:lnTo>
                    <a:pt x="228069" y="662512"/>
                  </a:lnTo>
                  <a:lnTo>
                    <a:pt x="199560" y="713474"/>
                  </a:lnTo>
                  <a:lnTo>
                    <a:pt x="171052" y="764436"/>
                  </a:lnTo>
                  <a:lnTo>
                    <a:pt x="142543" y="815399"/>
                  </a:lnTo>
                  <a:lnTo>
                    <a:pt x="114034" y="866361"/>
                  </a:lnTo>
                  <a:lnTo>
                    <a:pt x="85526" y="917324"/>
                  </a:lnTo>
                  <a:lnTo>
                    <a:pt x="57017" y="968286"/>
                  </a:lnTo>
                  <a:lnTo>
                    <a:pt x="28508" y="1019249"/>
                  </a:lnTo>
                  <a:lnTo>
                    <a:pt x="0" y="1070211"/>
                  </a:lnTo>
                  <a:lnTo>
                    <a:pt x="50052" y="1097094"/>
                  </a:lnTo>
                  <a:lnTo>
                    <a:pt x="100998" y="1122243"/>
                  </a:lnTo>
                  <a:lnTo>
                    <a:pt x="152776" y="1145630"/>
                  </a:lnTo>
                  <a:lnTo>
                    <a:pt x="205327" y="1167225"/>
                  </a:lnTo>
                  <a:lnTo>
                    <a:pt x="258588" y="1187005"/>
                  </a:lnTo>
                  <a:lnTo>
                    <a:pt x="312496" y="1204946"/>
                  </a:lnTo>
                  <a:lnTo>
                    <a:pt x="366988" y="1221026"/>
                  </a:lnTo>
                  <a:lnTo>
                    <a:pt x="422000" y="1235227"/>
                  </a:lnTo>
                  <a:lnTo>
                    <a:pt x="477466" y="1247532"/>
                  </a:lnTo>
                  <a:lnTo>
                    <a:pt x="533322" y="1257926"/>
                  </a:lnTo>
                  <a:lnTo>
                    <a:pt x="589502" y="1266398"/>
                  </a:lnTo>
                  <a:lnTo>
                    <a:pt x="645940" y="1272937"/>
                  </a:lnTo>
                  <a:lnTo>
                    <a:pt x="651664" y="1214823"/>
                  </a:lnTo>
                  <a:lnTo>
                    <a:pt x="657388" y="1156710"/>
                  </a:lnTo>
                  <a:lnTo>
                    <a:pt x="663112" y="1098597"/>
                  </a:lnTo>
                  <a:lnTo>
                    <a:pt x="668836" y="1040484"/>
                  </a:lnTo>
                  <a:lnTo>
                    <a:pt x="674561" y="982370"/>
                  </a:lnTo>
                  <a:lnTo>
                    <a:pt x="680285" y="924257"/>
                  </a:lnTo>
                  <a:lnTo>
                    <a:pt x="686009" y="866144"/>
                  </a:lnTo>
                  <a:lnTo>
                    <a:pt x="691733" y="808030"/>
                  </a:lnTo>
                  <a:lnTo>
                    <a:pt x="697458" y="749917"/>
                  </a:lnTo>
                  <a:lnTo>
                    <a:pt x="703182" y="691804"/>
                  </a:lnTo>
                  <a:lnTo>
                    <a:pt x="708906" y="633691"/>
                  </a:lnTo>
                  <a:lnTo>
                    <a:pt x="714630" y="575577"/>
                  </a:lnTo>
                  <a:lnTo>
                    <a:pt x="720354" y="517464"/>
                  </a:lnTo>
                  <a:lnTo>
                    <a:pt x="726079" y="459351"/>
                  </a:lnTo>
                  <a:lnTo>
                    <a:pt x="731803" y="401238"/>
                  </a:lnTo>
                  <a:lnTo>
                    <a:pt x="737527" y="343124"/>
                  </a:lnTo>
                  <a:lnTo>
                    <a:pt x="743251" y="285011"/>
                  </a:lnTo>
                  <a:lnTo>
                    <a:pt x="748975" y="226898"/>
                  </a:lnTo>
                  <a:lnTo>
                    <a:pt x="754700" y="168784"/>
                  </a:lnTo>
                  <a:lnTo>
                    <a:pt x="760424" y="110671"/>
                  </a:lnTo>
                  <a:lnTo>
                    <a:pt x="766148" y="52558"/>
                  </a:lnTo>
                  <a:lnTo>
                    <a:pt x="708090" y="42781"/>
                  </a:lnTo>
                  <a:lnTo>
                    <a:pt x="651915" y="25151"/>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149480" y="4244027"/>
              <a:ext cx="984655" cy="1147537"/>
            </a:xfrm>
            <a:custGeom>
              <a:avLst/>
              <a:pathLst>
                <a:path w="984655" h="1147537">
                  <a:moveTo>
                    <a:pt x="884588" y="0"/>
                  </a:moveTo>
                  <a:lnTo>
                    <a:pt x="842465" y="40441"/>
                  </a:lnTo>
                  <a:lnTo>
                    <a:pt x="800342" y="80883"/>
                  </a:lnTo>
                  <a:lnTo>
                    <a:pt x="758218" y="121325"/>
                  </a:lnTo>
                  <a:lnTo>
                    <a:pt x="716095" y="161767"/>
                  </a:lnTo>
                  <a:lnTo>
                    <a:pt x="673972" y="202209"/>
                  </a:lnTo>
                  <a:lnTo>
                    <a:pt x="631849" y="242651"/>
                  </a:lnTo>
                  <a:lnTo>
                    <a:pt x="589725" y="283093"/>
                  </a:lnTo>
                  <a:lnTo>
                    <a:pt x="547602" y="323535"/>
                  </a:lnTo>
                  <a:lnTo>
                    <a:pt x="505479" y="363977"/>
                  </a:lnTo>
                  <a:lnTo>
                    <a:pt x="463355" y="404419"/>
                  </a:lnTo>
                  <a:lnTo>
                    <a:pt x="421232" y="444861"/>
                  </a:lnTo>
                  <a:lnTo>
                    <a:pt x="379109" y="485303"/>
                  </a:lnTo>
                  <a:lnTo>
                    <a:pt x="336986" y="525745"/>
                  </a:lnTo>
                  <a:lnTo>
                    <a:pt x="294862" y="566186"/>
                  </a:lnTo>
                  <a:lnTo>
                    <a:pt x="252739" y="606628"/>
                  </a:lnTo>
                  <a:lnTo>
                    <a:pt x="210616" y="647070"/>
                  </a:lnTo>
                  <a:lnTo>
                    <a:pt x="168493" y="687512"/>
                  </a:lnTo>
                  <a:lnTo>
                    <a:pt x="126369" y="727954"/>
                  </a:lnTo>
                  <a:lnTo>
                    <a:pt x="84246" y="768396"/>
                  </a:lnTo>
                  <a:lnTo>
                    <a:pt x="42123" y="808838"/>
                  </a:lnTo>
                  <a:lnTo>
                    <a:pt x="0" y="849280"/>
                  </a:lnTo>
                  <a:lnTo>
                    <a:pt x="43188" y="892631"/>
                  </a:lnTo>
                  <a:lnTo>
                    <a:pt x="87948" y="934355"/>
                  </a:lnTo>
                  <a:lnTo>
                    <a:pt x="134220" y="974398"/>
                  </a:lnTo>
                  <a:lnTo>
                    <a:pt x="181941" y="1012702"/>
                  </a:lnTo>
                  <a:lnTo>
                    <a:pt x="231044" y="1049217"/>
                  </a:lnTo>
                  <a:lnTo>
                    <a:pt x="281463" y="1083893"/>
                  </a:lnTo>
                  <a:lnTo>
                    <a:pt x="333130" y="1116681"/>
                  </a:lnTo>
                  <a:lnTo>
                    <a:pt x="385972" y="1147537"/>
                  </a:lnTo>
                  <a:lnTo>
                    <a:pt x="414481" y="1096575"/>
                  </a:lnTo>
                  <a:lnTo>
                    <a:pt x="442990" y="1045612"/>
                  </a:lnTo>
                  <a:lnTo>
                    <a:pt x="471499" y="994650"/>
                  </a:lnTo>
                  <a:lnTo>
                    <a:pt x="500007" y="943687"/>
                  </a:lnTo>
                  <a:lnTo>
                    <a:pt x="528516" y="892725"/>
                  </a:lnTo>
                  <a:lnTo>
                    <a:pt x="557025" y="841762"/>
                  </a:lnTo>
                  <a:lnTo>
                    <a:pt x="585533" y="790800"/>
                  </a:lnTo>
                  <a:lnTo>
                    <a:pt x="614042" y="739838"/>
                  </a:lnTo>
                  <a:lnTo>
                    <a:pt x="642551" y="688875"/>
                  </a:lnTo>
                  <a:lnTo>
                    <a:pt x="671059" y="637913"/>
                  </a:lnTo>
                  <a:lnTo>
                    <a:pt x="699568" y="586950"/>
                  </a:lnTo>
                  <a:lnTo>
                    <a:pt x="728077" y="535988"/>
                  </a:lnTo>
                  <a:lnTo>
                    <a:pt x="756586" y="485025"/>
                  </a:lnTo>
                  <a:lnTo>
                    <a:pt x="785094" y="434063"/>
                  </a:lnTo>
                  <a:lnTo>
                    <a:pt x="813603" y="383100"/>
                  </a:lnTo>
                  <a:lnTo>
                    <a:pt x="842112" y="332138"/>
                  </a:lnTo>
                  <a:lnTo>
                    <a:pt x="870620" y="281175"/>
                  </a:lnTo>
                  <a:lnTo>
                    <a:pt x="899129" y="230213"/>
                  </a:lnTo>
                  <a:lnTo>
                    <a:pt x="927638" y="179250"/>
                  </a:lnTo>
                  <a:lnTo>
                    <a:pt x="956146" y="128288"/>
                  </a:lnTo>
                  <a:lnTo>
                    <a:pt x="984655" y="77325"/>
                  </a:lnTo>
                  <a:lnTo>
                    <a:pt x="931758" y="42368"/>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872933" y="4143806"/>
              <a:ext cx="1161136" cy="949500"/>
            </a:xfrm>
            <a:custGeom>
              <a:avLst/>
              <a:pathLst>
                <a:path w="1161136" h="949500">
                  <a:moveTo>
                    <a:pt x="1089438" y="0"/>
                  </a:moveTo>
                  <a:lnTo>
                    <a:pt x="1037560" y="26806"/>
                  </a:lnTo>
                  <a:lnTo>
                    <a:pt x="985682" y="53612"/>
                  </a:lnTo>
                  <a:lnTo>
                    <a:pt x="933804" y="80419"/>
                  </a:lnTo>
                  <a:lnTo>
                    <a:pt x="881926" y="107225"/>
                  </a:lnTo>
                  <a:lnTo>
                    <a:pt x="830048" y="134032"/>
                  </a:lnTo>
                  <a:lnTo>
                    <a:pt x="778170" y="160838"/>
                  </a:lnTo>
                  <a:lnTo>
                    <a:pt x="726292" y="187645"/>
                  </a:lnTo>
                  <a:lnTo>
                    <a:pt x="674414" y="214451"/>
                  </a:lnTo>
                  <a:lnTo>
                    <a:pt x="622536" y="241258"/>
                  </a:lnTo>
                  <a:lnTo>
                    <a:pt x="570658" y="268064"/>
                  </a:lnTo>
                  <a:lnTo>
                    <a:pt x="518780" y="294871"/>
                  </a:lnTo>
                  <a:lnTo>
                    <a:pt x="466902" y="321677"/>
                  </a:lnTo>
                  <a:lnTo>
                    <a:pt x="415024" y="348484"/>
                  </a:lnTo>
                  <a:lnTo>
                    <a:pt x="363146" y="375290"/>
                  </a:lnTo>
                  <a:lnTo>
                    <a:pt x="311268" y="402097"/>
                  </a:lnTo>
                  <a:lnTo>
                    <a:pt x="259390" y="428903"/>
                  </a:lnTo>
                  <a:lnTo>
                    <a:pt x="207512" y="455710"/>
                  </a:lnTo>
                  <a:lnTo>
                    <a:pt x="155634" y="482516"/>
                  </a:lnTo>
                  <a:lnTo>
                    <a:pt x="103756" y="509323"/>
                  </a:lnTo>
                  <a:lnTo>
                    <a:pt x="51878" y="536129"/>
                  </a:lnTo>
                  <a:lnTo>
                    <a:pt x="0" y="562936"/>
                  </a:lnTo>
                  <a:lnTo>
                    <a:pt x="28316" y="615397"/>
                  </a:lnTo>
                  <a:lnTo>
                    <a:pt x="58502" y="666805"/>
                  </a:lnTo>
                  <a:lnTo>
                    <a:pt x="90520" y="717093"/>
                  </a:lnTo>
                  <a:lnTo>
                    <a:pt x="124328" y="766195"/>
                  </a:lnTo>
                  <a:lnTo>
                    <a:pt x="159882" y="814048"/>
                  </a:lnTo>
                  <a:lnTo>
                    <a:pt x="197135" y="860590"/>
                  </a:lnTo>
                  <a:lnTo>
                    <a:pt x="236041" y="905760"/>
                  </a:lnTo>
                  <a:lnTo>
                    <a:pt x="276547" y="949500"/>
                  </a:lnTo>
                  <a:lnTo>
                    <a:pt x="318670" y="909058"/>
                  </a:lnTo>
                  <a:lnTo>
                    <a:pt x="360794" y="868616"/>
                  </a:lnTo>
                  <a:lnTo>
                    <a:pt x="402917" y="828175"/>
                  </a:lnTo>
                  <a:lnTo>
                    <a:pt x="445040" y="787733"/>
                  </a:lnTo>
                  <a:lnTo>
                    <a:pt x="487163" y="747291"/>
                  </a:lnTo>
                  <a:lnTo>
                    <a:pt x="529287" y="706849"/>
                  </a:lnTo>
                  <a:lnTo>
                    <a:pt x="571410" y="666407"/>
                  </a:lnTo>
                  <a:lnTo>
                    <a:pt x="613533" y="625965"/>
                  </a:lnTo>
                  <a:lnTo>
                    <a:pt x="655657" y="585523"/>
                  </a:lnTo>
                  <a:lnTo>
                    <a:pt x="697780" y="545081"/>
                  </a:lnTo>
                  <a:lnTo>
                    <a:pt x="739903" y="504639"/>
                  </a:lnTo>
                  <a:lnTo>
                    <a:pt x="782026" y="464197"/>
                  </a:lnTo>
                  <a:lnTo>
                    <a:pt x="824150" y="423755"/>
                  </a:lnTo>
                  <a:lnTo>
                    <a:pt x="866273" y="383313"/>
                  </a:lnTo>
                  <a:lnTo>
                    <a:pt x="908396" y="342871"/>
                  </a:lnTo>
                  <a:lnTo>
                    <a:pt x="950519" y="302429"/>
                  </a:lnTo>
                  <a:lnTo>
                    <a:pt x="992643" y="261988"/>
                  </a:lnTo>
                  <a:lnTo>
                    <a:pt x="1034766" y="221546"/>
                  </a:lnTo>
                  <a:lnTo>
                    <a:pt x="1076889" y="181104"/>
                  </a:lnTo>
                  <a:lnTo>
                    <a:pt x="1119013" y="140662"/>
                  </a:lnTo>
                  <a:lnTo>
                    <a:pt x="1161136" y="100220"/>
                  </a:lnTo>
                  <a:lnTo>
                    <a:pt x="1121672" y="52696"/>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732063" y="4044933"/>
              <a:ext cx="1230308" cy="661809"/>
            </a:xfrm>
            <a:custGeom>
              <a:avLst/>
              <a:pathLst>
                <a:path w="1230308" h="661809">
                  <a:moveTo>
                    <a:pt x="1193786" y="0"/>
                  </a:moveTo>
                  <a:lnTo>
                    <a:pt x="1136939" y="13354"/>
                  </a:lnTo>
                  <a:lnTo>
                    <a:pt x="1080092" y="26708"/>
                  </a:lnTo>
                  <a:lnTo>
                    <a:pt x="1023245" y="40063"/>
                  </a:lnTo>
                  <a:lnTo>
                    <a:pt x="966398" y="53417"/>
                  </a:lnTo>
                  <a:lnTo>
                    <a:pt x="909551" y="66771"/>
                  </a:lnTo>
                  <a:lnTo>
                    <a:pt x="852704" y="80126"/>
                  </a:lnTo>
                  <a:lnTo>
                    <a:pt x="795857" y="93480"/>
                  </a:lnTo>
                  <a:lnTo>
                    <a:pt x="739010" y="106834"/>
                  </a:lnTo>
                  <a:lnTo>
                    <a:pt x="682163" y="120189"/>
                  </a:lnTo>
                  <a:lnTo>
                    <a:pt x="625316" y="133543"/>
                  </a:lnTo>
                  <a:lnTo>
                    <a:pt x="568469" y="146897"/>
                  </a:lnTo>
                  <a:lnTo>
                    <a:pt x="511622" y="160252"/>
                  </a:lnTo>
                  <a:lnTo>
                    <a:pt x="454775" y="173606"/>
                  </a:lnTo>
                  <a:lnTo>
                    <a:pt x="397928" y="186961"/>
                  </a:lnTo>
                  <a:lnTo>
                    <a:pt x="341081" y="200315"/>
                  </a:lnTo>
                  <a:lnTo>
                    <a:pt x="284234" y="213669"/>
                  </a:lnTo>
                  <a:lnTo>
                    <a:pt x="227387" y="227024"/>
                  </a:lnTo>
                  <a:lnTo>
                    <a:pt x="170540" y="240378"/>
                  </a:lnTo>
                  <a:lnTo>
                    <a:pt x="113693" y="253732"/>
                  </a:lnTo>
                  <a:lnTo>
                    <a:pt x="56846" y="267087"/>
                  </a:lnTo>
                  <a:lnTo>
                    <a:pt x="0" y="280441"/>
                  </a:lnTo>
                  <a:lnTo>
                    <a:pt x="14309" y="336878"/>
                  </a:lnTo>
                  <a:lnTo>
                    <a:pt x="30595" y="392777"/>
                  </a:lnTo>
                  <a:lnTo>
                    <a:pt x="48836" y="448069"/>
                  </a:lnTo>
                  <a:lnTo>
                    <a:pt x="69010" y="502685"/>
                  </a:lnTo>
                  <a:lnTo>
                    <a:pt x="91092" y="556558"/>
                  </a:lnTo>
                  <a:lnTo>
                    <a:pt x="115055" y="609621"/>
                  </a:lnTo>
                  <a:lnTo>
                    <a:pt x="140869" y="661809"/>
                  </a:lnTo>
                  <a:lnTo>
                    <a:pt x="192747" y="635003"/>
                  </a:lnTo>
                  <a:lnTo>
                    <a:pt x="244625" y="608196"/>
                  </a:lnTo>
                  <a:lnTo>
                    <a:pt x="296503" y="581390"/>
                  </a:lnTo>
                  <a:lnTo>
                    <a:pt x="348381" y="554583"/>
                  </a:lnTo>
                  <a:lnTo>
                    <a:pt x="400259" y="527777"/>
                  </a:lnTo>
                  <a:lnTo>
                    <a:pt x="452138" y="500970"/>
                  </a:lnTo>
                  <a:lnTo>
                    <a:pt x="504016" y="474164"/>
                  </a:lnTo>
                  <a:lnTo>
                    <a:pt x="555894" y="447357"/>
                  </a:lnTo>
                  <a:lnTo>
                    <a:pt x="607772" y="420551"/>
                  </a:lnTo>
                  <a:lnTo>
                    <a:pt x="659650" y="393744"/>
                  </a:lnTo>
                  <a:lnTo>
                    <a:pt x="711528" y="366938"/>
                  </a:lnTo>
                  <a:lnTo>
                    <a:pt x="763406" y="340131"/>
                  </a:lnTo>
                  <a:lnTo>
                    <a:pt x="815284" y="313325"/>
                  </a:lnTo>
                  <a:lnTo>
                    <a:pt x="867162" y="286518"/>
                  </a:lnTo>
                  <a:lnTo>
                    <a:pt x="919040" y="259712"/>
                  </a:lnTo>
                  <a:lnTo>
                    <a:pt x="970918" y="232905"/>
                  </a:lnTo>
                  <a:lnTo>
                    <a:pt x="1022796" y="206099"/>
                  </a:lnTo>
                  <a:lnTo>
                    <a:pt x="1074674" y="179292"/>
                  </a:lnTo>
                  <a:lnTo>
                    <a:pt x="1126552" y="152486"/>
                  </a:lnTo>
                  <a:lnTo>
                    <a:pt x="1178430" y="125679"/>
                  </a:lnTo>
                  <a:lnTo>
                    <a:pt x="1230308" y="98873"/>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688206" y="3939593"/>
              <a:ext cx="1237643" cy="385781"/>
            </a:xfrm>
            <a:custGeom>
              <a:avLst/>
              <a:pathLst>
                <a:path w="1237643" h="385781">
                  <a:moveTo>
                    <a:pt x="1226273" y="5322"/>
                  </a:moveTo>
                  <a:lnTo>
                    <a:pt x="1167879" y="5069"/>
                  </a:lnTo>
                  <a:lnTo>
                    <a:pt x="1109485" y="4815"/>
                  </a:lnTo>
                  <a:lnTo>
                    <a:pt x="1051091" y="4562"/>
                  </a:lnTo>
                  <a:lnTo>
                    <a:pt x="992697" y="4308"/>
                  </a:lnTo>
                  <a:lnTo>
                    <a:pt x="934303" y="4055"/>
                  </a:lnTo>
                  <a:lnTo>
                    <a:pt x="875909" y="3801"/>
                  </a:lnTo>
                  <a:lnTo>
                    <a:pt x="817515" y="3548"/>
                  </a:lnTo>
                  <a:lnTo>
                    <a:pt x="759121" y="3294"/>
                  </a:lnTo>
                  <a:lnTo>
                    <a:pt x="700727" y="3041"/>
                  </a:lnTo>
                  <a:lnTo>
                    <a:pt x="642333" y="2787"/>
                  </a:lnTo>
                  <a:lnTo>
                    <a:pt x="583939" y="2534"/>
                  </a:lnTo>
                  <a:lnTo>
                    <a:pt x="525545" y="2281"/>
                  </a:lnTo>
                  <a:lnTo>
                    <a:pt x="467151" y="2027"/>
                  </a:lnTo>
                  <a:lnTo>
                    <a:pt x="408757" y="1774"/>
                  </a:lnTo>
                  <a:lnTo>
                    <a:pt x="350363" y="1520"/>
                  </a:lnTo>
                  <a:lnTo>
                    <a:pt x="291969" y="1267"/>
                  </a:lnTo>
                  <a:lnTo>
                    <a:pt x="233575" y="1013"/>
                  </a:lnTo>
                  <a:lnTo>
                    <a:pt x="175181" y="760"/>
                  </a:lnTo>
                  <a:lnTo>
                    <a:pt x="116787" y="506"/>
                  </a:lnTo>
                  <a:lnTo>
                    <a:pt x="58393" y="253"/>
                  </a:lnTo>
                  <a:lnTo>
                    <a:pt x="0" y="0"/>
                  </a:lnTo>
                  <a:lnTo>
                    <a:pt x="988" y="64848"/>
                  </a:lnTo>
                  <a:lnTo>
                    <a:pt x="4517" y="129608"/>
                  </a:lnTo>
                  <a:lnTo>
                    <a:pt x="10579" y="194180"/>
                  </a:lnTo>
                  <a:lnTo>
                    <a:pt x="19166" y="258466"/>
                  </a:lnTo>
                  <a:lnTo>
                    <a:pt x="30264" y="322365"/>
                  </a:lnTo>
                  <a:lnTo>
                    <a:pt x="43856" y="385781"/>
                  </a:lnTo>
                  <a:lnTo>
                    <a:pt x="100703" y="372427"/>
                  </a:lnTo>
                  <a:lnTo>
                    <a:pt x="157550" y="359072"/>
                  </a:lnTo>
                  <a:lnTo>
                    <a:pt x="214397" y="345718"/>
                  </a:lnTo>
                  <a:lnTo>
                    <a:pt x="271244" y="332364"/>
                  </a:lnTo>
                  <a:lnTo>
                    <a:pt x="328091" y="319009"/>
                  </a:lnTo>
                  <a:lnTo>
                    <a:pt x="384938" y="305655"/>
                  </a:lnTo>
                  <a:lnTo>
                    <a:pt x="441785" y="292301"/>
                  </a:lnTo>
                  <a:lnTo>
                    <a:pt x="498632" y="278946"/>
                  </a:lnTo>
                  <a:lnTo>
                    <a:pt x="555479" y="265592"/>
                  </a:lnTo>
                  <a:lnTo>
                    <a:pt x="612326" y="252237"/>
                  </a:lnTo>
                  <a:lnTo>
                    <a:pt x="669173" y="238883"/>
                  </a:lnTo>
                  <a:lnTo>
                    <a:pt x="726020" y="225529"/>
                  </a:lnTo>
                  <a:lnTo>
                    <a:pt x="782867" y="212174"/>
                  </a:lnTo>
                  <a:lnTo>
                    <a:pt x="839714" y="198820"/>
                  </a:lnTo>
                  <a:lnTo>
                    <a:pt x="896561" y="185466"/>
                  </a:lnTo>
                  <a:lnTo>
                    <a:pt x="953408" y="172111"/>
                  </a:lnTo>
                  <a:lnTo>
                    <a:pt x="1010255" y="158757"/>
                  </a:lnTo>
                  <a:lnTo>
                    <a:pt x="1067102" y="145403"/>
                  </a:lnTo>
                  <a:lnTo>
                    <a:pt x="1123949" y="132048"/>
                  </a:lnTo>
                  <a:lnTo>
                    <a:pt x="1180796" y="118694"/>
                  </a:lnTo>
                  <a:lnTo>
                    <a:pt x="1237643" y="105339"/>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88206" y="3591759"/>
              <a:ext cx="1236254" cy="353156"/>
            </a:xfrm>
            <a:custGeom>
              <a:avLst/>
              <a:pathLst>
                <a:path w="1236254" h="353156">
                  <a:moveTo>
                    <a:pt x="1236254" y="262977"/>
                  </a:moveTo>
                  <a:lnTo>
                    <a:pt x="1179218" y="250454"/>
                  </a:lnTo>
                  <a:lnTo>
                    <a:pt x="1122182" y="237931"/>
                  </a:lnTo>
                  <a:lnTo>
                    <a:pt x="1065146" y="225409"/>
                  </a:lnTo>
                  <a:lnTo>
                    <a:pt x="1008110" y="212886"/>
                  </a:lnTo>
                  <a:lnTo>
                    <a:pt x="951074" y="200363"/>
                  </a:lnTo>
                  <a:lnTo>
                    <a:pt x="894038" y="187840"/>
                  </a:lnTo>
                  <a:lnTo>
                    <a:pt x="837002" y="175318"/>
                  </a:lnTo>
                  <a:lnTo>
                    <a:pt x="779966" y="162795"/>
                  </a:lnTo>
                  <a:lnTo>
                    <a:pt x="722930" y="150272"/>
                  </a:lnTo>
                  <a:lnTo>
                    <a:pt x="665894" y="137750"/>
                  </a:lnTo>
                  <a:lnTo>
                    <a:pt x="608859" y="125227"/>
                  </a:lnTo>
                  <a:lnTo>
                    <a:pt x="551823" y="112704"/>
                  </a:lnTo>
                  <a:lnTo>
                    <a:pt x="494787" y="100181"/>
                  </a:lnTo>
                  <a:lnTo>
                    <a:pt x="437751" y="87659"/>
                  </a:lnTo>
                  <a:lnTo>
                    <a:pt x="380715" y="75136"/>
                  </a:lnTo>
                  <a:lnTo>
                    <a:pt x="323679" y="62613"/>
                  </a:lnTo>
                  <a:lnTo>
                    <a:pt x="266643" y="50090"/>
                  </a:lnTo>
                  <a:lnTo>
                    <a:pt x="209607" y="37568"/>
                  </a:lnTo>
                  <a:lnTo>
                    <a:pt x="152571" y="25045"/>
                  </a:lnTo>
                  <a:lnTo>
                    <a:pt x="95535" y="12522"/>
                  </a:lnTo>
                  <a:lnTo>
                    <a:pt x="38499" y="0"/>
                  </a:lnTo>
                  <a:lnTo>
                    <a:pt x="26977" y="57285"/>
                  </a:lnTo>
                  <a:lnTo>
                    <a:pt x="17484" y="114941"/>
                  </a:lnTo>
                  <a:lnTo>
                    <a:pt x="10032" y="172896"/>
                  </a:lnTo>
                  <a:lnTo>
                    <a:pt x="4630" y="231079"/>
                  </a:lnTo>
                  <a:lnTo>
                    <a:pt x="1284" y="289415"/>
                  </a:lnTo>
                  <a:lnTo>
                    <a:pt x="0" y="347833"/>
                  </a:lnTo>
                  <a:lnTo>
                    <a:pt x="58393" y="348087"/>
                  </a:lnTo>
                  <a:lnTo>
                    <a:pt x="116787" y="348340"/>
                  </a:lnTo>
                  <a:lnTo>
                    <a:pt x="175181" y="348594"/>
                  </a:lnTo>
                  <a:lnTo>
                    <a:pt x="233575" y="348847"/>
                  </a:lnTo>
                  <a:lnTo>
                    <a:pt x="291969" y="349101"/>
                  </a:lnTo>
                  <a:lnTo>
                    <a:pt x="350363" y="349354"/>
                  </a:lnTo>
                  <a:lnTo>
                    <a:pt x="408757" y="349608"/>
                  </a:lnTo>
                  <a:lnTo>
                    <a:pt x="467151" y="349861"/>
                  </a:lnTo>
                  <a:lnTo>
                    <a:pt x="525545" y="350115"/>
                  </a:lnTo>
                  <a:lnTo>
                    <a:pt x="583939" y="350368"/>
                  </a:lnTo>
                  <a:lnTo>
                    <a:pt x="642333" y="350621"/>
                  </a:lnTo>
                  <a:lnTo>
                    <a:pt x="700727" y="350875"/>
                  </a:lnTo>
                  <a:lnTo>
                    <a:pt x="759121" y="351128"/>
                  </a:lnTo>
                  <a:lnTo>
                    <a:pt x="817515" y="351382"/>
                  </a:lnTo>
                  <a:lnTo>
                    <a:pt x="875909" y="351635"/>
                  </a:lnTo>
                  <a:lnTo>
                    <a:pt x="934303" y="351889"/>
                  </a:lnTo>
                  <a:lnTo>
                    <a:pt x="992697" y="352142"/>
                  </a:lnTo>
                  <a:lnTo>
                    <a:pt x="1051091" y="352396"/>
                  </a:lnTo>
                  <a:lnTo>
                    <a:pt x="1109485" y="352649"/>
                  </a:lnTo>
                  <a:lnTo>
                    <a:pt x="1167879" y="352903"/>
                  </a:lnTo>
                  <a:lnTo>
                    <a:pt x="1226273" y="353156"/>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726706" y="3277482"/>
              <a:ext cx="1224410" cy="577254"/>
            </a:xfrm>
            <a:custGeom>
              <a:avLst/>
              <a:pathLst>
                <a:path w="1224410" h="577254">
                  <a:moveTo>
                    <a:pt x="1224410" y="495775"/>
                  </a:moveTo>
                  <a:lnTo>
                    <a:pt x="1171000" y="472166"/>
                  </a:lnTo>
                  <a:lnTo>
                    <a:pt x="1117591" y="448558"/>
                  </a:lnTo>
                  <a:lnTo>
                    <a:pt x="1064181" y="424950"/>
                  </a:lnTo>
                  <a:lnTo>
                    <a:pt x="1010772" y="401341"/>
                  </a:lnTo>
                  <a:lnTo>
                    <a:pt x="957363" y="377733"/>
                  </a:lnTo>
                  <a:lnTo>
                    <a:pt x="903953" y="354125"/>
                  </a:lnTo>
                  <a:lnTo>
                    <a:pt x="850544" y="330516"/>
                  </a:lnTo>
                  <a:lnTo>
                    <a:pt x="797134" y="306908"/>
                  </a:lnTo>
                  <a:lnTo>
                    <a:pt x="743725" y="283300"/>
                  </a:lnTo>
                  <a:lnTo>
                    <a:pt x="690316" y="259691"/>
                  </a:lnTo>
                  <a:lnTo>
                    <a:pt x="636906" y="236083"/>
                  </a:lnTo>
                  <a:lnTo>
                    <a:pt x="583497" y="212475"/>
                  </a:lnTo>
                  <a:lnTo>
                    <a:pt x="530087" y="188866"/>
                  </a:lnTo>
                  <a:lnTo>
                    <a:pt x="476678" y="165258"/>
                  </a:lnTo>
                  <a:lnTo>
                    <a:pt x="423269" y="141650"/>
                  </a:lnTo>
                  <a:lnTo>
                    <a:pt x="369859" y="118041"/>
                  </a:lnTo>
                  <a:lnTo>
                    <a:pt x="316450" y="94433"/>
                  </a:lnTo>
                  <a:lnTo>
                    <a:pt x="263040" y="70825"/>
                  </a:lnTo>
                  <a:lnTo>
                    <a:pt x="209631" y="47216"/>
                  </a:lnTo>
                  <a:lnTo>
                    <a:pt x="156222" y="23608"/>
                  </a:lnTo>
                  <a:lnTo>
                    <a:pt x="102812" y="0"/>
                  </a:lnTo>
                  <a:lnTo>
                    <a:pt x="77250" y="61108"/>
                  </a:lnTo>
                  <a:lnTo>
                    <a:pt x="54152" y="123190"/>
                  </a:lnTo>
                  <a:lnTo>
                    <a:pt x="33557" y="186146"/>
                  </a:lnTo>
                  <a:lnTo>
                    <a:pt x="15496" y="249876"/>
                  </a:lnTo>
                  <a:lnTo>
                    <a:pt x="0" y="314277"/>
                  </a:lnTo>
                  <a:lnTo>
                    <a:pt x="57035" y="326800"/>
                  </a:lnTo>
                  <a:lnTo>
                    <a:pt x="114071" y="339322"/>
                  </a:lnTo>
                  <a:lnTo>
                    <a:pt x="171107" y="351845"/>
                  </a:lnTo>
                  <a:lnTo>
                    <a:pt x="228143" y="364368"/>
                  </a:lnTo>
                  <a:lnTo>
                    <a:pt x="285179" y="376890"/>
                  </a:lnTo>
                  <a:lnTo>
                    <a:pt x="342215" y="389413"/>
                  </a:lnTo>
                  <a:lnTo>
                    <a:pt x="399251" y="401936"/>
                  </a:lnTo>
                  <a:lnTo>
                    <a:pt x="456287" y="414459"/>
                  </a:lnTo>
                  <a:lnTo>
                    <a:pt x="513323" y="426981"/>
                  </a:lnTo>
                  <a:lnTo>
                    <a:pt x="570359" y="439504"/>
                  </a:lnTo>
                  <a:lnTo>
                    <a:pt x="627395" y="452027"/>
                  </a:lnTo>
                  <a:lnTo>
                    <a:pt x="684431" y="464550"/>
                  </a:lnTo>
                  <a:lnTo>
                    <a:pt x="741467" y="477072"/>
                  </a:lnTo>
                  <a:lnTo>
                    <a:pt x="798503" y="489595"/>
                  </a:lnTo>
                  <a:lnTo>
                    <a:pt x="855539" y="502118"/>
                  </a:lnTo>
                  <a:lnTo>
                    <a:pt x="912575" y="514641"/>
                  </a:lnTo>
                  <a:lnTo>
                    <a:pt x="969611" y="527163"/>
                  </a:lnTo>
                  <a:lnTo>
                    <a:pt x="1026647" y="539686"/>
                  </a:lnTo>
                  <a:lnTo>
                    <a:pt x="1083683" y="552209"/>
                  </a:lnTo>
                  <a:lnTo>
                    <a:pt x="1140719" y="564731"/>
                  </a:lnTo>
                  <a:lnTo>
                    <a:pt x="1197755" y="577254"/>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829518" y="2999809"/>
              <a:ext cx="1162110" cy="773448"/>
            </a:xfrm>
            <a:custGeom>
              <a:avLst/>
              <a:pathLst>
                <a:path w="1162110" h="773448">
                  <a:moveTo>
                    <a:pt x="1162110" y="701459"/>
                  </a:moveTo>
                  <a:lnTo>
                    <a:pt x="1114212" y="668056"/>
                  </a:lnTo>
                  <a:lnTo>
                    <a:pt x="1066315" y="634653"/>
                  </a:lnTo>
                  <a:lnTo>
                    <a:pt x="1018417" y="601250"/>
                  </a:lnTo>
                  <a:lnTo>
                    <a:pt x="970520" y="567847"/>
                  </a:lnTo>
                  <a:lnTo>
                    <a:pt x="922622" y="534445"/>
                  </a:lnTo>
                  <a:lnTo>
                    <a:pt x="874725" y="501042"/>
                  </a:lnTo>
                  <a:lnTo>
                    <a:pt x="826827" y="467639"/>
                  </a:lnTo>
                  <a:lnTo>
                    <a:pt x="778930" y="434236"/>
                  </a:lnTo>
                  <a:lnTo>
                    <a:pt x="731032" y="400833"/>
                  </a:lnTo>
                  <a:lnTo>
                    <a:pt x="683135" y="367430"/>
                  </a:lnTo>
                  <a:lnTo>
                    <a:pt x="635237" y="334028"/>
                  </a:lnTo>
                  <a:lnTo>
                    <a:pt x="587340" y="300625"/>
                  </a:lnTo>
                  <a:lnTo>
                    <a:pt x="539442" y="267222"/>
                  </a:lnTo>
                  <a:lnTo>
                    <a:pt x="491545" y="233819"/>
                  </a:lnTo>
                  <a:lnTo>
                    <a:pt x="443647" y="200416"/>
                  </a:lnTo>
                  <a:lnTo>
                    <a:pt x="395750" y="167014"/>
                  </a:lnTo>
                  <a:lnTo>
                    <a:pt x="347852" y="133611"/>
                  </a:lnTo>
                  <a:lnTo>
                    <a:pt x="299955" y="100208"/>
                  </a:lnTo>
                  <a:lnTo>
                    <a:pt x="252057" y="66805"/>
                  </a:lnTo>
                  <a:lnTo>
                    <a:pt x="204160" y="33402"/>
                  </a:lnTo>
                  <a:lnTo>
                    <a:pt x="156262" y="0"/>
                  </a:lnTo>
                  <a:lnTo>
                    <a:pt x="120772" y="53041"/>
                  </a:lnTo>
                  <a:lnTo>
                    <a:pt x="87352" y="107410"/>
                  </a:lnTo>
                  <a:lnTo>
                    <a:pt x="56053" y="163027"/>
                  </a:lnTo>
                  <a:lnTo>
                    <a:pt x="26921" y="219810"/>
                  </a:lnTo>
                  <a:lnTo>
                    <a:pt x="0" y="277673"/>
                  </a:lnTo>
                  <a:lnTo>
                    <a:pt x="53409" y="301281"/>
                  </a:lnTo>
                  <a:lnTo>
                    <a:pt x="106818" y="324889"/>
                  </a:lnTo>
                  <a:lnTo>
                    <a:pt x="160228" y="348498"/>
                  </a:lnTo>
                  <a:lnTo>
                    <a:pt x="213637" y="372106"/>
                  </a:lnTo>
                  <a:lnTo>
                    <a:pt x="267047" y="395714"/>
                  </a:lnTo>
                  <a:lnTo>
                    <a:pt x="320456" y="419323"/>
                  </a:lnTo>
                  <a:lnTo>
                    <a:pt x="373865" y="442931"/>
                  </a:lnTo>
                  <a:lnTo>
                    <a:pt x="427275" y="466539"/>
                  </a:lnTo>
                  <a:lnTo>
                    <a:pt x="480684" y="490148"/>
                  </a:lnTo>
                  <a:lnTo>
                    <a:pt x="534094" y="513756"/>
                  </a:lnTo>
                  <a:lnTo>
                    <a:pt x="587503" y="537365"/>
                  </a:lnTo>
                  <a:lnTo>
                    <a:pt x="640912" y="560973"/>
                  </a:lnTo>
                  <a:lnTo>
                    <a:pt x="694322" y="584581"/>
                  </a:lnTo>
                  <a:lnTo>
                    <a:pt x="747731" y="608190"/>
                  </a:lnTo>
                  <a:lnTo>
                    <a:pt x="801141" y="631798"/>
                  </a:lnTo>
                  <a:lnTo>
                    <a:pt x="854550" y="655406"/>
                  </a:lnTo>
                  <a:lnTo>
                    <a:pt x="907959" y="679015"/>
                  </a:lnTo>
                  <a:lnTo>
                    <a:pt x="961369" y="702623"/>
                  </a:lnTo>
                  <a:lnTo>
                    <a:pt x="1014778" y="726231"/>
                  </a:lnTo>
                  <a:lnTo>
                    <a:pt x="1068188" y="749840"/>
                  </a:lnTo>
                  <a:lnTo>
                    <a:pt x="1121597" y="773448"/>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985781" y="2842050"/>
              <a:ext cx="1038236" cy="859217"/>
            </a:xfrm>
            <a:custGeom>
              <a:avLst/>
              <a:pathLst>
                <a:path w="1038236" h="859217">
                  <a:moveTo>
                    <a:pt x="1038236" y="818317"/>
                  </a:moveTo>
                  <a:lnTo>
                    <a:pt x="994745" y="779349"/>
                  </a:lnTo>
                  <a:lnTo>
                    <a:pt x="951254" y="740382"/>
                  </a:lnTo>
                  <a:lnTo>
                    <a:pt x="907763" y="701414"/>
                  </a:lnTo>
                  <a:lnTo>
                    <a:pt x="864273" y="662447"/>
                  </a:lnTo>
                  <a:lnTo>
                    <a:pt x="820782" y="623479"/>
                  </a:lnTo>
                  <a:lnTo>
                    <a:pt x="777291" y="584512"/>
                  </a:lnTo>
                  <a:lnTo>
                    <a:pt x="733800" y="545544"/>
                  </a:lnTo>
                  <a:lnTo>
                    <a:pt x="690309" y="506577"/>
                  </a:lnTo>
                  <a:lnTo>
                    <a:pt x="646818" y="467609"/>
                  </a:lnTo>
                  <a:lnTo>
                    <a:pt x="603328" y="428642"/>
                  </a:lnTo>
                  <a:lnTo>
                    <a:pt x="559837" y="389674"/>
                  </a:lnTo>
                  <a:lnTo>
                    <a:pt x="516346" y="350707"/>
                  </a:lnTo>
                  <a:lnTo>
                    <a:pt x="472855" y="311739"/>
                  </a:lnTo>
                  <a:lnTo>
                    <a:pt x="429364" y="272772"/>
                  </a:lnTo>
                  <a:lnTo>
                    <a:pt x="385873" y="233804"/>
                  </a:lnTo>
                  <a:lnTo>
                    <a:pt x="342383" y="194837"/>
                  </a:lnTo>
                  <a:lnTo>
                    <a:pt x="298892" y="155869"/>
                  </a:lnTo>
                  <a:lnTo>
                    <a:pt x="255401" y="116902"/>
                  </a:lnTo>
                  <a:lnTo>
                    <a:pt x="211910" y="77934"/>
                  </a:lnTo>
                  <a:lnTo>
                    <a:pt x="168419" y="38967"/>
                  </a:lnTo>
                  <a:lnTo>
                    <a:pt x="124928" y="0"/>
                  </a:lnTo>
                  <a:lnTo>
                    <a:pt x="81164" y="50882"/>
                  </a:lnTo>
                  <a:lnTo>
                    <a:pt x="39498" y="103497"/>
                  </a:lnTo>
                  <a:lnTo>
                    <a:pt x="0" y="157758"/>
                  </a:lnTo>
                  <a:lnTo>
                    <a:pt x="47897" y="191161"/>
                  </a:lnTo>
                  <a:lnTo>
                    <a:pt x="95795" y="224564"/>
                  </a:lnTo>
                  <a:lnTo>
                    <a:pt x="143692" y="257967"/>
                  </a:lnTo>
                  <a:lnTo>
                    <a:pt x="191590" y="291369"/>
                  </a:lnTo>
                  <a:lnTo>
                    <a:pt x="239487" y="324772"/>
                  </a:lnTo>
                  <a:lnTo>
                    <a:pt x="287385" y="358175"/>
                  </a:lnTo>
                  <a:lnTo>
                    <a:pt x="335282" y="391578"/>
                  </a:lnTo>
                  <a:lnTo>
                    <a:pt x="383180" y="424981"/>
                  </a:lnTo>
                  <a:lnTo>
                    <a:pt x="431077" y="458383"/>
                  </a:lnTo>
                  <a:lnTo>
                    <a:pt x="478975" y="491786"/>
                  </a:lnTo>
                  <a:lnTo>
                    <a:pt x="526872" y="525189"/>
                  </a:lnTo>
                  <a:lnTo>
                    <a:pt x="574770" y="558592"/>
                  </a:lnTo>
                  <a:lnTo>
                    <a:pt x="622667" y="591995"/>
                  </a:lnTo>
                  <a:lnTo>
                    <a:pt x="670565" y="625398"/>
                  </a:lnTo>
                  <a:lnTo>
                    <a:pt x="718462" y="658800"/>
                  </a:lnTo>
                  <a:lnTo>
                    <a:pt x="766360" y="692203"/>
                  </a:lnTo>
                  <a:lnTo>
                    <a:pt x="814257" y="725606"/>
                  </a:lnTo>
                  <a:lnTo>
                    <a:pt x="862155" y="759009"/>
                  </a:lnTo>
                  <a:lnTo>
                    <a:pt x="910052" y="792412"/>
                  </a:lnTo>
                  <a:lnTo>
                    <a:pt x="957950" y="825814"/>
                  </a:lnTo>
                  <a:lnTo>
                    <a:pt x="1005847" y="859217"/>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1110710" y="2754955"/>
              <a:ext cx="935078" cy="905412"/>
            </a:xfrm>
            <a:custGeom>
              <a:avLst/>
              <a:pathLst>
                <a:path w="935078" h="905412">
                  <a:moveTo>
                    <a:pt x="935078" y="882831"/>
                  </a:moveTo>
                  <a:lnTo>
                    <a:pt x="894549" y="840792"/>
                  </a:lnTo>
                  <a:lnTo>
                    <a:pt x="854020" y="798752"/>
                  </a:lnTo>
                  <a:lnTo>
                    <a:pt x="813491" y="756713"/>
                  </a:lnTo>
                  <a:lnTo>
                    <a:pt x="772962" y="714673"/>
                  </a:lnTo>
                  <a:lnTo>
                    <a:pt x="732433" y="672633"/>
                  </a:lnTo>
                  <a:lnTo>
                    <a:pt x="691904" y="630594"/>
                  </a:lnTo>
                  <a:lnTo>
                    <a:pt x="651376" y="588554"/>
                  </a:lnTo>
                  <a:lnTo>
                    <a:pt x="610847" y="546515"/>
                  </a:lnTo>
                  <a:lnTo>
                    <a:pt x="570318" y="504475"/>
                  </a:lnTo>
                  <a:lnTo>
                    <a:pt x="529789" y="462435"/>
                  </a:lnTo>
                  <a:lnTo>
                    <a:pt x="489260" y="420396"/>
                  </a:lnTo>
                  <a:lnTo>
                    <a:pt x="448731" y="378356"/>
                  </a:lnTo>
                  <a:lnTo>
                    <a:pt x="408202" y="336316"/>
                  </a:lnTo>
                  <a:lnTo>
                    <a:pt x="367673" y="294277"/>
                  </a:lnTo>
                  <a:lnTo>
                    <a:pt x="327145" y="252237"/>
                  </a:lnTo>
                  <a:lnTo>
                    <a:pt x="286616" y="210198"/>
                  </a:lnTo>
                  <a:lnTo>
                    <a:pt x="246087" y="168158"/>
                  </a:lnTo>
                  <a:lnTo>
                    <a:pt x="205558" y="126118"/>
                  </a:lnTo>
                  <a:lnTo>
                    <a:pt x="165029" y="84079"/>
                  </a:lnTo>
                  <a:lnTo>
                    <a:pt x="124500" y="42039"/>
                  </a:lnTo>
                  <a:lnTo>
                    <a:pt x="83971" y="0"/>
                  </a:lnTo>
                  <a:lnTo>
                    <a:pt x="41190" y="42779"/>
                  </a:lnTo>
                  <a:lnTo>
                    <a:pt x="0" y="87094"/>
                  </a:lnTo>
                  <a:lnTo>
                    <a:pt x="43490" y="126062"/>
                  </a:lnTo>
                  <a:lnTo>
                    <a:pt x="86981" y="165029"/>
                  </a:lnTo>
                  <a:lnTo>
                    <a:pt x="130472" y="203997"/>
                  </a:lnTo>
                  <a:lnTo>
                    <a:pt x="173963" y="242964"/>
                  </a:lnTo>
                  <a:lnTo>
                    <a:pt x="217454" y="281932"/>
                  </a:lnTo>
                  <a:lnTo>
                    <a:pt x="260945" y="320899"/>
                  </a:lnTo>
                  <a:lnTo>
                    <a:pt x="304435" y="359867"/>
                  </a:lnTo>
                  <a:lnTo>
                    <a:pt x="347926" y="398834"/>
                  </a:lnTo>
                  <a:lnTo>
                    <a:pt x="391417" y="437802"/>
                  </a:lnTo>
                  <a:lnTo>
                    <a:pt x="434908" y="476769"/>
                  </a:lnTo>
                  <a:lnTo>
                    <a:pt x="478399" y="515737"/>
                  </a:lnTo>
                  <a:lnTo>
                    <a:pt x="521890" y="554704"/>
                  </a:lnTo>
                  <a:lnTo>
                    <a:pt x="565380" y="593672"/>
                  </a:lnTo>
                  <a:lnTo>
                    <a:pt x="608871" y="632639"/>
                  </a:lnTo>
                  <a:lnTo>
                    <a:pt x="652362" y="671607"/>
                  </a:lnTo>
                  <a:lnTo>
                    <a:pt x="695853" y="710574"/>
                  </a:lnTo>
                  <a:lnTo>
                    <a:pt x="739344" y="749542"/>
                  </a:lnTo>
                  <a:lnTo>
                    <a:pt x="782835" y="788509"/>
                  </a:lnTo>
                  <a:lnTo>
                    <a:pt x="826325" y="827477"/>
                  </a:lnTo>
                  <a:lnTo>
                    <a:pt x="869816" y="866444"/>
                  </a:lnTo>
                  <a:lnTo>
                    <a:pt x="913307" y="90541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1194681" y="2677297"/>
              <a:ext cx="873513" cy="960490"/>
            </a:xfrm>
            <a:custGeom>
              <a:avLst/>
              <a:pathLst>
                <a:path w="873513" h="960490">
                  <a:moveTo>
                    <a:pt x="873513" y="940356"/>
                  </a:moveTo>
                  <a:lnTo>
                    <a:pt x="836033" y="895577"/>
                  </a:lnTo>
                  <a:lnTo>
                    <a:pt x="798553" y="850798"/>
                  </a:lnTo>
                  <a:lnTo>
                    <a:pt x="761072" y="806019"/>
                  </a:lnTo>
                  <a:lnTo>
                    <a:pt x="723592" y="761241"/>
                  </a:lnTo>
                  <a:lnTo>
                    <a:pt x="686112" y="716462"/>
                  </a:lnTo>
                  <a:lnTo>
                    <a:pt x="648631" y="671683"/>
                  </a:lnTo>
                  <a:lnTo>
                    <a:pt x="611151" y="626904"/>
                  </a:lnTo>
                  <a:lnTo>
                    <a:pt x="573671" y="582125"/>
                  </a:lnTo>
                  <a:lnTo>
                    <a:pt x="536191" y="537346"/>
                  </a:lnTo>
                  <a:lnTo>
                    <a:pt x="498710" y="492567"/>
                  </a:lnTo>
                  <a:lnTo>
                    <a:pt x="461230" y="447788"/>
                  </a:lnTo>
                  <a:lnTo>
                    <a:pt x="423750" y="403009"/>
                  </a:lnTo>
                  <a:lnTo>
                    <a:pt x="386270" y="358231"/>
                  </a:lnTo>
                  <a:lnTo>
                    <a:pt x="348789" y="313452"/>
                  </a:lnTo>
                  <a:lnTo>
                    <a:pt x="311309" y="268673"/>
                  </a:lnTo>
                  <a:lnTo>
                    <a:pt x="273829" y="223894"/>
                  </a:lnTo>
                  <a:lnTo>
                    <a:pt x="236349" y="179115"/>
                  </a:lnTo>
                  <a:lnTo>
                    <a:pt x="198868" y="134336"/>
                  </a:lnTo>
                  <a:lnTo>
                    <a:pt x="161388" y="89557"/>
                  </a:lnTo>
                  <a:lnTo>
                    <a:pt x="123908" y="44778"/>
                  </a:lnTo>
                  <a:lnTo>
                    <a:pt x="86428" y="0"/>
                  </a:lnTo>
                  <a:lnTo>
                    <a:pt x="42532" y="38070"/>
                  </a:lnTo>
                  <a:lnTo>
                    <a:pt x="0" y="77658"/>
                  </a:lnTo>
                  <a:lnTo>
                    <a:pt x="40528" y="119697"/>
                  </a:lnTo>
                  <a:lnTo>
                    <a:pt x="81057" y="161737"/>
                  </a:lnTo>
                  <a:lnTo>
                    <a:pt x="121586" y="203777"/>
                  </a:lnTo>
                  <a:lnTo>
                    <a:pt x="162115" y="245816"/>
                  </a:lnTo>
                  <a:lnTo>
                    <a:pt x="202644" y="287856"/>
                  </a:lnTo>
                  <a:lnTo>
                    <a:pt x="243173" y="329895"/>
                  </a:lnTo>
                  <a:lnTo>
                    <a:pt x="283702" y="371935"/>
                  </a:lnTo>
                  <a:lnTo>
                    <a:pt x="324230" y="413975"/>
                  </a:lnTo>
                  <a:lnTo>
                    <a:pt x="364759" y="456014"/>
                  </a:lnTo>
                  <a:lnTo>
                    <a:pt x="405288" y="498054"/>
                  </a:lnTo>
                  <a:lnTo>
                    <a:pt x="445817" y="540094"/>
                  </a:lnTo>
                  <a:lnTo>
                    <a:pt x="486346" y="582133"/>
                  </a:lnTo>
                  <a:lnTo>
                    <a:pt x="526875" y="624173"/>
                  </a:lnTo>
                  <a:lnTo>
                    <a:pt x="567404" y="666212"/>
                  </a:lnTo>
                  <a:lnTo>
                    <a:pt x="607933" y="708252"/>
                  </a:lnTo>
                  <a:lnTo>
                    <a:pt x="648461" y="750292"/>
                  </a:lnTo>
                  <a:lnTo>
                    <a:pt x="688990" y="792331"/>
                  </a:lnTo>
                  <a:lnTo>
                    <a:pt x="729519" y="834371"/>
                  </a:lnTo>
                  <a:lnTo>
                    <a:pt x="770048" y="876410"/>
                  </a:lnTo>
                  <a:lnTo>
                    <a:pt x="810577" y="918450"/>
                  </a:lnTo>
                  <a:lnTo>
                    <a:pt x="851106" y="960490"/>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281109" y="2614486"/>
              <a:ext cx="807801" cy="1003168"/>
            </a:xfrm>
            <a:custGeom>
              <a:avLst/>
              <a:pathLst>
                <a:path w="807801" h="1003168">
                  <a:moveTo>
                    <a:pt x="807801" y="986883"/>
                  </a:moveTo>
                  <a:lnTo>
                    <a:pt x="773139" y="939889"/>
                  </a:lnTo>
                  <a:lnTo>
                    <a:pt x="738477" y="892894"/>
                  </a:lnTo>
                  <a:lnTo>
                    <a:pt x="703816" y="845900"/>
                  </a:lnTo>
                  <a:lnTo>
                    <a:pt x="669154" y="798905"/>
                  </a:lnTo>
                  <a:lnTo>
                    <a:pt x="634492" y="751911"/>
                  </a:lnTo>
                  <a:lnTo>
                    <a:pt x="599830" y="704916"/>
                  </a:lnTo>
                  <a:lnTo>
                    <a:pt x="565168" y="657922"/>
                  </a:lnTo>
                  <a:lnTo>
                    <a:pt x="530507" y="610928"/>
                  </a:lnTo>
                  <a:lnTo>
                    <a:pt x="495845" y="563933"/>
                  </a:lnTo>
                  <a:lnTo>
                    <a:pt x="461183" y="516939"/>
                  </a:lnTo>
                  <a:lnTo>
                    <a:pt x="426521" y="469944"/>
                  </a:lnTo>
                  <a:lnTo>
                    <a:pt x="391859" y="422950"/>
                  </a:lnTo>
                  <a:lnTo>
                    <a:pt x="357198" y="375955"/>
                  </a:lnTo>
                  <a:lnTo>
                    <a:pt x="322536" y="328961"/>
                  </a:lnTo>
                  <a:lnTo>
                    <a:pt x="287874" y="281966"/>
                  </a:lnTo>
                  <a:lnTo>
                    <a:pt x="253212" y="234972"/>
                  </a:lnTo>
                  <a:lnTo>
                    <a:pt x="218551" y="187977"/>
                  </a:lnTo>
                  <a:lnTo>
                    <a:pt x="183889" y="140983"/>
                  </a:lnTo>
                  <a:lnTo>
                    <a:pt x="149227" y="93988"/>
                  </a:lnTo>
                  <a:lnTo>
                    <a:pt x="114565" y="46994"/>
                  </a:lnTo>
                  <a:lnTo>
                    <a:pt x="79903" y="0"/>
                  </a:lnTo>
                  <a:lnTo>
                    <a:pt x="0" y="62811"/>
                  </a:lnTo>
                  <a:lnTo>
                    <a:pt x="37480" y="107590"/>
                  </a:lnTo>
                  <a:lnTo>
                    <a:pt x="74960" y="152369"/>
                  </a:lnTo>
                  <a:lnTo>
                    <a:pt x="112440" y="197148"/>
                  </a:lnTo>
                  <a:lnTo>
                    <a:pt x="149921" y="241927"/>
                  </a:lnTo>
                  <a:lnTo>
                    <a:pt x="187401" y="286706"/>
                  </a:lnTo>
                  <a:lnTo>
                    <a:pt x="224881" y="331484"/>
                  </a:lnTo>
                  <a:lnTo>
                    <a:pt x="262361" y="376263"/>
                  </a:lnTo>
                  <a:lnTo>
                    <a:pt x="299842" y="421042"/>
                  </a:lnTo>
                  <a:lnTo>
                    <a:pt x="337322" y="465821"/>
                  </a:lnTo>
                  <a:lnTo>
                    <a:pt x="374802" y="510600"/>
                  </a:lnTo>
                  <a:lnTo>
                    <a:pt x="412282" y="555379"/>
                  </a:lnTo>
                  <a:lnTo>
                    <a:pt x="449763" y="600158"/>
                  </a:lnTo>
                  <a:lnTo>
                    <a:pt x="487243" y="644937"/>
                  </a:lnTo>
                  <a:lnTo>
                    <a:pt x="524723" y="689716"/>
                  </a:lnTo>
                  <a:lnTo>
                    <a:pt x="562203" y="734494"/>
                  </a:lnTo>
                  <a:lnTo>
                    <a:pt x="599684" y="779273"/>
                  </a:lnTo>
                  <a:lnTo>
                    <a:pt x="637164" y="824052"/>
                  </a:lnTo>
                  <a:lnTo>
                    <a:pt x="674644" y="868831"/>
                  </a:lnTo>
                  <a:lnTo>
                    <a:pt x="712125" y="913610"/>
                  </a:lnTo>
                  <a:lnTo>
                    <a:pt x="749605" y="958389"/>
                  </a:lnTo>
                  <a:lnTo>
                    <a:pt x="787085" y="1003168"/>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361013" y="2559545"/>
              <a:ext cx="748435" cy="1041824"/>
            </a:xfrm>
            <a:custGeom>
              <a:avLst/>
              <a:pathLst>
                <a:path w="748435" h="1041824">
                  <a:moveTo>
                    <a:pt x="748435" y="1027580"/>
                  </a:moveTo>
                  <a:lnTo>
                    <a:pt x="716567" y="978647"/>
                  </a:lnTo>
                  <a:lnTo>
                    <a:pt x="684700" y="929715"/>
                  </a:lnTo>
                  <a:lnTo>
                    <a:pt x="652832" y="880783"/>
                  </a:lnTo>
                  <a:lnTo>
                    <a:pt x="620965" y="831850"/>
                  </a:lnTo>
                  <a:lnTo>
                    <a:pt x="589097" y="782918"/>
                  </a:lnTo>
                  <a:lnTo>
                    <a:pt x="557230" y="733985"/>
                  </a:lnTo>
                  <a:lnTo>
                    <a:pt x="525362" y="685053"/>
                  </a:lnTo>
                  <a:lnTo>
                    <a:pt x="493495" y="636121"/>
                  </a:lnTo>
                  <a:lnTo>
                    <a:pt x="461627" y="587188"/>
                  </a:lnTo>
                  <a:lnTo>
                    <a:pt x="429760" y="538256"/>
                  </a:lnTo>
                  <a:lnTo>
                    <a:pt x="397892" y="489323"/>
                  </a:lnTo>
                  <a:lnTo>
                    <a:pt x="366024" y="440391"/>
                  </a:lnTo>
                  <a:lnTo>
                    <a:pt x="334157" y="391459"/>
                  </a:lnTo>
                  <a:lnTo>
                    <a:pt x="302289" y="342526"/>
                  </a:lnTo>
                  <a:lnTo>
                    <a:pt x="270422" y="293594"/>
                  </a:lnTo>
                  <a:lnTo>
                    <a:pt x="238554" y="244661"/>
                  </a:lnTo>
                  <a:lnTo>
                    <a:pt x="206687" y="195729"/>
                  </a:lnTo>
                  <a:lnTo>
                    <a:pt x="174819" y="146797"/>
                  </a:lnTo>
                  <a:lnTo>
                    <a:pt x="142952" y="97864"/>
                  </a:lnTo>
                  <a:lnTo>
                    <a:pt x="111084" y="48932"/>
                  </a:lnTo>
                  <a:lnTo>
                    <a:pt x="79217" y="0"/>
                  </a:lnTo>
                  <a:lnTo>
                    <a:pt x="0" y="54940"/>
                  </a:lnTo>
                  <a:lnTo>
                    <a:pt x="34661" y="101934"/>
                  </a:lnTo>
                  <a:lnTo>
                    <a:pt x="69323" y="148929"/>
                  </a:lnTo>
                  <a:lnTo>
                    <a:pt x="103985" y="195923"/>
                  </a:lnTo>
                  <a:lnTo>
                    <a:pt x="138647" y="242918"/>
                  </a:lnTo>
                  <a:lnTo>
                    <a:pt x="173308" y="289912"/>
                  </a:lnTo>
                  <a:lnTo>
                    <a:pt x="207970" y="336907"/>
                  </a:lnTo>
                  <a:lnTo>
                    <a:pt x="242632" y="383901"/>
                  </a:lnTo>
                  <a:lnTo>
                    <a:pt x="277294" y="430896"/>
                  </a:lnTo>
                  <a:lnTo>
                    <a:pt x="311956" y="477890"/>
                  </a:lnTo>
                  <a:lnTo>
                    <a:pt x="346617" y="524885"/>
                  </a:lnTo>
                  <a:lnTo>
                    <a:pt x="381279" y="571879"/>
                  </a:lnTo>
                  <a:lnTo>
                    <a:pt x="415941" y="618874"/>
                  </a:lnTo>
                  <a:lnTo>
                    <a:pt x="450603" y="665868"/>
                  </a:lnTo>
                  <a:lnTo>
                    <a:pt x="485265" y="712862"/>
                  </a:lnTo>
                  <a:lnTo>
                    <a:pt x="519926" y="759857"/>
                  </a:lnTo>
                  <a:lnTo>
                    <a:pt x="554588" y="806851"/>
                  </a:lnTo>
                  <a:lnTo>
                    <a:pt x="589250" y="853846"/>
                  </a:lnTo>
                  <a:lnTo>
                    <a:pt x="623912" y="900840"/>
                  </a:lnTo>
                  <a:lnTo>
                    <a:pt x="658573" y="947835"/>
                  </a:lnTo>
                  <a:lnTo>
                    <a:pt x="693235" y="994829"/>
                  </a:lnTo>
                  <a:lnTo>
                    <a:pt x="727897" y="104182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440231" y="2514935"/>
              <a:ext cx="688016" cy="1072189"/>
            </a:xfrm>
            <a:custGeom>
              <a:avLst/>
              <a:pathLst>
                <a:path w="688016" h="1072189">
                  <a:moveTo>
                    <a:pt x="688016" y="1060624"/>
                  </a:moveTo>
                  <a:lnTo>
                    <a:pt x="658706" y="1010118"/>
                  </a:lnTo>
                  <a:lnTo>
                    <a:pt x="629396" y="959612"/>
                  </a:lnTo>
                  <a:lnTo>
                    <a:pt x="600086" y="909106"/>
                  </a:lnTo>
                  <a:lnTo>
                    <a:pt x="570777" y="858600"/>
                  </a:lnTo>
                  <a:lnTo>
                    <a:pt x="541467" y="808094"/>
                  </a:lnTo>
                  <a:lnTo>
                    <a:pt x="512157" y="757588"/>
                  </a:lnTo>
                  <a:lnTo>
                    <a:pt x="482847" y="707082"/>
                  </a:lnTo>
                  <a:lnTo>
                    <a:pt x="453537" y="656577"/>
                  </a:lnTo>
                  <a:lnTo>
                    <a:pt x="424227" y="606071"/>
                  </a:lnTo>
                  <a:lnTo>
                    <a:pt x="394917" y="555565"/>
                  </a:lnTo>
                  <a:lnTo>
                    <a:pt x="365607" y="505059"/>
                  </a:lnTo>
                  <a:lnTo>
                    <a:pt x="336297" y="454553"/>
                  </a:lnTo>
                  <a:lnTo>
                    <a:pt x="306987" y="404047"/>
                  </a:lnTo>
                  <a:lnTo>
                    <a:pt x="277678" y="353541"/>
                  </a:lnTo>
                  <a:lnTo>
                    <a:pt x="248368" y="303035"/>
                  </a:lnTo>
                  <a:lnTo>
                    <a:pt x="219058" y="252529"/>
                  </a:lnTo>
                  <a:lnTo>
                    <a:pt x="189748" y="202023"/>
                  </a:lnTo>
                  <a:lnTo>
                    <a:pt x="160438" y="151517"/>
                  </a:lnTo>
                  <a:lnTo>
                    <a:pt x="131128" y="101011"/>
                  </a:lnTo>
                  <a:lnTo>
                    <a:pt x="101818" y="50505"/>
                  </a:lnTo>
                  <a:lnTo>
                    <a:pt x="72508" y="0"/>
                  </a:lnTo>
                  <a:lnTo>
                    <a:pt x="0" y="44609"/>
                  </a:lnTo>
                  <a:lnTo>
                    <a:pt x="31867" y="93541"/>
                  </a:lnTo>
                  <a:lnTo>
                    <a:pt x="63735" y="142474"/>
                  </a:lnTo>
                  <a:lnTo>
                    <a:pt x="95602" y="191406"/>
                  </a:lnTo>
                  <a:lnTo>
                    <a:pt x="127470" y="240339"/>
                  </a:lnTo>
                  <a:lnTo>
                    <a:pt x="159337" y="289271"/>
                  </a:lnTo>
                  <a:lnTo>
                    <a:pt x="191205" y="338203"/>
                  </a:lnTo>
                  <a:lnTo>
                    <a:pt x="223072" y="387136"/>
                  </a:lnTo>
                  <a:lnTo>
                    <a:pt x="254940" y="436068"/>
                  </a:lnTo>
                  <a:lnTo>
                    <a:pt x="286807" y="485001"/>
                  </a:lnTo>
                  <a:lnTo>
                    <a:pt x="318675" y="533933"/>
                  </a:lnTo>
                  <a:lnTo>
                    <a:pt x="350542" y="582865"/>
                  </a:lnTo>
                  <a:lnTo>
                    <a:pt x="382410" y="631798"/>
                  </a:lnTo>
                  <a:lnTo>
                    <a:pt x="414277" y="680730"/>
                  </a:lnTo>
                  <a:lnTo>
                    <a:pt x="446145" y="729663"/>
                  </a:lnTo>
                  <a:lnTo>
                    <a:pt x="478012" y="778595"/>
                  </a:lnTo>
                  <a:lnTo>
                    <a:pt x="509880" y="827527"/>
                  </a:lnTo>
                  <a:lnTo>
                    <a:pt x="541747" y="876460"/>
                  </a:lnTo>
                  <a:lnTo>
                    <a:pt x="573615" y="925392"/>
                  </a:lnTo>
                  <a:lnTo>
                    <a:pt x="605483" y="974325"/>
                  </a:lnTo>
                  <a:lnTo>
                    <a:pt x="637350" y="1023257"/>
                  </a:lnTo>
                  <a:lnTo>
                    <a:pt x="669218" y="1072189"/>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512739" y="2478576"/>
              <a:ext cx="632638" cy="1096984"/>
            </a:xfrm>
            <a:custGeom>
              <a:avLst/>
              <a:pathLst>
                <a:path w="632638" h="1096984">
                  <a:moveTo>
                    <a:pt x="632638" y="1087557"/>
                  </a:moveTo>
                  <a:lnTo>
                    <a:pt x="605659" y="1035769"/>
                  </a:lnTo>
                  <a:lnTo>
                    <a:pt x="578680" y="983980"/>
                  </a:lnTo>
                  <a:lnTo>
                    <a:pt x="551701" y="932192"/>
                  </a:lnTo>
                  <a:lnTo>
                    <a:pt x="524722" y="880403"/>
                  </a:lnTo>
                  <a:lnTo>
                    <a:pt x="497743" y="828615"/>
                  </a:lnTo>
                  <a:lnTo>
                    <a:pt x="470764" y="776826"/>
                  </a:lnTo>
                  <a:lnTo>
                    <a:pt x="443784" y="725038"/>
                  </a:lnTo>
                  <a:lnTo>
                    <a:pt x="416805" y="673249"/>
                  </a:lnTo>
                  <a:lnTo>
                    <a:pt x="389826" y="621461"/>
                  </a:lnTo>
                  <a:lnTo>
                    <a:pt x="362847" y="569673"/>
                  </a:lnTo>
                  <a:lnTo>
                    <a:pt x="335868" y="517884"/>
                  </a:lnTo>
                  <a:lnTo>
                    <a:pt x="308889" y="466096"/>
                  </a:lnTo>
                  <a:lnTo>
                    <a:pt x="281909" y="414307"/>
                  </a:lnTo>
                  <a:lnTo>
                    <a:pt x="254930" y="362519"/>
                  </a:lnTo>
                  <a:lnTo>
                    <a:pt x="227951" y="310730"/>
                  </a:lnTo>
                  <a:lnTo>
                    <a:pt x="200972" y="258942"/>
                  </a:lnTo>
                  <a:lnTo>
                    <a:pt x="173993" y="207153"/>
                  </a:lnTo>
                  <a:lnTo>
                    <a:pt x="147014" y="155365"/>
                  </a:lnTo>
                  <a:lnTo>
                    <a:pt x="120035" y="103576"/>
                  </a:lnTo>
                  <a:lnTo>
                    <a:pt x="93055" y="51788"/>
                  </a:lnTo>
                  <a:lnTo>
                    <a:pt x="66076" y="0"/>
                  </a:lnTo>
                  <a:lnTo>
                    <a:pt x="0" y="36359"/>
                  </a:lnTo>
                  <a:lnTo>
                    <a:pt x="29309" y="86865"/>
                  </a:lnTo>
                  <a:lnTo>
                    <a:pt x="58619" y="137371"/>
                  </a:lnTo>
                  <a:lnTo>
                    <a:pt x="87929" y="187877"/>
                  </a:lnTo>
                  <a:lnTo>
                    <a:pt x="117239" y="238383"/>
                  </a:lnTo>
                  <a:lnTo>
                    <a:pt x="146549" y="288889"/>
                  </a:lnTo>
                  <a:lnTo>
                    <a:pt x="175859" y="339395"/>
                  </a:lnTo>
                  <a:lnTo>
                    <a:pt x="205169" y="389901"/>
                  </a:lnTo>
                  <a:lnTo>
                    <a:pt x="234479" y="440407"/>
                  </a:lnTo>
                  <a:lnTo>
                    <a:pt x="263789" y="490913"/>
                  </a:lnTo>
                  <a:lnTo>
                    <a:pt x="293099" y="541419"/>
                  </a:lnTo>
                  <a:lnTo>
                    <a:pt x="322408" y="591924"/>
                  </a:lnTo>
                  <a:lnTo>
                    <a:pt x="351718" y="642430"/>
                  </a:lnTo>
                  <a:lnTo>
                    <a:pt x="381028" y="692936"/>
                  </a:lnTo>
                  <a:lnTo>
                    <a:pt x="410338" y="743442"/>
                  </a:lnTo>
                  <a:lnTo>
                    <a:pt x="439648" y="793948"/>
                  </a:lnTo>
                  <a:lnTo>
                    <a:pt x="468958" y="844454"/>
                  </a:lnTo>
                  <a:lnTo>
                    <a:pt x="498268" y="894960"/>
                  </a:lnTo>
                  <a:lnTo>
                    <a:pt x="527578" y="945466"/>
                  </a:lnTo>
                  <a:lnTo>
                    <a:pt x="556888" y="995972"/>
                  </a:lnTo>
                  <a:lnTo>
                    <a:pt x="586198" y="1046478"/>
                  </a:lnTo>
                  <a:lnTo>
                    <a:pt x="615507" y="109698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578816" y="2447950"/>
              <a:ext cx="582611" cy="1118182"/>
            </a:xfrm>
            <a:custGeom>
              <a:avLst/>
              <a:pathLst>
                <a:path w="582611" h="1118182">
                  <a:moveTo>
                    <a:pt x="582611" y="1110243"/>
                  </a:moveTo>
                  <a:lnTo>
                    <a:pt x="557816" y="1057374"/>
                  </a:lnTo>
                  <a:lnTo>
                    <a:pt x="533020" y="1004505"/>
                  </a:lnTo>
                  <a:lnTo>
                    <a:pt x="508225" y="951636"/>
                  </a:lnTo>
                  <a:lnTo>
                    <a:pt x="483429" y="898768"/>
                  </a:lnTo>
                  <a:lnTo>
                    <a:pt x="458634" y="845899"/>
                  </a:lnTo>
                  <a:lnTo>
                    <a:pt x="433838" y="793030"/>
                  </a:lnTo>
                  <a:lnTo>
                    <a:pt x="409043" y="740162"/>
                  </a:lnTo>
                  <a:lnTo>
                    <a:pt x="384247" y="687293"/>
                  </a:lnTo>
                  <a:lnTo>
                    <a:pt x="359452" y="634424"/>
                  </a:lnTo>
                  <a:lnTo>
                    <a:pt x="334656" y="581555"/>
                  </a:lnTo>
                  <a:lnTo>
                    <a:pt x="309861" y="528687"/>
                  </a:lnTo>
                  <a:lnTo>
                    <a:pt x="285065" y="475818"/>
                  </a:lnTo>
                  <a:lnTo>
                    <a:pt x="260270" y="422949"/>
                  </a:lnTo>
                  <a:lnTo>
                    <a:pt x="235474" y="370081"/>
                  </a:lnTo>
                  <a:lnTo>
                    <a:pt x="210679" y="317212"/>
                  </a:lnTo>
                  <a:lnTo>
                    <a:pt x="185883" y="264343"/>
                  </a:lnTo>
                  <a:lnTo>
                    <a:pt x="161088" y="211474"/>
                  </a:lnTo>
                  <a:lnTo>
                    <a:pt x="136292" y="158606"/>
                  </a:lnTo>
                  <a:lnTo>
                    <a:pt x="111497" y="105737"/>
                  </a:lnTo>
                  <a:lnTo>
                    <a:pt x="86701" y="52868"/>
                  </a:lnTo>
                  <a:lnTo>
                    <a:pt x="61905" y="0"/>
                  </a:lnTo>
                  <a:lnTo>
                    <a:pt x="0" y="30625"/>
                  </a:lnTo>
                  <a:lnTo>
                    <a:pt x="26979" y="82413"/>
                  </a:lnTo>
                  <a:lnTo>
                    <a:pt x="53958" y="134202"/>
                  </a:lnTo>
                  <a:lnTo>
                    <a:pt x="80937" y="185990"/>
                  </a:lnTo>
                  <a:lnTo>
                    <a:pt x="107916" y="237779"/>
                  </a:lnTo>
                  <a:lnTo>
                    <a:pt x="134895" y="289567"/>
                  </a:lnTo>
                  <a:lnTo>
                    <a:pt x="161874" y="341356"/>
                  </a:lnTo>
                  <a:lnTo>
                    <a:pt x="188854" y="393144"/>
                  </a:lnTo>
                  <a:lnTo>
                    <a:pt x="215833" y="444933"/>
                  </a:lnTo>
                  <a:lnTo>
                    <a:pt x="242812" y="496721"/>
                  </a:lnTo>
                  <a:lnTo>
                    <a:pt x="269791" y="548509"/>
                  </a:lnTo>
                  <a:lnTo>
                    <a:pt x="296770" y="600298"/>
                  </a:lnTo>
                  <a:lnTo>
                    <a:pt x="323749" y="652086"/>
                  </a:lnTo>
                  <a:lnTo>
                    <a:pt x="350728" y="703875"/>
                  </a:lnTo>
                  <a:lnTo>
                    <a:pt x="377708" y="755663"/>
                  </a:lnTo>
                  <a:lnTo>
                    <a:pt x="404687" y="807452"/>
                  </a:lnTo>
                  <a:lnTo>
                    <a:pt x="431666" y="859240"/>
                  </a:lnTo>
                  <a:lnTo>
                    <a:pt x="458645" y="911029"/>
                  </a:lnTo>
                  <a:lnTo>
                    <a:pt x="485624" y="962817"/>
                  </a:lnTo>
                  <a:lnTo>
                    <a:pt x="512603" y="1014606"/>
                  </a:lnTo>
                  <a:lnTo>
                    <a:pt x="539582" y="1066394"/>
                  </a:lnTo>
                  <a:lnTo>
                    <a:pt x="566562" y="1118182"/>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640722" y="2425636"/>
              <a:ext cx="533588" cy="1132557"/>
            </a:xfrm>
            <a:custGeom>
              <a:avLst/>
              <a:pathLst>
                <a:path w="533588" h="1132557">
                  <a:moveTo>
                    <a:pt x="533588" y="1126772"/>
                  </a:moveTo>
                  <a:lnTo>
                    <a:pt x="510545" y="1073116"/>
                  </a:lnTo>
                  <a:lnTo>
                    <a:pt x="487502" y="1019460"/>
                  </a:lnTo>
                  <a:lnTo>
                    <a:pt x="464459" y="965804"/>
                  </a:lnTo>
                  <a:lnTo>
                    <a:pt x="441416" y="912148"/>
                  </a:lnTo>
                  <a:lnTo>
                    <a:pt x="418373" y="858493"/>
                  </a:lnTo>
                  <a:lnTo>
                    <a:pt x="395331" y="804837"/>
                  </a:lnTo>
                  <a:lnTo>
                    <a:pt x="372288" y="751181"/>
                  </a:lnTo>
                  <a:lnTo>
                    <a:pt x="349245" y="697525"/>
                  </a:lnTo>
                  <a:lnTo>
                    <a:pt x="326202" y="643869"/>
                  </a:lnTo>
                  <a:lnTo>
                    <a:pt x="303159" y="590214"/>
                  </a:lnTo>
                  <a:lnTo>
                    <a:pt x="280116" y="536558"/>
                  </a:lnTo>
                  <a:lnTo>
                    <a:pt x="257074" y="482902"/>
                  </a:lnTo>
                  <a:lnTo>
                    <a:pt x="234031" y="429246"/>
                  </a:lnTo>
                  <a:lnTo>
                    <a:pt x="210988" y="375590"/>
                  </a:lnTo>
                  <a:lnTo>
                    <a:pt x="187945" y="321934"/>
                  </a:lnTo>
                  <a:lnTo>
                    <a:pt x="164902" y="268279"/>
                  </a:lnTo>
                  <a:lnTo>
                    <a:pt x="141859" y="214623"/>
                  </a:lnTo>
                  <a:lnTo>
                    <a:pt x="118817" y="160967"/>
                  </a:lnTo>
                  <a:lnTo>
                    <a:pt x="95774" y="107311"/>
                  </a:lnTo>
                  <a:lnTo>
                    <a:pt x="72731" y="53655"/>
                  </a:lnTo>
                  <a:lnTo>
                    <a:pt x="49688" y="0"/>
                  </a:lnTo>
                  <a:lnTo>
                    <a:pt x="0" y="22314"/>
                  </a:lnTo>
                  <a:lnTo>
                    <a:pt x="24795" y="75183"/>
                  </a:lnTo>
                  <a:lnTo>
                    <a:pt x="49591" y="128051"/>
                  </a:lnTo>
                  <a:lnTo>
                    <a:pt x="74386" y="180920"/>
                  </a:lnTo>
                  <a:lnTo>
                    <a:pt x="99182" y="233789"/>
                  </a:lnTo>
                  <a:lnTo>
                    <a:pt x="123977" y="286657"/>
                  </a:lnTo>
                  <a:lnTo>
                    <a:pt x="148773" y="339526"/>
                  </a:lnTo>
                  <a:lnTo>
                    <a:pt x="173568" y="392395"/>
                  </a:lnTo>
                  <a:lnTo>
                    <a:pt x="198364" y="445264"/>
                  </a:lnTo>
                  <a:lnTo>
                    <a:pt x="223159" y="498132"/>
                  </a:lnTo>
                  <a:lnTo>
                    <a:pt x="247955" y="551001"/>
                  </a:lnTo>
                  <a:lnTo>
                    <a:pt x="272750" y="603870"/>
                  </a:lnTo>
                  <a:lnTo>
                    <a:pt x="297546" y="656738"/>
                  </a:lnTo>
                  <a:lnTo>
                    <a:pt x="322341" y="709607"/>
                  </a:lnTo>
                  <a:lnTo>
                    <a:pt x="347137" y="762476"/>
                  </a:lnTo>
                  <a:lnTo>
                    <a:pt x="371932" y="815345"/>
                  </a:lnTo>
                  <a:lnTo>
                    <a:pt x="396728" y="868213"/>
                  </a:lnTo>
                  <a:lnTo>
                    <a:pt x="421523" y="921082"/>
                  </a:lnTo>
                  <a:lnTo>
                    <a:pt x="446319" y="973951"/>
                  </a:lnTo>
                  <a:lnTo>
                    <a:pt x="471114" y="1026819"/>
                  </a:lnTo>
                  <a:lnTo>
                    <a:pt x="495910" y="1079688"/>
                  </a:lnTo>
                  <a:lnTo>
                    <a:pt x="520705" y="1132557"/>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690411" y="2405370"/>
              <a:ext cx="496698" cy="1147038"/>
            </a:xfrm>
            <a:custGeom>
              <a:avLst/>
              <a:pathLst>
                <a:path w="496698" h="1147038">
                  <a:moveTo>
                    <a:pt x="496698" y="1141784"/>
                  </a:moveTo>
                  <a:lnTo>
                    <a:pt x="475397" y="1087413"/>
                  </a:lnTo>
                  <a:lnTo>
                    <a:pt x="454096" y="1033042"/>
                  </a:lnTo>
                  <a:lnTo>
                    <a:pt x="432794" y="978672"/>
                  </a:lnTo>
                  <a:lnTo>
                    <a:pt x="411493" y="924301"/>
                  </a:lnTo>
                  <a:lnTo>
                    <a:pt x="390192" y="869930"/>
                  </a:lnTo>
                  <a:lnTo>
                    <a:pt x="368890" y="815560"/>
                  </a:lnTo>
                  <a:lnTo>
                    <a:pt x="347589" y="761189"/>
                  </a:lnTo>
                  <a:lnTo>
                    <a:pt x="326287" y="706818"/>
                  </a:lnTo>
                  <a:lnTo>
                    <a:pt x="304986" y="652448"/>
                  </a:lnTo>
                  <a:lnTo>
                    <a:pt x="283685" y="598077"/>
                  </a:lnTo>
                  <a:lnTo>
                    <a:pt x="262383" y="543706"/>
                  </a:lnTo>
                  <a:lnTo>
                    <a:pt x="241082" y="489336"/>
                  </a:lnTo>
                  <a:lnTo>
                    <a:pt x="219780" y="434965"/>
                  </a:lnTo>
                  <a:lnTo>
                    <a:pt x="198479" y="380594"/>
                  </a:lnTo>
                  <a:lnTo>
                    <a:pt x="177178" y="326224"/>
                  </a:lnTo>
                  <a:lnTo>
                    <a:pt x="155876" y="271853"/>
                  </a:lnTo>
                  <a:lnTo>
                    <a:pt x="134575" y="217482"/>
                  </a:lnTo>
                  <a:lnTo>
                    <a:pt x="113273" y="163112"/>
                  </a:lnTo>
                  <a:lnTo>
                    <a:pt x="91972" y="108741"/>
                  </a:lnTo>
                  <a:lnTo>
                    <a:pt x="70671" y="54370"/>
                  </a:lnTo>
                  <a:lnTo>
                    <a:pt x="49369" y="0"/>
                  </a:lnTo>
                  <a:lnTo>
                    <a:pt x="0" y="20265"/>
                  </a:lnTo>
                  <a:lnTo>
                    <a:pt x="23042" y="73921"/>
                  </a:lnTo>
                  <a:lnTo>
                    <a:pt x="46085" y="127577"/>
                  </a:lnTo>
                  <a:lnTo>
                    <a:pt x="69128" y="181233"/>
                  </a:lnTo>
                  <a:lnTo>
                    <a:pt x="92171" y="234889"/>
                  </a:lnTo>
                  <a:lnTo>
                    <a:pt x="115214" y="288545"/>
                  </a:lnTo>
                  <a:lnTo>
                    <a:pt x="138256" y="342200"/>
                  </a:lnTo>
                  <a:lnTo>
                    <a:pt x="161299" y="395856"/>
                  </a:lnTo>
                  <a:lnTo>
                    <a:pt x="184342" y="449512"/>
                  </a:lnTo>
                  <a:lnTo>
                    <a:pt x="207385" y="503168"/>
                  </a:lnTo>
                  <a:lnTo>
                    <a:pt x="230428" y="556824"/>
                  </a:lnTo>
                  <a:lnTo>
                    <a:pt x="253471" y="610479"/>
                  </a:lnTo>
                  <a:lnTo>
                    <a:pt x="276513" y="664135"/>
                  </a:lnTo>
                  <a:lnTo>
                    <a:pt x="299556" y="717791"/>
                  </a:lnTo>
                  <a:lnTo>
                    <a:pt x="322599" y="771447"/>
                  </a:lnTo>
                  <a:lnTo>
                    <a:pt x="345642" y="825103"/>
                  </a:lnTo>
                  <a:lnTo>
                    <a:pt x="368685" y="878759"/>
                  </a:lnTo>
                  <a:lnTo>
                    <a:pt x="391728" y="932414"/>
                  </a:lnTo>
                  <a:lnTo>
                    <a:pt x="414770" y="986070"/>
                  </a:lnTo>
                  <a:lnTo>
                    <a:pt x="437813" y="1039726"/>
                  </a:lnTo>
                  <a:lnTo>
                    <a:pt x="460856" y="1093382"/>
                  </a:lnTo>
                  <a:lnTo>
                    <a:pt x="483899" y="1147038"/>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739780" y="2388577"/>
              <a:ext cx="458932" cy="1158577"/>
            </a:xfrm>
            <a:custGeom>
              <a:avLst/>
              <a:pathLst>
                <a:path w="458932" h="1158577">
                  <a:moveTo>
                    <a:pt x="458932" y="1154223"/>
                  </a:moveTo>
                  <a:lnTo>
                    <a:pt x="439210" y="1099260"/>
                  </a:lnTo>
                  <a:lnTo>
                    <a:pt x="419487" y="1044297"/>
                  </a:lnTo>
                  <a:lnTo>
                    <a:pt x="399764" y="989334"/>
                  </a:lnTo>
                  <a:lnTo>
                    <a:pt x="380042" y="934371"/>
                  </a:lnTo>
                  <a:lnTo>
                    <a:pt x="360319" y="879408"/>
                  </a:lnTo>
                  <a:lnTo>
                    <a:pt x="340596" y="824445"/>
                  </a:lnTo>
                  <a:lnTo>
                    <a:pt x="320874" y="769482"/>
                  </a:lnTo>
                  <a:lnTo>
                    <a:pt x="301151" y="714519"/>
                  </a:lnTo>
                  <a:lnTo>
                    <a:pt x="281428" y="659556"/>
                  </a:lnTo>
                  <a:lnTo>
                    <a:pt x="261705" y="604593"/>
                  </a:lnTo>
                  <a:lnTo>
                    <a:pt x="241983" y="549630"/>
                  </a:lnTo>
                  <a:lnTo>
                    <a:pt x="222260" y="494667"/>
                  </a:lnTo>
                  <a:lnTo>
                    <a:pt x="202537" y="439704"/>
                  </a:lnTo>
                  <a:lnTo>
                    <a:pt x="182815" y="384741"/>
                  </a:lnTo>
                  <a:lnTo>
                    <a:pt x="163092" y="329778"/>
                  </a:lnTo>
                  <a:lnTo>
                    <a:pt x="143369" y="274815"/>
                  </a:lnTo>
                  <a:lnTo>
                    <a:pt x="123647" y="219852"/>
                  </a:lnTo>
                  <a:lnTo>
                    <a:pt x="103924" y="164889"/>
                  </a:lnTo>
                  <a:lnTo>
                    <a:pt x="84201" y="109926"/>
                  </a:lnTo>
                  <a:lnTo>
                    <a:pt x="64479" y="54963"/>
                  </a:lnTo>
                  <a:lnTo>
                    <a:pt x="44756" y="0"/>
                  </a:lnTo>
                  <a:lnTo>
                    <a:pt x="0" y="16793"/>
                  </a:lnTo>
                  <a:lnTo>
                    <a:pt x="21301" y="71164"/>
                  </a:lnTo>
                  <a:lnTo>
                    <a:pt x="42602" y="125534"/>
                  </a:lnTo>
                  <a:lnTo>
                    <a:pt x="63904" y="179905"/>
                  </a:lnTo>
                  <a:lnTo>
                    <a:pt x="85205" y="234276"/>
                  </a:lnTo>
                  <a:lnTo>
                    <a:pt x="106506" y="288646"/>
                  </a:lnTo>
                  <a:lnTo>
                    <a:pt x="127808" y="343017"/>
                  </a:lnTo>
                  <a:lnTo>
                    <a:pt x="149109" y="397388"/>
                  </a:lnTo>
                  <a:lnTo>
                    <a:pt x="170411" y="451758"/>
                  </a:lnTo>
                  <a:lnTo>
                    <a:pt x="191712" y="506129"/>
                  </a:lnTo>
                  <a:lnTo>
                    <a:pt x="213013" y="560500"/>
                  </a:lnTo>
                  <a:lnTo>
                    <a:pt x="234315" y="614870"/>
                  </a:lnTo>
                  <a:lnTo>
                    <a:pt x="255616" y="669241"/>
                  </a:lnTo>
                  <a:lnTo>
                    <a:pt x="276918" y="723612"/>
                  </a:lnTo>
                  <a:lnTo>
                    <a:pt x="298219" y="777982"/>
                  </a:lnTo>
                  <a:lnTo>
                    <a:pt x="319520" y="832353"/>
                  </a:lnTo>
                  <a:lnTo>
                    <a:pt x="340822" y="886724"/>
                  </a:lnTo>
                  <a:lnTo>
                    <a:pt x="362123" y="941094"/>
                  </a:lnTo>
                  <a:lnTo>
                    <a:pt x="383425" y="995465"/>
                  </a:lnTo>
                  <a:lnTo>
                    <a:pt x="404726" y="1049836"/>
                  </a:lnTo>
                  <a:lnTo>
                    <a:pt x="426027" y="1104206"/>
                  </a:lnTo>
                  <a:lnTo>
                    <a:pt x="447329" y="1158577"/>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784537" y="2373968"/>
              <a:ext cx="425199" cy="1168831"/>
            </a:xfrm>
            <a:custGeom>
              <a:avLst/>
              <a:pathLst>
                <a:path w="425199" h="1168831">
                  <a:moveTo>
                    <a:pt x="425199" y="1165044"/>
                  </a:moveTo>
                  <a:lnTo>
                    <a:pt x="406976" y="1109566"/>
                  </a:lnTo>
                  <a:lnTo>
                    <a:pt x="388753" y="1054087"/>
                  </a:lnTo>
                  <a:lnTo>
                    <a:pt x="370530" y="998609"/>
                  </a:lnTo>
                  <a:lnTo>
                    <a:pt x="352307" y="943131"/>
                  </a:lnTo>
                  <a:lnTo>
                    <a:pt x="334084" y="887652"/>
                  </a:lnTo>
                  <a:lnTo>
                    <a:pt x="315861" y="832174"/>
                  </a:lnTo>
                  <a:lnTo>
                    <a:pt x="297638" y="776696"/>
                  </a:lnTo>
                  <a:lnTo>
                    <a:pt x="279415" y="721218"/>
                  </a:lnTo>
                  <a:lnTo>
                    <a:pt x="261192" y="665739"/>
                  </a:lnTo>
                  <a:lnTo>
                    <a:pt x="242969" y="610261"/>
                  </a:lnTo>
                  <a:lnTo>
                    <a:pt x="224746" y="554783"/>
                  </a:lnTo>
                  <a:lnTo>
                    <a:pt x="206523" y="499304"/>
                  </a:lnTo>
                  <a:lnTo>
                    <a:pt x="188301" y="443826"/>
                  </a:lnTo>
                  <a:lnTo>
                    <a:pt x="170078" y="388348"/>
                  </a:lnTo>
                  <a:lnTo>
                    <a:pt x="151855" y="332869"/>
                  </a:lnTo>
                  <a:lnTo>
                    <a:pt x="133632" y="277391"/>
                  </a:lnTo>
                  <a:lnTo>
                    <a:pt x="115409" y="221913"/>
                  </a:lnTo>
                  <a:lnTo>
                    <a:pt x="97186" y="166434"/>
                  </a:lnTo>
                  <a:lnTo>
                    <a:pt x="78963" y="110956"/>
                  </a:lnTo>
                  <a:lnTo>
                    <a:pt x="60740" y="55478"/>
                  </a:lnTo>
                  <a:lnTo>
                    <a:pt x="42517" y="0"/>
                  </a:lnTo>
                  <a:lnTo>
                    <a:pt x="0" y="14608"/>
                  </a:lnTo>
                  <a:lnTo>
                    <a:pt x="19722" y="69571"/>
                  </a:lnTo>
                  <a:lnTo>
                    <a:pt x="39445" y="124534"/>
                  </a:lnTo>
                  <a:lnTo>
                    <a:pt x="59168" y="179497"/>
                  </a:lnTo>
                  <a:lnTo>
                    <a:pt x="78890" y="234460"/>
                  </a:lnTo>
                  <a:lnTo>
                    <a:pt x="98613" y="289423"/>
                  </a:lnTo>
                  <a:lnTo>
                    <a:pt x="118336" y="344386"/>
                  </a:lnTo>
                  <a:lnTo>
                    <a:pt x="138058" y="399349"/>
                  </a:lnTo>
                  <a:lnTo>
                    <a:pt x="157781" y="454312"/>
                  </a:lnTo>
                  <a:lnTo>
                    <a:pt x="177504" y="509275"/>
                  </a:lnTo>
                  <a:lnTo>
                    <a:pt x="197226" y="564238"/>
                  </a:lnTo>
                  <a:lnTo>
                    <a:pt x="216949" y="619201"/>
                  </a:lnTo>
                  <a:lnTo>
                    <a:pt x="236672" y="674164"/>
                  </a:lnTo>
                  <a:lnTo>
                    <a:pt x="256394" y="729127"/>
                  </a:lnTo>
                  <a:lnTo>
                    <a:pt x="276117" y="784090"/>
                  </a:lnTo>
                  <a:lnTo>
                    <a:pt x="295840" y="839053"/>
                  </a:lnTo>
                  <a:lnTo>
                    <a:pt x="315562" y="894016"/>
                  </a:lnTo>
                  <a:lnTo>
                    <a:pt x="335285" y="948979"/>
                  </a:lnTo>
                  <a:lnTo>
                    <a:pt x="355008" y="1003942"/>
                  </a:lnTo>
                  <a:lnTo>
                    <a:pt x="374730" y="1058905"/>
                  </a:lnTo>
                  <a:lnTo>
                    <a:pt x="394453" y="1113868"/>
                  </a:lnTo>
                  <a:lnTo>
                    <a:pt x="414176" y="1168831"/>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827054" y="2362026"/>
              <a:ext cx="392504" cy="1176987"/>
            </a:xfrm>
            <a:custGeom>
              <a:avLst/>
              <a:pathLst>
                <a:path w="392504" h="1176987">
                  <a:moveTo>
                    <a:pt x="392504" y="1173890"/>
                  </a:moveTo>
                  <a:lnTo>
                    <a:pt x="375617" y="1117991"/>
                  </a:lnTo>
                  <a:lnTo>
                    <a:pt x="358730" y="1062091"/>
                  </a:lnTo>
                  <a:lnTo>
                    <a:pt x="341844" y="1006192"/>
                  </a:lnTo>
                  <a:lnTo>
                    <a:pt x="324957" y="950292"/>
                  </a:lnTo>
                  <a:lnTo>
                    <a:pt x="308071" y="894393"/>
                  </a:lnTo>
                  <a:lnTo>
                    <a:pt x="291184" y="838493"/>
                  </a:lnTo>
                  <a:lnTo>
                    <a:pt x="274297" y="782593"/>
                  </a:lnTo>
                  <a:lnTo>
                    <a:pt x="257411" y="726694"/>
                  </a:lnTo>
                  <a:lnTo>
                    <a:pt x="240524" y="670794"/>
                  </a:lnTo>
                  <a:lnTo>
                    <a:pt x="223638" y="614895"/>
                  </a:lnTo>
                  <a:lnTo>
                    <a:pt x="206751" y="558995"/>
                  </a:lnTo>
                  <a:lnTo>
                    <a:pt x="189864" y="503096"/>
                  </a:lnTo>
                  <a:lnTo>
                    <a:pt x="172978" y="447196"/>
                  </a:lnTo>
                  <a:lnTo>
                    <a:pt x="156091" y="391296"/>
                  </a:lnTo>
                  <a:lnTo>
                    <a:pt x="139205" y="335397"/>
                  </a:lnTo>
                  <a:lnTo>
                    <a:pt x="122318" y="279497"/>
                  </a:lnTo>
                  <a:lnTo>
                    <a:pt x="105431" y="223598"/>
                  </a:lnTo>
                  <a:lnTo>
                    <a:pt x="88545" y="167698"/>
                  </a:lnTo>
                  <a:lnTo>
                    <a:pt x="71658" y="111799"/>
                  </a:lnTo>
                  <a:lnTo>
                    <a:pt x="54772" y="55899"/>
                  </a:lnTo>
                  <a:lnTo>
                    <a:pt x="37885" y="0"/>
                  </a:lnTo>
                  <a:lnTo>
                    <a:pt x="0" y="11942"/>
                  </a:lnTo>
                  <a:lnTo>
                    <a:pt x="18222" y="67420"/>
                  </a:lnTo>
                  <a:lnTo>
                    <a:pt x="36445" y="122899"/>
                  </a:lnTo>
                  <a:lnTo>
                    <a:pt x="54668" y="178377"/>
                  </a:lnTo>
                  <a:lnTo>
                    <a:pt x="72891" y="233855"/>
                  </a:lnTo>
                  <a:lnTo>
                    <a:pt x="91114" y="289334"/>
                  </a:lnTo>
                  <a:lnTo>
                    <a:pt x="109337" y="344812"/>
                  </a:lnTo>
                  <a:lnTo>
                    <a:pt x="127560" y="400290"/>
                  </a:lnTo>
                  <a:lnTo>
                    <a:pt x="145783" y="455769"/>
                  </a:lnTo>
                  <a:lnTo>
                    <a:pt x="164006" y="511247"/>
                  </a:lnTo>
                  <a:lnTo>
                    <a:pt x="182229" y="566725"/>
                  </a:lnTo>
                  <a:lnTo>
                    <a:pt x="200452" y="622204"/>
                  </a:lnTo>
                  <a:lnTo>
                    <a:pt x="218675" y="677682"/>
                  </a:lnTo>
                  <a:lnTo>
                    <a:pt x="236898" y="733160"/>
                  </a:lnTo>
                  <a:lnTo>
                    <a:pt x="255121" y="788638"/>
                  </a:lnTo>
                  <a:lnTo>
                    <a:pt x="273344" y="844117"/>
                  </a:lnTo>
                  <a:lnTo>
                    <a:pt x="291567" y="899595"/>
                  </a:lnTo>
                  <a:lnTo>
                    <a:pt x="309790" y="955073"/>
                  </a:lnTo>
                  <a:lnTo>
                    <a:pt x="328013" y="1010552"/>
                  </a:lnTo>
                  <a:lnTo>
                    <a:pt x="346236" y="1066030"/>
                  </a:lnTo>
                  <a:lnTo>
                    <a:pt x="364458" y="1121508"/>
                  </a:lnTo>
                  <a:lnTo>
                    <a:pt x="382681" y="1176987"/>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864940" y="2351701"/>
              <a:ext cx="363851" cy="1184215"/>
            </a:xfrm>
            <a:custGeom>
              <a:avLst/>
              <a:pathLst>
                <a:path w="363851" h="1184215">
                  <a:moveTo>
                    <a:pt x="363851" y="1181538"/>
                  </a:moveTo>
                  <a:lnTo>
                    <a:pt x="348221" y="1125274"/>
                  </a:lnTo>
                  <a:lnTo>
                    <a:pt x="332590" y="1069011"/>
                  </a:lnTo>
                  <a:lnTo>
                    <a:pt x="316960" y="1012747"/>
                  </a:lnTo>
                  <a:lnTo>
                    <a:pt x="301329" y="956483"/>
                  </a:lnTo>
                  <a:lnTo>
                    <a:pt x="285699" y="900219"/>
                  </a:lnTo>
                  <a:lnTo>
                    <a:pt x="270068" y="843956"/>
                  </a:lnTo>
                  <a:lnTo>
                    <a:pt x="254438" y="787692"/>
                  </a:lnTo>
                  <a:lnTo>
                    <a:pt x="238808" y="731428"/>
                  </a:lnTo>
                  <a:lnTo>
                    <a:pt x="223177" y="675164"/>
                  </a:lnTo>
                  <a:lnTo>
                    <a:pt x="207547" y="618901"/>
                  </a:lnTo>
                  <a:lnTo>
                    <a:pt x="191916" y="562637"/>
                  </a:lnTo>
                  <a:lnTo>
                    <a:pt x="176286" y="506373"/>
                  </a:lnTo>
                  <a:lnTo>
                    <a:pt x="160655" y="450109"/>
                  </a:lnTo>
                  <a:lnTo>
                    <a:pt x="145025" y="393846"/>
                  </a:lnTo>
                  <a:lnTo>
                    <a:pt x="129395" y="337582"/>
                  </a:lnTo>
                  <a:lnTo>
                    <a:pt x="113764" y="281318"/>
                  </a:lnTo>
                  <a:lnTo>
                    <a:pt x="98134" y="225054"/>
                  </a:lnTo>
                  <a:lnTo>
                    <a:pt x="82503" y="168791"/>
                  </a:lnTo>
                  <a:lnTo>
                    <a:pt x="66873" y="112527"/>
                  </a:lnTo>
                  <a:lnTo>
                    <a:pt x="51242" y="56263"/>
                  </a:lnTo>
                  <a:lnTo>
                    <a:pt x="35612" y="0"/>
                  </a:lnTo>
                  <a:lnTo>
                    <a:pt x="0" y="10324"/>
                  </a:lnTo>
                  <a:lnTo>
                    <a:pt x="16886" y="66223"/>
                  </a:lnTo>
                  <a:lnTo>
                    <a:pt x="33773" y="122123"/>
                  </a:lnTo>
                  <a:lnTo>
                    <a:pt x="50659" y="178023"/>
                  </a:lnTo>
                  <a:lnTo>
                    <a:pt x="67546" y="233922"/>
                  </a:lnTo>
                  <a:lnTo>
                    <a:pt x="84432" y="289822"/>
                  </a:lnTo>
                  <a:lnTo>
                    <a:pt x="101319" y="345721"/>
                  </a:lnTo>
                  <a:lnTo>
                    <a:pt x="118206" y="401621"/>
                  </a:lnTo>
                  <a:lnTo>
                    <a:pt x="135092" y="457520"/>
                  </a:lnTo>
                  <a:lnTo>
                    <a:pt x="151979" y="513420"/>
                  </a:lnTo>
                  <a:lnTo>
                    <a:pt x="168865" y="569320"/>
                  </a:lnTo>
                  <a:lnTo>
                    <a:pt x="185752" y="625219"/>
                  </a:lnTo>
                  <a:lnTo>
                    <a:pt x="202639" y="681119"/>
                  </a:lnTo>
                  <a:lnTo>
                    <a:pt x="219525" y="737018"/>
                  </a:lnTo>
                  <a:lnTo>
                    <a:pt x="236412" y="792918"/>
                  </a:lnTo>
                  <a:lnTo>
                    <a:pt x="253298" y="848817"/>
                  </a:lnTo>
                  <a:lnTo>
                    <a:pt x="270185" y="904717"/>
                  </a:lnTo>
                  <a:lnTo>
                    <a:pt x="287072" y="960617"/>
                  </a:lnTo>
                  <a:lnTo>
                    <a:pt x="303958" y="1016516"/>
                  </a:lnTo>
                  <a:lnTo>
                    <a:pt x="320845" y="1072416"/>
                  </a:lnTo>
                  <a:lnTo>
                    <a:pt x="337731" y="1128315"/>
                  </a:lnTo>
                  <a:lnTo>
                    <a:pt x="354618" y="1184215"/>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900552" y="2342358"/>
              <a:ext cx="337344" cy="1190881"/>
            </a:xfrm>
            <a:custGeom>
              <a:avLst/>
              <a:pathLst>
                <a:path w="337344" h="1190881">
                  <a:moveTo>
                    <a:pt x="337344" y="1188459"/>
                  </a:moveTo>
                  <a:lnTo>
                    <a:pt x="322953" y="1131866"/>
                  </a:lnTo>
                  <a:lnTo>
                    <a:pt x="308561" y="1075272"/>
                  </a:lnTo>
                  <a:lnTo>
                    <a:pt x="294170" y="1018679"/>
                  </a:lnTo>
                  <a:lnTo>
                    <a:pt x="279778" y="962086"/>
                  </a:lnTo>
                  <a:lnTo>
                    <a:pt x="265387" y="905492"/>
                  </a:lnTo>
                  <a:lnTo>
                    <a:pt x="250995" y="848899"/>
                  </a:lnTo>
                  <a:lnTo>
                    <a:pt x="236604" y="792306"/>
                  </a:lnTo>
                  <a:lnTo>
                    <a:pt x="222212" y="735713"/>
                  </a:lnTo>
                  <a:lnTo>
                    <a:pt x="207821" y="679119"/>
                  </a:lnTo>
                  <a:lnTo>
                    <a:pt x="193429" y="622526"/>
                  </a:lnTo>
                  <a:lnTo>
                    <a:pt x="179038" y="565933"/>
                  </a:lnTo>
                  <a:lnTo>
                    <a:pt x="164646" y="509339"/>
                  </a:lnTo>
                  <a:lnTo>
                    <a:pt x="150255" y="452746"/>
                  </a:lnTo>
                  <a:lnTo>
                    <a:pt x="135863" y="396153"/>
                  </a:lnTo>
                  <a:lnTo>
                    <a:pt x="121471" y="339559"/>
                  </a:lnTo>
                  <a:lnTo>
                    <a:pt x="107080" y="282966"/>
                  </a:lnTo>
                  <a:lnTo>
                    <a:pt x="92688" y="226373"/>
                  </a:lnTo>
                  <a:lnTo>
                    <a:pt x="78297" y="169779"/>
                  </a:lnTo>
                  <a:lnTo>
                    <a:pt x="63905" y="113186"/>
                  </a:lnTo>
                  <a:lnTo>
                    <a:pt x="49514" y="56593"/>
                  </a:lnTo>
                  <a:lnTo>
                    <a:pt x="35122" y="0"/>
                  </a:lnTo>
                  <a:lnTo>
                    <a:pt x="0" y="9343"/>
                  </a:lnTo>
                  <a:lnTo>
                    <a:pt x="15630" y="65607"/>
                  </a:lnTo>
                  <a:lnTo>
                    <a:pt x="31260" y="121870"/>
                  </a:lnTo>
                  <a:lnTo>
                    <a:pt x="46891" y="178134"/>
                  </a:lnTo>
                  <a:lnTo>
                    <a:pt x="62521" y="234398"/>
                  </a:lnTo>
                  <a:lnTo>
                    <a:pt x="78152" y="290661"/>
                  </a:lnTo>
                  <a:lnTo>
                    <a:pt x="93782" y="346925"/>
                  </a:lnTo>
                  <a:lnTo>
                    <a:pt x="109412" y="403189"/>
                  </a:lnTo>
                  <a:lnTo>
                    <a:pt x="125043" y="459453"/>
                  </a:lnTo>
                  <a:lnTo>
                    <a:pt x="140673" y="515716"/>
                  </a:lnTo>
                  <a:lnTo>
                    <a:pt x="156304" y="571980"/>
                  </a:lnTo>
                  <a:lnTo>
                    <a:pt x="171934" y="628244"/>
                  </a:lnTo>
                  <a:lnTo>
                    <a:pt x="187565" y="684508"/>
                  </a:lnTo>
                  <a:lnTo>
                    <a:pt x="203195" y="740771"/>
                  </a:lnTo>
                  <a:lnTo>
                    <a:pt x="218825" y="797035"/>
                  </a:lnTo>
                  <a:lnTo>
                    <a:pt x="234456" y="853299"/>
                  </a:lnTo>
                  <a:lnTo>
                    <a:pt x="250086" y="909563"/>
                  </a:lnTo>
                  <a:lnTo>
                    <a:pt x="265717" y="965826"/>
                  </a:lnTo>
                  <a:lnTo>
                    <a:pt x="281347" y="1022090"/>
                  </a:lnTo>
                  <a:lnTo>
                    <a:pt x="296978" y="1078354"/>
                  </a:lnTo>
                  <a:lnTo>
                    <a:pt x="312608" y="1134618"/>
                  </a:lnTo>
                  <a:lnTo>
                    <a:pt x="328238" y="1190881"/>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935675" y="2334515"/>
              <a:ext cx="310567" cy="1196302"/>
            </a:xfrm>
            <a:custGeom>
              <a:avLst/>
              <a:pathLst>
                <a:path w="310567" h="1196302">
                  <a:moveTo>
                    <a:pt x="310567" y="1194269"/>
                  </a:moveTo>
                  <a:lnTo>
                    <a:pt x="297311" y="1137399"/>
                  </a:lnTo>
                  <a:lnTo>
                    <a:pt x="284055" y="1080529"/>
                  </a:lnTo>
                  <a:lnTo>
                    <a:pt x="270798" y="1023659"/>
                  </a:lnTo>
                  <a:lnTo>
                    <a:pt x="257542" y="966789"/>
                  </a:lnTo>
                  <a:lnTo>
                    <a:pt x="244286" y="909919"/>
                  </a:lnTo>
                  <a:lnTo>
                    <a:pt x="231030" y="853049"/>
                  </a:lnTo>
                  <a:lnTo>
                    <a:pt x="217774" y="796179"/>
                  </a:lnTo>
                  <a:lnTo>
                    <a:pt x="204518" y="739309"/>
                  </a:lnTo>
                  <a:lnTo>
                    <a:pt x="191262" y="682439"/>
                  </a:lnTo>
                  <a:lnTo>
                    <a:pt x="178006" y="625569"/>
                  </a:lnTo>
                  <a:lnTo>
                    <a:pt x="164749" y="568699"/>
                  </a:lnTo>
                  <a:lnTo>
                    <a:pt x="151493" y="511829"/>
                  </a:lnTo>
                  <a:lnTo>
                    <a:pt x="138237" y="454959"/>
                  </a:lnTo>
                  <a:lnTo>
                    <a:pt x="124981" y="398089"/>
                  </a:lnTo>
                  <a:lnTo>
                    <a:pt x="111725" y="341219"/>
                  </a:lnTo>
                  <a:lnTo>
                    <a:pt x="98469" y="284349"/>
                  </a:lnTo>
                  <a:lnTo>
                    <a:pt x="85213" y="227479"/>
                  </a:lnTo>
                  <a:lnTo>
                    <a:pt x="71957" y="170609"/>
                  </a:lnTo>
                  <a:lnTo>
                    <a:pt x="58700" y="113739"/>
                  </a:lnTo>
                  <a:lnTo>
                    <a:pt x="45444" y="56869"/>
                  </a:lnTo>
                  <a:lnTo>
                    <a:pt x="32188" y="0"/>
                  </a:lnTo>
                  <a:lnTo>
                    <a:pt x="0" y="7843"/>
                  </a:lnTo>
                  <a:lnTo>
                    <a:pt x="14391" y="64436"/>
                  </a:lnTo>
                  <a:lnTo>
                    <a:pt x="28783" y="121030"/>
                  </a:lnTo>
                  <a:lnTo>
                    <a:pt x="43174" y="177623"/>
                  </a:lnTo>
                  <a:lnTo>
                    <a:pt x="57566" y="234216"/>
                  </a:lnTo>
                  <a:lnTo>
                    <a:pt x="71957" y="290809"/>
                  </a:lnTo>
                  <a:lnTo>
                    <a:pt x="86349" y="347403"/>
                  </a:lnTo>
                  <a:lnTo>
                    <a:pt x="100740" y="403996"/>
                  </a:lnTo>
                  <a:lnTo>
                    <a:pt x="115132" y="460589"/>
                  </a:lnTo>
                  <a:lnTo>
                    <a:pt x="129523" y="517183"/>
                  </a:lnTo>
                  <a:lnTo>
                    <a:pt x="143915" y="573776"/>
                  </a:lnTo>
                  <a:lnTo>
                    <a:pt x="158306" y="630369"/>
                  </a:lnTo>
                  <a:lnTo>
                    <a:pt x="172698" y="686963"/>
                  </a:lnTo>
                  <a:lnTo>
                    <a:pt x="187089" y="743556"/>
                  </a:lnTo>
                  <a:lnTo>
                    <a:pt x="201481" y="800149"/>
                  </a:lnTo>
                  <a:lnTo>
                    <a:pt x="215872" y="856743"/>
                  </a:lnTo>
                  <a:lnTo>
                    <a:pt x="230264" y="913336"/>
                  </a:lnTo>
                  <a:lnTo>
                    <a:pt x="244655" y="969929"/>
                  </a:lnTo>
                  <a:lnTo>
                    <a:pt x="259047" y="1026523"/>
                  </a:lnTo>
                  <a:lnTo>
                    <a:pt x="273438" y="1083116"/>
                  </a:lnTo>
                  <a:lnTo>
                    <a:pt x="287830" y="1139709"/>
                  </a:lnTo>
                  <a:lnTo>
                    <a:pt x="302222" y="1196302"/>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967864" y="2327389"/>
              <a:ext cx="286674" cy="1201394"/>
            </a:xfrm>
            <a:custGeom>
              <a:avLst/>
              <a:pathLst>
                <a:path w="286674" h="1201394">
                  <a:moveTo>
                    <a:pt x="286674" y="1199547"/>
                  </a:moveTo>
                  <a:lnTo>
                    <a:pt x="274546" y="1142426"/>
                  </a:lnTo>
                  <a:lnTo>
                    <a:pt x="262419" y="1085304"/>
                  </a:lnTo>
                  <a:lnTo>
                    <a:pt x="250291" y="1028183"/>
                  </a:lnTo>
                  <a:lnTo>
                    <a:pt x="238164" y="971062"/>
                  </a:lnTo>
                  <a:lnTo>
                    <a:pt x="226037" y="913940"/>
                  </a:lnTo>
                  <a:lnTo>
                    <a:pt x="213909" y="856819"/>
                  </a:lnTo>
                  <a:lnTo>
                    <a:pt x="201782" y="799698"/>
                  </a:lnTo>
                  <a:lnTo>
                    <a:pt x="189654" y="742577"/>
                  </a:lnTo>
                  <a:lnTo>
                    <a:pt x="177527" y="685455"/>
                  </a:lnTo>
                  <a:lnTo>
                    <a:pt x="165399" y="628334"/>
                  </a:lnTo>
                  <a:lnTo>
                    <a:pt x="153272" y="571213"/>
                  </a:lnTo>
                  <a:lnTo>
                    <a:pt x="141144" y="514091"/>
                  </a:lnTo>
                  <a:lnTo>
                    <a:pt x="129017" y="456970"/>
                  </a:lnTo>
                  <a:lnTo>
                    <a:pt x="116890" y="399849"/>
                  </a:lnTo>
                  <a:lnTo>
                    <a:pt x="104762" y="342727"/>
                  </a:lnTo>
                  <a:lnTo>
                    <a:pt x="92635" y="285606"/>
                  </a:lnTo>
                  <a:lnTo>
                    <a:pt x="80507" y="228485"/>
                  </a:lnTo>
                  <a:lnTo>
                    <a:pt x="68380" y="171363"/>
                  </a:lnTo>
                  <a:lnTo>
                    <a:pt x="56252" y="114242"/>
                  </a:lnTo>
                  <a:lnTo>
                    <a:pt x="44125" y="57121"/>
                  </a:lnTo>
                  <a:lnTo>
                    <a:pt x="31997" y="0"/>
                  </a:lnTo>
                  <a:lnTo>
                    <a:pt x="0" y="7125"/>
                  </a:lnTo>
                  <a:lnTo>
                    <a:pt x="13256" y="63995"/>
                  </a:lnTo>
                  <a:lnTo>
                    <a:pt x="26512" y="120865"/>
                  </a:lnTo>
                  <a:lnTo>
                    <a:pt x="39768" y="177735"/>
                  </a:lnTo>
                  <a:lnTo>
                    <a:pt x="53024" y="234605"/>
                  </a:lnTo>
                  <a:lnTo>
                    <a:pt x="66280" y="291475"/>
                  </a:lnTo>
                  <a:lnTo>
                    <a:pt x="79536" y="348345"/>
                  </a:lnTo>
                  <a:lnTo>
                    <a:pt x="92792" y="405215"/>
                  </a:lnTo>
                  <a:lnTo>
                    <a:pt x="106048" y="462085"/>
                  </a:lnTo>
                  <a:lnTo>
                    <a:pt x="119305" y="518955"/>
                  </a:lnTo>
                  <a:lnTo>
                    <a:pt x="132561" y="575825"/>
                  </a:lnTo>
                  <a:lnTo>
                    <a:pt x="145817" y="632695"/>
                  </a:lnTo>
                  <a:lnTo>
                    <a:pt x="159073" y="689565"/>
                  </a:lnTo>
                  <a:lnTo>
                    <a:pt x="172329" y="746434"/>
                  </a:lnTo>
                  <a:lnTo>
                    <a:pt x="185585" y="803304"/>
                  </a:lnTo>
                  <a:lnTo>
                    <a:pt x="198841" y="860174"/>
                  </a:lnTo>
                  <a:lnTo>
                    <a:pt x="212097" y="917044"/>
                  </a:lnTo>
                  <a:lnTo>
                    <a:pt x="225354" y="973914"/>
                  </a:lnTo>
                  <a:lnTo>
                    <a:pt x="238610" y="1030784"/>
                  </a:lnTo>
                  <a:lnTo>
                    <a:pt x="251866" y="1087654"/>
                  </a:lnTo>
                  <a:lnTo>
                    <a:pt x="265122" y="1144524"/>
                  </a:lnTo>
                  <a:lnTo>
                    <a:pt x="278378" y="1201394"/>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999862" y="2320941"/>
              <a:ext cx="262950" cy="1205996"/>
            </a:xfrm>
            <a:custGeom>
              <a:avLst/>
              <a:pathLst>
                <a:path w="262950" h="1205996">
                  <a:moveTo>
                    <a:pt x="262950" y="1204324"/>
                  </a:moveTo>
                  <a:lnTo>
                    <a:pt x="251949" y="1146975"/>
                  </a:lnTo>
                  <a:lnTo>
                    <a:pt x="240947" y="1089626"/>
                  </a:lnTo>
                  <a:lnTo>
                    <a:pt x="229946" y="1032278"/>
                  </a:lnTo>
                  <a:lnTo>
                    <a:pt x="218944" y="974929"/>
                  </a:lnTo>
                  <a:lnTo>
                    <a:pt x="207942" y="917580"/>
                  </a:lnTo>
                  <a:lnTo>
                    <a:pt x="196941" y="860231"/>
                  </a:lnTo>
                  <a:lnTo>
                    <a:pt x="185939" y="802882"/>
                  </a:lnTo>
                  <a:lnTo>
                    <a:pt x="174937" y="745534"/>
                  </a:lnTo>
                  <a:lnTo>
                    <a:pt x="163936" y="688185"/>
                  </a:lnTo>
                  <a:lnTo>
                    <a:pt x="152934" y="630836"/>
                  </a:lnTo>
                  <a:lnTo>
                    <a:pt x="141932" y="573487"/>
                  </a:lnTo>
                  <a:lnTo>
                    <a:pt x="130931" y="516139"/>
                  </a:lnTo>
                  <a:lnTo>
                    <a:pt x="119929" y="458790"/>
                  </a:lnTo>
                  <a:lnTo>
                    <a:pt x="108927" y="401441"/>
                  </a:lnTo>
                  <a:lnTo>
                    <a:pt x="97926" y="344092"/>
                  </a:lnTo>
                  <a:lnTo>
                    <a:pt x="86924" y="286743"/>
                  </a:lnTo>
                  <a:lnTo>
                    <a:pt x="75922" y="229395"/>
                  </a:lnTo>
                  <a:lnTo>
                    <a:pt x="64921" y="172046"/>
                  </a:lnTo>
                  <a:lnTo>
                    <a:pt x="53919" y="114697"/>
                  </a:lnTo>
                  <a:lnTo>
                    <a:pt x="42917" y="57348"/>
                  </a:lnTo>
                  <a:lnTo>
                    <a:pt x="31916" y="0"/>
                  </a:lnTo>
                  <a:lnTo>
                    <a:pt x="0" y="6448"/>
                  </a:lnTo>
                  <a:lnTo>
                    <a:pt x="12127" y="63570"/>
                  </a:lnTo>
                  <a:lnTo>
                    <a:pt x="24254" y="120691"/>
                  </a:lnTo>
                  <a:lnTo>
                    <a:pt x="36382" y="177812"/>
                  </a:lnTo>
                  <a:lnTo>
                    <a:pt x="48509" y="234934"/>
                  </a:lnTo>
                  <a:lnTo>
                    <a:pt x="60637" y="292055"/>
                  </a:lnTo>
                  <a:lnTo>
                    <a:pt x="72764" y="349176"/>
                  </a:lnTo>
                  <a:lnTo>
                    <a:pt x="84892" y="406297"/>
                  </a:lnTo>
                  <a:lnTo>
                    <a:pt x="97019" y="463419"/>
                  </a:lnTo>
                  <a:lnTo>
                    <a:pt x="109147" y="520540"/>
                  </a:lnTo>
                  <a:lnTo>
                    <a:pt x="121274" y="577661"/>
                  </a:lnTo>
                  <a:lnTo>
                    <a:pt x="133401" y="634783"/>
                  </a:lnTo>
                  <a:lnTo>
                    <a:pt x="145529" y="691904"/>
                  </a:lnTo>
                  <a:lnTo>
                    <a:pt x="157656" y="749025"/>
                  </a:lnTo>
                  <a:lnTo>
                    <a:pt x="169784" y="806147"/>
                  </a:lnTo>
                  <a:lnTo>
                    <a:pt x="181911" y="863268"/>
                  </a:lnTo>
                  <a:lnTo>
                    <a:pt x="194039" y="920389"/>
                  </a:lnTo>
                  <a:lnTo>
                    <a:pt x="206166" y="977511"/>
                  </a:lnTo>
                  <a:lnTo>
                    <a:pt x="218294" y="1034632"/>
                  </a:lnTo>
                  <a:lnTo>
                    <a:pt x="230421" y="1091753"/>
                  </a:lnTo>
                  <a:lnTo>
                    <a:pt x="242548" y="1148874"/>
                  </a:lnTo>
                  <a:lnTo>
                    <a:pt x="254676" y="1205996"/>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2031778" y="2291294"/>
              <a:ext cx="311896" cy="1233970"/>
            </a:xfrm>
            <a:custGeom>
              <a:avLst/>
              <a:pathLst>
                <a:path w="311896" h="1233970">
                  <a:moveTo>
                    <a:pt x="311896" y="1226284"/>
                  </a:moveTo>
                  <a:lnTo>
                    <a:pt x="311896" y="1167890"/>
                  </a:lnTo>
                  <a:lnTo>
                    <a:pt x="311896" y="1109495"/>
                  </a:lnTo>
                  <a:lnTo>
                    <a:pt x="311896" y="1051101"/>
                  </a:lnTo>
                  <a:lnTo>
                    <a:pt x="311896" y="992706"/>
                  </a:lnTo>
                  <a:lnTo>
                    <a:pt x="311896" y="934312"/>
                  </a:lnTo>
                  <a:lnTo>
                    <a:pt x="311896" y="875917"/>
                  </a:lnTo>
                  <a:lnTo>
                    <a:pt x="311896" y="817523"/>
                  </a:lnTo>
                  <a:lnTo>
                    <a:pt x="311896" y="759128"/>
                  </a:lnTo>
                  <a:lnTo>
                    <a:pt x="311896" y="700734"/>
                  </a:lnTo>
                  <a:lnTo>
                    <a:pt x="311896" y="642339"/>
                  </a:lnTo>
                  <a:lnTo>
                    <a:pt x="311896" y="583945"/>
                  </a:lnTo>
                  <a:lnTo>
                    <a:pt x="311896" y="525550"/>
                  </a:lnTo>
                  <a:lnTo>
                    <a:pt x="311896" y="467156"/>
                  </a:lnTo>
                  <a:lnTo>
                    <a:pt x="311896" y="408761"/>
                  </a:lnTo>
                  <a:lnTo>
                    <a:pt x="311896" y="350367"/>
                  </a:lnTo>
                  <a:lnTo>
                    <a:pt x="311896" y="291972"/>
                  </a:lnTo>
                  <a:lnTo>
                    <a:pt x="311896" y="233578"/>
                  </a:lnTo>
                  <a:lnTo>
                    <a:pt x="311896" y="175183"/>
                  </a:lnTo>
                  <a:lnTo>
                    <a:pt x="311896" y="116789"/>
                  </a:lnTo>
                  <a:lnTo>
                    <a:pt x="311896" y="58394"/>
                  </a:lnTo>
                  <a:lnTo>
                    <a:pt x="311896" y="0"/>
                  </a:lnTo>
                  <a:lnTo>
                    <a:pt x="249157" y="1189"/>
                  </a:lnTo>
                  <a:lnTo>
                    <a:pt x="186508" y="4755"/>
                  </a:lnTo>
                  <a:lnTo>
                    <a:pt x="124039" y="10693"/>
                  </a:lnTo>
                  <a:lnTo>
                    <a:pt x="61839" y="18994"/>
                  </a:lnTo>
                  <a:lnTo>
                    <a:pt x="0" y="29646"/>
                  </a:lnTo>
                  <a:lnTo>
                    <a:pt x="11001" y="86995"/>
                  </a:lnTo>
                  <a:lnTo>
                    <a:pt x="22003" y="144344"/>
                  </a:lnTo>
                  <a:lnTo>
                    <a:pt x="33004" y="201692"/>
                  </a:lnTo>
                  <a:lnTo>
                    <a:pt x="44006" y="259041"/>
                  </a:lnTo>
                  <a:lnTo>
                    <a:pt x="55008" y="316390"/>
                  </a:lnTo>
                  <a:lnTo>
                    <a:pt x="66009" y="373739"/>
                  </a:lnTo>
                  <a:lnTo>
                    <a:pt x="77011" y="431087"/>
                  </a:lnTo>
                  <a:lnTo>
                    <a:pt x="88013" y="488436"/>
                  </a:lnTo>
                  <a:lnTo>
                    <a:pt x="99014" y="545785"/>
                  </a:lnTo>
                  <a:lnTo>
                    <a:pt x="110016" y="603134"/>
                  </a:lnTo>
                  <a:lnTo>
                    <a:pt x="121018" y="660483"/>
                  </a:lnTo>
                  <a:lnTo>
                    <a:pt x="132019" y="717831"/>
                  </a:lnTo>
                  <a:lnTo>
                    <a:pt x="143021" y="775180"/>
                  </a:lnTo>
                  <a:lnTo>
                    <a:pt x="154023" y="832529"/>
                  </a:lnTo>
                  <a:lnTo>
                    <a:pt x="165024" y="889878"/>
                  </a:lnTo>
                  <a:lnTo>
                    <a:pt x="176026" y="947226"/>
                  </a:lnTo>
                  <a:lnTo>
                    <a:pt x="187028" y="1004575"/>
                  </a:lnTo>
                  <a:lnTo>
                    <a:pt x="198029" y="1061924"/>
                  </a:lnTo>
                  <a:lnTo>
                    <a:pt x="209031" y="1119273"/>
                  </a:lnTo>
                  <a:lnTo>
                    <a:pt x="220033" y="1176622"/>
                  </a:lnTo>
                  <a:lnTo>
                    <a:pt x="231034" y="1233970"/>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96741"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0.6m</a:t>
              </a:r>
            </a:p>
          </p:txBody>
        </p:sp>
        <p:sp>
          <p:nvSpPr>
            <p:cNvPr id="36" name="tx36"/>
            <p:cNvSpPr/>
            <p:nvPr/>
          </p:nvSpPr>
          <p:spPr>
            <a:xfrm>
              <a:off x="4485030"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DTP1 unvaccinated (% of total unvaccinated)</a:t>
              </a:r>
            </a:p>
          </p:txBody>
        </p:sp>
        <p:sp>
          <p:nvSpPr>
            <p:cNvPr id="37" name="rc37"/>
            <p:cNvSpPr/>
            <p:nvPr/>
          </p:nvSpPr>
          <p:spPr>
            <a:xfrm>
              <a:off x="4494030"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494030"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494030"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494030"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494030"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494030"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494030"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494030"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494030"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494030"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494030"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494030"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494030"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494030"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494030"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494030"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47941"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47941"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47941"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47941"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47941"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47941"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47941"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47941"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47941"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47941"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47941"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47941"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47941"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47941"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47941"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774075" y="2360388"/>
              <a:ext cx="16345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Kazakhstan: 134,000 (23.6%) </a:t>
              </a:r>
            </a:p>
          </p:txBody>
        </p:sp>
        <p:sp>
          <p:nvSpPr>
            <p:cNvPr id="69" name="tx69"/>
            <p:cNvSpPr/>
            <p:nvPr/>
          </p:nvSpPr>
          <p:spPr>
            <a:xfrm>
              <a:off x="4774075" y="2579844"/>
              <a:ext cx="1340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Turkiye: 63,000 (11.1%) </a:t>
              </a:r>
            </a:p>
          </p:txBody>
        </p:sp>
        <p:sp>
          <p:nvSpPr>
            <p:cNvPr id="70" name="tx70"/>
            <p:cNvSpPr/>
            <p:nvPr/>
          </p:nvSpPr>
          <p:spPr>
            <a:xfrm>
              <a:off x="4774075" y="2799300"/>
              <a:ext cx="1721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United Kingdom: 54,000 (9.6%) </a:t>
              </a:r>
            </a:p>
          </p:txBody>
        </p:sp>
        <p:sp>
          <p:nvSpPr>
            <p:cNvPr id="71" name="tx71"/>
            <p:cNvSpPr/>
            <p:nvPr/>
          </p:nvSpPr>
          <p:spPr>
            <a:xfrm>
              <a:off x="4774075" y="3018756"/>
              <a:ext cx="14480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Azerbaijan: 42,000 (7.3%) </a:t>
              </a:r>
            </a:p>
          </p:txBody>
        </p:sp>
        <p:sp>
          <p:nvSpPr>
            <p:cNvPr id="72" name="tx72"/>
            <p:cNvSpPr/>
            <p:nvPr/>
          </p:nvSpPr>
          <p:spPr>
            <a:xfrm>
              <a:off x="4774075" y="3238212"/>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Russian Federation: 37,000 (6.6%) </a:t>
              </a:r>
            </a:p>
          </p:txBody>
        </p:sp>
        <p:sp>
          <p:nvSpPr>
            <p:cNvPr id="73" name="tx73"/>
            <p:cNvSpPr/>
            <p:nvPr/>
          </p:nvSpPr>
          <p:spPr>
            <a:xfrm>
              <a:off x="4774075" y="3457668"/>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Romania: 27,000 (4.7%) </a:t>
              </a:r>
            </a:p>
          </p:txBody>
        </p:sp>
        <p:sp>
          <p:nvSpPr>
            <p:cNvPr id="74" name="tx74"/>
            <p:cNvSpPr/>
            <p:nvPr/>
          </p:nvSpPr>
          <p:spPr>
            <a:xfrm>
              <a:off x="4774075" y="3677124"/>
              <a:ext cx="1383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Tajikistan: 26,000 (4.6%) </a:t>
              </a:r>
            </a:p>
          </p:txBody>
        </p:sp>
        <p:sp>
          <p:nvSpPr>
            <p:cNvPr id="75" name="tx75"/>
            <p:cNvSpPr/>
            <p:nvPr/>
          </p:nvSpPr>
          <p:spPr>
            <a:xfrm>
              <a:off x="4774075" y="3896580"/>
              <a:ext cx="1478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Kyrgyzstan: 22,000 (3.9%) </a:t>
              </a:r>
            </a:p>
          </p:txBody>
        </p:sp>
        <p:sp>
          <p:nvSpPr>
            <p:cNvPr id="76" name="tx76"/>
            <p:cNvSpPr/>
            <p:nvPr/>
          </p:nvSpPr>
          <p:spPr>
            <a:xfrm>
              <a:off x="4774075" y="4116036"/>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Germany: 21,000 (3.7%) </a:t>
              </a:r>
            </a:p>
          </p:txBody>
        </p:sp>
        <p:sp>
          <p:nvSpPr>
            <p:cNvPr id="77" name="tx77"/>
            <p:cNvSpPr/>
            <p:nvPr/>
          </p:nvSpPr>
          <p:spPr>
            <a:xfrm>
              <a:off x="4774075" y="4335492"/>
              <a:ext cx="11932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Italy: 19,000 (3.4%) </a:t>
              </a:r>
            </a:p>
          </p:txBody>
        </p:sp>
        <p:sp>
          <p:nvSpPr>
            <p:cNvPr id="78" name="tx78"/>
            <p:cNvSpPr/>
            <p:nvPr/>
          </p:nvSpPr>
          <p:spPr>
            <a:xfrm>
              <a:off x="4774075" y="4554948"/>
              <a:ext cx="15328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Uzbekistan: 18,000 (3.2%) </a:t>
              </a:r>
            </a:p>
          </p:txBody>
        </p:sp>
        <p:sp>
          <p:nvSpPr>
            <p:cNvPr id="79" name="tx79"/>
            <p:cNvSpPr/>
            <p:nvPr/>
          </p:nvSpPr>
          <p:spPr>
            <a:xfrm>
              <a:off x="4774075" y="4774404"/>
              <a:ext cx="1812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The Netherlands: 17,000 (3.1%) </a:t>
              </a:r>
            </a:p>
          </p:txBody>
        </p:sp>
        <p:sp>
          <p:nvSpPr>
            <p:cNvPr id="80" name="tx80"/>
            <p:cNvSpPr/>
            <p:nvPr/>
          </p:nvSpPr>
          <p:spPr>
            <a:xfrm>
              <a:off x="4774075" y="4993860"/>
              <a:ext cx="1365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Ukraine: 11,000 (1.9%) </a:t>
              </a:r>
            </a:p>
          </p:txBody>
        </p:sp>
        <p:sp>
          <p:nvSpPr>
            <p:cNvPr id="81" name="tx81"/>
            <p:cNvSpPr/>
            <p:nvPr/>
          </p:nvSpPr>
          <p:spPr>
            <a:xfrm>
              <a:off x="4774075" y="5213316"/>
              <a:ext cx="12119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Spain: 7,000 (1.2%) </a:t>
              </a:r>
            </a:p>
          </p:txBody>
        </p:sp>
        <p:sp>
          <p:nvSpPr>
            <p:cNvPr id="82" name="tx82"/>
            <p:cNvSpPr/>
            <p:nvPr/>
          </p:nvSpPr>
          <p:spPr>
            <a:xfrm>
              <a:off x="4774075" y="5432772"/>
              <a:ext cx="1273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France: 6,000 (1.1%) </a:t>
              </a:r>
            </a:p>
          </p:txBody>
        </p:sp>
        <p:sp>
          <p:nvSpPr>
            <p:cNvPr id="83" name="tx83"/>
            <p:cNvSpPr/>
            <p:nvPr/>
          </p:nvSpPr>
          <p:spPr>
            <a:xfrm>
              <a:off x="4774075" y="5652228"/>
              <a:ext cx="12552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Moldova: 6,000 (1%) </a:t>
              </a:r>
            </a:p>
          </p:txBody>
        </p:sp>
        <p:sp>
          <p:nvSpPr>
            <p:cNvPr id="84" name="tx84"/>
            <p:cNvSpPr/>
            <p:nvPr/>
          </p:nvSpPr>
          <p:spPr>
            <a:xfrm>
              <a:off x="7027986" y="2360388"/>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Ireland: 5,000 (&lt;1%) </a:t>
              </a:r>
            </a:p>
          </p:txBody>
        </p:sp>
        <p:sp>
          <p:nvSpPr>
            <p:cNvPr id="85" name="tx85"/>
            <p:cNvSpPr/>
            <p:nvPr/>
          </p:nvSpPr>
          <p:spPr>
            <a:xfrm>
              <a:off x="7027986" y="2579844"/>
              <a:ext cx="12211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Serbia: 5,000 (&lt;1%) </a:t>
              </a:r>
            </a:p>
          </p:txBody>
        </p:sp>
        <p:sp>
          <p:nvSpPr>
            <p:cNvPr id="86" name="tx86"/>
            <p:cNvSpPr/>
            <p:nvPr/>
          </p:nvSpPr>
          <p:spPr>
            <a:xfrm>
              <a:off x="7027986" y="2799300"/>
              <a:ext cx="2116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Bosnia and Herzegovina: 4,000 (&lt;1%) </a:t>
              </a:r>
            </a:p>
          </p:txBody>
        </p:sp>
        <p:sp>
          <p:nvSpPr>
            <p:cNvPr id="87" name="tx87"/>
            <p:cNvSpPr/>
            <p:nvPr/>
          </p:nvSpPr>
          <p:spPr>
            <a:xfrm>
              <a:off x="7027986" y="3018756"/>
              <a:ext cx="12398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Austria: 4,000 (&lt;1%) </a:t>
              </a:r>
            </a:p>
          </p:txBody>
        </p:sp>
        <p:sp>
          <p:nvSpPr>
            <p:cNvPr id="88" name="tx88"/>
            <p:cNvSpPr/>
            <p:nvPr/>
          </p:nvSpPr>
          <p:spPr>
            <a:xfrm>
              <a:off x="7027986" y="3238212"/>
              <a:ext cx="12461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Poland: 3,000 (&lt;1%) </a:t>
              </a:r>
            </a:p>
          </p:txBody>
        </p:sp>
        <p:sp>
          <p:nvSpPr>
            <p:cNvPr id="89" name="tx89"/>
            <p:cNvSpPr/>
            <p:nvPr/>
          </p:nvSpPr>
          <p:spPr>
            <a:xfrm>
              <a:off x="7027986" y="3457668"/>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Sweden: 3,000 (&lt;1%) </a:t>
              </a:r>
            </a:p>
          </p:txBody>
        </p:sp>
        <p:sp>
          <p:nvSpPr>
            <p:cNvPr id="90" name="tx90"/>
            <p:cNvSpPr/>
            <p:nvPr/>
          </p:nvSpPr>
          <p:spPr>
            <a:xfrm>
              <a:off x="7027986" y="3677124"/>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Czechia: 3,000 (&lt;1%) </a:t>
              </a:r>
            </a:p>
          </p:txBody>
        </p:sp>
        <p:sp>
          <p:nvSpPr>
            <p:cNvPr id="91" name="tx91"/>
            <p:cNvSpPr/>
            <p:nvPr/>
          </p:nvSpPr>
          <p:spPr>
            <a:xfrm>
              <a:off x="7027986" y="3896580"/>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Switzerland: 2,000 (&lt;1%) </a:t>
              </a:r>
            </a:p>
          </p:txBody>
        </p:sp>
        <p:sp>
          <p:nvSpPr>
            <p:cNvPr id="92" name="tx92"/>
            <p:cNvSpPr/>
            <p:nvPr/>
          </p:nvSpPr>
          <p:spPr>
            <a:xfrm>
              <a:off x="7027986" y="4116036"/>
              <a:ext cx="125839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Croatia: 2,000 (&lt;1%) </a:t>
              </a:r>
            </a:p>
          </p:txBody>
        </p:sp>
        <p:sp>
          <p:nvSpPr>
            <p:cNvPr id="93" name="tx93"/>
            <p:cNvSpPr/>
            <p:nvPr/>
          </p:nvSpPr>
          <p:spPr>
            <a:xfrm>
              <a:off x="7027986" y="4335492"/>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Belgium: 2,000 (&lt;1%) </a:t>
              </a:r>
            </a:p>
          </p:txBody>
        </p:sp>
        <p:sp>
          <p:nvSpPr>
            <p:cNvPr id="94" name="tx94"/>
            <p:cNvSpPr/>
            <p:nvPr/>
          </p:nvSpPr>
          <p:spPr>
            <a:xfrm>
              <a:off x="7027986" y="4554948"/>
              <a:ext cx="132048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Slovakia: 2,000 (&lt;1%) </a:t>
              </a:r>
            </a:p>
          </p:txBody>
        </p:sp>
        <p:sp>
          <p:nvSpPr>
            <p:cNvPr id="95" name="tx95"/>
            <p:cNvSpPr/>
            <p:nvPr/>
          </p:nvSpPr>
          <p:spPr>
            <a:xfrm>
              <a:off x="7027986" y="4774404"/>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Bulgaria: 2,000 (&lt;1%) </a:t>
              </a:r>
            </a:p>
          </p:txBody>
        </p:sp>
        <p:sp>
          <p:nvSpPr>
            <p:cNvPr id="96" name="tx96"/>
            <p:cNvSpPr/>
            <p:nvPr/>
          </p:nvSpPr>
          <p:spPr>
            <a:xfrm>
              <a:off x="7027986" y="4993860"/>
              <a:ext cx="17493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North Macedonia: 2,000 (&lt;1%) </a:t>
              </a:r>
            </a:p>
          </p:txBody>
        </p:sp>
        <p:sp>
          <p:nvSpPr>
            <p:cNvPr id="97" name="tx97"/>
            <p:cNvSpPr/>
            <p:nvPr/>
          </p:nvSpPr>
          <p:spPr>
            <a:xfrm>
              <a:off x="7027986" y="5213316"/>
              <a:ext cx="13514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Denmark: 2,000 (&lt;1%) </a:t>
              </a:r>
            </a:p>
          </p:txBody>
        </p:sp>
        <p:sp>
          <p:nvSpPr>
            <p:cNvPr id="98" name="tx98"/>
            <p:cNvSpPr/>
            <p:nvPr/>
          </p:nvSpPr>
          <p:spPr>
            <a:xfrm>
              <a:off x="7027986" y="5432772"/>
              <a:ext cx="20692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23 countries: 17,000 (3%) </a:t>
              </a:r>
            </a:p>
          </p:txBody>
        </p:sp>
        <p:sp>
          <p:nvSpPr>
            <p:cNvPr id="99" name="tx99"/>
            <p:cNvSpPr/>
            <p:nvPr/>
          </p:nvSpPr>
          <p:spPr>
            <a:xfrm>
              <a:off x="274320" y="1722249"/>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DTP1 unvaccinated (% of total unvaccinated)</a:t>
              </a:r>
            </a:p>
          </p:txBody>
        </p:sp>
        <p:sp>
          <p:nvSpPr>
            <p:cNvPr id="100" name="tx100"/>
            <p:cNvSpPr/>
            <p:nvPr/>
          </p:nvSpPr>
          <p:spPr>
            <a:xfrm>
              <a:off x="251047" y="6085723"/>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367542" y="620642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796487" y="632712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4 countries accounted for over half (51.6%) of all zero-dose children in EUR.
Kazakhstan had the highest number of children who did not receive DTP1 (n=134,000), which is approximately 23.6% of all zero-dose children in EUR (n=566,000).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4 countries accounted for over half of all zero-dose children in EUR, with Kazakhstan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31873" y="4333164"/>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5" name="pl5"/>
            <p:cNvSpPr/>
            <p:nvPr/>
          </p:nvSpPr>
          <p:spPr>
            <a:xfrm>
              <a:off x="831873" y="3233347"/>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6" name="pl6"/>
            <p:cNvSpPr/>
            <p:nvPr/>
          </p:nvSpPr>
          <p:spPr>
            <a:xfrm>
              <a:off x="831873" y="2133529"/>
              <a:ext cx="8242537" cy="0"/>
            </a:xfrm>
            <a:custGeom>
              <a:avLst/>
              <a:pathLst>
                <a:path w="8242537" h="0">
                  <a:moveTo>
                    <a:pt x="0" y="0"/>
                  </a:moveTo>
                  <a:lnTo>
                    <a:pt x="8242537" y="0"/>
                  </a:lnTo>
                  <a:lnTo>
                    <a:pt x="8242537" y="0"/>
                  </a:lnTo>
                </a:path>
              </a:pathLst>
            </a:custGeom>
            <a:ln w="6775" cap="flat">
              <a:solidFill>
                <a:srgbClr val="EBEBEB">
                  <a:alpha val="100000"/>
                </a:srgbClr>
              </a:solidFill>
              <a:prstDash val="solid"/>
              <a:round/>
            </a:ln>
          </p:spPr>
          <p:txBody>
            <a:bodyPr/>
            <a:lstStyle/>
            <a:p/>
          </p:txBody>
        </p:sp>
        <p:sp>
          <p:nvSpPr>
            <p:cNvPr id="7" name="pl7"/>
            <p:cNvSpPr/>
            <p:nvPr/>
          </p:nvSpPr>
          <p:spPr>
            <a:xfrm>
              <a:off x="831873" y="4883073"/>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8" name="pl8"/>
            <p:cNvSpPr/>
            <p:nvPr/>
          </p:nvSpPr>
          <p:spPr>
            <a:xfrm>
              <a:off x="831873" y="3783256"/>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9" name="pl9"/>
            <p:cNvSpPr/>
            <p:nvPr/>
          </p:nvSpPr>
          <p:spPr>
            <a:xfrm>
              <a:off x="831873" y="2683438"/>
              <a:ext cx="8242537" cy="0"/>
            </a:xfrm>
            <a:custGeom>
              <a:avLst/>
              <a:pathLst>
                <a:path w="8242537" h="0">
                  <a:moveTo>
                    <a:pt x="0" y="0"/>
                  </a:moveTo>
                  <a:lnTo>
                    <a:pt x="8242537" y="0"/>
                  </a:lnTo>
                  <a:lnTo>
                    <a:pt x="8242537" y="0"/>
                  </a:lnTo>
                </a:path>
              </a:pathLst>
            </a:custGeom>
            <a:ln w="13550" cap="flat">
              <a:solidFill>
                <a:srgbClr val="EBEBEB">
                  <a:alpha val="100000"/>
                </a:srgbClr>
              </a:solidFill>
              <a:prstDash val="solid"/>
              <a:round/>
            </a:ln>
          </p:spPr>
          <p:txBody>
            <a:bodyPr/>
            <a:lstStyle/>
            <a:p/>
          </p:txBody>
        </p:sp>
        <p:sp>
          <p:nvSpPr>
            <p:cNvPr id="10" name="pl10"/>
            <p:cNvSpPr/>
            <p:nvPr/>
          </p:nvSpPr>
          <p:spPr>
            <a:xfrm>
              <a:off x="92483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07976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23470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38963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54457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69950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85444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00937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164314"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19249"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47418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62911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78405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93898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309392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4885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0379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55872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71366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868598"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023533"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17846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433340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48833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64327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79820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95314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510807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26301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5417947"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572882"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72781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88275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603768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619262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634755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50249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65742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81236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96729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7122231"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7277166"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743210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58703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74197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89690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805184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820677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836171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51664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67158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826515"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981450" y="1592799"/>
              <a:ext cx="0" cy="3290273"/>
            </a:xfrm>
            <a:custGeom>
              <a:avLst/>
              <a:pathLst>
                <a:path w="0" h="3290273">
                  <a:moveTo>
                    <a:pt x="0" y="3290273"/>
                  </a:moveTo>
                  <a:lnTo>
                    <a:pt x="0" y="0"/>
                  </a:lnTo>
                  <a:lnTo>
                    <a:pt x="0" y="0"/>
                  </a:lnTo>
                </a:path>
              </a:pathLst>
            </a:custGeom>
            <a:ln w="13550" cap="flat">
              <a:solidFill>
                <a:srgbClr val="EBEBEB">
                  <a:alpha val="100000"/>
                </a:srgbClr>
              </a:solidFill>
              <a:prstDash val="solid"/>
              <a:round/>
            </a:ln>
          </p:spPr>
          <p:txBody>
            <a:bodyPr/>
            <a:lstStyle/>
            <a:p/>
          </p:txBody>
        </p:sp>
        <p:sp>
          <p:nvSpPr>
            <p:cNvPr id="63" name="rc63"/>
            <p:cNvSpPr/>
            <p:nvPr/>
          </p:nvSpPr>
          <p:spPr>
            <a:xfrm>
              <a:off x="7362380" y="4871085"/>
              <a:ext cx="139441" cy="1198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4" name="rc64"/>
            <p:cNvSpPr/>
            <p:nvPr/>
          </p:nvSpPr>
          <p:spPr>
            <a:xfrm>
              <a:off x="8756794" y="4882831"/>
              <a:ext cx="139441" cy="24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5" name="rc65"/>
            <p:cNvSpPr/>
            <p:nvPr/>
          </p:nvSpPr>
          <p:spPr>
            <a:xfrm>
              <a:off x="7672250" y="4875440"/>
              <a:ext cx="139441" cy="763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6" name="rc66"/>
            <p:cNvSpPr/>
            <p:nvPr/>
          </p:nvSpPr>
          <p:spPr>
            <a:xfrm>
              <a:off x="3798877" y="4800345"/>
              <a:ext cx="139441" cy="8272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7" name="rc67"/>
            <p:cNvSpPr/>
            <p:nvPr/>
          </p:nvSpPr>
          <p:spPr>
            <a:xfrm>
              <a:off x="1319918" y="3969631"/>
              <a:ext cx="139441" cy="913442"/>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68" name="rc68"/>
            <p:cNvSpPr/>
            <p:nvPr/>
          </p:nvSpPr>
          <p:spPr>
            <a:xfrm>
              <a:off x="6587705" y="4855710"/>
              <a:ext cx="139441" cy="2736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69" name="rc69"/>
            <p:cNvSpPr/>
            <p:nvPr/>
          </p:nvSpPr>
          <p:spPr>
            <a:xfrm>
              <a:off x="4728486" y="4838662"/>
              <a:ext cx="139441" cy="4441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0" name="rc70"/>
            <p:cNvSpPr/>
            <p:nvPr/>
          </p:nvSpPr>
          <p:spPr>
            <a:xfrm>
              <a:off x="3643942" y="4792734"/>
              <a:ext cx="139441" cy="9033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1" name="rc71"/>
            <p:cNvSpPr/>
            <p:nvPr/>
          </p:nvSpPr>
          <p:spPr>
            <a:xfrm>
              <a:off x="5038356" y="4843392"/>
              <a:ext cx="139441" cy="3968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2" name="rc72"/>
            <p:cNvSpPr/>
            <p:nvPr/>
          </p:nvSpPr>
          <p:spPr>
            <a:xfrm>
              <a:off x="4573551" y="4835495"/>
              <a:ext cx="139441" cy="4757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73" name="rc73"/>
            <p:cNvSpPr/>
            <p:nvPr/>
          </p:nvSpPr>
          <p:spPr>
            <a:xfrm>
              <a:off x="7827184" y="4880015"/>
              <a:ext cx="139441" cy="305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4" name="rc74"/>
            <p:cNvSpPr/>
            <p:nvPr/>
          </p:nvSpPr>
          <p:spPr>
            <a:xfrm>
              <a:off x="4263682" y="4825816"/>
              <a:ext cx="139441" cy="572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5" name="rc75"/>
            <p:cNvSpPr/>
            <p:nvPr/>
          </p:nvSpPr>
          <p:spPr>
            <a:xfrm>
              <a:off x="5348226" y="4844073"/>
              <a:ext cx="139441" cy="38999"/>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6" name="rc76"/>
            <p:cNvSpPr/>
            <p:nvPr/>
          </p:nvSpPr>
          <p:spPr>
            <a:xfrm>
              <a:off x="6122900" y="4850452"/>
              <a:ext cx="139441" cy="32620"/>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77" name="rc77"/>
            <p:cNvSpPr/>
            <p:nvPr/>
          </p:nvSpPr>
          <p:spPr>
            <a:xfrm>
              <a:off x="6742640" y="4863782"/>
              <a:ext cx="139441" cy="1929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8" name="rc78"/>
            <p:cNvSpPr/>
            <p:nvPr/>
          </p:nvSpPr>
          <p:spPr>
            <a:xfrm>
              <a:off x="3024202" y="4743880"/>
              <a:ext cx="139441" cy="13919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79" name="rc79"/>
            <p:cNvSpPr/>
            <p:nvPr/>
          </p:nvSpPr>
          <p:spPr>
            <a:xfrm>
              <a:off x="6432770" y="4855446"/>
              <a:ext cx="139441" cy="2762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0" name="rc80"/>
            <p:cNvSpPr/>
            <p:nvPr/>
          </p:nvSpPr>
          <p:spPr>
            <a:xfrm>
              <a:off x="2094593" y="4416970"/>
              <a:ext cx="139441" cy="46610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1" name="rc81"/>
            <p:cNvSpPr/>
            <p:nvPr/>
          </p:nvSpPr>
          <p:spPr>
            <a:xfrm>
              <a:off x="6277835" y="4853158"/>
              <a:ext cx="139441" cy="29915"/>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2" name="rc82"/>
            <p:cNvSpPr/>
            <p:nvPr/>
          </p:nvSpPr>
          <p:spPr>
            <a:xfrm>
              <a:off x="7052510" y="4864574"/>
              <a:ext cx="139441" cy="18498"/>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3" name="rc83"/>
            <p:cNvSpPr/>
            <p:nvPr/>
          </p:nvSpPr>
          <p:spPr>
            <a:xfrm>
              <a:off x="8137054" y="4881159"/>
              <a:ext cx="139441" cy="191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4" name="rc84"/>
            <p:cNvSpPr/>
            <p:nvPr/>
          </p:nvSpPr>
          <p:spPr>
            <a:xfrm>
              <a:off x="3334072" y="4767592"/>
              <a:ext cx="139441" cy="115480"/>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85" name="rc85"/>
            <p:cNvSpPr/>
            <p:nvPr/>
          </p:nvSpPr>
          <p:spPr>
            <a:xfrm>
              <a:off x="5813031" y="4845459"/>
              <a:ext cx="139441" cy="3761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6" name="rc86"/>
            <p:cNvSpPr/>
            <p:nvPr/>
          </p:nvSpPr>
          <p:spPr>
            <a:xfrm>
              <a:off x="2249528" y="4463141"/>
              <a:ext cx="139441" cy="41993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87" name="rc87"/>
            <p:cNvSpPr/>
            <p:nvPr/>
          </p:nvSpPr>
          <p:spPr>
            <a:xfrm>
              <a:off x="855114" y="1945329"/>
              <a:ext cx="139441" cy="2937744"/>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88" name="rc88"/>
            <p:cNvSpPr/>
            <p:nvPr/>
          </p:nvSpPr>
          <p:spPr>
            <a:xfrm>
              <a:off x="1939658" y="4394908"/>
              <a:ext cx="139441" cy="488164"/>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89" name="rc89"/>
            <p:cNvSpPr/>
            <p:nvPr/>
          </p:nvSpPr>
          <p:spPr>
            <a:xfrm>
              <a:off x="7982119" y="4880059"/>
              <a:ext cx="139441" cy="301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0" name="rc90"/>
            <p:cNvSpPr/>
            <p:nvPr/>
          </p:nvSpPr>
          <p:spPr>
            <a:xfrm>
              <a:off x="5503161" y="4844293"/>
              <a:ext cx="139441" cy="38779"/>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1" name="rc91"/>
            <p:cNvSpPr/>
            <p:nvPr/>
          </p:nvSpPr>
          <p:spPr>
            <a:xfrm>
              <a:off x="8291989" y="4881555"/>
              <a:ext cx="139441" cy="151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2" name="rc92"/>
            <p:cNvSpPr/>
            <p:nvPr/>
          </p:nvSpPr>
          <p:spPr>
            <a:xfrm>
              <a:off x="8446924" y="4882149"/>
              <a:ext cx="139441" cy="92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3" name="rc93"/>
            <p:cNvSpPr/>
            <p:nvPr/>
          </p:nvSpPr>
          <p:spPr>
            <a:xfrm>
              <a:off x="8911729" y="4882985"/>
              <a:ext cx="139441" cy="8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4" name="rc94"/>
            <p:cNvSpPr/>
            <p:nvPr/>
          </p:nvSpPr>
          <p:spPr>
            <a:xfrm>
              <a:off x="7207445" y="4870821"/>
              <a:ext cx="139441" cy="1225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5" name="rc95"/>
            <p:cNvSpPr/>
            <p:nvPr/>
          </p:nvSpPr>
          <p:spPr>
            <a:xfrm>
              <a:off x="2559398" y="4500864"/>
              <a:ext cx="139441" cy="382208"/>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96" name="rc96"/>
            <p:cNvSpPr/>
            <p:nvPr/>
          </p:nvSpPr>
          <p:spPr>
            <a:xfrm>
              <a:off x="5193291" y="4843809"/>
              <a:ext cx="139441" cy="39263"/>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97" name="rc97"/>
            <p:cNvSpPr/>
            <p:nvPr/>
          </p:nvSpPr>
          <p:spPr>
            <a:xfrm>
              <a:off x="7517315" y="4871437"/>
              <a:ext cx="139441" cy="1163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8" name="rc98"/>
            <p:cNvSpPr/>
            <p:nvPr/>
          </p:nvSpPr>
          <p:spPr>
            <a:xfrm>
              <a:off x="3953812" y="4817832"/>
              <a:ext cx="139441" cy="6524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99" name="rc99"/>
            <p:cNvSpPr/>
            <p:nvPr/>
          </p:nvSpPr>
          <p:spPr>
            <a:xfrm>
              <a:off x="6897575" y="4864266"/>
              <a:ext cx="139441" cy="1880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0" name="rc100"/>
            <p:cNvSpPr/>
            <p:nvPr/>
          </p:nvSpPr>
          <p:spPr>
            <a:xfrm>
              <a:off x="3179137" y="4761323"/>
              <a:ext cx="139441" cy="121749"/>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1" name="rc101"/>
            <p:cNvSpPr/>
            <p:nvPr/>
          </p:nvSpPr>
          <p:spPr>
            <a:xfrm>
              <a:off x="1629788" y="4296716"/>
              <a:ext cx="139441" cy="5863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2" name="rc102"/>
            <p:cNvSpPr/>
            <p:nvPr/>
          </p:nvSpPr>
          <p:spPr>
            <a:xfrm>
              <a:off x="1474853" y="4066459"/>
              <a:ext cx="139441" cy="81661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3" name="rc103"/>
            <p:cNvSpPr/>
            <p:nvPr/>
          </p:nvSpPr>
          <p:spPr>
            <a:xfrm>
              <a:off x="8601859" y="4882611"/>
              <a:ext cx="139441" cy="461"/>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104" name="rc104"/>
            <p:cNvSpPr/>
            <p:nvPr/>
          </p:nvSpPr>
          <p:spPr>
            <a:xfrm>
              <a:off x="3489007" y="4781098"/>
              <a:ext cx="139441" cy="10197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5" name="rc105"/>
            <p:cNvSpPr/>
            <p:nvPr/>
          </p:nvSpPr>
          <p:spPr>
            <a:xfrm>
              <a:off x="4883421" y="4839542"/>
              <a:ext cx="139441" cy="43530"/>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6" name="rc106"/>
            <p:cNvSpPr/>
            <p:nvPr/>
          </p:nvSpPr>
          <p:spPr>
            <a:xfrm>
              <a:off x="5658096" y="4845261"/>
              <a:ext cx="139441" cy="3781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07" name="rc107"/>
            <p:cNvSpPr/>
            <p:nvPr/>
          </p:nvSpPr>
          <p:spPr>
            <a:xfrm>
              <a:off x="2869267" y="4738139"/>
              <a:ext cx="139441" cy="144933"/>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8" name="rc108"/>
            <p:cNvSpPr/>
            <p:nvPr/>
          </p:nvSpPr>
          <p:spPr>
            <a:xfrm>
              <a:off x="4108747" y="4819152"/>
              <a:ext cx="139441" cy="63921"/>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09" name="rc109"/>
            <p:cNvSpPr/>
            <p:nvPr/>
          </p:nvSpPr>
          <p:spPr>
            <a:xfrm>
              <a:off x="4418617" y="4829226"/>
              <a:ext cx="139441" cy="5384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0" name="rc110"/>
            <p:cNvSpPr/>
            <p:nvPr/>
          </p:nvSpPr>
          <p:spPr>
            <a:xfrm>
              <a:off x="1784723" y="4311828"/>
              <a:ext cx="139441" cy="571245"/>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1" name="rc111"/>
            <p:cNvSpPr/>
            <p:nvPr/>
          </p:nvSpPr>
          <p:spPr>
            <a:xfrm>
              <a:off x="5967966" y="4850320"/>
              <a:ext cx="139441" cy="32752"/>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2" name="rc112"/>
            <p:cNvSpPr/>
            <p:nvPr/>
          </p:nvSpPr>
          <p:spPr>
            <a:xfrm>
              <a:off x="1010049" y="3503572"/>
              <a:ext cx="139441" cy="1379501"/>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3" name="rc113"/>
            <p:cNvSpPr/>
            <p:nvPr/>
          </p:nvSpPr>
          <p:spPr>
            <a:xfrm>
              <a:off x="2714333" y="4641905"/>
              <a:ext cx="139441" cy="241167"/>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4" name="rc114"/>
            <p:cNvSpPr/>
            <p:nvPr/>
          </p:nvSpPr>
          <p:spPr>
            <a:xfrm>
              <a:off x="1164983" y="3689969"/>
              <a:ext cx="139441" cy="1193103"/>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115" name="rc115"/>
            <p:cNvSpPr/>
            <p:nvPr/>
          </p:nvSpPr>
          <p:spPr>
            <a:xfrm>
              <a:off x="2404463" y="4486369"/>
              <a:ext cx="139441" cy="396704"/>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116" name="tx116"/>
            <p:cNvSpPr/>
            <p:nvPr/>
          </p:nvSpPr>
          <p:spPr>
            <a:xfrm rot="-5400000">
              <a:off x="729016" y="2180659"/>
              <a:ext cx="39163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134,000</a:t>
              </a:r>
            </a:p>
          </p:txBody>
        </p:sp>
        <p:sp>
          <p:nvSpPr>
            <p:cNvPr id="117" name="tx117"/>
            <p:cNvSpPr/>
            <p:nvPr/>
          </p:nvSpPr>
          <p:spPr>
            <a:xfrm rot="-5400000">
              <a:off x="7264902" y="459819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18" name="tx118"/>
            <p:cNvSpPr/>
            <p:nvPr/>
          </p:nvSpPr>
          <p:spPr>
            <a:xfrm rot="-5400000">
              <a:off x="8704488" y="467317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19" name="tx119"/>
            <p:cNvSpPr/>
            <p:nvPr/>
          </p:nvSpPr>
          <p:spPr>
            <a:xfrm rot="-5400000">
              <a:off x="7619944" y="466578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&lt;500</a:t>
              </a:r>
            </a:p>
          </p:txBody>
        </p:sp>
        <p:sp>
          <p:nvSpPr>
            <p:cNvPr id="120" name="tx120"/>
            <p:cNvSpPr/>
            <p:nvPr/>
          </p:nvSpPr>
          <p:spPr>
            <a:xfrm rot="-5400000">
              <a:off x="3733038" y="457174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21" name="tx121"/>
            <p:cNvSpPr/>
            <p:nvPr/>
          </p:nvSpPr>
          <p:spPr>
            <a:xfrm rot="-5400000">
              <a:off x="1223950" y="369884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42,000</a:t>
              </a:r>
            </a:p>
          </p:txBody>
        </p:sp>
        <p:sp>
          <p:nvSpPr>
            <p:cNvPr id="122" name="tx122"/>
            <p:cNvSpPr/>
            <p:nvPr/>
          </p:nvSpPr>
          <p:spPr>
            <a:xfrm rot="-5400000">
              <a:off x="6521866" y="462711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23" name="tx123"/>
            <p:cNvSpPr/>
            <p:nvPr/>
          </p:nvSpPr>
          <p:spPr>
            <a:xfrm rot="-5400000">
              <a:off x="4662647" y="461006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24" name="tx124"/>
            <p:cNvSpPr/>
            <p:nvPr/>
          </p:nvSpPr>
          <p:spPr>
            <a:xfrm rot="-5400000">
              <a:off x="3578103" y="4564134"/>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4,000</a:t>
              </a:r>
            </a:p>
          </p:txBody>
        </p:sp>
        <p:sp>
          <p:nvSpPr>
            <p:cNvPr id="125" name="tx125"/>
            <p:cNvSpPr/>
            <p:nvPr/>
          </p:nvSpPr>
          <p:spPr>
            <a:xfrm rot="-5400000">
              <a:off x="4972517" y="461479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26" name="tx126"/>
            <p:cNvSpPr/>
            <p:nvPr/>
          </p:nvSpPr>
          <p:spPr>
            <a:xfrm rot="-5400000">
              <a:off x="4507712" y="4606895"/>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27" name="tx127"/>
            <p:cNvSpPr/>
            <p:nvPr/>
          </p:nvSpPr>
          <p:spPr>
            <a:xfrm rot="-5400000">
              <a:off x="7774878" y="467036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28" name="tx128"/>
            <p:cNvSpPr/>
            <p:nvPr/>
          </p:nvSpPr>
          <p:spPr>
            <a:xfrm rot="-5400000">
              <a:off x="4197843" y="459721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29" name="tx129"/>
            <p:cNvSpPr/>
            <p:nvPr/>
          </p:nvSpPr>
          <p:spPr>
            <a:xfrm rot="-5400000">
              <a:off x="5282387" y="461547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30" name="tx130"/>
            <p:cNvSpPr/>
            <p:nvPr/>
          </p:nvSpPr>
          <p:spPr>
            <a:xfrm rot="-5400000">
              <a:off x="6057061" y="462185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1" name="tx131"/>
            <p:cNvSpPr/>
            <p:nvPr/>
          </p:nvSpPr>
          <p:spPr>
            <a:xfrm rot="-5400000">
              <a:off x="6645163" y="4590889"/>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2" name="tx132"/>
            <p:cNvSpPr/>
            <p:nvPr/>
          </p:nvSpPr>
          <p:spPr>
            <a:xfrm rot="-5400000">
              <a:off x="2958363" y="451528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33" name="tx133"/>
            <p:cNvSpPr/>
            <p:nvPr/>
          </p:nvSpPr>
          <p:spPr>
            <a:xfrm rot="-5400000">
              <a:off x="6366931" y="462684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4" name="tx134"/>
            <p:cNvSpPr/>
            <p:nvPr/>
          </p:nvSpPr>
          <p:spPr>
            <a:xfrm rot="-5400000">
              <a:off x="1998624" y="414618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21,000</a:t>
              </a:r>
            </a:p>
          </p:txBody>
        </p:sp>
        <p:sp>
          <p:nvSpPr>
            <p:cNvPr id="135" name="tx135"/>
            <p:cNvSpPr/>
            <p:nvPr/>
          </p:nvSpPr>
          <p:spPr>
            <a:xfrm rot="-5400000">
              <a:off x="6211996" y="462455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36" name="tx136"/>
            <p:cNvSpPr/>
            <p:nvPr/>
          </p:nvSpPr>
          <p:spPr>
            <a:xfrm rot="-5400000">
              <a:off x="6955033" y="4591681"/>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37" name="tx137"/>
            <p:cNvSpPr/>
            <p:nvPr/>
          </p:nvSpPr>
          <p:spPr>
            <a:xfrm rot="-5400000">
              <a:off x="8084748" y="467150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38" name="tx138"/>
            <p:cNvSpPr/>
            <p:nvPr/>
          </p:nvSpPr>
          <p:spPr>
            <a:xfrm rot="-5400000">
              <a:off x="3268233" y="453899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39" name="tx139"/>
            <p:cNvSpPr/>
            <p:nvPr/>
          </p:nvSpPr>
          <p:spPr>
            <a:xfrm rot="-5400000">
              <a:off x="5747192" y="461685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40" name="tx140"/>
            <p:cNvSpPr/>
            <p:nvPr/>
          </p:nvSpPr>
          <p:spPr>
            <a:xfrm rot="-5400000">
              <a:off x="2153559" y="4192359"/>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19,000</a:t>
              </a:r>
            </a:p>
          </p:txBody>
        </p:sp>
        <p:sp>
          <p:nvSpPr>
            <p:cNvPr id="141" name="tx141"/>
            <p:cNvSpPr/>
            <p:nvPr/>
          </p:nvSpPr>
          <p:spPr>
            <a:xfrm rot="-5400000">
              <a:off x="1843689" y="412412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22,000</a:t>
              </a:r>
            </a:p>
          </p:txBody>
        </p:sp>
        <p:sp>
          <p:nvSpPr>
            <p:cNvPr id="142" name="tx142"/>
            <p:cNvSpPr/>
            <p:nvPr/>
          </p:nvSpPr>
          <p:spPr>
            <a:xfrm rot="-5400000">
              <a:off x="7929813" y="4670406"/>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&lt;200</a:t>
              </a:r>
            </a:p>
          </p:txBody>
        </p:sp>
        <p:sp>
          <p:nvSpPr>
            <p:cNvPr id="143" name="tx143"/>
            <p:cNvSpPr/>
            <p:nvPr/>
          </p:nvSpPr>
          <p:spPr>
            <a:xfrm rot="-5400000">
              <a:off x="5437322" y="461569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44" name="tx144"/>
            <p:cNvSpPr/>
            <p:nvPr/>
          </p:nvSpPr>
          <p:spPr>
            <a:xfrm rot="-5400000">
              <a:off x="8239683" y="4671902"/>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5" name="tx145"/>
            <p:cNvSpPr/>
            <p:nvPr/>
          </p:nvSpPr>
          <p:spPr>
            <a:xfrm rot="-5400000">
              <a:off x="8394618" y="4672495"/>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6" name="tx146"/>
            <p:cNvSpPr/>
            <p:nvPr/>
          </p:nvSpPr>
          <p:spPr>
            <a:xfrm rot="-5400000">
              <a:off x="8859423" y="4673331"/>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47" name="tx147"/>
            <p:cNvSpPr/>
            <p:nvPr/>
          </p:nvSpPr>
          <p:spPr>
            <a:xfrm rot="-5400000">
              <a:off x="7109968" y="4597927"/>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48" name="tx148"/>
            <p:cNvSpPr/>
            <p:nvPr/>
          </p:nvSpPr>
          <p:spPr>
            <a:xfrm rot="-5400000">
              <a:off x="2463429" y="4230083"/>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17,000</a:t>
              </a:r>
            </a:p>
          </p:txBody>
        </p:sp>
        <p:sp>
          <p:nvSpPr>
            <p:cNvPr id="149" name="tx149"/>
            <p:cNvSpPr/>
            <p:nvPr/>
          </p:nvSpPr>
          <p:spPr>
            <a:xfrm rot="-5400000">
              <a:off x="5127452" y="461520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0" name="tx150"/>
            <p:cNvSpPr/>
            <p:nvPr/>
          </p:nvSpPr>
          <p:spPr>
            <a:xfrm rot="-5400000">
              <a:off x="7419837" y="4598543"/>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51" name="tx151"/>
            <p:cNvSpPr/>
            <p:nvPr/>
          </p:nvSpPr>
          <p:spPr>
            <a:xfrm rot="-5400000">
              <a:off x="3887973" y="458923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52" name="tx152"/>
            <p:cNvSpPr/>
            <p:nvPr/>
          </p:nvSpPr>
          <p:spPr>
            <a:xfrm rot="-5400000">
              <a:off x="6800098" y="4591373"/>
              <a:ext cx="33439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&lt;1,000</a:t>
              </a:r>
            </a:p>
          </p:txBody>
        </p:sp>
        <p:sp>
          <p:nvSpPr>
            <p:cNvPr id="153" name="tx153"/>
            <p:cNvSpPr/>
            <p:nvPr/>
          </p:nvSpPr>
          <p:spPr>
            <a:xfrm rot="-5400000">
              <a:off x="3113298" y="4532723"/>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6,000</a:t>
              </a:r>
            </a:p>
          </p:txBody>
        </p:sp>
        <p:sp>
          <p:nvSpPr>
            <p:cNvPr id="154" name="tx154"/>
            <p:cNvSpPr/>
            <p:nvPr/>
          </p:nvSpPr>
          <p:spPr>
            <a:xfrm rot="-5400000">
              <a:off x="1533820" y="4025935"/>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27,000</a:t>
              </a:r>
            </a:p>
          </p:txBody>
        </p:sp>
        <p:sp>
          <p:nvSpPr>
            <p:cNvPr id="155" name="tx155"/>
            <p:cNvSpPr/>
            <p:nvPr/>
          </p:nvSpPr>
          <p:spPr>
            <a:xfrm rot="-5400000">
              <a:off x="1378885" y="379567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37,000</a:t>
              </a:r>
            </a:p>
          </p:txBody>
        </p:sp>
        <p:sp>
          <p:nvSpPr>
            <p:cNvPr id="156" name="tx156"/>
            <p:cNvSpPr/>
            <p:nvPr/>
          </p:nvSpPr>
          <p:spPr>
            <a:xfrm rot="-5400000">
              <a:off x="8549553" y="4672957"/>
              <a:ext cx="24405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&lt;100</a:t>
              </a:r>
            </a:p>
          </p:txBody>
        </p:sp>
        <p:sp>
          <p:nvSpPr>
            <p:cNvPr id="157" name="tx157"/>
            <p:cNvSpPr/>
            <p:nvPr/>
          </p:nvSpPr>
          <p:spPr>
            <a:xfrm rot="-5400000">
              <a:off x="3423168" y="4552498"/>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5,000</a:t>
              </a:r>
            </a:p>
          </p:txBody>
        </p:sp>
        <p:sp>
          <p:nvSpPr>
            <p:cNvPr id="158" name="tx158"/>
            <p:cNvSpPr/>
            <p:nvPr/>
          </p:nvSpPr>
          <p:spPr>
            <a:xfrm rot="-5400000">
              <a:off x="4817582" y="461094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59" name="tx159"/>
            <p:cNvSpPr/>
            <p:nvPr/>
          </p:nvSpPr>
          <p:spPr>
            <a:xfrm rot="-5400000">
              <a:off x="5592257" y="4616661"/>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60" name="tx160"/>
            <p:cNvSpPr/>
            <p:nvPr/>
          </p:nvSpPr>
          <p:spPr>
            <a:xfrm rot="-5400000">
              <a:off x="2803428" y="4509539"/>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7,000</a:t>
              </a:r>
            </a:p>
          </p:txBody>
        </p:sp>
        <p:sp>
          <p:nvSpPr>
            <p:cNvPr id="161" name="tx161"/>
            <p:cNvSpPr/>
            <p:nvPr/>
          </p:nvSpPr>
          <p:spPr>
            <a:xfrm rot="-5400000">
              <a:off x="4042908" y="4590552"/>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3,000</a:t>
              </a:r>
            </a:p>
          </p:txBody>
        </p:sp>
        <p:sp>
          <p:nvSpPr>
            <p:cNvPr id="162" name="tx162"/>
            <p:cNvSpPr/>
            <p:nvPr/>
          </p:nvSpPr>
          <p:spPr>
            <a:xfrm rot="-5400000">
              <a:off x="4352777" y="4600626"/>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2,000</a:t>
              </a:r>
            </a:p>
          </p:txBody>
        </p:sp>
        <p:sp>
          <p:nvSpPr>
            <p:cNvPr id="163" name="tx163"/>
            <p:cNvSpPr/>
            <p:nvPr/>
          </p:nvSpPr>
          <p:spPr>
            <a:xfrm rot="-5400000">
              <a:off x="1688755" y="4041047"/>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26,000</a:t>
              </a:r>
            </a:p>
          </p:txBody>
        </p:sp>
        <p:sp>
          <p:nvSpPr>
            <p:cNvPr id="164" name="tx164"/>
            <p:cNvSpPr/>
            <p:nvPr/>
          </p:nvSpPr>
          <p:spPr>
            <a:xfrm rot="-5400000">
              <a:off x="5902126" y="4621720"/>
              <a:ext cx="27111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1,000</a:t>
              </a:r>
            </a:p>
          </p:txBody>
        </p:sp>
        <p:sp>
          <p:nvSpPr>
            <p:cNvPr id="165" name="tx165"/>
            <p:cNvSpPr/>
            <p:nvPr/>
          </p:nvSpPr>
          <p:spPr>
            <a:xfrm rot="-5400000">
              <a:off x="914080" y="3232791"/>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63,000</a:t>
              </a:r>
            </a:p>
          </p:txBody>
        </p:sp>
        <p:sp>
          <p:nvSpPr>
            <p:cNvPr id="166" name="tx166"/>
            <p:cNvSpPr/>
            <p:nvPr/>
          </p:nvSpPr>
          <p:spPr>
            <a:xfrm rot="-5400000">
              <a:off x="2622387" y="4376756"/>
              <a:ext cx="32333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11,000</a:t>
              </a:r>
            </a:p>
          </p:txBody>
        </p:sp>
        <p:sp>
          <p:nvSpPr>
            <p:cNvPr id="167" name="tx167"/>
            <p:cNvSpPr/>
            <p:nvPr/>
          </p:nvSpPr>
          <p:spPr>
            <a:xfrm rot="-5400000">
              <a:off x="1069015" y="341918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54,000</a:t>
              </a:r>
            </a:p>
          </p:txBody>
        </p:sp>
        <p:sp>
          <p:nvSpPr>
            <p:cNvPr id="168" name="tx168"/>
            <p:cNvSpPr/>
            <p:nvPr/>
          </p:nvSpPr>
          <p:spPr>
            <a:xfrm rot="-5400000">
              <a:off x="2308494" y="4215588"/>
              <a:ext cx="33137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18,000</a:t>
              </a:r>
            </a:p>
          </p:txBody>
        </p:sp>
        <p:sp>
          <p:nvSpPr>
            <p:cNvPr id="169" name="tx169"/>
            <p:cNvSpPr/>
            <p:nvPr/>
          </p:nvSpPr>
          <p:spPr>
            <a:xfrm>
              <a:off x="632541" y="4843068"/>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70" name="tx170"/>
            <p:cNvSpPr/>
            <p:nvPr/>
          </p:nvSpPr>
          <p:spPr>
            <a:xfrm>
              <a:off x="570361" y="3743251"/>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71" name="tx171"/>
            <p:cNvSpPr/>
            <p:nvPr/>
          </p:nvSpPr>
          <p:spPr>
            <a:xfrm>
              <a:off x="508182" y="2643433"/>
              <a:ext cx="2610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100K</a:t>
              </a:r>
            </a:p>
          </p:txBody>
        </p:sp>
        <p:sp>
          <p:nvSpPr>
            <p:cNvPr id="172" name="tx172"/>
            <p:cNvSpPr/>
            <p:nvPr/>
          </p:nvSpPr>
          <p:spPr>
            <a:xfrm rot="-2700000">
              <a:off x="454546" y="5140503"/>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173" name="tx173"/>
            <p:cNvSpPr/>
            <p:nvPr/>
          </p:nvSpPr>
          <p:spPr>
            <a:xfrm rot="-2700000">
              <a:off x="798905" y="5062041"/>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174" name="tx174"/>
            <p:cNvSpPr/>
            <p:nvPr/>
          </p:nvSpPr>
          <p:spPr>
            <a:xfrm rot="-2700000">
              <a:off x="584201" y="5215151"/>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175" name="tx175"/>
            <p:cNvSpPr/>
            <p:nvPr/>
          </p:nvSpPr>
          <p:spPr>
            <a:xfrm rot="-2700000">
              <a:off x="967194" y="5120685"/>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176" name="tx176"/>
            <p:cNvSpPr/>
            <p:nvPr/>
          </p:nvSpPr>
          <p:spPr>
            <a:xfrm rot="-2700000">
              <a:off x="745621" y="5276640"/>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177" name="tx177"/>
            <p:cNvSpPr/>
            <p:nvPr/>
          </p:nvSpPr>
          <p:spPr>
            <a:xfrm rot="-2700000">
              <a:off x="1346059" y="5092107"/>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178" name="tx178"/>
            <p:cNvSpPr/>
            <p:nvPr/>
          </p:nvSpPr>
          <p:spPr>
            <a:xfrm rot="-2700000">
              <a:off x="1490458" y="5096471"/>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179" name="tx179"/>
            <p:cNvSpPr/>
            <p:nvPr/>
          </p:nvSpPr>
          <p:spPr>
            <a:xfrm rot="-2700000">
              <a:off x="1565783" y="512944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180" name="tx180"/>
            <p:cNvSpPr/>
            <p:nvPr/>
          </p:nvSpPr>
          <p:spPr>
            <a:xfrm rot="-2700000">
              <a:off x="1800250" y="509650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181" name="tx181"/>
            <p:cNvSpPr/>
            <p:nvPr/>
          </p:nvSpPr>
          <p:spPr>
            <a:xfrm rot="-2700000">
              <a:off x="2172551" y="5006467"/>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182" name="tx182"/>
            <p:cNvSpPr/>
            <p:nvPr/>
          </p:nvSpPr>
          <p:spPr>
            <a:xfrm rot="-2700000">
              <a:off x="2030587" y="512944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183" name="tx183"/>
            <p:cNvSpPr/>
            <p:nvPr/>
          </p:nvSpPr>
          <p:spPr>
            <a:xfrm rot="-2700000">
              <a:off x="1952078" y="5226142"/>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184" name="tx184"/>
            <p:cNvSpPr/>
            <p:nvPr/>
          </p:nvSpPr>
          <p:spPr>
            <a:xfrm rot="-2700000">
              <a:off x="2483677" y="5070123"/>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185" name="tx185"/>
            <p:cNvSpPr/>
            <p:nvPr/>
          </p:nvSpPr>
          <p:spPr>
            <a:xfrm rot="-2700000">
              <a:off x="2723295" y="5035046"/>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186" name="tx186"/>
            <p:cNvSpPr/>
            <p:nvPr/>
          </p:nvSpPr>
          <p:spPr>
            <a:xfrm rot="-2700000">
              <a:off x="2825313" y="505696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187" name="tx187"/>
            <p:cNvSpPr/>
            <p:nvPr/>
          </p:nvSpPr>
          <p:spPr>
            <a:xfrm rot="-2700000">
              <a:off x="2916560" y="50833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188" name="tx188"/>
            <p:cNvSpPr/>
            <p:nvPr/>
          </p:nvSpPr>
          <p:spPr>
            <a:xfrm rot="-2700000">
              <a:off x="3140334" y="505483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189" name="tx189"/>
            <p:cNvSpPr/>
            <p:nvPr/>
          </p:nvSpPr>
          <p:spPr>
            <a:xfrm rot="-2700000">
              <a:off x="3311269" y="5048204"/>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190" name="tx190"/>
            <p:cNvSpPr/>
            <p:nvPr/>
          </p:nvSpPr>
          <p:spPr>
            <a:xfrm rot="-2700000">
              <a:off x="2702417" y="5364575"/>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191" name="tx191"/>
            <p:cNvSpPr/>
            <p:nvPr/>
          </p:nvSpPr>
          <p:spPr>
            <a:xfrm rot="-2700000">
              <a:off x="3599987" y="505696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192" name="tx192"/>
            <p:cNvSpPr/>
            <p:nvPr/>
          </p:nvSpPr>
          <p:spPr>
            <a:xfrm rot="-2700000">
              <a:off x="3754766" y="5057030"/>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193" name="tx193"/>
            <p:cNvSpPr/>
            <p:nvPr/>
          </p:nvSpPr>
          <p:spPr>
            <a:xfrm rot="-2700000">
              <a:off x="3862013" y="5076783"/>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194" name="tx194"/>
            <p:cNvSpPr/>
            <p:nvPr/>
          </p:nvSpPr>
          <p:spPr>
            <a:xfrm rot="-2700000">
              <a:off x="4017104" y="507671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195" name="tx195"/>
            <p:cNvSpPr/>
            <p:nvPr/>
          </p:nvSpPr>
          <p:spPr>
            <a:xfrm rot="-2700000">
              <a:off x="4023590" y="5138208"/>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196" name="tx196"/>
            <p:cNvSpPr/>
            <p:nvPr/>
          </p:nvSpPr>
          <p:spPr>
            <a:xfrm rot="-2700000">
              <a:off x="4364047" y="5061362"/>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197" name="tx197"/>
            <p:cNvSpPr/>
            <p:nvPr/>
          </p:nvSpPr>
          <p:spPr>
            <a:xfrm rot="-2700000">
              <a:off x="4481909" y="5076718"/>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198" name="tx198"/>
            <p:cNvSpPr/>
            <p:nvPr/>
          </p:nvSpPr>
          <p:spPr>
            <a:xfrm rot="-2700000">
              <a:off x="4620922" y="5083313"/>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199" name="tx199"/>
            <p:cNvSpPr/>
            <p:nvPr/>
          </p:nvSpPr>
          <p:spPr>
            <a:xfrm rot="-2700000">
              <a:off x="4786393" y="5078949"/>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200" name="tx200"/>
            <p:cNvSpPr/>
            <p:nvPr/>
          </p:nvSpPr>
          <p:spPr>
            <a:xfrm rot="-2700000">
              <a:off x="4564742" y="523493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01" name="tx201"/>
            <p:cNvSpPr/>
            <p:nvPr/>
          </p:nvSpPr>
          <p:spPr>
            <a:xfrm rot="-2700000">
              <a:off x="5059268" y="5094273"/>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202" name="tx202"/>
            <p:cNvSpPr/>
            <p:nvPr/>
          </p:nvSpPr>
          <p:spPr>
            <a:xfrm rot="-2700000">
              <a:off x="5213891" y="5094402"/>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203" name="tx203"/>
            <p:cNvSpPr/>
            <p:nvPr/>
          </p:nvSpPr>
          <p:spPr>
            <a:xfrm rot="-2700000">
              <a:off x="5390211" y="5085544"/>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204" name="tx204"/>
            <p:cNvSpPr/>
            <p:nvPr/>
          </p:nvSpPr>
          <p:spPr>
            <a:xfrm rot="-2700000">
              <a:off x="5677751" y="503061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205" name="tx205"/>
            <p:cNvSpPr/>
            <p:nvPr/>
          </p:nvSpPr>
          <p:spPr>
            <a:xfrm rot="-2700000">
              <a:off x="5491612" y="5171894"/>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206" name="tx206"/>
            <p:cNvSpPr/>
            <p:nvPr/>
          </p:nvSpPr>
          <p:spPr>
            <a:xfrm rot="-2700000">
              <a:off x="5902704" y="50657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207" name="tx207"/>
            <p:cNvSpPr/>
            <p:nvPr/>
          </p:nvSpPr>
          <p:spPr>
            <a:xfrm rot="-2700000">
              <a:off x="6062946" y="5063593"/>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208" name="tx208"/>
            <p:cNvSpPr/>
            <p:nvPr/>
          </p:nvSpPr>
          <p:spPr>
            <a:xfrm rot="-2700000">
              <a:off x="6191344" y="507458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209" name="tx209"/>
            <p:cNvSpPr/>
            <p:nvPr/>
          </p:nvSpPr>
          <p:spPr>
            <a:xfrm rot="-2700000">
              <a:off x="6362279" y="5067957"/>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10" name="tx210"/>
            <p:cNvSpPr/>
            <p:nvPr/>
          </p:nvSpPr>
          <p:spPr>
            <a:xfrm rot="-2700000">
              <a:off x="6527829" y="5063560"/>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211" name="tx211"/>
            <p:cNvSpPr/>
            <p:nvPr/>
          </p:nvSpPr>
          <p:spPr>
            <a:xfrm rot="-2700000">
              <a:off x="6640227" y="5081179"/>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212" name="tx212"/>
            <p:cNvSpPr/>
            <p:nvPr/>
          </p:nvSpPr>
          <p:spPr>
            <a:xfrm rot="-2700000">
              <a:off x="6789932" y="508334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213" name="tx213"/>
            <p:cNvSpPr/>
            <p:nvPr/>
          </p:nvSpPr>
          <p:spPr>
            <a:xfrm rot="-2700000">
              <a:off x="6796184" y="5144932"/>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14" name="tx214"/>
            <p:cNvSpPr/>
            <p:nvPr/>
          </p:nvSpPr>
          <p:spPr>
            <a:xfrm rot="-2700000">
              <a:off x="7142183" y="506579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15" name="tx215"/>
            <p:cNvSpPr/>
            <p:nvPr/>
          </p:nvSpPr>
          <p:spPr>
            <a:xfrm rot="-2700000">
              <a:off x="7292045" y="5067892"/>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216" name="tx216"/>
            <p:cNvSpPr/>
            <p:nvPr/>
          </p:nvSpPr>
          <p:spPr>
            <a:xfrm rot="-2700000">
              <a:off x="7415057" y="5081115"/>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217" name="tx217"/>
            <p:cNvSpPr/>
            <p:nvPr/>
          </p:nvSpPr>
          <p:spPr>
            <a:xfrm rot="-2700000">
              <a:off x="7623066" y="5059131"/>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218" name="tx218"/>
            <p:cNvSpPr/>
            <p:nvPr/>
          </p:nvSpPr>
          <p:spPr>
            <a:xfrm rot="-2700000">
              <a:off x="7825532" y="5039443"/>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219" name="tx219"/>
            <p:cNvSpPr/>
            <p:nvPr/>
          </p:nvSpPr>
          <p:spPr>
            <a:xfrm rot="-2700000">
              <a:off x="7927394" y="5061427"/>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220" name="tx220"/>
            <p:cNvSpPr/>
            <p:nvPr/>
          </p:nvSpPr>
          <p:spPr>
            <a:xfrm rot="-2700000">
              <a:off x="7859577" y="5153693"/>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221" name="tx221"/>
            <p:cNvSpPr/>
            <p:nvPr/>
          </p:nvSpPr>
          <p:spPr>
            <a:xfrm rot="-2700000">
              <a:off x="8311644" y="503061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222" name="tx222"/>
            <p:cNvSpPr/>
            <p:nvPr/>
          </p:nvSpPr>
          <p:spPr>
            <a:xfrm rot="-2700000">
              <a:off x="8211984" y="5136074"/>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223" name="tx223"/>
            <p:cNvSpPr/>
            <p:nvPr/>
          </p:nvSpPr>
          <p:spPr>
            <a:xfrm rot="-2700000">
              <a:off x="8515368" y="507458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224" name="tx224"/>
            <p:cNvSpPr/>
            <p:nvPr/>
          </p:nvSpPr>
          <p:spPr>
            <a:xfrm rot="-2700000">
              <a:off x="8670303" y="507458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225" name="tx225"/>
            <p:cNvSpPr/>
            <p:nvPr/>
          </p:nvSpPr>
          <p:spPr>
            <a:xfrm rot="-5400000">
              <a:off x="24920" y="3187918"/>
              <a:ext cx="73801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zero-dose</a:t>
              </a:r>
            </a:p>
          </p:txBody>
        </p:sp>
        <p:sp>
          <p:nvSpPr>
            <p:cNvPr id="226" name="tx226"/>
            <p:cNvSpPr/>
            <p:nvPr/>
          </p:nvSpPr>
          <p:spPr>
            <a:xfrm>
              <a:off x="3050491" y="6312825"/>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DTP1 Coverage (%)</a:t>
              </a:r>
            </a:p>
          </p:txBody>
        </p:sp>
        <p:sp>
          <p:nvSpPr>
            <p:cNvPr id="227" name="rc227"/>
            <p:cNvSpPr/>
            <p:nvPr/>
          </p:nvSpPr>
          <p:spPr>
            <a:xfrm>
              <a:off x="4387112" y="6262114"/>
              <a:ext cx="201456" cy="201456"/>
            </a:xfrm>
            <a:prstGeom prst="rect">
              <a:avLst/>
            </a:prstGeom>
            <a:solidFill>
              <a:srgbClr val="E2231A">
                <a:alpha val="100000"/>
              </a:srgbClr>
            </a:solidFill>
            <a:ln w="13550" cap="flat">
              <a:solidFill>
                <a:srgbClr val="000000">
                  <a:alpha val="100000"/>
                </a:srgbClr>
              </a:solidFill>
              <a:prstDash val="solid"/>
              <a:miter/>
            </a:ln>
          </p:spPr>
          <p:txBody>
            <a:bodyPr/>
            <a:lstStyle/>
            <a:p/>
          </p:txBody>
        </p:sp>
        <p:sp>
          <p:nvSpPr>
            <p:cNvPr id="228" name="rc228"/>
            <p:cNvSpPr/>
            <p:nvPr/>
          </p:nvSpPr>
          <p:spPr>
            <a:xfrm>
              <a:off x="5031679" y="6262114"/>
              <a:ext cx="201456" cy="201456"/>
            </a:xfrm>
            <a:prstGeom prst="rect">
              <a:avLst/>
            </a:prstGeom>
            <a:solidFill>
              <a:srgbClr val="FEEB76">
                <a:alpha val="100000"/>
              </a:srgbClr>
            </a:solidFill>
            <a:ln w="13550" cap="flat">
              <a:solidFill>
                <a:srgbClr val="000000">
                  <a:alpha val="100000"/>
                </a:srgbClr>
              </a:solidFill>
              <a:prstDash val="solid"/>
              <a:miter/>
            </a:ln>
          </p:spPr>
          <p:txBody>
            <a:bodyPr/>
            <a:lstStyle/>
            <a:p/>
          </p:txBody>
        </p:sp>
        <p:sp>
          <p:nvSpPr>
            <p:cNvPr id="229" name="rc229"/>
            <p:cNvSpPr/>
            <p:nvPr/>
          </p:nvSpPr>
          <p:spPr>
            <a:xfrm>
              <a:off x="5676246" y="6262114"/>
              <a:ext cx="201456" cy="201456"/>
            </a:xfrm>
            <a:prstGeom prst="rect">
              <a:avLst/>
            </a:prstGeom>
            <a:solidFill>
              <a:srgbClr val="80BD41">
                <a:alpha val="100000"/>
              </a:srgbClr>
            </a:solidFill>
            <a:ln w="13550" cap="flat">
              <a:solidFill>
                <a:srgbClr val="000000">
                  <a:alpha val="100000"/>
                </a:srgbClr>
              </a:solidFill>
              <a:prstDash val="solid"/>
              <a:miter/>
            </a:ln>
          </p:spPr>
          <p:txBody>
            <a:bodyPr/>
            <a:lstStyle/>
            <a:p/>
          </p:txBody>
        </p:sp>
        <p:sp>
          <p:nvSpPr>
            <p:cNvPr id="230" name="rc230"/>
            <p:cNvSpPr/>
            <p:nvPr/>
          </p:nvSpPr>
          <p:spPr>
            <a:xfrm>
              <a:off x="6320813" y="6262114"/>
              <a:ext cx="201456" cy="201456"/>
            </a:xfrm>
            <a:prstGeom prst="rect">
              <a:avLst/>
            </a:prstGeom>
            <a:solidFill>
              <a:srgbClr val="00833D">
                <a:alpha val="100000"/>
              </a:srgbClr>
            </a:solidFill>
            <a:ln w="13550" cap="flat">
              <a:solidFill>
                <a:srgbClr val="000000">
                  <a:alpha val="100000"/>
                </a:srgbClr>
              </a:solidFill>
              <a:prstDash val="solid"/>
              <a:miter/>
            </a:ln>
          </p:spPr>
          <p:txBody>
            <a:bodyPr/>
            <a:lstStyle/>
            <a:p/>
          </p:txBody>
        </p:sp>
        <p:sp>
          <p:nvSpPr>
            <p:cNvPr id="231" name="tx231"/>
            <p:cNvSpPr/>
            <p:nvPr/>
          </p:nvSpPr>
          <p:spPr>
            <a:xfrm>
              <a:off x="4667157"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232" name="tx232"/>
            <p:cNvSpPr/>
            <p:nvPr/>
          </p:nvSpPr>
          <p:spPr>
            <a:xfrm>
              <a:off x="5311724"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233" name="tx233"/>
            <p:cNvSpPr/>
            <p:nvPr/>
          </p:nvSpPr>
          <p:spPr>
            <a:xfrm>
              <a:off x="5956291" y="6322837"/>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234" name="tx234"/>
            <p:cNvSpPr/>
            <p:nvPr/>
          </p:nvSpPr>
          <p:spPr>
            <a:xfrm>
              <a:off x="6600858" y="6322837"/>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235" name="tx235"/>
            <p:cNvSpPr/>
            <p:nvPr/>
          </p:nvSpPr>
          <p:spPr>
            <a:xfrm>
              <a:off x="831873" y="1368037"/>
              <a:ext cx="397288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Number of zero-dose children, by country, EUR, 2025</a:t>
              </a:r>
            </a:p>
          </p:txBody>
        </p:sp>
        <p:sp>
          <p:nvSpPr>
            <p:cNvPr id="236" name="tx236"/>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3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number of zero-dose children in 2025, by country in EUR. Bars are coloured based on DTP1 coverage.
In 2025, Kazakhstan had the highest absolute number of zero-dose children, with 66% DTP1 coverage.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23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Approximately 75% of zero-dose children in EUR live in just 9 countries, highlighting where intensified efforts could have the greatest regional impact on zero-dose numbers.</a:t>
            </a:r>
          </a:p>
        </p:txBody>
      </p:sp>
      <p:grpSp xmlns:pic="http://schemas.openxmlformats.org/drawingml/2006/picture">
        <p:nvGrpSpPr>
          <p:cNvPr id="239" name=""/>
          <p:cNvGrpSpPr/>
          <p:nvPr/>
        </p:nvGrpSpPr>
        <p:grpSpPr>
          <a:xfrm>
            <a:off x="292608" y="914400"/>
            <a:ext cx="8595360" cy="28575"/>
            <a:chOff x="292608" y="914400"/>
            <a:chExt cx="8595360" cy="28575"/>
          </a:xfrm>
        </p:grpSpPr>
        <p:sp>
          <p:nvSpPr>
            <p:cNvPr id="240"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41"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6910" y="4793401"/>
              <a:ext cx="8267500" cy="0"/>
            </a:xfrm>
            <a:custGeom>
              <a:avLst/>
              <a:pathLst>
                <a:path w="8267500" h="0">
                  <a:moveTo>
                    <a:pt x="0" y="0"/>
                  </a:moveTo>
                  <a:lnTo>
                    <a:pt x="8267500" y="0"/>
                  </a:lnTo>
                  <a:lnTo>
                    <a:pt x="8267500" y="0"/>
                  </a:lnTo>
                </a:path>
              </a:pathLst>
            </a:custGeom>
            <a:ln w="6775" cap="flat">
              <a:solidFill>
                <a:srgbClr val="EBEBEB">
                  <a:alpha val="100000"/>
                </a:srgbClr>
              </a:solidFill>
              <a:prstDash val="solid"/>
              <a:round/>
            </a:ln>
          </p:spPr>
          <p:txBody>
            <a:bodyPr/>
            <a:lstStyle/>
            <a:p/>
          </p:txBody>
        </p:sp>
        <p:sp>
          <p:nvSpPr>
            <p:cNvPr id="5" name="pl5"/>
            <p:cNvSpPr/>
            <p:nvPr/>
          </p:nvSpPr>
          <p:spPr>
            <a:xfrm>
              <a:off x="806910" y="3882818"/>
              <a:ext cx="8267500" cy="0"/>
            </a:xfrm>
            <a:custGeom>
              <a:avLst/>
              <a:pathLst>
                <a:path w="8267500" h="0">
                  <a:moveTo>
                    <a:pt x="0" y="0"/>
                  </a:moveTo>
                  <a:lnTo>
                    <a:pt x="8267500" y="0"/>
                  </a:lnTo>
                  <a:lnTo>
                    <a:pt x="8267500" y="0"/>
                  </a:lnTo>
                </a:path>
              </a:pathLst>
            </a:custGeom>
            <a:ln w="6775" cap="flat">
              <a:solidFill>
                <a:srgbClr val="EBEBEB">
                  <a:alpha val="100000"/>
                </a:srgbClr>
              </a:solidFill>
              <a:prstDash val="solid"/>
              <a:round/>
            </a:ln>
          </p:spPr>
          <p:txBody>
            <a:bodyPr/>
            <a:lstStyle/>
            <a:p/>
          </p:txBody>
        </p:sp>
        <p:sp>
          <p:nvSpPr>
            <p:cNvPr id="6" name="pl6"/>
            <p:cNvSpPr/>
            <p:nvPr/>
          </p:nvSpPr>
          <p:spPr>
            <a:xfrm>
              <a:off x="806910" y="2972236"/>
              <a:ext cx="8267500" cy="0"/>
            </a:xfrm>
            <a:custGeom>
              <a:avLst/>
              <a:pathLst>
                <a:path w="8267500" h="0">
                  <a:moveTo>
                    <a:pt x="0" y="0"/>
                  </a:moveTo>
                  <a:lnTo>
                    <a:pt x="8267500" y="0"/>
                  </a:lnTo>
                  <a:lnTo>
                    <a:pt x="8267500" y="0"/>
                  </a:lnTo>
                </a:path>
              </a:pathLst>
            </a:custGeom>
            <a:ln w="6775" cap="flat">
              <a:solidFill>
                <a:srgbClr val="EBEBEB">
                  <a:alpha val="100000"/>
                </a:srgbClr>
              </a:solidFill>
              <a:prstDash val="solid"/>
              <a:round/>
            </a:ln>
          </p:spPr>
          <p:txBody>
            <a:bodyPr/>
            <a:lstStyle/>
            <a:p/>
          </p:txBody>
        </p:sp>
        <p:sp>
          <p:nvSpPr>
            <p:cNvPr id="7" name="pl7"/>
            <p:cNvSpPr/>
            <p:nvPr/>
          </p:nvSpPr>
          <p:spPr>
            <a:xfrm>
              <a:off x="806910" y="2061653"/>
              <a:ext cx="8267500" cy="0"/>
            </a:xfrm>
            <a:custGeom>
              <a:avLst/>
              <a:pathLst>
                <a:path w="8267500" h="0">
                  <a:moveTo>
                    <a:pt x="0" y="0"/>
                  </a:moveTo>
                  <a:lnTo>
                    <a:pt x="8267500" y="0"/>
                  </a:lnTo>
                  <a:lnTo>
                    <a:pt x="8267500" y="0"/>
                  </a:lnTo>
                </a:path>
              </a:pathLst>
            </a:custGeom>
            <a:ln w="6775" cap="flat">
              <a:solidFill>
                <a:srgbClr val="EBEBEB">
                  <a:alpha val="100000"/>
                </a:srgbClr>
              </a:solidFill>
              <a:prstDash val="solid"/>
              <a:round/>
            </a:ln>
          </p:spPr>
          <p:txBody>
            <a:bodyPr/>
            <a:lstStyle/>
            <a:p/>
          </p:txBody>
        </p:sp>
        <p:sp>
          <p:nvSpPr>
            <p:cNvPr id="8" name="pl8"/>
            <p:cNvSpPr/>
            <p:nvPr/>
          </p:nvSpPr>
          <p:spPr>
            <a:xfrm>
              <a:off x="806910" y="5248692"/>
              <a:ext cx="8267500" cy="0"/>
            </a:xfrm>
            <a:custGeom>
              <a:avLst/>
              <a:pathLst>
                <a:path w="8267500" h="0">
                  <a:moveTo>
                    <a:pt x="0" y="0"/>
                  </a:moveTo>
                  <a:lnTo>
                    <a:pt x="8267500" y="0"/>
                  </a:lnTo>
                  <a:lnTo>
                    <a:pt x="8267500" y="0"/>
                  </a:lnTo>
                </a:path>
              </a:pathLst>
            </a:custGeom>
            <a:ln w="13550" cap="flat">
              <a:solidFill>
                <a:srgbClr val="EBEBEB">
                  <a:alpha val="100000"/>
                </a:srgbClr>
              </a:solidFill>
              <a:prstDash val="solid"/>
              <a:round/>
            </a:ln>
          </p:spPr>
          <p:txBody>
            <a:bodyPr/>
            <a:lstStyle/>
            <a:p/>
          </p:txBody>
        </p:sp>
        <p:sp>
          <p:nvSpPr>
            <p:cNvPr id="9" name="pl9"/>
            <p:cNvSpPr/>
            <p:nvPr/>
          </p:nvSpPr>
          <p:spPr>
            <a:xfrm>
              <a:off x="806910" y="4338110"/>
              <a:ext cx="8267500" cy="0"/>
            </a:xfrm>
            <a:custGeom>
              <a:avLst/>
              <a:pathLst>
                <a:path w="8267500" h="0">
                  <a:moveTo>
                    <a:pt x="0" y="0"/>
                  </a:moveTo>
                  <a:lnTo>
                    <a:pt x="8267500" y="0"/>
                  </a:lnTo>
                  <a:lnTo>
                    <a:pt x="8267500" y="0"/>
                  </a:lnTo>
                </a:path>
              </a:pathLst>
            </a:custGeom>
            <a:ln w="13550" cap="flat">
              <a:solidFill>
                <a:srgbClr val="EBEBEB">
                  <a:alpha val="100000"/>
                </a:srgbClr>
              </a:solidFill>
              <a:prstDash val="solid"/>
              <a:round/>
            </a:ln>
          </p:spPr>
          <p:txBody>
            <a:bodyPr/>
            <a:lstStyle/>
            <a:p/>
          </p:txBody>
        </p:sp>
        <p:sp>
          <p:nvSpPr>
            <p:cNvPr id="10" name="pl10"/>
            <p:cNvSpPr/>
            <p:nvPr/>
          </p:nvSpPr>
          <p:spPr>
            <a:xfrm>
              <a:off x="806910" y="3427527"/>
              <a:ext cx="8267500" cy="0"/>
            </a:xfrm>
            <a:custGeom>
              <a:avLst/>
              <a:pathLst>
                <a:path w="8267500" h="0">
                  <a:moveTo>
                    <a:pt x="0" y="0"/>
                  </a:moveTo>
                  <a:lnTo>
                    <a:pt x="8267500" y="0"/>
                  </a:lnTo>
                  <a:lnTo>
                    <a:pt x="8267500" y="0"/>
                  </a:lnTo>
                </a:path>
              </a:pathLst>
            </a:custGeom>
            <a:ln w="13550" cap="flat">
              <a:solidFill>
                <a:srgbClr val="EBEBEB">
                  <a:alpha val="100000"/>
                </a:srgbClr>
              </a:solidFill>
              <a:prstDash val="solid"/>
              <a:round/>
            </a:ln>
          </p:spPr>
          <p:txBody>
            <a:bodyPr/>
            <a:lstStyle/>
            <a:p/>
          </p:txBody>
        </p:sp>
        <p:sp>
          <p:nvSpPr>
            <p:cNvPr id="11" name="pl11"/>
            <p:cNvSpPr/>
            <p:nvPr/>
          </p:nvSpPr>
          <p:spPr>
            <a:xfrm>
              <a:off x="806910" y="2516944"/>
              <a:ext cx="8267500" cy="0"/>
            </a:xfrm>
            <a:custGeom>
              <a:avLst/>
              <a:pathLst>
                <a:path w="8267500" h="0">
                  <a:moveTo>
                    <a:pt x="0" y="0"/>
                  </a:moveTo>
                  <a:lnTo>
                    <a:pt x="8267500" y="0"/>
                  </a:lnTo>
                  <a:lnTo>
                    <a:pt x="8267500" y="0"/>
                  </a:lnTo>
                </a:path>
              </a:pathLst>
            </a:custGeom>
            <a:ln w="13550" cap="flat">
              <a:solidFill>
                <a:srgbClr val="EBEBEB">
                  <a:alpha val="100000"/>
                </a:srgbClr>
              </a:solidFill>
              <a:prstDash val="solid"/>
              <a:round/>
            </a:ln>
          </p:spPr>
          <p:txBody>
            <a:bodyPr/>
            <a:lstStyle/>
            <a:p/>
          </p:txBody>
        </p:sp>
        <p:sp>
          <p:nvSpPr>
            <p:cNvPr id="12" name="pl12"/>
            <p:cNvSpPr/>
            <p:nvPr/>
          </p:nvSpPr>
          <p:spPr>
            <a:xfrm>
              <a:off x="806910" y="1606361"/>
              <a:ext cx="8267500" cy="0"/>
            </a:xfrm>
            <a:custGeom>
              <a:avLst/>
              <a:pathLst>
                <a:path w="8267500" h="0">
                  <a:moveTo>
                    <a:pt x="0" y="0"/>
                  </a:moveTo>
                  <a:lnTo>
                    <a:pt x="8267500" y="0"/>
                  </a:lnTo>
                  <a:lnTo>
                    <a:pt x="8267500" y="0"/>
                  </a:lnTo>
                </a:path>
              </a:pathLst>
            </a:custGeom>
            <a:ln w="13550" cap="flat">
              <a:solidFill>
                <a:srgbClr val="EBEBEB">
                  <a:alpha val="100000"/>
                </a:srgbClr>
              </a:solidFill>
              <a:prstDash val="solid"/>
              <a:round/>
            </a:ln>
          </p:spPr>
          <p:txBody>
            <a:bodyPr/>
            <a:lstStyle/>
            <a:p/>
          </p:txBody>
        </p:sp>
        <p:sp>
          <p:nvSpPr>
            <p:cNvPr id="13" name="pl13"/>
            <p:cNvSpPr/>
            <p:nvPr/>
          </p:nvSpPr>
          <p:spPr>
            <a:xfrm>
              <a:off x="90015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105555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121096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136636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52176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67717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83257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8798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4338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29879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45419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60959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76500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92040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07581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3121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338661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354202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369742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385283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3" name="pl33"/>
            <p:cNvSpPr/>
            <p:nvPr/>
          </p:nvSpPr>
          <p:spPr>
            <a:xfrm>
              <a:off x="400823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4" name="pl34"/>
            <p:cNvSpPr/>
            <p:nvPr/>
          </p:nvSpPr>
          <p:spPr>
            <a:xfrm>
              <a:off x="416364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431904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447444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62985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478525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494066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509606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525146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540687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556227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571768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587308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602848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618389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633929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649470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665010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680551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696091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711631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7271722"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742712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758253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7737935"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7893339"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59" name="pl59"/>
            <p:cNvSpPr/>
            <p:nvPr/>
          </p:nvSpPr>
          <p:spPr>
            <a:xfrm>
              <a:off x="8048743"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0" name="pl60"/>
            <p:cNvSpPr/>
            <p:nvPr/>
          </p:nvSpPr>
          <p:spPr>
            <a:xfrm>
              <a:off x="8204147"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1" name="pl61"/>
            <p:cNvSpPr/>
            <p:nvPr/>
          </p:nvSpPr>
          <p:spPr>
            <a:xfrm>
              <a:off x="8359551"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8514956"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8670360"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8825764"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8981168" y="1592799"/>
              <a:ext cx="0" cy="3788085"/>
            </a:xfrm>
            <a:custGeom>
              <a:avLst/>
              <a:pathLst>
                <a:path w="0" h="3788085">
                  <a:moveTo>
                    <a:pt x="0" y="3788085"/>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806910" y="2516944"/>
              <a:ext cx="8267500" cy="0"/>
            </a:xfrm>
            <a:custGeom>
              <a:avLst/>
              <a:pathLst>
                <a:path w="8267500" h="0">
                  <a:moveTo>
                    <a:pt x="0" y="0"/>
                  </a:moveTo>
                  <a:lnTo>
                    <a:pt x="8267500" y="0"/>
                  </a:lnTo>
                  <a:lnTo>
                    <a:pt x="8267500" y="0"/>
                  </a:lnTo>
                </a:path>
              </a:pathLst>
            </a:custGeom>
            <a:ln w="16260" cap="flat">
              <a:solidFill>
                <a:srgbClr val="7F7F7F">
                  <a:alpha val="100000"/>
                </a:srgbClr>
              </a:solidFill>
              <a:prstDash val="dash"/>
              <a:round/>
            </a:ln>
          </p:spPr>
          <p:txBody>
            <a:bodyPr/>
            <a:lstStyle/>
            <a:p/>
          </p:txBody>
        </p:sp>
        <p:sp>
          <p:nvSpPr>
            <p:cNvPr id="67" name="rc67"/>
            <p:cNvSpPr/>
            <p:nvPr/>
          </p:nvSpPr>
          <p:spPr>
            <a:xfrm>
              <a:off x="830221" y="2516944"/>
              <a:ext cx="139863" cy="2691755"/>
            </a:xfrm>
            <a:prstGeom prst="rect">
              <a:avLst/>
            </a:prstGeom>
            <a:solidFill>
              <a:srgbClr val="6363C0">
                <a:alpha val="100000"/>
              </a:srgbClr>
            </a:solidFill>
          </p:spPr>
          <p:txBody>
            <a:bodyPr/>
            <a:lstStyle/>
            <a:p/>
          </p:txBody>
        </p:sp>
        <p:sp>
          <p:nvSpPr>
            <p:cNvPr id="68" name="rc68"/>
            <p:cNvSpPr/>
            <p:nvPr/>
          </p:nvSpPr>
          <p:spPr>
            <a:xfrm>
              <a:off x="985625" y="2516944"/>
              <a:ext cx="139863" cy="143762"/>
            </a:xfrm>
            <a:prstGeom prst="rect">
              <a:avLst/>
            </a:prstGeom>
            <a:solidFill>
              <a:srgbClr val="6363C0">
                <a:alpha val="100000"/>
              </a:srgbClr>
            </a:solidFill>
          </p:spPr>
          <p:txBody>
            <a:bodyPr/>
            <a:lstStyle/>
            <a:p/>
          </p:txBody>
        </p:sp>
        <p:sp>
          <p:nvSpPr>
            <p:cNvPr id="69" name="rc69"/>
            <p:cNvSpPr/>
            <p:nvPr/>
          </p:nvSpPr>
          <p:spPr>
            <a:xfrm>
              <a:off x="1141029" y="2516944"/>
              <a:ext cx="139863" cy="108905"/>
            </a:xfrm>
            <a:prstGeom prst="rect">
              <a:avLst/>
            </a:prstGeom>
            <a:solidFill>
              <a:srgbClr val="6363C0">
                <a:alpha val="100000"/>
              </a:srgbClr>
            </a:solidFill>
          </p:spPr>
          <p:txBody>
            <a:bodyPr/>
            <a:lstStyle/>
            <a:p/>
          </p:txBody>
        </p:sp>
        <p:sp>
          <p:nvSpPr>
            <p:cNvPr id="70" name="rc70"/>
            <p:cNvSpPr/>
            <p:nvPr/>
          </p:nvSpPr>
          <p:spPr>
            <a:xfrm>
              <a:off x="1296433" y="2516944"/>
              <a:ext cx="139863" cy="32088"/>
            </a:xfrm>
            <a:prstGeom prst="rect">
              <a:avLst/>
            </a:prstGeom>
            <a:solidFill>
              <a:srgbClr val="6363C0">
                <a:alpha val="100000"/>
              </a:srgbClr>
            </a:solidFill>
          </p:spPr>
          <p:txBody>
            <a:bodyPr/>
            <a:lstStyle/>
            <a:p/>
          </p:txBody>
        </p:sp>
        <p:sp>
          <p:nvSpPr>
            <p:cNvPr id="71" name="rc71"/>
            <p:cNvSpPr/>
            <p:nvPr/>
          </p:nvSpPr>
          <p:spPr>
            <a:xfrm>
              <a:off x="1451837" y="2516944"/>
              <a:ext cx="139863" cy="30850"/>
            </a:xfrm>
            <a:prstGeom prst="rect">
              <a:avLst/>
            </a:prstGeom>
            <a:solidFill>
              <a:srgbClr val="6363C0">
                <a:alpha val="100000"/>
              </a:srgbClr>
            </a:solidFill>
          </p:spPr>
          <p:txBody>
            <a:bodyPr/>
            <a:lstStyle/>
            <a:p/>
          </p:txBody>
        </p:sp>
        <p:sp>
          <p:nvSpPr>
            <p:cNvPr id="72" name="rc72"/>
            <p:cNvSpPr/>
            <p:nvPr/>
          </p:nvSpPr>
          <p:spPr>
            <a:xfrm>
              <a:off x="1607242" y="2516944"/>
              <a:ext cx="139863" cy="26698"/>
            </a:xfrm>
            <a:prstGeom prst="rect">
              <a:avLst/>
            </a:prstGeom>
            <a:solidFill>
              <a:srgbClr val="6363C0">
                <a:alpha val="100000"/>
              </a:srgbClr>
            </a:solidFill>
          </p:spPr>
          <p:txBody>
            <a:bodyPr/>
            <a:lstStyle/>
            <a:p/>
          </p:txBody>
        </p:sp>
        <p:sp>
          <p:nvSpPr>
            <p:cNvPr id="73" name="rc73"/>
            <p:cNvSpPr/>
            <p:nvPr/>
          </p:nvSpPr>
          <p:spPr>
            <a:xfrm>
              <a:off x="1762646" y="2516944"/>
              <a:ext cx="139863" cy="23456"/>
            </a:xfrm>
            <a:prstGeom prst="rect">
              <a:avLst/>
            </a:prstGeom>
            <a:solidFill>
              <a:srgbClr val="6363C0">
                <a:alpha val="100000"/>
              </a:srgbClr>
            </a:solidFill>
          </p:spPr>
          <p:txBody>
            <a:bodyPr/>
            <a:lstStyle/>
            <a:p/>
          </p:txBody>
        </p:sp>
        <p:sp>
          <p:nvSpPr>
            <p:cNvPr id="74" name="rc74"/>
            <p:cNvSpPr/>
            <p:nvPr/>
          </p:nvSpPr>
          <p:spPr>
            <a:xfrm>
              <a:off x="1918050" y="2516944"/>
              <a:ext cx="139863" cy="17519"/>
            </a:xfrm>
            <a:prstGeom prst="rect">
              <a:avLst/>
            </a:prstGeom>
            <a:solidFill>
              <a:srgbClr val="6363C0">
                <a:alpha val="100000"/>
              </a:srgbClr>
            </a:solidFill>
          </p:spPr>
          <p:txBody>
            <a:bodyPr/>
            <a:lstStyle/>
            <a:p/>
          </p:txBody>
        </p:sp>
        <p:sp>
          <p:nvSpPr>
            <p:cNvPr id="75" name="rc75"/>
            <p:cNvSpPr/>
            <p:nvPr/>
          </p:nvSpPr>
          <p:spPr>
            <a:xfrm>
              <a:off x="2073454" y="2516944"/>
              <a:ext cx="139863" cy="14787"/>
            </a:xfrm>
            <a:prstGeom prst="rect">
              <a:avLst/>
            </a:prstGeom>
            <a:solidFill>
              <a:srgbClr val="6363C0">
                <a:alpha val="100000"/>
              </a:srgbClr>
            </a:solidFill>
          </p:spPr>
          <p:txBody>
            <a:bodyPr/>
            <a:lstStyle/>
            <a:p/>
          </p:txBody>
        </p:sp>
        <p:sp>
          <p:nvSpPr>
            <p:cNvPr id="76" name="rc76"/>
            <p:cNvSpPr/>
            <p:nvPr/>
          </p:nvSpPr>
          <p:spPr>
            <a:xfrm>
              <a:off x="2228858" y="2516944"/>
              <a:ext cx="139863" cy="13294"/>
            </a:xfrm>
            <a:prstGeom prst="rect">
              <a:avLst/>
            </a:prstGeom>
            <a:solidFill>
              <a:srgbClr val="6363C0">
                <a:alpha val="100000"/>
              </a:srgbClr>
            </a:solidFill>
          </p:spPr>
          <p:txBody>
            <a:bodyPr/>
            <a:lstStyle/>
            <a:p/>
          </p:txBody>
        </p:sp>
        <p:sp>
          <p:nvSpPr>
            <p:cNvPr id="77" name="rc77"/>
            <p:cNvSpPr/>
            <p:nvPr/>
          </p:nvSpPr>
          <p:spPr>
            <a:xfrm>
              <a:off x="2384262" y="2516944"/>
              <a:ext cx="139863" cy="10963"/>
            </a:xfrm>
            <a:prstGeom prst="rect">
              <a:avLst/>
            </a:prstGeom>
            <a:solidFill>
              <a:srgbClr val="6363C0">
                <a:alpha val="100000"/>
              </a:srgbClr>
            </a:solidFill>
          </p:spPr>
          <p:txBody>
            <a:bodyPr/>
            <a:lstStyle/>
            <a:p/>
          </p:txBody>
        </p:sp>
        <p:sp>
          <p:nvSpPr>
            <p:cNvPr id="78" name="rc78"/>
            <p:cNvSpPr/>
            <p:nvPr/>
          </p:nvSpPr>
          <p:spPr>
            <a:xfrm>
              <a:off x="2539666" y="2516944"/>
              <a:ext cx="139863" cy="10052"/>
            </a:xfrm>
            <a:prstGeom prst="rect">
              <a:avLst/>
            </a:prstGeom>
            <a:solidFill>
              <a:srgbClr val="6363C0">
                <a:alpha val="100000"/>
              </a:srgbClr>
            </a:solidFill>
          </p:spPr>
          <p:txBody>
            <a:bodyPr/>
            <a:lstStyle/>
            <a:p/>
          </p:txBody>
        </p:sp>
        <p:sp>
          <p:nvSpPr>
            <p:cNvPr id="79" name="rc79"/>
            <p:cNvSpPr/>
            <p:nvPr/>
          </p:nvSpPr>
          <p:spPr>
            <a:xfrm>
              <a:off x="2695071" y="2516944"/>
              <a:ext cx="139863" cy="4407"/>
            </a:xfrm>
            <a:prstGeom prst="rect">
              <a:avLst/>
            </a:prstGeom>
            <a:solidFill>
              <a:srgbClr val="6363C0">
                <a:alpha val="100000"/>
              </a:srgbClr>
            </a:solidFill>
          </p:spPr>
          <p:txBody>
            <a:bodyPr/>
            <a:lstStyle/>
            <a:p/>
          </p:txBody>
        </p:sp>
        <p:sp>
          <p:nvSpPr>
            <p:cNvPr id="80" name="rc80"/>
            <p:cNvSpPr/>
            <p:nvPr/>
          </p:nvSpPr>
          <p:spPr>
            <a:xfrm>
              <a:off x="2850475" y="2516944"/>
              <a:ext cx="139863" cy="3569"/>
            </a:xfrm>
            <a:prstGeom prst="rect">
              <a:avLst/>
            </a:prstGeom>
            <a:solidFill>
              <a:srgbClr val="6363C0">
                <a:alpha val="100000"/>
              </a:srgbClr>
            </a:solidFill>
          </p:spPr>
          <p:txBody>
            <a:bodyPr/>
            <a:lstStyle/>
            <a:p/>
          </p:txBody>
        </p:sp>
        <p:sp>
          <p:nvSpPr>
            <p:cNvPr id="81" name="rc81"/>
            <p:cNvSpPr/>
            <p:nvPr/>
          </p:nvSpPr>
          <p:spPr>
            <a:xfrm>
              <a:off x="3005879" y="2516944"/>
              <a:ext cx="139863" cy="2367"/>
            </a:xfrm>
            <a:prstGeom prst="rect">
              <a:avLst/>
            </a:prstGeom>
            <a:solidFill>
              <a:srgbClr val="6363C0">
                <a:alpha val="100000"/>
              </a:srgbClr>
            </a:solidFill>
          </p:spPr>
          <p:txBody>
            <a:bodyPr/>
            <a:lstStyle/>
            <a:p/>
          </p:txBody>
        </p:sp>
        <p:sp>
          <p:nvSpPr>
            <p:cNvPr id="82" name="rc82"/>
            <p:cNvSpPr/>
            <p:nvPr/>
          </p:nvSpPr>
          <p:spPr>
            <a:xfrm>
              <a:off x="3161283" y="2516944"/>
              <a:ext cx="139863" cy="2258"/>
            </a:xfrm>
            <a:prstGeom prst="rect">
              <a:avLst/>
            </a:prstGeom>
            <a:solidFill>
              <a:srgbClr val="6363C0">
                <a:alpha val="100000"/>
              </a:srgbClr>
            </a:solidFill>
          </p:spPr>
          <p:txBody>
            <a:bodyPr/>
            <a:lstStyle/>
            <a:p/>
          </p:txBody>
        </p:sp>
        <p:sp>
          <p:nvSpPr>
            <p:cNvPr id="83" name="rc83"/>
            <p:cNvSpPr/>
            <p:nvPr/>
          </p:nvSpPr>
          <p:spPr>
            <a:xfrm>
              <a:off x="3316687" y="2516944"/>
              <a:ext cx="139863" cy="2148"/>
            </a:xfrm>
            <a:prstGeom prst="rect">
              <a:avLst/>
            </a:prstGeom>
            <a:solidFill>
              <a:srgbClr val="6363C0">
                <a:alpha val="100000"/>
              </a:srgbClr>
            </a:solidFill>
          </p:spPr>
          <p:txBody>
            <a:bodyPr/>
            <a:lstStyle/>
            <a:p/>
          </p:txBody>
        </p:sp>
        <p:sp>
          <p:nvSpPr>
            <p:cNvPr id="84" name="rc84"/>
            <p:cNvSpPr/>
            <p:nvPr/>
          </p:nvSpPr>
          <p:spPr>
            <a:xfrm>
              <a:off x="3472091" y="2516944"/>
              <a:ext cx="139863" cy="1566"/>
            </a:xfrm>
            <a:prstGeom prst="rect">
              <a:avLst/>
            </a:prstGeom>
            <a:solidFill>
              <a:srgbClr val="6363C0">
                <a:alpha val="100000"/>
              </a:srgbClr>
            </a:solidFill>
          </p:spPr>
          <p:txBody>
            <a:bodyPr/>
            <a:lstStyle/>
            <a:p/>
          </p:txBody>
        </p:sp>
        <p:sp>
          <p:nvSpPr>
            <p:cNvPr id="85" name="rc85"/>
            <p:cNvSpPr/>
            <p:nvPr/>
          </p:nvSpPr>
          <p:spPr>
            <a:xfrm>
              <a:off x="3627495" y="2516944"/>
              <a:ext cx="139863" cy="1420"/>
            </a:xfrm>
            <a:prstGeom prst="rect">
              <a:avLst/>
            </a:prstGeom>
            <a:solidFill>
              <a:srgbClr val="6363C0">
                <a:alpha val="100000"/>
              </a:srgbClr>
            </a:solidFill>
          </p:spPr>
          <p:txBody>
            <a:bodyPr/>
            <a:lstStyle/>
            <a:p/>
          </p:txBody>
        </p:sp>
        <p:sp>
          <p:nvSpPr>
            <p:cNvPr id="86" name="rc86"/>
            <p:cNvSpPr/>
            <p:nvPr/>
          </p:nvSpPr>
          <p:spPr>
            <a:xfrm>
              <a:off x="3782900" y="2516944"/>
              <a:ext cx="139863" cy="1274"/>
            </a:xfrm>
            <a:prstGeom prst="rect">
              <a:avLst/>
            </a:prstGeom>
            <a:solidFill>
              <a:srgbClr val="6363C0">
                <a:alpha val="100000"/>
              </a:srgbClr>
            </a:solidFill>
          </p:spPr>
          <p:txBody>
            <a:bodyPr/>
            <a:lstStyle/>
            <a:p/>
          </p:txBody>
        </p:sp>
        <p:sp>
          <p:nvSpPr>
            <p:cNvPr id="87" name="rc87"/>
            <p:cNvSpPr/>
            <p:nvPr/>
          </p:nvSpPr>
          <p:spPr>
            <a:xfrm>
              <a:off x="3938304" y="2516944"/>
              <a:ext cx="139863" cy="1129"/>
            </a:xfrm>
            <a:prstGeom prst="rect">
              <a:avLst/>
            </a:prstGeom>
            <a:solidFill>
              <a:srgbClr val="6363C0">
                <a:alpha val="100000"/>
              </a:srgbClr>
            </a:solidFill>
          </p:spPr>
          <p:txBody>
            <a:bodyPr/>
            <a:lstStyle/>
            <a:p/>
          </p:txBody>
        </p:sp>
        <p:sp>
          <p:nvSpPr>
            <p:cNvPr id="88" name="rc88"/>
            <p:cNvSpPr/>
            <p:nvPr/>
          </p:nvSpPr>
          <p:spPr>
            <a:xfrm>
              <a:off x="4093708" y="2516944"/>
              <a:ext cx="139863" cy="983"/>
            </a:xfrm>
            <a:prstGeom prst="rect">
              <a:avLst/>
            </a:prstGeom>
            <a:solidFill>
              <a:srgbClr val="6363C0">
                <a:alpha val="100000"/>
              </a:srgbClr>
            </a:solidFill>
          </p:spPr>
          <p:txBody>
            <a:bodyPr/>
            <a:lstStyle/>
            <a:p/>
          </p:txBody>
        </p:sp>
        <p:sp>
          <p:nvSpPr>
            <p:cNvPr id="89" name="rc89"/>
            <p:cNvSpPr/>
            <p:nvPr/>
          </p:nvSpPr>
          <p:spPr>
            <a:xfrm>
              <a:off x="4249112" y="2516944"/>
              <a:ext cx="139863" cy="546"/>
            </a:xfrm>
            <a:prstGeom prst="rect">
              <a:avLst/>
            </a:prstGeom>
            <a:solidFill>
              <a:srgbClr val="6363C0">
                <a:alpha val="100000"/>
              </a:srgbClr>
            </a:solidFill>
          </p:spPr>
          <p:txBody>
            <a:bodyPr/>
            <a:lstStyle/>
            <a:p/>
          </p:txBody>
        </p:sp>
        <p:sp>
          <p:nvSpPr>
            <p:cNvPr id="90" name="rc90"/>
            <p:cNvSpPr/>
            <p:nvPr/>
          </p:nvSpPr>
          <p:spPr>
            <a:xfrm>
              <a:off x="4404516" y="2516944"/>
              <a:ext cx="139863" cy="509"/>
            </a:xfrm>
            <a:prstGeom prst="rect">
              <a:avLst/>
            </a:prstGeom>
            <a:solidFill>
              <a:srgbClr val="6363C0">
                <a:alpha val="100000"/>
              </a:srgbClr>
            </a:solidFill>
          </p:spPr>
          <p:txBody>
            <a:bodyPr/>
            <a:lstStyle/>
            <a:p/>
          </p:txBody>
        </p:sp>
        <p:sp>
          <p:nvSpPr>
            <p:cNvPr id="91" name="rc91"/>
            <p:cNvSpPr/>
            <p:nvPr/>
          </p:nvSpPr>
          <p:spPr>
            <a:xfrm>
              <a:off x="4559920" y="2516944"/>
              <a:ext cx="139863" cy="254"/>
            </a:xfrm>
            <a:prstGeom prst="rect">
              <a:avLst/>
            </a:prstGeom>
            <a:solidFill>
              <a:srgbClr val="6363C0">
                <a:alpha val="100000"/>
              </a:srgbClr>
            </a:solidFill>
          </p:spPr>
          <p:txBody>
            <a:bodyPr/>
            <a:lstStyle/>
            <a:p/>
          </p:txBody>
        </p:sp>
        <p:sp>
          <p:nvSpPr>
            <p:cNvPr id="92" name="rc92"/>
            <p:cNvSpPr/>
            <p:nvPr/>
          </p:nvSpPr>
          <p:spPr>
            <a:xfrm>
              <a:off x="4715324" y="2516944"/>
              <a:ext cx="139863" cy="254"/>
            </a:xfrm>
            <a:prstGeom prst="rect">
              <a:avLst/>
            </a:prstGeom>
            <a:solidFill>
              <a:srgbClr val="6363C0">
                <a:alpha val="100000"/>
              </a:srgbClr>
            </a:solidFill>
          </p:spPr>
          <p:txBody>
            <a:bodyPr/>
            <a:lstStyle/>
            <a:p/>
          </p:txBody>
        </p:sp>
        <p:sp>
          <p:nvSpPr>
            <p:cNvPr id="93" name="rc93"/>
            <p:cNvSpPr/>
            <p:nvPr/>
          </p:nvSpPr>
          <p:spPr>
            <a:xfrm>
              <a:off x="4870729" y="2516944"/>
              <a:ext cx="139863" cy="254"/>
            </a:xfrm>
            <a:prstGeom prst="rect">
              <a:avLst/>
            </a:prstGeom>
            <a:solidFill>
              <a:srgbClr val="6363C0">
                <a:alpha val="100000"/>
              </a:srgbClr>
            </a:solidFill>
          </p:spPr>
          <p:txBody>
            <a:bodyPr/>
            <a:lstStyle/>
            <a:p/>
          </p:txBody>
        </p:sp>
        <p:sp>
          <p:nvSpPr>
            <p:cNvPr id="94" name="rc94"/>
            <p:cNvSpPr/>
            <p:nvPr/>
          </p:nvSpPr>
          <p:spPr>
            <a:xfrm>
              <a:off x="5026133" y="2516944"/>
              <a:ext cx="139863" cy="182"/>
            </a:xfrm>
            <a:prstGeom prst="rect">
              <a:avLst/>
            </a:prstGeom>
            <a:solidFill>
              <a:srgbClr val="6363C0">
                <a:alpha val="100000"/>
              </a:srgbClr>
            </a:solidFill>
          </p:spPr>
          <p:txBody>
            <a:bodyPr/>
            <a:lstStyle/>
            <a:p/>
          </p:txBody>
        </p:sp>
        <p:sp>
          <p:nvSpPr>
            <p:cNvPr id="95" name="rc95"/>
            <p:cNvSpPr/>
            <p:nvPr/>
          </p:nvSpPr>
          <p:spPr>
            <a:xfrm>
              <a:off x="5181537" y="2516944"/>
              <a:ext cx="139863" cy="145"/>
            </a:xfrm>
            <a:prstGeom prst="rect">
              <a:avLst/>
            </a:prstGeom>
            <a:solidFill>
              <a:srgbClr val="6363C0">
                <a:alpha val="100000"/>
              </a:srgbClr>
            </a:solidFill>
          </p:spPr>
          <p:txBody>
            <a:bodyPr/>
            <a:lstStyle/>
            <a:p/>
          </p:txBody>
        </p:sp>
        <p:sp>
          <p:nvSpPr>
            <p:cNvPr id="96" name="rc96"/>
            <p:cNvSpPr/>
            <p:nvPr/>
          </p:nvSpPr>
          <p:spPr>
            <a:xfrm>
              <a:off x="5336941" y="2516944"/>
              <a:ext cx="139863" cy="109"/>
            </a:xfrm>
            <a:prstGeom prst="rect">
              <a:avLst/>
            </a:prstGeom>
            <a:solidFill>
              <a:srgbClr val="6363C0">
                <a:alpha val="100000"/>
              </a:srgbClr>
            </a:solidFill>
          </p:spPr>
          <p:txBody>
            <a:bodyPr/>
            <a:lstStyle/>
            <a:p/>
          </p:txBody>
        </p:sp>
        <p:sp>
          <p:nvSpPr>
            <p:cNvPr id="97" name="rc97"/>
            <p:cNvSpPr/>
            <p:nvPr/>
          </p:nvSpPr>
          <p:spPr>
            <a:xfrm>
              <a:off x="5492345" y="2516944"/>
              <a:ext cx="139863" cy="109"/>
            </a:xfrm>
            <a:prstGeom prst="rect">
              <a:avLst/>
            </a:prstGeom>
            <a:solidFill>
              <a:srgbClr val="6363C0">
                <a:alpha val="100000"/>
              </a:srgbClr>
            </a:solidFill>
          </p:spPr>
          <p:txBody>
            <a:bodyPr/>
            <a:lstStyle/>
            <a:p/>
          </p:txBody>
        </p:sp>
        <p:sp>
          <p:nvSpPr>
            <p:cNvPr id="98" name="rc98"/>
            <p:cNvSpPr/>
            <p:nvPr/>
          </p:nvSpPr>
          <p:spPr>
            <a:xfrm>
              <a:off x="5647749" y="2516944"/>
              <a:ext cx="139863" cy="109"/>
            </a:xfrm>
            <a:prstGeom prst="rect">
              <a:avLst/>
            </a:prstGeom>
            <a:solidFill>
              <a:srgbClr val="6363C0">
                <a:alpha val="100000"/>
              </a:srgbClr>
            </a:solidFill>
          </p:spPr>
          <p:txBody>
            <a:bodyPr/>
            <a:lstStyle/>
            <a:p/>
          </p:txBody>
        </p:sp>
        <p:sp>
          <p:nvSpPr>
            <p:cNvPr id="99" name="rc99"/>
            <p:cNvSpPr/>
            <p:nvPr/>
          </p:nvSpPr>
          <p:spPr>
            <a:xfrm>
              <a:off x="5803153" y="2516944"/>
              <a:ext cx="139863" cy="36"/>
            </a:xfrm>
            <a:prstGeom prst="rect">
              <a:avLst/>
            </a:prstGeom>
            <a:solidFill>
              <a:srgbClr val="6363C0">
                <a:alpha val="100000"/>
              </a:srgbClr>
            </a:solidFill>
          </p:spPr>
          <p:txBody>
            <a:bodyPr/>
            <a:lstStyle/>
            <a:p/>
          </p:txBody>
        </p:sp>
        <p:sp>
          <p:nvSpPr>
            <p:cNvPr id="100" name="rc100"/>
            <p:cNvSpPr/>
            <p:nvPr/>
          </p:nvSpPr>
          <p:spPr>
            <a:xfrm>
              <a:off x="5958557" y="2516944"/>
              <a:ext cx="139863" cy="0"/>
            </a:xfrm>
            <a:prstGeom prst="rect">
              <a:avLst/>
            </a:prstGeom>
            <a:solidFill>
              <a:srgbClr val="6363C0">
                <a:alpha val="100000"/>
              </a:srgbClr>
            </a:solidFill>
          </p:spPr>
          <p:txBody>
            <a:bodyPr/>
            <a:lstStyle/>
            <a:p/>
          </p:txBody>
        </p:sp>
        <p:sp>
          <p:nvSpPr>
            <p:cNvPr id="101" name="rc101"/>
            <p:cNvSpPr/>
            <p:nvPr/>
          </p:nvSpPr>
          <p:spPr>
            <a:xfrm>
              <a:off x="6113962" y="2516944"/>
              <a:ext cx="139863" cy="0"/>
            </a:xfrm>
            <a:prstGeom prst="rect">
              <a:avLst/>
            </a:prstGeom>
            <a:solidFill>
              <a:srgbClr val="6363C0">
                <a:alpha val="100000"/>
              </a:srgbClr>
            </a:solidFill>
          </p:spPr>
          <p:txBody>
            <a:bodyPr/>
            <a:lstStyle/>
            <a:p/>
          </p:txBody>
        </p:sp>
        <p:sp>
          <p:nvSpPr>
            <p:cNvPr id="102" name="rc102"/>
            <p:cNvSpPr/>
            <p:nvPr/>
          </p:nvSpPr>
          <p:spPr>
            <a:xfrm>
              <a:off x="6269366" y="2516944"/>
              <a:ext cx="139863" cy="0"/>
            </a:xfrm>
            <a:prstGeom prst="rect">
              <a:avLst/>
            </a:prstGeom>
            <a:solidFill>
              <a:srgbClr val="6363C0">
                <a:alpha val="100000"/>
              </a:srgbClr>
            </a:solidFill>
          </p:spPr>
          <p:txBody>
            <a:bodyPr/>
            <a:lstStyle/>
            <a:p/>
          </p:txBody>
        </p:sp>
        <p:sp>
          <p:nvSpPr>
            <p:cNvPr id="103" name="rc103"/>
            <p:cNvSpPr/>
            <p:nvPr/>
          </p:nvSpPr>
          <p:spPr>
            <a:xfrm>
              <a:off x="6580174" y="2516944"/>
              <a:ext cx="139863" cy="0"/>
            </a:xfrm>
            <a:prstGeom prst="rect">
              <a:avLst/>
            </a:prstGeom>
            <a:solidFill>
              <a:srgbClr val="6363C0">
                <a:alpha val="100000"/>
              </a:srgbClr>
            </a:solidFill>
          </p:spPr>
          <p:txBody>
            <a:bodyPr/>
            <a:lstStyle/>
            <a:p/>
          </p:txBody>
        </p:sp>
        <p:sp>
          <p:nvSpPr>
            <p:cNvPr id="104" name="rc104"/>
            <p:cNvSpPr/>
            <p:nvPr/>
          </p:nvSpPr>
          <p:spPr>
            <a:xfrm>
              <a:off x="6424770" y="2516944"/>
              <a:ext cx="139863" cy="0"/>
            </a:xfrm>
            <a:prstGeom prst="rect">
              <a:avLst/>
            </a:prstGeom>
            <a:solidFill>
              <a:srgbClr val="6363C0">
                <a:alpha val="100000"/>
              </a:srgbClr>
            </a:solidFill>
          </p:spPr>
          <p:txBody>
            <a:bodyPr/>
            <a:lstStyle/>
            <a:p/>
          </p:txBody>
        </p:sp>
        <p:sp>
          <p:nvSpPr>
            <p:cNvPr id="105" name="rc105"/>
            <p:cNvSpPr/>
            <p:nvPr/>
          </p:nvSpPr>
          <p:spPr>
            <a:xfrm>
              <a:off x="6735578" y="2516871"/>
              <a:ext cx="139863" cy="72"/>
            </a:xfrm>
            <a:prstGeom prst="rect">
              <a:avLst/>
            </a:prstGeom>
            <a:solidFill>
              <a:srgbClr val="6363C0">
                <a:alpha val="100000"/>
              </a:srgbClr>
            </a:solidFill>
          </p:spPr>
          <p:txBody>
            <a:bodyPr/>
            <a:lstStyle/>
            <a:p/>
          </p:txBody>
        </p:sp>
        <p:sp>
          <p:nvSpPr>
            <p:cNvPr id="106" name="rc106"/>
            <p:cNvSpPr/>
            <p:nvPr/>
          </p:nvSpPr>
          <p:spPr>
            <a:xfrm>
              <a:off x="6890982" y="2516762"/>
              <a:ext cx="139863" cy="182"/>
            </a:xfrm>
            <a:prstGeom prst="rect">
              <a:avLst/>
            </a:prstGeom>
            <a:solidFill>
              <a:srgbClr val="6363C0">
                <a:alpha val="100000"/>
              </a:srgbClr>
            </a:solidFill>
          </p:spPr>
          <p:txBody>
            <a:bodyPr/>
            <a:lstStyle/>
            <a:p/>
          </p:txBody>
        </p:sp>
        <p:sp>
          <p:nvSpPr>
            <p:cNvPr id="107" name="rc107"/>
            <p:cNvSpPr/>
            <p:nvPr/>
          </p:nvSpPr>
          <p:spPr>
            <a:xfrm>
              <a:off x="7046386" y="2516289"/>
              <a:ext cx="139863" cy="655"/>
            </a:xfrm>
            <a:prstGeom prst="rect">
              <a:avLst/>
            </a:prstGeom>
            <a:solidFill>
              <a:srgbClr val="6363C0">
                <a:alpha val="100000"/>
              </a:srgbClr>
            </a:solidFill>
          </p:spPr>
          <p:txBody>
            <a:bodyPr/>
            <a:lstStyle/>
            <a:p/>
          </p:txBody>
        </p:sp>
        <p:sp>
          <p:nvSpPr>
            <p:cNvPr id="108" name="rc108"/>
            <p:cNvSpPr/>
            <p:nvPr/>
          </p:nvSpPr>
          <p:spPr>
            <a:xfrm>
              <a:off x="7201791" y="2507328"/>
              <a:ext cx="139863" cy="9615"/>
            </a:xfrm>
            <a:prstGeom prst="rect">
              <a:avLst/>
            </a:prstGeom>
            <a:solidFill>
              <a:srgbClr val="6363C0">
                <a:alpha val="100000"/>
              </a:srgbClr>
            </a:solidFill>
          </p:spPr>
          <p:txBody>
            <a:bodyPr/>
            <a:lstStyle/>
            <a:p/>
          </p:txBody>
        </p:sp>
        <p:sp>
          <p:nvSpPr>
            <p:cNvPr id="109" name="rc109"/>
            <p:cNvSpPr/>
            <p:nvPr/>
          </p:nvSpPr>
          <p:spPr>
            <a:xfrm>
              <a:off x="7357195" y="2506527"/>
              <a:ext cx="139863" cy="10417"/>
            </a:xfrm>
            <a:prstGeom prst="rect">
              <a:avLst/>
            </a:prstGeom>
            <a:solidFill>
              <a:srgbClr val="6363C0">
                <a:alpha val="100000"/>
              </a:srgbClr>
            </a:solidFill>
          </p:spPr>
          <p:txBody>
            <a:bodyPr/>
            <a:lstStyle/>
            <a:p/>
          </p:txBody>
        </p:sp>
        <p:sp>
          <p:nvSpPr>
            <p:cNvPr id="110" name="rc110"/>
            <p:cNvSpPr/>
            <p:nvPr/>
          </p:nvSpPr>
          <p:spPr>
            <a:xfrm>
              <a:off x="7512599" y="2493997"/>
              <a:ext cx="139863" cy="22946"/>
            </a:xfrm>
            <a:prstGeom prst="rect">
              <a:avLst/>
            </a:prstGeom>
            <a:solidFill>
              <a:srgbClr val="6363C0">
                <a:alpha val="100000"/>
              </a:srgbClr>
            </a:solidFill>
          </p:spPr>
          <p:txBody>
            <a:bodyPr/>
            <a:lstStyle/>
            <a:p/>
          </p:txBody>
        </p:sp>
        <p:sp>
          <p:nvSpPr>
            <p:cNvPr id="111" name="rc111"/>
            <p:cNvSpPr/>
            <p:nvPr/>
          </p:nvSpPr>
          <p:spPr>
            <a:xfrm>
              <a:off x="7668003" y="2492832"/>
              <a:ext cx="139863" cy="24112"/>
            </a:xfrm>
            <a:prstGeom prst="rect">
              <a:avLst/>
            </a:prstGeom>
            <a:solidFill>
              <a:srgbClr val="6363C0">
                <a:alpha val="100000"/>
              </a:srgbClr>
            </a:solidFill>
          </p:spPr>
          <p:txBody>
            <a:bodyPr/>
            <a:lstStyle/>
            <a:p/>
          </p:txBody>
        </p:sp>
        <p:sp>
          <p:nvSpPr>
            <p:cNvPr id="112" name="rc112"/>
            <p:cNvSpPr/>
            <p:nvPr/>
          </p:nvSpPr>
          <p:spPr>
            <a:xfrm>
              <a:off x="7823407" y="2479137"/>
              <a:ext cx="139863" cy="37807"/>
            </a:xfrm>
            <a:prstGeom prst="rect">
              <a:avLst/>
            </a:prstGeom>
            <a:solidFill>
              <a:srgbClr val="6363C0">
                <a:alpha val="100000"/>
              </a:srgbClr>
            </a:solidFill>
          </p:spPr>
          <p:txBody>
            <a:bodyPr/>
            <a:lstStyle/>
            <a:p/>
          </p:txBody>
        </p:sp>
        <p:sp>
          <p:nvSpPr>
            <p:cNvPr id="113" name="rc113"/>
            <p:cNvSpPr/>
            <p:nvPr/>
          </p:nvSpPr>
          <p:spPr>
            <a:xfrm>
              <a:off x="7978811" y="2466206"/>
              <a:ext cx="139863" cy="50737"/>
            </a:xfrm>
            <a:prstGeom prst="rect">
              <a:avLst/>
            </a:prstGeom>
            <a:solidFill>
              <a:srgbClr val="6363C0">
                <a:alpha val="100000"/>
              </a:srgbClr>
            </a:solidFill>
          </p:spPr>
          <p:txBody>
            <a:bodyPr/>
            <a:lstStyle/>
            <a:p/>
          </p:txBody>
        </p:sp>
        <p:sp>
          <p:nvSpPr>
            <p:cNvPr id="114" name="rc114"/>
            <p:cNvSpPr/>
            <p:nvPr/>
          </p:nvSpPr>
          <p:spPr>
            <a:xfrm>
              <a:off x="8134215" y="2455134"/>
              <a:ext cx="139863" cy="61810"/>
            </a:xfrm>
            <a:prstGeom prst="rect">
              <a:avLst/>
            </a:prstGeom>
            <a:solidFill>
              <a:srgbClr val="6363C0">
                <a:alpha val="100000"/>
              </a:srgbClr>
            </a:solidFill>
          </p:spPr>
          <p:txBody>
            <a:bodyPr/>
            <a:lstStyle/>
            <a:p/>
          </p:txBody>
        </p:sp>
        <p:sp>
          <p:nvSpPr>
            <p:cNvPr id="115" name="rc115"/>
            <p:cNvSpPr/>
            <p:nvPr/>
          </p:nvSpPr>
          <p:spPr>
            <a:xfrm>
              <a:off x="8289620" y="2447121"/>
              <a:ext cx="139863" cy="69823"/>
            </a:xfrm>
            <a:prstGeom prst="rect">
              <a:avLst/>
            </a:prstGeom>
            <a:solidFill>
              <a:srgbClr val="6363C0">
                <a:alpha val="100000"/>
              </a:srgbClr>
            </a:solidFill>
          </p:spPr>
          <p:txBody>
            <a:bodyPr/>
            <a:lstStyle/>
            <a:p/>
          </p:txBody>
        </p:sp>
        <p:sp>
          <p:nvSpPr>
            <p:cNvPr id="116" name="rc116"/>
            <p:cNvSpPr/>
            <p:nvPr/>
          </p:nvSpPr>
          <p:spPr>
            <a:xfrm>
              <a:off x="8445024" y="2444826"/>
              <a:ext cx="139863" cy="72118"/>
            </a:xfrm>
            <a:prstGeom prst="rect">
              <a:avLst/>
            </a:prstGeom>
            <a:solidFill>
              <a:srgbClr val="6363C0">
                <a:alpha val="100000"/>
              </a:srgbClr>
            </a:solidFill>
          </p:spPr>
          <p:txBody>
            <a:bodyPr/>
            <a:lstStyle/>
            <a:p/>
          </p:txBody>
        </p:sp>
        <p:sp>
          <p:nvSpPr>
            <p:cNvPr id="117" name="rc117"/>
            <p:cNvSpPr/>
            <p:nvPr/>
          </p:nvSpPr>
          <p:spPr>
            <a:xfrm>
              <a:off x="8600428" y="2310643"/>
              <a:ext cx="139863" cy="206301"/>
            </a:xfrm>
            <a:prstGeom prst="rect">
              <a:avLst/>
            </a:prstGeom>
            <a:solidFill>
              <a:srgbClr val="6363C0">
                <a:alpha val="100000"/>
              </a:srgbClr>
            </a:solidFill>
          </p:spPr>
          <p:txBody>
            <a:bodyPr/>
            <a:lstStyle/>
            <a:p/>
          </p:txBody>
        </p:sp>
        <p:sp>
          <p:nvSpPr>
            <p:cNvPr id="118" name="rc118"/>
            <p:cNvSpPr/>
            <p:nvPr/>
          </p:nvSpPr>
          <p:spPr>
            <a:xfrm>
              <a:off x="8755832" y="2250362"/>
              <a:ext cx="139863" cy="266582"/>
            </a:xfrm>
            <a:prstGeom prst="rect">
              <a:avLst/>
            </a:prstGeom>
            <a:solidFill>
              <a:srgbClr val="6363C0">
                <a:alpha val="100000"/>
              </a:srgbClr>
            </a:solidFill>
          </p:spPr>
          <p:txBody>
            <a:bodyPr/>
            <a:lstStyle/>
            <a:p/>
          </p:txBody>
        </p:sp>
        <p:sp>
          <p:nvSpPr>
            <p:cNvPr id="119" name="rc119"/>
            <p:cNvSpPr/>
            <p:nvPr/>
          </p:nvSpPr>
          <p:spPr>
            <a:xfrm>
              <a:off x="8911236" y="1764985"/>
              <a:ext cx="139863" cy="751959"/>
            </a:xfrm>
            <a:prstGeom prst="rect">
              <a:avLst/>
            </a:prstGeom>
            <a:solidFill>
              <a:srgbClr val="6363C0">
                <a:alpha val="100000"/>
              </a:srgbClr>
            </a:solidFill>
          </p:spPr>
          <p:txBody>
            <a:bodyPr/>
            <a:lstStyle/>
            <a:p/>
          </p:txBody>
        </p:sp>
        <p:sp>
          <p:nvSpPr>
            <p:cNvPr id="120" name="tx120"/>
            <p:cNvSpPr/>
            <p:nvPr/>
          </p:nvSpPr>
          <p:spPr>
            <a:xfrm>
              <a:off x="5998360" y="238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1" name="tx121"/>
            <p:cNvSpPr/>
            <p:nvPr/>
          </p:nvSpPr>
          <p:spPr>
            <a:xfrm>
              <a:off x="6153764" y="238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 name="tx122"/>
            <p:cNvSpPr/>
            <p:nvPr/>
          </p:nvSpPr>
          <p:spPr>
            <a:xfrm>
              <a:off x="6309168" y="238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3" name="tx123"/>
            <p:cNvSpPr/>
            <p:nvPr/>
          </p:nvSpPr>
          <p:spPr>
            <a:xfrm>
              <a:off x="6619976" y="238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4" name="tx124"/>
            <p:cNvSpPr/>
            <p:nvPr/>
          </p:nvSpPr>
          <p:spPr>
            <a:xfrm>
              <a:off x="6464572" y="23849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 name="tx125"/>
            <p:cNvSpPr/>
            <p:nvPr/>
          </p:nvSpPr>
          <p:spPr>
            <a:xfrm>
              <a:off x="6712104" y="2384896"/>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6" name="tx126"/>
            <p:cNvSpPr/>
            <p:nvPr/>
          </p:nvSpPr>
          <p:spPr>
            <a:xfrm>
              <a:off x="6867508" y="238478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7" name="tx127"/>
            <p:cNvSpPr/>
            <p:nvPr/>
          </p:nvSpPr>
          <p:spPr>
            <a:xfrm>
              <a:off x="7022912" y="2384313"/>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8" name="tx128"/>
            <p:cNvSpPr/>
            <p:nvPr/>
          </p:nvSpPr>
          <p:spPr>
            <a:xfrm>
              <a:off x="7178316" y="2375353"/>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29" name="tx129"/>
            <p:cNvSpPr/>
            <p:nvPr/>
          </p:nvSpPr>
          <p:spPr>
            <a:xfrm>
              <a:off x="7333721" y="237455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0" name="tx130"/>
            <p:cNvSpPr/>
            <p:nvPr/>
          </p:nvSpPr>
          <p:spPr>
            <a:xfrm>
              <a:off x="7489125" y="2362022"/>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1" name="tx131"/>
            <p:cNvSpPr/>
            <p:nvPr/>
          </p:nvSpPr>
          <p:spPr>
            <a:xfrm>
              <a:off x="7644529" y="2360857"/>
              <a:ext cx="186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32" name="tx132"/>
            <p:cNvSpPr/>
            <p:nvPr/>
          </p:nvSpPr>
          <p:spPr>
            <a:xfrm>
              <a:off x="7831571" y="234716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3" name="tx133"/>
            <p:cNvSpPr/>
            <p:nvPr/>
          </p:nvSpPr>
          <p:spPr>
            <a:xfrm>
              <a:off x="7986975" y="233423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34" name="tx134"/>
            <p:cNvSpPr/>
            <p:nvPr/>
          </p:nvSpPr>
          <p:spPr>
            <a:xfrm>
              <a:off x="8142380" y="2323158"/>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5" name="tx135"/>
            <p:cNvSpPr/>
            <p:nvPr/>
          </p:nvSpPr>
          <p:spPr>
            <a:xfrm>
              <a:off x="8297784" y="2315145"/>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6" name="tx136"/>
            <p:cNvSpPr/>
            <p:nvPr/>
          </p:nvSpPr>
          <p:spPr>
            <a:xfrm>
              <a:off x="8453188" y="2312851"/>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7" name="tx137"/>
            <p:cNvSpPr/>
            <p:nvPr/>
          </p:nvSpPr>
          <p:spPr>
            <a:xfrm>
              <a:off x="8608592" y="2178667"/>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38" name="tx138"/>
            <p:cNvSpPr/>
            <p:nvPr/>
          </p:nvSpPr>
          <p:spPr>
            <a:xfrm>
              <a:off x="8763996" y="2118387"/>
              <a:ext cx="12353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9" name="tx139"/>
            <p:cNvSpPr/>
            <p:nvPr/>
          </p:nvSpPr>
          <p:spPr>
            <a:xfrm>
              <a:off x="8889271" y="1633010"/>
              <a:ext cx="18379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40" name="tx140"/>
            <p:cNvSpPr/>
            <p:nvPr/>
          </p:nvSpPr>
          <p:spPr>
            <a:xfrm>
              <a:off x="821834" y="525527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41" name="tx141"/>
            <p:cNvSpPr/>
            <p:nvPr/>
          </p:nvSpPr>
          <p:spPr>
            <a:xfrm>
              <a:off x="1007368" y="27072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2" name="tx142"/>
            <p:cNvSpPr/>
            <p:nvPr/>
          </p:nvSpPr>
          <p:spPr>
            <a:xfrm>
              <a:off x="1162772" y="267242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3" name="tx143"/>
            <p:cNvSpPr/>
            <p:nvPr/>
          </p:nvSpPr>
          <p:spPr>
            <a:xfrm>
              <a:off x="1286538" y="259561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4" name="tx144"/>
            <p:cNvSpPr/>
            <p:nvPr/>
          </p:nvSpPr>
          <p:spPr>
            <a:xfrm>
              <a:off x="1441942" y="259437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5" name="tx145"/>
            <p:cNvSpPr/>
            <p:nvPr/>
          </p:nvSpPr>
          <p:spPr>
            <a:xfrm>
              <a:off x="1597346" y="259022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6" name="tx146"/>
            <p:cNvSpPr/>
            <p:nvPr/>
          </p:nvSpPr>
          <p:spPr>
            <a:xfrm>
              <a:off x="1752751" y="258698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7" name="tx147"/>
            <p:cNvSpPr/>
            <p:nvPr/>
          </p:nvSpPr>
          <p:spPr>
            <a:xfrm>
              <a:off x="1908155" y="258104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8" name="tx148"/>
            <p:cNvSpPr/>
            <p:nvPr/>
          </p:nvSpPr>
          <p:spPr>
            <a:xfrm>
              <a:off x="2063559" y="257831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49" name="tx149"/>
            <p:cNvSpPr/>
            <p:nvPr/>
          </p:nvSpPr>
          <p:spPr>
            <a:xfrm>
              <a:off x="2218963" y="2576818"/>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0" name="tx150"/>
            <p:cNvSpPr/>
            <p:nvPr/>
          </p:nvSpPr>
          <p:spPr>
            <a:xfrm>
              <a:off x="2374367" y="257448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1" name="tx151"/>
            <p:cNvSpPr/>
            <p:nvPr/>
          </p:nvSpPr>
          <p:spPr>
            <a:xfrm>
              <a:off x="2529771" y="257357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2" name="tx152"/>
            <p:cNvSpPr/>
            <p:nvPr/>
          </p:nvSpPr>
          <p:spPr>
            <a:xfrm>
              <a:off x="2685175" y="256793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3" name="tx153"/>
            <p:cNvSpPr/>
            <p:nvPr/>
          </p:nvSpPr>
          <p:spPr>
            <a:xfrm>
              <a:off x="2840579" y="256709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4" name="tx154"/>
            <p:cNvSpPr/>
            <p:nvPr/>
          </p:nvSpPr>
          <p:spPr>
            <a:xfrm>
              <a:off x="2995984" y="2565891"/>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5" name="tx155"/>
            <p:cNvSpPr/>
            <p:nvPr/>
          </p:nvSpPr>
          <p:spPr>
            <a:xfrm>
              <a:off x="3151388" y="2565782"/>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6" name="tx156"/>
            <p:cNvSpPr/>
            <p:nvPr/>
          </p:nvSpPr>
          <p:spPr>
            <a:xfrm>
              <a:off x="3306792" y="256567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7" name="tx157"/>
            <p:cNvSpPr/>
            <p:nvPr/>
          </p:nvSpPr>
          <p:spPr>
            <a:xfrm>
              <a:off x="3462196" y="256509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8" name="tx158"/>
            <p:cNvSpPr/>
            <p:nvPr/>
          </p:nvSpPr>
          <p:spPr>
            <a:xfrm>
              <a:off x="3617600" y="256494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59" name="tx159"/>
            <p:cNvSpPr/>
            <p:nvPr/>
          </p:nvSpPr>
          <p:spPr>
            <a:xfrm>
              <a:off x="3773004" y="256479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0" name="tx160"/>
            <p:cNvSpPr/>
            <p:nvPr/>
          </p:nvSpPr>
          <p:spPr>
            <a:xfrm>
              <a:off x="3928408" y="256465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1" name="tx161"/>
            <p:cNvSpPr/>
            <p:nvPr/>
          </p:nvSpPr>
          <p:spPr>
            <a:xfrm>
              <a:off x="4083813" y="2564507"/>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2" name="tx162"/>
            <p:cNvSpPr/>
            <p:nvPr/>
          </p:nvSpPr>
          <p:spPr>
            <a:xfrm>
              <a:off x="4239217" y="256407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3" name="tx163"/>
            <p:cNvSpPr/>
            <p:nvPr/>
          </p:nvSpPr>
          <p:spPr>
            <a:xfrm>
              <a:off x="4394621" y="2564034"/>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4" name="tx164"/>
            <p:cNvSpPr/>
            <p:nvPr/>
          </p:nvSpPr>
          <p:spPr>
            <a:xfrm>
              <a:off x="4550025" y="256377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5" name="tx165"/>
            <p:cNvSpPr/>
            <p:nvPr/>
          </p:nvSpPr>
          <p:spPr>
            <a:xfrm>
              <a:off x="4705429" y="256377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6" name="tx166"/>
            <p:cNvSpPr/>
            <p:nvPr/>
          </p:nvSpPr>
          <p:spPr>
            <a:xfrm>
              <a:off x="4860833" y="256377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7" name="tx167"/>
            <p:cNvSpPr/>
            <p:nvPr/>
          </p:nvSpPr>
          <p:spPr>
            <a:xfrm>
              <a:off x="5016237" y="2563706"/>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8" name="tx168"/>
            <p:cNvSpPr/>
            <p:nvPr/>
          </p:nvSpPr>
          <p:spPr>
            <a:xfrm>
              <a:off x="5171642" y="2563669"/>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69" name="tx169"/>
            <p:cNvSpPr/>
            <p:nvPr/>
          </p:nvSpPr>
          <p:spPr>
            <a:xfrm>
              <a:off x="5327046" y="256363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0" name="tx170"/>
            <p:cNvSpPr/>
            <p:nvPr/>
          </p:nvSpPr>
          <p:spPr>
            <a:xfrm>
              <a:off x="5482450" y="256363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1" name="tx171"/>
            <p:cNvSpPr/>
            <p:nvPr/>
          </p:nvSpPr>
          <p:spPr>
            <a:xfrm>
              <a:off x="5637854" y="2563633"/>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2" name="tx172"/>
            <p:cNvSpPr/>
            <p:nvPr/>
          </p:nvSpPr>
          <p:spPr>
            <a:xfrm>
              <a:off x="5793258" y="2563560"/>
              <a:ext cx="15965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-&lt;1</a:t>
              </a:r>
            </a:p>
          </p:txBody>
        </p:sp>
        <p:sp>
          <p:nvSpPr>
            <p:cNvPr id="173" name="tx173"/>
            <p:cNvSpPr/>
            <p:nvPr/>
          </p:nvSpPr>
          <p:spPr>
            <a:xfrm>
              <a:off x="508182" y="5208687"/>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-75K</a:t>
              </a:r>
            </a:p>
          </p:txBody>
        </p:sp>
        <p:sp>
          <p:nvSpPr>
            <p:cNvPr id="174" name="tx174"/>
            <p:cNvSpPr/>
            <p:nvPr/>
          </p:nvSpPr>
          <p:spPr>
            <a:xfrm>
              <a:off x="508182" y="4298105"/>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-50K</a:t>
              </a:r>
            </a:p>
          </p:txBody>
        </p:sp>
        <p:sp>
          <p:nvSpPr>
            <p:cNvPr id="175" name="tx175"/>
            <p:cNvSpPr/>
            <p:nvPr/>
          </p:nvSpPr>
          <p:spPr>
            <a:xfrm>
              <a:off x="508182" y="3387522"/>
              <a:ext cx="236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-25K</a:t>
              </a:r>
            </a:p>
          </p:txBody>
        </p:sp>
        <p:sp>
          <p:nvSpPr>
            <p:cNvPr id="176" name="tx176"/>
            <p:cNvSpPr/>
            <p:nvPr/>
          </p:nvSpPr>
          <p:spPr>
            <a:xfrm>
              <a:off x="607577" y="2476939"/>
              <a:ext cx="1367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0K</a:t>
              </a:r>
            </a:p>
          </p:txBody>
        </p:sp>
        <p:sp>
          <p:nvSpPr>
            <p:cNvPr id="177" name="tx177"/>
            <p:cNvSpPr/>
            <p:nvPr/>
          </p:nvSpPr>
          <p:spPr>
            <a:xfrm>
              <a:off x="545398" y="1566356"/>
              <a:ext cx="1988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25K</a:t>
              </a:r>
            </a:p>
          </p:txBody>
        </p:sp>
        <p:sp>
          <p:nvSpPr>
            <p:cNvPr id="178" name="tx178"/>
            <p:cNvSpPr/>
            <p:nvPr/>
          </p:nvSpPr>
          <p:spPr>
            <a:xfrm rot="-2700000">
              <a:off x="456557" y="562725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179" name="tx179"/>
            <p:cNvSpPr/>
            <p:nvPr/>
          </p:nvSpPr>
          <p:spPr>
            <a:xfrm rot="-2700000">
              <a:off x="908859" y="5504280"/>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180" name="tx180"/>
            <p:cNvSpPr/>
            <p:nvPr/>
          </p:nvSpPr>
          <p:spPr>
            <a:xfrm rot="-2700000">
              <a:off x="846975" y="5594283"/>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181" name="tx181"/>
            <p:cNvSpPr/>
            <p:nvPr/>
          </p:nvSpPr>
          <p:spPr>
            <a:xfrm rot="-2700000">
              <a:off x="1055218" y="557239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182" name="tx182"/>
            <p:cNvSpPr/>
            <p:nvPr/>
          </p:nvSpPr>
          <p:spPr>
            <a:xfrm rot="-2700000">
              <a:off x="722817" y="5774452"/>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183" name="tx183"/>
            <p:cNvSpPr/>
            <p:nvPr/>
          </p:nvSpPr>
          <p:spPr>
            <a:xfrm rot="-2700000">
              <a:off x="1350261" y="5578927"/>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184" name="tx184"/>
            <p:cNvSpPr/>
            <p:nvPr/>
          </p:nvSpPr>
          <p:spPr>
            <a:xfrm rot="-2700000">
              <a:off x="1510894" y="5576761"/>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185" name="tx185"/>
            <p:cNvSpPr/>
            <p:nvPr/>
          </p:nvSpPr>
          <p:spPr>
            <a:xfrm rot="-2700000">
              <a:off x="1698064" y="556360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186" name="tx186"/>
            <p:cNvSpPr/>
            <p:nvPr/>
          </p:nvSpPr>
          <p:spPr>
            <a:xfrm rot="-2700000">
              <a:off x="1720941" y="5618498"/>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187" name="tx187"/>
            <p:cNvSpPr/>
            <p:nvPr/>
          </p:nvSpPr>
          <p:spPr>
            <a:xfrm rot="-2700000">
              <a:off x="1945341" y="5589919"/>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188" name="tx188"/>
            <p:cNvSpPr/>
            <p:nvPr/>
          </p:nvSpPr>
          <p:spPr>
            <a:xfrm rot="-2700000">
              <a:off x="1803691" y="5712963"/>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189" name="tx189"/>
            <p:cNvSpPr/>
            <p:nvPr/>
          </p:nvSpPr>
          <p:spPr>
            <a:xfrm rot="-2700000">
              <a:off x="2245534" y="5594316"/>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190" name="tx190"/>
            <p:cNvSpPr/>
            <p:nvPr/>
          </p:nvSpPr>
          <p:spPr>
            <a:xfrm rot="-2700000">
              <a:off x="2496236" y="5554842"/>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191" name="tx191"/>
            <p:cNvSpPr/>
            <p:nvPr/>
          </p:nvSpPr>
          <p:spPr>
            <a:xfrm rot="-2700000">
              <a:off x="2604108" y="557453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192" name="tx192"/>
            <p:cNvSpPr/>
            <p:nvPr/>
          </p:nvSpPr>
          <p:spPr>
            <a:xfrm rot="-2700000">
              <a:off x="2791200" y="5561405"/>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193" name="tx193"/>
            <p:cNvSpPr/>
            <p:nvPr/>
          </p:nvSpPr>
          <p:spPr>
            <a:xfrm rot="-2700000">
              <a:off x="3015522" y="553285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194" name="tx194"/>
            <p:cNvSpPr/>
            <p:nvPr/>
          </p:nvSpPr>
          <p:spPr>
            <a:xfrm rot="-2700000">
              <a:off x="3054399" y="5581125"/>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195" name="tx195"/>
            <p:cNvSpPr/>
            <p:nvPr/>
          </p:nvSpPr>
          <p:spPr>
            <a:xfrm rot="-2700000">
              <a:off x="3273413" y="555477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196" name="tx196"/>
            <p:cNvSpPr/>
            <p:nvPr/>
          </p:nvSpPr>
          <p:spPr>
            <a:xfrm rot="-2700000">
              <a:off x="3151353" y="5669707"/>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197" name="tx197"/>
            <p:cNvSpPr/>
            <p:nvPr/>
          </p:nvSpPr>
          <p:spPr>
            <a:xfrm rot="-2700000">
              <a:off x="3515226" y="5583356"/>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198" name="tx198"/>
            <p:cNvSpPr/>
            <p:nvPr/>
          </p:nvSpPr>
          <p:spPr>
            <a:xfrm rot="-2700000">
              <a:off x="3543488" y="5636020"/>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199" name="tx199"/>
            <p:cNvSpPr/>
            <p:nvPr/>
          </p:nvSpPr>
          <p:spPr>
            <a:xfrm rot="-2700000">
              <a:off x="3868493" y="5565769"/>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200" name="tx200"/>
            <p:cNvSpPr/>
            <p:nvPr/>
          </p:nvSpPr>
          <p:spPr>
            <a:xfrm rot="-2700000">
              <a:off x="4050434" y="555477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201" name="tx201"/>
            <p:cNvSpPr/>
            <p:nvPr/>
          </p:nvSpPr>
          <p:spPr>
            <a:xfrm rot="-2700000">
              <a:off x="4157994" y="5574595"/>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202" name="tx202"/>
            <p:cNvSpPr/>
            <p:nvPr/>
          </p:nvSpPr>
          <p:spPr>
            <a:xfrm rot="-2700000">
              <a:off x="4297554" y="558115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203" name="tx203"/>
            <p:cNvSpPr/>
            <p:nvPr/>
          </p:nvSpPr>
          <p:spPr>
            <a:xfrm rot="-2700000">
              <a:off x="4426265" y="5592214"/>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204" name="tx204"/>
            <p:cNvSpPr/>
            <p:nvPr/>
          </p:nvSpPr>
          <p:spPr>
            <a:xfrm rot="-2700000">
              <a:off x="4459679" y="5642744"/>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205" name="tx205"/>
            <p:cNvSpPr/>
            <p:nvPr/>
          </p:nvSpPr>
          <p:spPr>
            <a:xfrm rot="-2700000">
              <a:off x="4768996" y="5578992"/>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206" name="tx206"/>
            <p:cNvSpPr/>
            <p:nvPr/>
          </p:nvSpPr>
          <p:spPr>
            <a:xfrm rot="-2700000">
              <a:off x="4977629" y="5556943"/>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207" name="tx207"/>
            <p:cNvSpPr/>
            <p:nvPr/>
          </p:nvSpPr>
          <p:spPr>
            <a:xfrm rot="-2700000">
              <a:off x="5090575" y="5574530"/>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208" name="tx208"/>
            <p:cNvSpPr/>
            <p:nvPr/>
          </p:nvSpPr>
          <p:spPr>
            <a:xfrm rot="-2700000">
              <a:off x="5335969" y="5537255"/>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209" name="tx209"/>
            <p:cNvSpPr/>
            <p:nvPr/>
          </p:nvSpPr>
          <p:spPr>
            <a:xfrm rot="-2700000">
              <a:off x="5258085" y="5633886"/>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210" name="tx210"/>
            <p:cNvSpPr/>
            <p:nvPr/>
          </p:nvSpPr>
          <p:spPr>
            <a:xfrm rot="-2700000">
              <a:off x="5668085" y="552842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211" name="tx211"/>
            <p:cNvSpPr/>
            <p:nvPr/>
          </p:nvSpPr>
          <p:spPr>
            <a:xfrm rot="-2700000">
              <a:off x="5717342" y="557239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212" name="tx212"/>
            <p:cNvSpPr/>
            <p:nvPr/>
          </p:nvSpPr>
          <p:spPr>
            <a:xfrm rot="-2700000">
              <a:off x="5904512" y="5559239"/>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213" name="tx213"/>
            <p:cNvSpPr/>
            <p:nvPr/>
          </p:nvSpPr>
          <p:spPr>
            <a:xfrm rot="-2700000">
              <a:off x="5837165" y="5651505"/>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214" name="tx214"/>
            <p:cNvSpPr/>
            <p:nvPr/>
          </p:nvSpPr>
          <p:spPr>
            <a:xfrm rot="-2700000">
              <a:off x="6289701" y="552842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215" name="tx215"/>
            <p:cNvSpPr/>
            <p:nvPr/>
          </p:nvSpPr>
          <p:spPr>
            <a:xfrm rot="-2700000">
              <a:off x="6338959" y="5572397"/>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216" name="tx216"/>
            <p:cNvSpPr/>
            <p:nvPr/>
          </p:nvSpPr>
          <p:spPr>
            <a:xfrm rot="-2700000">
              <a:off x="6520978" y="556137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217" name="tx217"/>
            <p:cNvSpPr/>
            <p:nvPr/>
          </p:nvSpPr>
          <p:spPr>
            <a:xfrm rot="-2700000">
              <a:off x="6665923" y="5565704"/>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218" name="tx218"/>
            <p:cNvSpPr/>
            <p:nvPr/>
          </p:nvSpPr>
          <p:spPr>
            <a:xfrm rot="-2700000">
              <a:off x="6757640" y="5592085"/>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219" name="tx219"/>
            <p:cNvSpPr/>
            <p:nvPr/>
          </p:nvSpPr>
          <p:spPr>
            <a:xfrm rot="-2700000">
              <a:off x="6981805" y="556360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220" name="tx220"/>
            <p:cNvSpPr/>
            <p:nvPr/>
          </p:nvSpPr>
          <p:spPr>
            <a:xfrm rot="-2700000">
              <a:off x="7147902" y="5559174"/>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221" name="tx221"/>
            <p:cNvSpPr/>
            <p:nvPr/>
          </p:nvSpPr>
          <p:spPr>
            <a:xfrm rot="-2700000">
              <a:off x="6884261" y="5732748"/>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222" name="tx222"/>
            <p:cNvSpPr/>
            <p:nvPr/>
          </p:nvSpPr>
          <p:spPr>
            <a:xfrm rot="-2700000">
              <a:off x="7437559" y="5567935"/>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223" name="tx223"/>
            <p:cNvSpPr/>
            <p:nvPr/>
          </p:nvSpPr>
          <p:spPr>
            <a:xfrm rot="-2700000">
              <a:off x="7629880" y="555264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224" name="tx224"/>
            <p:cNvSpPr/>
            <p:nvPr/>
          </p:nvSpPr>
          <p:spPr>
            <a:xfrm rot="-2700000">
              <a:off x="7716445" y="558115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225" name="tx225"/>
            <p:cNvSpPr/>
            <p:nvPr/>
          </p:nvSpPr>
          <p:spPr>
            <a:xfrm rot="-2700000">
              <a:off x="7956688" y="5546016"/>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226" name="tx226"/>
            <p:cNvSpPr/>
            <p:nvPr/>
          </p:nvSpPr>
          <p:spPr>
            <a:xfrm rot="-2700000">
              <a:off x="7348306" y="5862387"/>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227" name="tx227"/>
            <p:cNvSpPr/>
            <p:nvPr/>
          </p:nvSpPr>
          <p:spPr>
            <a:xfrm rot="-2700000">
              <a:off x="7837915" y="5723955"/>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228" name="tx228"/>
            <p:cNvSpPr/>
            <p:nvPr/>
          </p:nvSpPr>
          <p:spPr>
            <a:xfrm rot="-2700000">
              <a:off x="8200071" y="5638315"/>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229" name="tx229"/>
            <p:cNvSpPr/>
            <p:nvPr/>
          </p:nvSpPr>
          <p:spPr>
            <a:xfrm rot="-2700000">
              <a:off x="8382168" y="5627259"/>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230" name="tx230"/>
            <p:cNvSpPr/>
            <p:nvPr/>
          </p:nvSpPr>
          <p:spPr>
            <a:xfrm rot="-2700000">
              <a:off x="8700304" y="5559853"/>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231" name="tx231"/>
            <p:cNvSpPr/>
            <p:nvPr/>
          </p:nvSpPr>
          <p:spPr>
            <a:xfrm rot="-5400000">
              <a:off x="-591430" y="3436825"/>
              <a:ext cx="197071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Absolute difference (thousands)</a:t>
              </a:r>
            </a:p>
          </p:txBody>
        </p:sp>
        <p:sp>
          <p:nvSpPr>
            <p:cNvPr id="232" name="tx232"/>
            <p:cNvSpPr/>
            <p:nvPr/>
          </p:nvSpPr>
          <p:spPr>
            <a:xfrm>
              <a:off x="806910" y="1368037"/>
              <a:ext cx="55138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Change in absolute number of zero-dose children between 2024 and 2025</a:t>
              </a:r>
            </a:p>
          </p:txBody>
        </p:sp>
        <p:sp>
          <p:nvSpPr>
            <p:cNvPr id="233" name="tx233"/>
            <p:cNvSpPr/>
            <p:nvPr/>
          </p:nvSpPr>
          <p:spPr>
            <a:xfrm>
              <a:off x="4912427" y="66117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absolute change in number of zero-dose children, by country.
Overall, 15 countries had an increase in zero-dose children and 33 countries saw the number of zero-dose children decline between 2024 and 2025.
The three countries with the largest increase were: Turkiye (42,000 ⇒ 63,000 [+21,000]), Kyrgyzstan (15,000 ⇒ 22,000 [+7,000]), Kazakhstan (128,000 ⇒ 134,000 [+6,000]).
Uzbekistan had the largest decline in the number of zero-dose children from 92,000 in 2024 to 18,000 in 2025 (-74,000).</a:t>
            </a:r>
          </a:p>
        </p:txBody>
      </p:sp>
      <p:sp>
        <p:nvSpPr>
          <p:cNvPr id="235"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Country trends in zero-dose children were heterogeneous, reinforcing the need to target resources and strategies to countries where the burden is increasing while sustaining gains elsewhere.</a:t>
            </a:r>
          </a:p>
        </p:txBody>
      </p:sp>
      <p:grpSp xmlns:pic="http://schemas.openxmlformats.org/drawingml/2006/picture">
        <p:nvGrpSpPr>
          <p:cNvPr id="236" name=""/>
          <p:cNvGrpSpPr/>
          <p:nvPr/>
        </p:nvGrpSpPr>
        <p:grpSpPr>
          <a:xfrm>
            <a:off x="292608" y="1097280"/>
            <a:ext cx="8595360" cy="28575"/>
            <a:chOff x="292608" y="1097280"/>
            <a:chExt cx="8595360" cy="28575"/>
          </a:xfrm>
        </p:grpSpPr>
        <p:sp>
          <p:nvSpPr>
            <p:cNvPr id="237"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38"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DTP3</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89148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44304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2994613"/>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4617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097744"/>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11570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66726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1883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77039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21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951297" y="187352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 name="pl16"/>
            <p:cNvSpPr/>
            <p:nvPr/>
          </p:nvSpPr>
          <p:spPr>
            <a:xfrm>
              <a:off x="1416393"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49044"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081696"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14347"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80468"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4699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352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80059"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4659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81312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79650" y="1843440"/>
              <a:ext cx="0" cy="2380463"/>
            </a:xfrm>
            <a:custGeom>
              <a:avLst/>
              <a:pathLst>
                <a:path w="0" h="2380463">
                  <a:moveTo>
                    <a:pt x="0" y="2380463"/>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296454" y="3276428"/>
              <a:ext cx="239877" cy="839272"/>
            </a:xfrm>
            <a:prstGeom prst="rect">
              <a:avLst/>
            </a:prstGeom>
            <a:solidFill>
              <a:srgbClr val="80BD41">
                <a:alpha val="100000"/>
              </a:srgbClr>
            </a:solidFill>
          </p:spPr>
          <p:txBody>
            <a:bodyPr/>
            <a:lstStyle/>
            <a:p/>
          </p:txBody>
        </p:sp>
        <p:sp>
          <p:nvSpPr>
            <p:cNvPr id="28" name="rc28"/>
            <p:cNvSpPr/>
            <p:nvPr/>
          </p:nvSpPr>
          <p:spPr>
            <a:xfrm>
              <a:off x="1296454" y="3212277"/>
              <a:ext cx="239877" cy="64150"/>
            </a:xfrm>
            <a:prstGeom prst="rect">
              <a:avLst/>
            </a:prstGeom>
            <a:solidFill>
              <a:srgbClr val="1CABE2">
                <a:alpha val="100000"/>
              </a:srgbClr>
            </a:solidFill>
          </p:spPr>
          <p:txBody>
            <a:bodyPr/>
            <a:lstStyle/>
            <a:p/>
          </p:txBody>
        </p:sp>
        <p:sp>
          <p:nvSpPr>
            <p:cNvPr id="29" name="rc29"/>
            <p:cNvSpPr/>
            <p:nvPr/>
          </p:nvSpPr>
          <p:spPr>
            <a:xfrm>
              <a:off x="1562984" y="3274978"/>
              <a:ext cx="239877" cy="840722"/>
            </a:xfrm>
            <a:prstGeom prst="rect">
              <a:avLst/>
            </a:prstGeom>
            <a:solidFill>
              <a:srgbClr val="80BD41">
                <a:alpha val="100000"/>
              </a:srgbClr>
            </a:solidFill>
          </p:spPr>
          <p:txBody>
            <a:bodyPr/>
            <a:lstStyle/>
            <a:p/>
          </p:txBody>
        </p:sp>
        <p:sp>
          <p:nvSpPr>
            <p:cNvPr id="30" name="rc30"/>
            <p:cNvSpPr/>
            <p:nvPr/>
          </p:nvSpPr>
          <p:spPr>
            <a:xfrm>
              <a:off x="1562984" y="3221249"/>
              <a:ext cx="239877" cy="53729"/>
            </a:xfrm>
            <a:prstGeom prst="rect">
              <a:avLst/>
            </a:prstGeom>
            <a:solidFill>
              <a:srgbClr val="1CABE2">
                <a:alpha val="100000"/>
              </a:srgbClr>
            </a:solidFill>
          </p:spPr>
          <p:txBody>
            <a:bodyPr/>
            <a:lstStyle/>
            <a:p/>
          </p:txBody>
        </p:sp>
        <p:sp>
          <p:nvSpPr>
            <p:cNvPr id="31" name="rc31"/>
            <p:cNvSpPr/>
            <p:nvPr/>
          </p:nvSpPr>
          <p:spPr>
            <a:xfrm>
              <a:off x="1829515" y="3280887"/>
              <a:ext cx="239877" cy="834813"/>
            </a:xfrm>
            <a:prstGeom prst="rect">
              <a:avLst/>
            </a:prstGeom>
            <a:solidFill>
              <a:srgbClr val="80BD41">
                <a:alpha val="100000"/>
              </a:srgbClr>
            </a:solidFill>
          </p:spPr>
          <p:txBody>
            <a:bodyPr/>
            <a:lstStyle/>
            <a:p/>
          </p:txBody>
        </p:sp>
        <p:sp>
          <p:nvSpPr>
            <p:cNvPr id="32" name="rc32"/>
            <p:cNvSpPr/>
            <p:nvPr/>
          </p:nvSpPr>
          <p:spPr>
            <a:xfrm>
              <a:off x="1829515" y="3217789"/>
              <a:ext cx="239877" cy="63098"/>
            </a:xfrm>
            <a:prstGeom prst="rect">
              <a:avLst/>
            </a:prstGeom>
            <a:solidFill>
              <a:srgbClr val="1CABE2">
                <a:alpha val="100000"/>
              </a:srgbClr>
            </a:solidFill>
          </p:spPr>
          <p:txBody>
            <a:bodyPr/>
            <a:lstStyle/>
            <a:p/>
          </p:txBody>
        </p:sp>
        <p:sp>
          <p:nvSpPr>
            <p:cNvPr id="33" name="rc33"/>
            <p:cNvSpPr/>
            <p:nvPr/>
          </p:nvSpPr>
          <p:spPr>
            <a:xfrm>
              <a:off x="2096045" y="3280868"/>
              <a:ext cx="239877" cy="834832"/>
            </a:xfrm>
            <a:prstGeom prst="rect">
              <a:avLst/>
            </a:prstGeom>
            <a:solidFill>
              <a:srgbClr val="80BD41">
                <a:alpha val="100000"/>
              </a:srgbClr>
            </a:solidFill>
          </p:spPr>
          <p:txBody>
            <a:bodyPr/>
            <a:lstStyle/>
            <a:p/>
          </p:txBody>
        </p:sp>
        <p:sp>
          <p:nvSpPr>
            <p:cNvPr id="34" name="rc34"/>
            <p:cNvSpPr/>
            <p:nvPr/>
          </p:nvSpPr>
          <p:spPr>
            <a:xfrm>
              <a:off x="2096045" y="3203875"/>
              <a:ext cx="239877" cy="76993"/>
            </a:xfrm>
            <a:prstGeom prst="rect">
              <a:avLst/>
            </a:prstGeom>
            <a:solidFill>
              <a:srgbClr val="1CABE2">
                <a:alpha val="100000"/>
              </a:srgbClr>
            </a:solidFill>
          </p:spPr>
          <p:txBody>
            <a:bodyPr/>
            <a:lstStyle/>
            <a:p/>
          </p:txBody>
        </p:sp>
        <p:sp>
          <p:nvSpPr>
            <p:cNvPr id="35" name="rc35"/>
            <p:cNvSpPr/>
            <p:nvPr/>
          </p:nvSpPr>
          <p:spPr>
            <a:xfrm>
              <a:off x="2362575" y="3241808"/>
              <a:ext cx="239877" cy="873891"/>
            </a:xfrm>
            <a:prstGeom prst="rect">
              <a:avLst/>
            </a:prstGeom>
            <a:solidFill>
              <a:srgbClr val="80BD41">
                <a:alpha val="100000"/>
              </a:srgbClr>
            </a:solidFill>
          </p:spPr>
          <p:txBody>
            <a:bodyPr/>
            <a:lstStyle/>
            <a:p/>
          </p:txBody>
        </p:sp>
        <p:sp>
          <p:nvSpPr>
            <p:cNvPr id="36" name="rc36"/>
            <p:cNvSpPr/>
            <p:nvPr/>
          </p:nvSpPr>
          <p:spPr>
            <a:xfrm>
              <a:off x="2362575" y="3185231"/>
              <a:ext cx="239877" cy="56577"/>
            </a:xfrm>
            <a:prstGeom prst="rect">
              <a:avLst/>
            </a:prstGeom>
            <a:solidFill>
              <a:srgbClr val="1CABE2">
                <a:alpha val="100000"/>
              </a:srgbClr>
            </a:solidFill>
          </p:spPr>
          <p:txBody>
            <a:bodyPr/>
            <a:lstStyle/>
            <a:p/>
          </p:txBody>
        </p:sp>
        <p:sp>
          <p:nvSpPr>
            <p:cNvPr id="37" name="rc37"/>
            <p:cNvSpPr/>
            <p:nvPr/>
          </p:nvSpPr>
          <p:spPr>
            <a:xfrm>
              <a:off x="2629106" y="3230077"/>
              <a:ext cx="239877" cy="885623"/>
            </a:xfrm>
            <a:prstGeom prst="rect">
              <a:avLst/>
            </a:prstGeom>
            <a:solidFill>
              <a:srgbClr val="80BD41">
                <a:alpha val="100000"/>
              </a:srgbClr>
            </a:solidFill>
          </p:spPr>
          <p:txBody>
            <a:bodyPr/>
            <a:lstStyle/>
            <a:p/>
          </p:txBody>
        </p:sp>
        <p:sp>
          <p:nvSpPr>
            <p:cNvPr id="38" name="rc38"/>
            <p:cNvSpPr/>
            <p:nvPr/>
          </p:nvSpPr>
          <p:spPr>
            <a:xfrm>
              <a:off x="2629106" y="3183063"/>
              <a:ext cx="239877" cy="47014"/>
            </a:xfrm>
            <a:prstGeom prst="rect">
              <a:avLst/>
            </a:prstGeom>
            <a:solidFill>
              <a:srgbClr val="1CABE2">
                <a:alpha val="100000"/>
              </a:srgbClr>
            </a:solidFill>
          </p:spPr>
          <p:txBody>
            <a:bodyPr/>
            <a:lstStyle/>
            <a:p/>
          </p:txBody>
        </p:sp>
        <p:sp>
          <p:nvSpPr>
            <p:cNvPr id="39" name="rc39"/>
            <p:cNvSpPr/>
            <p:nvPr/>
          </p:nvSpPr>
          <p:spPr>
            <a:xfrm>
              <a:off x="2895636" y="3208893"/>
              <a:ext cx="239877" cy="906807"/>
            </a:xfrm>
            <a:prstGeom prst="rect">
              <a:avLst/>
            </a:prstGeom>
            <a:solidFill>
              <a:srgbClr val="80BD41">
                <a:alpha val="100000"/>
              </a:srgbClr>
            </a:solidFill>
          </p:spPr>
          <p:txBody>
            <a:bodyPr/>
            <a:lstStyle/>
            <a:p/>
          </p:txBody>
        </p:sp>
        <p:sp>
          <p:nvSpPr>
            <p:cNvPr id="40" name="rc40"/>
            <p:cNvSpPr/>
            <p:nvPr/>
          </p:nvSpPr>
          <p:spPr>
            <a:xfrm>
              <a:off x="2895636" y="3163106"/>
              <a:ext cx="239877" cy="45786"/>
            </a:xfrm>
            <a:prstGeom prst="rect">
              <a:avLst/>
            </a:prstGeom>
            <a:solidFill>
              <a:srgbClr val="1CABE2">
                <a:alpha val="100000"/>
              </a:srgbClr>
            </a:solidFill>
          </p:spPr>
          <p:txBody>
            <a:bodyPr/>
            <a:lstStyle/>
            <a:p/>
          </p:txBody>
        </p:sp>
        <p:sp>
          <p:nvSpPr>
            <p:cNvPr id="41" name="rc41"/>
            <p:cNvSpPr/>
            <p:nvPr/>
          </p:nvSpPr>
          <p:spPr>
            <a:xfrm>
              <a:off x="3162166" y="3178110"/>
              <a:ext cx="239877" cy="937590"/>
            </a:xfrm>
            <a:prstGeom prst="rect">
              <a:avLst/>
            </a:prstGeom>
            <a:solidFill>
              <a:srgbClr val="80BD41">
                <a:alpha val="100000"/>
              </a:srgbClr>
            </a:solidFill>
          </p:spPr>
          <p:txBody>
            <a:bodyPr/>
            <a:lstStyle/>
            <a:p/>
          </p:txBody>
        </p:sp>
        <p:sp>
          <p:nvSpPr>
            <p:cNvPr id="42" name="rc42"/>
            <p:cNvSpPr/>
            <p:nvPr/>
          </p:nvSpPr>
          <p:spPr>
            <a:xfrm>
              <a:off x="3162166" y="3137519"/>
              <a:ext cx="239877" cy="40591"/>
            </a:xfrm>
            <a:prstGeom prst="rect">
              <a:avLst/>
            </a:prstGeom>
            <a:solidFill>
              <a:srgbClr val="1CABE2">
                <a:alpha val="100000"/>
              </a:srgbClr>
            </a:solidFill>
          </p:spPr>
          <p:txBody>
            <a:bodyPr/>
            <a:lstStyle/>
            <a:p/>
          </p:txBody>
        </p:sp>
        <p:sp>
          <p:nvSpPr>
            <p:cNvPr id="43" name="rc43"/>
            <p:cNvSpPr/>
            <p:nvPr/>
          </p:nvSpPr>
          <p:spPr>
            <a:xfrm>
              <a:off x="3428696" y="3146466"/>
              <a:ext cx="239877" cy="969233"/>
            </a:xfrm>
            <a:prstGeom prst="rect">
              <a:avLst/>
            </a:prstGeom>
            <a:solidFill>
              <a:srgbClr val="80BD41">
                <a:alpha val="100000"/>
              </a:srgbClr>
            </a:solidFill>
          </p:spPr>
          <p:txBody>
            <a:bodyPr/>
            <a:lstStyle/>
            <a:p/>
          </p:txBody>
        </p:sp>
        <p:sp>
          <p:nvSpPr>
            <p:cNvPr id="44" name="rc44"/>
            <p:cNvSpPr/>
            <p:nvPr/>
          </p:nvSpPr>
          <p:spPr>
            <a:xfrm>
              <a:off x="3428696" y="3104142"/>
              <a:ext cx="239877" cy="42324"/>
            </a:xfrm>
            <a:prstGeom prst="rect">
              <a:avLst/>
            </a:prstGeom>
            <a:solidFill>
              <a:srgbClr val="1CABE2">
                <a:alpha val="100000"/>
              </a:srgbClr>
            </a:solidFill>
          </p:spPr>
          <p:txBody>
            <a:bodyPr/>
            <a:lstStyle/>
            <a:p/>
          </p:txBody>
        </p:sp>
        <p:sp>
          <p:nvSpPr>
            <p:cNvPr id="45" name="rc45"/>
            <p:cNvSpPr/>
            <p:nvPr/>
          </p:nvSpPr>
          <p:spPr>
            <a:xfrm>
              <a:off x="3695227" y="3150107"/>
              <a:ext cx="239877" cy="965593"/>
            </a:xfrm>
            <a:prstGeom prst="rect">
              <a:avLst/>
            </a:prstGeom>
            <a:solidFill>
              <a:srgbClr val="80BD41">
                <a:alpha val="100000"/>
              </a:srgbClr>
            </a:solidFill>
          </p:spPr>
          <p:txBody>
            <a:bodyPr/>
            <a:lstStyle/>
            <a:p/>
          </p:txBody>
        </p:sp>
        <p:sp>
          <p:nvSpPr>
            <p:cNvPr id="46" name="rc46"/>
            <p:cNvSpPr/>
            <p:nvPr/>
          </p:nvSpPr>
          <p:spPr>
            <a:xfrm>
              <a:off x="3695227" y="3098480"/>
              <a:ext cx="239877" cy="51626"/>
            </a:xfrm>
            <a:prstGeom prst="rect">
              <a:avLst/>
            </a:prstGeom>
            <a:solidFill>
              <a:srgbClr val="1CABE2">
                <a:alpha val="100000"/>
              </a:srgbClr>
            </a:solidFill>
          </p:spPr>
          <p:txBody>
            <a:bodyPr/>
            <a:lstStyle/>
            <a:p/>
          </p:txBody>
        </p:sp>
        <p:sp>
          <p:nvSpPr>
            <p:cNvPr id="47" name="rc47"/>
            <p:cNvSpPr/>
            <p:nvPr/>
          </p:nvSpPr>
          <p:spPr>
            <a:xfrm>
              <a:off x="3961757" y="3153711"/>
              <a:ext cx="239877" cy="961989"/>
            </a:xfrm>
            <a:prstGeom prst="rect">
              <a:avLst/>
            </a:prstGeom>
            <a:solidFill>
              <a:srgbClr val="80BD41">
                <a:alpha val="100000"/>
              </a:srgbClr>
            </a:solidFill>
          </p:spPr>
          <p:txBody>
            <a:bodyPr/>
            <a:lstStyle/>
            <a:p/>
          </p:txBody>
        </p:sp>
        <p:sp>
          <p:nvSpPr>
            <p:cNvPr id="48" name="rc48"/>
            <p:cNvSpPr/>
            <p:nvPr/>
          </p:nvSpPr>
          <p:spPr>
            <a:xfrm>
              <a:off x="3961757" y="3096337"/>
              <a:ext cx="239877" cy="57373"/>
            </a:xfrm>
            <a:prstGeom prst="rect">
              <a:avLst/>
            </a:prstGeom>
            <a:solidFill>
              <a:srgbClr val="1CABE2">
                <a:alpha val="100000"/>
              </a:srgbClr>
            </a:solidFill>
          </p:spPr>
          <p:txBody>
            <a:bodyPr/>
            <a:lstStyle/>
            <a:p/>
          </p:txBody>
        </p:sp>
        <p:sp>
          <p:nvSpPr>
            <p:cNvPr id="49" name="rc49"/>
            <p:cNvSpPr/>
            <p:nvPr/>
          </p:nvSpPr>
          <p:spPr>
            <a:xfrm>
              <a:off x="4228287" y="3164441"/>
              <a:ext cx="239877" cy="951259"/>
            </a:xfrm>
            <a:prstGeom prst="rect">
              <a:avLst/>
            </a:prstGeom>
            <a:solidFill>
              <a:srgbClr val="80BD41">
                <a:alpha val="100000"/>
              </a:srgbClr>
            </a:solidFill>
          </p:spPr>
          <p:txBody>
            <a:bodyPr/>
            <a:lstStyle/>
            <a:p/>
          </p:txBody>
        </p:sp>
        <p:sp>
          <p:nvSpPr>
            <p:cNvPr id="50" name="rc50"/>
            <p:cNvSpPr/>
            <p:nvPr/>
          </p:nvSpPr>
          <p:spPr>
            <a:xfrm>
              <a:off x="4228287" y="3106834"/>
              <a:ext cx="239877" cy="57606"/>
            </a:xfrm>
            <a:prstGeom prst="rect">
              <a:avLst/>
            </a:prstGeom>
            <a:solidFill>
              <a:srgbClr val="1CABE2">
                <a:alpha val="100000"/>
              </a:srgbClr>
            </a:solidFill>
          </p:spPr>
          <p:txBody>
            <a:bodyPr/>
            <a:lstStyle/>
            <a:p/>
          </p:txBody>
        </p:sp>
        <p:sp>
          <p:nvSpPr>
            <p:cNvPr id="51" name="rc51"/>
            <p:cNvSpPr/>
            <p:nvPr/>
          </p:nvSpPr>
          <p:spPr>
            <a:xfrm>
              <a:off x="4494818" y="3138211"/>
              <a:ext cx="239877" cy="977489"/>
            </a:xfrm>
            <a:prstGeom prst="rect">
              <a:avLst/>
            </a:prstGeom>
            <a:solidFill>
              <a:srgbClr val="80BD41">
                <a:alpha val="100000"/>
              </a:srgbClr>
            </a:solidFill>
          </p:spPr>
          <p:txBody>
            <a:bodyPr/>
            <a:lstStyle/>
            <a:p/>
          </p:txBody>
        </p:sp>
        <p:sp>
          <p:nvSpPr>
            <p:cNvPr id="52" name="rc52"/>
            <p:cNvSpPr/>
            <p:nvPr/>
          </p:nvSpPr>
          <p:spPr>
            <a:xfrm>
              <a:off x="4494818" y="3091253"/>
              <a:ext cx="239877" cy="46957"/>
            </a:xfrm>
            <a:prstGeom prst="rect">
              <a:avLst/>
            </a:prstGeom>
            <a:solidFill>
              <a:srgbClr val="1CABE2">
                <a:alpha val="100000"/>
              </a:srgbClr>
            </a:solidFill>
          </p:spPr>
          <p:txBody>
            <a:bodyPr/>
            <a:lstStyle/>
            <a:p/>
          </p:txBody>
        </p:sp>
        <p:sp>
          <p:nvSpPr>
            <p:cNvPr id="53" name="rc53"/>
            <p:cNvSpPr/>
            <p:nvPr/>
          </p:nvSpPr>
          <p:spPr>
            <a:xfrm>
              <a:off x="4761348" y="3153809"/>
              <a:ext cx="239877" cy="961891"/>
            </a:xfrm>
            <a:prstGeom prst="rect">
              <a:avLst/>
            </a:prstGeom>
            <a:solidFill>
              <a:srgbClr val="80BD41">
                <a:alpha val="100000"/>
              </a:srgbClr>
            </a:solidFill>
          </p:spPr>
          <p:txBody>
            <a:bodyPr/>
            <a:lstStyle/>
            <a:p/>
          </p:txBody>
        </p:sp>
        <p:sp>
          <p:nvSpPr>
            <p:cNvPr id="54" name="rc54"/>
            <p:cNvSpPr/>
            <p:nvPr/>
          </p:nvSpPr>
          <p:spPr>
            <a:xfrm>
              <a:off x="4761348" y="3099757"/>
              <a:ext cx="239877" cy="54051"/>
            </a:xfrm>
            <a:prstGeom prst="rect">
              <a:avLst/>
            </a:prstGeom>
            <a:solidFill>
              <a:srgbClr val="1CABE2">
                <a:alpha val="100000"/>
              </a:srgbClr>
            </a:solidFill>
          </p:spPr>
          <p:txBody>
            <a:bodyPr/>
            <a:lstStyle/>
            <a:p/>
          </p:txBody>
        </p:sp>
        <p:sp>
          <p:nvSpPr>
            <p:cNvPr id="55" name="rc55"/>
            <p:cNvSpPr/>
            <p:nvPr/>
          </p:nvSpPr>
          <p:spPr>
            <a:xfrm>
              <a:off x="5027878" y="3164417"/>
              <a:ext cx="239877" cy="951283"/>
            </a:xfrm>
            <a:prstGeom prst="rect">
              <a:avLst/>
            </a:prstGeom>
            <a:solidFill>
              <a:srgbClr val="80BD41">
                <a:alpha val="100000"/>
              </a:srgbClr>
            </a:solidFill>
          </p:spPr>
          <p:txBody>
            <a:bodyPr/>
            <a:lstStyle/>
            <a:p/>
          </p:txBody>
        </p:sp>
        <p:sp>
          <p:nvSpPr>
            <p:cNvPr id="56" name="rc56"/>
            <p:cNvSpPr/>
            <p:nvPr/>
          </p:nvSpPr>
          <p:spPr>
            <a:xfrm>
              <a:off x="5027878" y="3085197"/>
              <a:ext cx="239877" cy="79219"/>
            </a:xfrm>
            <a:prstGeom prst="rect">
              <a:avLst/>
            </a:prstGeom>
            <a:solidFill>
              <a:srgbClr val="1CABE2">
                <a:alpha val="100000"/>
              </a:srgbClr>
            </a:solidFill>
          </p:spPr>
          <p:txBody>
            <a:bodyPr/>
            <a:lstStyle/>
            <a:p/>
          </p:txBody>
        </p:sp>
        <p:sp>
          <p:nvSpPr>
            <p:cNvPr id="57" name="rc57"/>
            <p:cNvSpPr/>
            <p:nvPr/>
          </p:nvSpPr>
          <p:spPr>
            <a:xfrm>
              <a:off x="5294409" y="3163382"/>
              <a:ext cx="239877" cy="952318"/>
            </a:xfrm>
            <a:prstGeom prst="rect">
              <a:avLst/>
            </a:prstGeom>
            <a:solidFill>
              <a:srgbClr val="80BD41">
                <a:alpha val="100000"/>
              </a:srgbClr>
            </a:solidFill>
          </p:spPr>
          <p:txBody>
            <a:bodyPr/>
            <a:lstStyle/>
            <a:p/>
          </p:txBody>
        </p:sp>
        <p:sp>
          <p:nvSpPr>
            <p:cNvPr id="58" name="rc58"/>
            <p:cNvSpPr/>
            <p:nvPr/>
          </p:nvSpPr>
          <p:spPr>
            <a:xfrm>
              <a:off x="5294409" y="3088555"/>
              <a:ext cx="239877" cy="74826"/>
            </a:xfrm>
            <a:prstGeom prst="rect">
              <a:avLst/>
            </a:prstGeom>
            <a:solidFill>
              <a:srgbClr val="1CABE2">
                <a:alpha val="100000"/>
              </a:srgbClr>
            </a:solidFill>
          </p:spPr>
          <p:txBody>
            <a:bodyPr/>
            <a:lstStyle/>
            <a:p/>
          </p:txBody>
        </p:sp>
        <p:sp>
          <p:nvSpPr>
            <p:cNvPr id="59" name="rc59"/>
            <p:cNvSpPr/>
            <p:nvPr/>
          </p:nvSpPr>
          <p:spPr>
            <a:xfrm>
              <a:off x="5560939" y="3174774"/>
              <a:ext cx="239877" cy="940926"/>
            </a:xfrm>
            <a:prstGeom prst="rect">
              <a:avLst/>
            </a:prstGeom>
            <a:solidFill>
              <a:srgbClr val="80BD41">
                <a:alpha val="100000"/>
              </a:srgbClr>
            </a:solidFill>
          </p:spPr>
          <p:txBody>
            <a:bodyPr/>
            <a:lstStyle/>
            <a:p/>
          </p:txBody>
        </p:sp>
        <p:sp>
          <p:nvSpPr>
            <p:cNvPr id="60" name="rc60"/>
            <p:cNvSpPr/>
            <p:nvPr/>
          </p:nvSpPr>
          <p:spPr>
            <a:xfrm>
              <a:off x="5560939" y="3090140"/>
              <a:ext cx="239877" cy="84633"/>
            </a:xfrm>
            <a:prstGeom prst="rect">
              <a:avLst/>
            </a:prstGeom>
            <a:solidFill>
              <a:srgbClr val="1CABE2">
                <a:alpha val="100000"/>
              </a:srgbClr>
            </a:solidFill>
          </p:spPr>
          <p:txBody>
            <a:bodyPr/>
            <a:lstStyle/>
            <a:p/>
          </p:txBody>
        </p:sp>
        <p:sp>
          <p:nvSpPr>
            <p:cNvPr id="61" name="rc61"/>
            <p:cNvSpPr/>
            <p:nvPr/>
          </p:nvSpPr>
          <p:spPr>
            <a:xfrm>
              <a:off x="5827469" y="3193381"/>
              <a:ext cx="239877" cy="922319"/>
            </a:xfrm>
            <a:prstGeom prst="rect">
              <a:avLst/>
            </a:prstGeom>
            <a:solidFill>
              <a:srgbClr val="80BD41">
                <a:alpha val="100000"/>
              </a:srgbClr>
            </a:solidFill>
          </p:spPr>
          <p:txBody>
            <a:bodyPr/>
            <a:lstStyle/>
            <a:p/>
          </p:txBody>
        </p:sp>
        <p:sp>
          <p:nvSpPr>
            <p:cNvPr id="62" name="rc62"/>
            <p:cNvSpPr/>
            <p:nvPr/>
          </p:nvSpPr>
          <p:spPr>
            <a:xfrm>
              <a:off x="5827469" y="3122048"/>
              <a:ext cx="239877" cy="71333"/>
            </a:xfrm>
            <a:prstGeom prst="rect">
              <a:avLst/>
            </a:prstGeom>
            <a:solidFill>
              <a:srgbClr val="1CABE2">
                <a:alpha val="100000"/>
              </a:srgbClr>
            </a:solidFill>
          </p:spPr>
          <p:txBody>
            <a:bodyPr/>
            <a:lstStyle/>
            <a:p/>
          </p:txBody>
        </p:sp>
        <p:sp>
          <p:nvSpPr>
            <p:cNvPr id="63" name="rc63"/>
            <p:cNvSpPr/>
            <p:nvPr/>
          </p:nvSpPr>
          <p:spPr>
            <a:xfrm>
              <a:off x="6094000" y="3203351"/>
              <a:ext cx="239877" cy="912349"/>
            </a:xfrm>
            <a:prstGeom prst="rect">
              <a:avLst/>
            </a:prstGeom>
            <a:solidFill>
              <a:srgbClr val="80BD41">
                <a:alpha val="100000"/>
              </a:srgbClr>
            </a:solidFill>
          </p:spPr>
          <p:txBody>
            <a:bodyPr/>
            <a:lstStyle/>
            <a:p/>
          </p:txBody>
        </p:sp>
        <p:sp>
          <p:nvSpPr>
            <p:cNvPr id="64" name="rc64"/>
            <p:cNvSpPr/>
            <p:nvPr/>
          </p:nvSpPr>
          <p:spPr>
            <a:xfrm>
              <a:off x="6094000" y="3139890"/>
              <a:ext cx="239877" cy="63461"/>
            </a:xfrm>
            <a:prstGeom prst="rect">
              <a:avLst/>
            </a:prstGeom>
            <a:solidFill>
              <a:srgbClr val="1CABE2">
                <a:alpha val="100000"/>
              </a:srgbClr>
            </a:solidFill>
          </p:spPr>
          <p:txBody>
            <a:bodyPr/>
            <a:lstStyle/>
            <a:p/>
          </p:txBody>
        </p:sp>
        <p:sp>
          <p:nvSpPr>
            <p:cNvPr id="65" name="rc65"/>
            <p:cNvSpPr/>
            <p:nvPr/>
          </p:nvSpPr>
          <p:spPr>
            <a:xfrm>
              <a:off x="6360530" y="3225449"/>
              <a:ext cx="239877" cy="890251"/>
            </a:xfrm>
            <a:prstGeom prst="rect">
              <a:avLst/>
            </a:prstGeom>
            <a:solidFill>
              <a:srgbClr val="80BD41">
                <a:alpha val="100000"/>
              </a:srgbClr>
            </a:solidFill>
          </p:spPr>
          <p:txBody>
            <a:bodyPr/>
            <a:lstStyle/>
            <a:p/>
          </p:txBody>
        </p:sp>
        <p:sp>
          <p:nvSpPr>
            <p:cNvPr id="66" name="rc66"/>
            <p:cNvSpPr/>
            <p:nvPr/>
          </p:nvSpPr>
          <p:spPr>
            <a:xfrm>
              <a:off x="6360530" y="3164929"/>
              <a:ext cx="239877" cy="60519"/>
            </a:xfrm>
            <a:prstGeom prst="rect">
              <a:avLst/>
            </a:prstGeom>
            <a:solidFill>
              <a:srgbClr val="1CABE2">
                <a:alpha val="100000"/>
              </a:srgbClr>
            </a:solidFill>
          </p:spPr>
          <p:txBody>
            <a:bodyPr/>
            <a:lstStyle/>
            <a:p/>
          </p:txBody>
        </p:sp>
        <p:sp>
          <p:nvSpPr>
            <p:cNvPr id="67" name="rc67"/>
            <p:cNvSpPr/>
            <p:nvPr/>
          </p:nvSpPr>
          <p:spPr>
            <a:xfrm>
              <a:off x="6627060" y="3257476"/>
              <a:ext cx="239877" cy="858224"/>
            </a:xfrm>
            <a:prstGeom prst="rect">
              <a:avLst/>
            </a:prstGeom>
            <a:solidFill>
              <a:srgbClr val="80BD41">
                <a:alpha val="100000"/>
              </a:srgbClr>
            </a:solidFill>
          </p:spPr>
          <p:txBody>
            <a:bodyPr/>
            <a:lstStyle/>
            <a:p/>
          </p:txBody>
        </p:sp>
        <p:sp>
          <p:nvSpPr>
            <p:cNvPr id="68" name="rc68"/>
            <p:cNvSpPr/>
            <p:nvPr/>
          </p:nvSpPr>
          <p:spPr>
            <a:xfrm>
              <a:off x="6627060" y="3185290"/>
              <a:ext cx="239877" cy="72185"/>
            </a:xfrm>
            <a:prstGeom prst="rect">
              <a:avLst/>
            </a:prstGeom>
            <a:solidFill>
              <a:srgbClr val="1CABE2">
                <a:alpha val="100000"/>
              </a:srgbClr>
            </a:solidFill>
          </p:spPr>
          <p:txBody>
            <a:bodyPr/>
            <a:lstStyle/>
            <a:p/>
          </p:txBody>
        </p:sp>
        <p:sp>
          <p:nvSpPr>
            <p:cNvPr id="69" name="rc69"/>
            <p:cNvSpPr/>
            <p:nvPr/>
          </p:nvSpPr>
          <p:spPr>
            <a:xfrm>
              <a:off x="6893590" y="3263420"/>
              <a:ext cx="239877" cy="852280"/>
            </a:xfrm>
            <a:prstGeom prst="rect">
              <a:avLst/>
            </a:prstGeom>
            <a:solidFill>
              <a:srgbClr val="80BD41">
                <a:alpha val="100000"/>
              </a:srgbClr>
            </a:solidFill>
          </p:spPr>
          <p:txBody>
            <a:bodyPr/>
            <a:lstStyle/>
            <a:p/>
          </p:txBody>
        </p:sp>
        <p:sp>
          <p:nvSpPr>
            <p:cNvPr id="70" name="rc70"/>
            <p:cNvSpPr/>
            <p:nvPr/>
          </p:nvSpPr>
          <p:spPr>
            <a:xfrm>
              <a:off x="6893590" y="3188780"/>
              <a:ext cx="239877" cy="74639"/>
            </a:xfrm>
            <a:prstGeom prst="rect">
              <a:avLst/>
            </a:prstGeom>
            <a:solidFill>
              <a:srgbClr val="1CABE2">
                <a:alpha val="100000"/>
              </a:srgbClr>
            </a:solidFill>
          </p:spPr>
          <p:txBody>
            <a:bodyPr/>
            <a:lstStyle/>
            <a:p/>
          </p:txBody>
        </p:sp>
        <p:sp>
          <p:nvSpPr>
            <p:cNvPr id="71" name="rc71"/>
            <p:cNvSpPr/>
            <p:nvPr/>
          </p:nvSpPr>
          <p:spPr>
            <a:xfrm>
              <a:off x="7160121" y="3300044"/>
              <a:ext cx="239877" cy="815656"/>
            </a:xfrm>
            <a:prstGeom prst="rect">
              <a:avLst/>
            </a:prstGeom>
            <a:solidFill>
              <a:srgbClr val="80BD41">
                <a:alpha val="100000"/>
              </a:srgbClr>
            </a:solidFill>
          </p:spPr>
          <p:txBody>
            <a:bodyPr/>
            <a:lstStyle/>
            <a:p/>
          </p:txBody>
        </p:sp>
        <p:sp>
          <p:nvSpPr>
            <p:cNvPr id="72" name="rc72"/>
            <p:cNvSpPr/>
            <p:nvPr/>
          </p:nvSpPr>
          <p:spPr>
            <a:xfrm>
              <a:off x="7160121" y="3232237"/>
              <a:ext cx="239877" cy="67807"/>
            </a:xfrm>
            <a:prstGeom prst="rect">
              <a:avLst/>
            </a:prstGeom>
            <a:solidFill>
              <a:srgbClr val="1CABE2">
                <a:alpha val="100000"/>
              </a:srgbClr>
            </a:solidFill>
          </p:spPr>
          <p:txBody>
            <a:bodyPr/>
            <a:lstStyle/>
            <a:p/>
          </p:txBody>
        </p:sp>
        <p:sp>
          <p:nvSpPr>
            <p:cNvPr id="73" name="rc73"/>
            <p:cNvSpPr/>
            <p:nvPr/>
          </p:nvSpPr>
          <p:spPr>
            <a:xfrm>
              <a:off x="7426651" y="3318014"/>
              <a:ext cx="239877" cy="797685"/>
            </a:xfrm>
            <a:prstGeom prst="rect">
              <a:avLst/>
            </a:prstGeom>
            <a:solidFill>
              <a:srgbClr val="80BD41">
                <a:alpha val="100000"/>
              </a:srgbClr>
            </a:solidFill>
          </p:spPr>
          <p:txBody>
            <a:bodyPr/>
            <a:lstStyle/>
            <a:p/>
          </p:txBody>
        </p:sp>
        <p:sp>
          <p:nvSpPr>
            <p:cNvPr id="74" name="rc74"/>
            <p:cNvSpPr/>
            <p:nvPr/>
          </p:nvSpPr>
          <p:spPr>
            <a:xfrm>
              <a:off x="7426651" y="3249560"/>
              <a:ext cx="239877" cy="68454"/>
            </a:xfrm>
            <a:prstGeom prst="rect">
              <a:avLst/>
            </a:prstGeom>
            <a:solidFill>
              <a:srgbClr val="1CABE2">
                <a:alpha val="100000"/>
              </a:srgbClr>
            </a:solidFill>
          </p:spPr>
          <p:txBody>
            <a:bodyPr/>
            <a:lstStyle/>
            <a:p/>
          </p:txBody>
        </p:sp>
        <p:sp>
          <p:nvSpPr>
            <p:cNvPr id="75" name="rc75"/>
            <p:cNvSpPr/>
            <p:nvPr/>
          </p:nvSpPr>
          <p:spPr>
            <a:xfrm>
              <a:off x="7693181" y="3338632"/>
              <a:ext cx="239877" cy="777068"/>
            </a:xfrm>
            <a:prstGeom prst="rect">
              <a:avLst/>
            </a:prstGeom>
            <a:solidFill>
              <a:srgbClr val="80BD41">
                <a:alpha val="100000"/>
              </a:srgbClr>
            </a:solidFill>
          </p:spPr>
          <p:txBody>
            <a:bodyPr/>
            <a:lstStyle/>
            <a:p/>
          </p:txBody>
        </p:sp>
        <p:sp>
          <p:nvSpPr>
            <p:cNvPr id="76" name="rc76"/>
            <p:cNvSpPr/>
            <p:nvPr/>
          </p:nvSpPr>
          <p:spPr>
            <a:xfrm>
              <a:off x="7693181" y="3259131"/>
              <a:ext cx="239877" cy="79500"/>
            </a:xfrm>
            <a:prstGeom prst="rect">
              <a:avLst/>
            </a:prstGeom>
            <a:solidFill>
              <a:srgbClr val="1CABE2">
                <a:alpha val="100000"/>
              </a:srgbClr>
            </a:solidFill>
          </p:spPr>
          <p:txBody>
            <a:bodyPr/>
            <a:lstStyle/>
            <a:p/>
          </p:txBody>
        </p:sp>
        <p:sp>
          <p:nvSpPr>
            <p:cNvPr id="77" name="rc77"/>
            <p:cNvSpPr/>
            <p:nvPr/>
          </p:nvSpPr>
          <p:spPr>
            <a:xfrm>
              <a:off x="7959712" y="3342701"/>
              <a:ext cx="239877" cy="772999"/>
            </a:xfrm>
            <a:prstGeom prst="rect">
              <a:avLst/>
            </a:prstGeom>
            <a:solidFill>
              <a:srgbClr val="80BD41">
                <a:alpha val="100000"/>
              </a:srgbClr>
            </a:solidFill>
          </p:spPr>
          <p:txBody>
            <a:bodyPr/>
            <a:lstStyle/>
            <a:p/>
          </p:txBody>
        </p:sp>
        <p:sp>
          <p:nvSpPr>
            <p:cNvPr id="78" name="rc78"/>
            <p:cNvSpPr/>
            <p:nvPr/>
          </p:nvSpPr>
          <p:spPr>
            <a:xfrm>
              <a:off x="7959712" y="3268767"/>
              <a:ext cx="239877" cy="73933"/>
            </a:xfrm>
            <a:prstGeom prst="rect">
              <a:avLst/>
            </a:prstGeom>
            <a:solidFill>
              <a:srgbClr val="1CABE2">
                <a:alpha val="100000"/>
              </a:srgbClr>
            </a:solidFill>
          </p:spPr>
          <p:txBody>
            <a:bodyPr/>
            <a:lstStyle/>
            <a:p/>
          </p:txBody>
        </p:sp>
        <p:sp>
          <p:nvSpPr>
            <p:cNvPr id="79" name="pl79"/>
            <p:cNvSpPr/>
            <p:nvPr/>
          </p:nvSpPr>
          <p:spPr>
            <a:xfrm>
              <a:off x="1416393" y="2137133"/>
              <a:ext cx="6663257" cy="103050"/>
            </a:xfrm>
            <a:custGeom>
              <a:avLst/>
              <a:pathLst>
                <a:path w="6663257" h="103050">
                  <a:moveTo>
                    <a:pt x="0" y="61830"/>
                  </a:moveTo>
                  <a:lnTo>
                    <a:pt x="266530" y="41220"/>
                  </a:lnTo>
                  <a:lnTo>
                    <a:pt x="533060" y="61830"/>
                  </a:lnTo>
                  <a:lnTo>
                    <a:pt x="799590" y="82440"/>
                  </a:lnTo>
                  <a:lnTo>
                    <a:pt x="1066121" y="41220"/>
                  </a:lnTo>
                  <a:lnTo>
                    <a:pt x="1332651" y="20610"/>
                  </a:lnTo>
                  <a:lnTo>
                    <a:pt x="1599181" y="20610"/>
                  </a:lnTo>
                  <a:lnTo>
                    <a:pt x="1865712" y="0"/>
                  </a:lnTo>
                  <a:lnTo>
                    <a:pt x="2132242" y="0"/>
                  </a:lnTo>
                  <a:lnTo>
                    <a:pt x="2398772" y="20610"/>
                  </a:lnTo>
                  <a:lnTo>
                    <a:pt x="2665303" y="41220"/>
                  </a:lnTo>
                  <a:lnTo>
                    <a:pt x="2931833" y="41220"/>
                  </a:lnTo>
                  <a:lnTo>
                    <a:pt x="3198363" y="20610"/>
                  </a:lnTo>
                  <a:lnTo>
                    <a:pt x="3464893" y="20610"/>
                  </a:lnTo>
                  <a:lnTo>
                    <a:pt x="3731424" y="82440"/>
                  </a:lnTo>
                  <a:lnTo>
                    <a:pt x="3997954" y="61830"/>
                  </a:lnTo>
                  <a:lnTo>
                    <a:pt x="4264484" y="82440"/>
                  </a:lnTo>
                  <a:lnTo>
                    <a:pt x="4531015" y="61830"/>
                  </a:lnTo>
                  <a:lnTo>
                    <a:pt x="4797545" y="61830"/>
                  </a:lnTo>
                  <a:lnTo>
                    <a:pt x="5064075" y="41220"/>
                  </a:lnTo>
                  <a:lnTo>
                    <a:pt x="5330606" y="82440"/>
                  </a:lnTo>
                  <a:lnTo>
                    <a:pt x="5597136" y="82440"/>
                  </a:lnTo>
                  <a:lnTo>
                    <a:pt x="5863666" y="82440"/>
                  </a:lnTo>
                  <a:lnTo>
                    <a:pt x="6130197" y="82440"/>
                  </a:lnTo>
                  <a:lnTo>
                    <a:pt x="6396727" y="103050"/>
                  </a:lnTo>
                  <a:lnTo>
                    <a:pt x="6663257" y="103050"/>
                  </a:lnTo>
                </a:path>
              </a:pathLst>
            </a:custGeom>
            <a:ln w="27101" cap="flat">
              <a:solidFill>
                <a:srgbClr val="0058AB">
                  <a:alpha val="100000"/>
                </a:srgbClr>
              </a:solidFill>
              <a:prstDash val="solid"/>
              <a:round/>
            </a:ln>
          </p:spPr>
          <p:txBody>
            <a:bodyPr/>
            <a:lstStyle/>
            <a:p/>
          </p:txBody>
        </p:sp>
        <p:sp>
          <p:nvSpPr>
            <p:cNvPr id="80" name="tx80"/>
            <p:cNvSpPr/>
            <p:nvPr/>
          </p:nvSpPr>
          <p:spPr>
            <a:xfrm>
              <a:off x="1346075"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2678727" y="197669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95</a:t>
              </a:r>
            </a:p>
          </p:txBody>
        </p:sp>
        <p:sp>
          <p:nvSpPr>
            <p:cNvPr id="82" name="tx82"/>
            <p:cNvSpPr/>
            <p:nvPr/>
          </p:nvSpPr>
          <p:spPr>
            <a:xfrm>
              <a:off x="4011378"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3" name="tx83"/>
            <p:cNvSpPr/>
            <p:nvPr/>
          </p:nvSpPr>
          <p:spPr>
            <a:xfrm>
              <a:off x="5344030" y="201791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4" name="tx84"/>
            <p:cNvSpPr/>
            <p:nvPr/>
          </p:nvSpPr>
          <p:spPr>
            <a:xfrm>
              <a:off x="6410151" y="19973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5" name="tx85"/>
            <p:cNvSpPr/>
            <p:nvPr/>
          </p:nvSpPr>
          <p:spPr>
            <a:xfrm>
              <a:off x="6676681"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6" name="tx86"/>
            <p:cNvSpPr/>
            <p:nvPr/>
          </p:nvSpPr>
          <p:spPr>
            <a:xfrm>
              <a:off x="6943212"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7" name="tx87"/>
            <p:cNvSpPr/>
            <p:nvPr/>
          </p:nvSpPr>
          <p:spPr>
            <a:xfrm>
              <a:off x="7209742"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8" name="tx88"/>
            <p:cNvSpPr/>
            <p:nvPr/>
          </p:nvSpPr>
          <p:spPr>
            <a:xfrm>
              <a:off x="7476272" y="203852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9" name="tx89"/>
            <p:cNvSpPr/>
            <p:nvPr/>
          </p:nvSpPr>
          <p:spPr>
            <a:xfrm>
              <a:off x="7742803"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90" name="tx90"/>
            <p:cNvSpPr/>
            <p:nvPr/>
          </p:nvSpPr>
          <p:spPr>
            <a:xfrm>
              <a:off x="8009333" y="205913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91" name="tx91"/>
            <p:cNvSpPr/>
            <p:nvPr/>
          </p:nvSpPr>
          <p:spPr>
            <a:xfrm>
              <a:off x="1341092" y="365724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9.4</a:t>
              </a:r>
            </a:p>
          </p:txBody>
        </p:sp>
        <p:sp>
          <p:nvSpPr>
            <p:cNvPr id="92" name="tx92"/>
            <p:cNvSpPr/>
            <p:nvPr/>
          </p:nvSpPr>
          <p:spPr>
            <a:xfrm>
              <a:off x="1341092" y="32055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3" name="tx93"/>
            <p:cNvSpPr/>
            <p:nvPr/>
          </p:nvSpPr>
          <p:spPr>
            <a:xfrm>
              <a:off x="2673743" y="36340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94" name="tx94"/>
            <p:cNvSpPr/>
            <p:nvPr/>
          </p:nvSpPr>
          <p:spPr>
            <a:xfrm>
              <a:off x="2673743" y="31677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95" name="tx95"/>
            <p:cNvSpPr/>
            <p:nvPr/>
          </p:nvSpPr>
          <p:spPr>
            <a:xfrm>
              <a:off x="3976265" y="3595889"/>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10.7</a:t>
              </a:r>
            </a:p>
          </p:txBody>
        </p:sp>
        <p:sp>
          <p:nvSpPr>
            <p:cNvPr id="96" name="tx96"/>
            <p:cNvSpPr/>
            <p:nvPr/>
          </p:nvSpPr>
          <p:spPr>
            <a:xfrm>
              <a:off x="4006395" y="30862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97" name="tx97"/>
            <p:cNvSpPr/>
            <p:nvPr/>
          </p:nvSpPr>
          <p:spPr>
            <a:xfrm>
              <a:off x="5308917" y="36007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10.6</a:t>
              </a:r>
            </a:p>
          </p:txBody>
        </p:sp>
        <p:sp>
          <p:nvSpPr>
            <p:cNvPr id="98" name="tx98"/>
            <p:cNvSpPr/>
            <p:nvPr/>
          </p:nvSpPr>
          <p:spPr>
            <a:xfrm>
              <a:off x="5339046" y="308715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9" name="tx99"/>
            <p:cNvSpPr/>
            <p:nvPr/>
          </p:nvSpPr>
          <p:spPr>
            <a:xfrm>
              <a:off x="6405168" y="36317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9.9</a:t>
              </a:r>
            </a:p>
          </p:txBody>
        </p:sp>
        <p:sp>
          <p:nvSpPr>
            <p:cNvPr id="100" name="tx100"/>
            <p:cNvSpPr/>
            <p:nvPr/>
          </p:nvSpPr>
          <p:spPr>
            <a:xfrm>
              <a:off x="6405168" y="315637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1" name="tx101"/>
            <p:cNvSpPr/>
            <p:nvPr/>
          </p:nvSpPr>
          <p:spPr>
            <a:xfrm>
              <a:off x="6671698" y="36477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9.6</a:t>
              </a:r>
            </a:p>
          </p:txBody>
        </p:sp>
        <p:sp>
          <p:nvSpPr>
            <p:cNvPr id="102" name="tx102"/>
            <p:cNvSpPr/>
            <p:nvPr/>
          </p:nvSpPr>
          <p:spPr>
            <a:xfrm>
              <a:off x="6671698" y="3182567"/>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3" name="tx103"/>
            <p:cNvSpPr/>
            <p:nvPr/>
          </p:nvSpPr>
          <p:spPr>
            <a:xfrm>
              <a:off x="6938228" y="365074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9.5</a:t>
              </a:r>
            </a:p>
          </p:txBody>
        </p:sp>
        <p:sp>
          <p:nvSpPr>
            <p:cNvPr id="104" name="tx104"/>
            <p:cNvSpPr/>
            <p:nvPr/>
          </p:nvSpPr>
          <p:spPr>
            <a:xfrm>
              <a:off x="6938228" y="31872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5" name="tx105"/>
            <p:cNvSpPr/>
            <p:nvPr/>
          </p:nvSpPr>
          <p:spPr>
            <a:xfrm>
              <a:off x="7204759" y="366905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6" name="tx106"/>
            <p:cNvSpPr/>
            <p:nvPr/>
          </p:nvSpPr>
          <p:spPr>
            <a:xfrm>
              <a:off x="7204759" y="322732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7" name="tx107"/>
            <p:cNvSpPr/>
            <p:nvPr/>
          </p:nvSpPr>
          <p:spPr>
            <a:xfrm>
              <a:off x="7471289" y="36780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8.9</a:t>
              </a:r>
            </a:p>
          </p:txBody>
        </p:sp>
        <p:sp>
          <p:nvSpPr>
            <p:cNvPr id="108" name="tx108"/>
            <p:cNvSpPr/>
            <p:nvPr/>
          </p:nvSpPr>
          <p:spPr>
            <a:xfrm>
              <a:off x="7471289" y="324497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9" name="tx109"/>
            <p:cNvSpPr/>
            <p:nvPr/>
          </p:nvSpPr>
          <p:spPr>
            <a:xfrm>
              <a:off x="7737819" y="368835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8.7</a:t>
              </a:r>
            </a:p>
          </p:txBody>
        </p:sp>
        <p:sp>
          <p:nvSpPr>
            <p:cNvPr id="110" name="tx110"/>
            <p:cNvSpPr/>
            <p:nvPr/>
          </p:nvSpPr>
          <p:spPr>
            <a:xfrm>
              <a:off x="7737819" y="32600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11" name="tx111"/>
            <p:cNvSpPr/>
            <p:nvPr/>
          </p:nvSpPr>
          <p:spPr>
            <a:xfrm>
              <a:off x="8004349" y="36903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8.6</a:t>
              </a:r>
            </a:p>
          </p:txBody>
        </p:sp>
        <p:sp>
          <p:nvSpPr>
            <p:cNvPr id="112" name="tx112"/>
            <p:cNvSpPr/>
            <p:nvPr/>
          </p:nvSpPr>
          <p:spPr>
            <a:xfrm>
              <a:off x="8004349" y="32669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3" name="tx113"/>
            <p:cNvSpPr/>
            <p:nvPr/>
          </p:nvSpPr>
          <p:spPr>
            <a:xfrm>
              <a:off x="1310962" y="305701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a:t>
              </a:r>
            </a:p>
          </p:txBody>
        </p:sp>
        <p:sp>
          <p:nvSpPr>
            <p:cNvPr id="114" name="tx114"/>
            <p:cNvSpPr/>
            <p:nvPr/>
          </p:nvSpPr>
          <p:spPr>
            <a:xfrm>
              <a:off x="2643614" y="302779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5" name="tx115"/>
            <p:cNvSpPr/>
            <p:nvPr/>
          </p:nvSpPr>
          <p:spPr>
            <a:xfrm>
              <a:off x="3980289" y="294107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11.4</a:t>
              </a:r>
            </a:p>
          </p:txBody>
        </p:sp>
        <p:sp>
          <p:nvSpPr>
            <p:cNvPr id="116" name="tx116"/>
            <p:cNvSpPr/>
            <p:nvPr/>
          </p:nvSpPr>
          <p:spPr>
            <a:xfrm>
              <a:off x="5312940" y="2933290"/>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11.5</a:t>
              </a:r>
            </a:p>
          </p:txBody>
        </p:sp>
        <p:sp>
          <p:nvSpPr>
            <p:cNvPr id="117" name="tx117"/>
            <p:cNvSpPr/>
            <p:nvPr/>
          </p:nvSpPr>
          <p:spPr>
            <a:xfrm>
              <a:off x="6375038" y="300966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8" name="tx118"/>
            <p:cNvSpPr/>
            <p:nvPr/>
          </p:nvSpPr>
          <p:spPr>
            <a:xfrm>
              <a:off x="6641568" y="303002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9" name="tx119"/>
            <p:cNvSpPr/>
            <p:nvPr/>
          </p:nvSpPr>
          <p:spPr>
            <a:xfrm>
              <a:off x="6908099" y="3033515"/>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20" name="tx120"/>
            <p:cNvSpPr/>
            <p:nvPr/>
          </p:nvSpPr>
          <p:spPr>
            <a:xfrm>
              <a:off x="7204759" y="30769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21" name="tx121"/>
            <p:cNvSpPr/>
            <p:nvPr/>
          </p:nvSpPr>
          <p:spPr>
            <a:xfrm>
              <a:off x="7471289" y="309429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22" name="tx122"/>
            <p:cNvSpPr/>
            <p:nvPr/>
          </p:nvSpPr>
          <p:spPr>
            <a:xfrm>
              <a:off x="7737819" y="310386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23" name="tx123"/>
            <p:cNvSpPr/>
            <p:nvPr/>
          </p:nvSpPr>
          <p:spPr>
            <a:xfrm>
              <a:off x="8004349" y="311350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24" name="tx124"/>
            <p:cNvSpPr/>
            <p:nvPr/>
          </p:nvSpPr>
          <p:spPr>
            <a:xfrm>
              <a:off x="694540" y="4065683"/>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5" name="tx125"/>
            <p:cNvSpPr/>
            <p:nvPr/>
          </p:nvSpPr>
          <p:spPr>
            <a:xfrm>
              <a:off x="694540" y="3617248"/>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6" name="tx126"/>
            <p:cNvSpPr/>
            <p:nvPr/>
          </p:nvSpPr>
          <p:spPr>
            <a:xfrm>
              <a:off x="616816" y="316881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7" name="tx127"/>
            <p:cNvSpPr/>
            <p:nvPr/>
          </p:nvSpPr>
          <p:spPr>
            <a:xfrm>
              <a:off x="616816" y="2720378"/>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8" name="tx128"/>
            <p:cNvSpPr/>
            <p:nvPr/>
          </p:nvSpPr>
          <p:spPr>
            <a:xfrm>
              <a:off x="616816" y="227194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9" name="tx129"/>
            <p:cNvSpPr/>
            <p:nvPr/>
          </p:nvSpPr>
          <p:spPr>
            <a:xfrm>
              <a:off x="616816" y="182350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30" name="tx130"/>
            <p:cNvSpPr/>
            <p:nvPr/>
          </p:nvSpPr>
          <p:spPr>
            <a:xfrm>
              <a:off x="8607376" y="4065683"/>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1" name="tx131"/>
            <p:cNvSpPr/>
            <p:nvPr/>
          </p:nvSpPr>
          <p:spPr>
            <a:xfrm>
              <a:off x="8607376" y="355043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2" name="tx132"/>
            <p:cNvSpPr/>
            <p:nvPr/>
          </p:nvSpPr>
          <p:spPr>
            <a:xfrm>
              <a:off x="8607376" y="303517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3" name="tx133"/>
            <p:cNvSpPr/>
            <p:nvPr/>
          </p:nvSpPr>
          <p:spPr>
            <a:xfrm>
              <a:off x="8607376" y="2519927"/>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4" name="tx134"/>
            <p:cNvSpPr/>
            <p:nvPr/>
          </p:nvSpPr>
          <p:spPr>
            <a:xfrm>
              <a:off x="8607376" y="2004675"/>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5" name="tx135"/>
            <p:cNvSpPr/>
            <p:nvPr/>
          </p:nvSpPr>
          <p:spPr>
            <a:xfrm rot="-5400000">
              <a:off x="1260945"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6" name="tx136"/>
            <p:cNvSpPr/>
            <p:nvPr/>
          </p:nvSpPr>
          <p:spPr>
            <a:xfrm rot="-5400000">
              <a:off x="2593596"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7" name="tx137"/>
            <p:cNvSpPr/>
            <p:nvPr/>
          </p:nvSpPr>
          <p:spPr>
            <a:xfrm rot="-5400000">
              <a:off x="3926248"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8" name="tx138"/>
            <p:cNvSpPr/>
            <p:nvPr/>
          </p:nvSpPr>
          <p:spPr>
            <a:xfrm rot="-5400000">
              <a:off x="5258899"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9" name="tx139"/>
            <p:cNvSpPr/>
            <p:nvPr/>
          </p:nvSpPr>
          <p:spPr>
            <a:xfrm rot="-5400000">
              <a:off x="6325020"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0" name="tx140"/>
            <p:cNvSpPr/>
            <p:nvPr/>
          </p:nvSpPr>
          <p:spPr>
            <a:xfrm rot="-5400000">
              <a:off x="659155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1" name="tx141"/>
            <p:cNvSpPr/>
            <p:nvPr/>
          </p:nvSpPr>
          <p:spPr>
            <a:xfrm rot="-5400000">
              <a:off x="685808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2" name="tx142"/>
            <p:cNvSpPr/>
            <p:nvPr/>
          </p:nvSpPr>
          <p:spPr>
            <a:xfrm rot="-5400000">
              <a:off x="7124611"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3" name="tx143"/>
            <p:cNvSpPr/>
            <p:nvPr/>
          </p:nvSpPr>
          <p:spPr>
            <a:xfrm rot="-5400000">
              <a:off x="739114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4" name="tx144"/>
            <p:cNvSpPr/>
            <p:nvPr/>
          </p:nvSpPr>
          <p:spPr>
            <a:xfrm rot="-5400000">
              <a:off x="765767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5" name="tx145"/>
            <p:cNvSpPr/>
            <p:nvPr/>
          </p:nvSpPr>
          <p:spPr>
            <a:xfrm rot="-5400000">
              <a:off x="7924202" y="43919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6" name="tx146"/>
            <p:cNvSpPr/>
            <p:nvPr/>
          </p:nvSpPr>
          <p:spPr>
            <a:xfrm rot="-5400000">
              <a:off x="-425601" y="2983654"/>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7" name="tx147"/>
            <p:cNvSpPr/>
            <p:nvPr/>
          </p:nvSpPr>
          <p:spPr>
            <a:xfrm rot="5400000">
              <a:off x="8325788" y="2983654"/>
              <a:ext cx="125803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 (%)</a:t>
              </a:r>
            </a:p>
          </p:txBody>
        </p:sp>
        <p:sp>
          <p:nvSpPr>
            <p:cNvPr id="148" name="pl148"/>
            <p:cNvSpPr/>
            <p:nvPr/>
          </p:nvSpPr>
          <p:spPr>
            <a:xfrm>
              <a:off x="2913174" y="5080198"/>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9" name="tx149"/>
            <p:cNvSpPr/>
            <p:nvPr/>
          </p:nvSpPr>
          <p:spPr>
            <a:xfrm>
              <a:off x="3180273" y="5030180"/>
              <a:ext cx="97081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 coverage</a:t>
              </a:r>
            </a:p>
          </p:txBody>
        </p:sp>
        <p:sp>
          <p:nvSpPr>
            <p:cNvPr id="150" name="rc150"/>
            <p:cNvSpPr/>
            <p:nvPr/>
          </p:nvSpPr>
          <p:spPr>
            <a:xfrm>
              <a:off x="4438448" y="4979470"/>
              <a:ext cx="201456" cy="201456"/>
            </a:xfrm>
            <a:prstGeom prst="rect">
              <a:avLst/>
            </a:prstGeom>
            <a:solidFill>
              <a:srgbClr val="1CABE2">
                <a:alpha val="100000"/>
              </a:srgbClr>
            </a:solidFill>
          </p:spPr>
          <p:txBody>
            <a:bodyPr/>
            <a:lstStyle/>
            <a:p/>
          </p:txBody>
        </p:sp>
        <p:sp>
          <p:nvSpPr>
            <p:cNvPr id="151" name="rc151"/>
            <p:cNvSpPr/>
            <p:nvPr/>
          </p:nvSpPr>
          <p:spPr>
            <a:xfrm>
              <a:off x="5643725" y="4979470"/>
              <a:ext cx="201456" cy="201456"/>
            </a:xfrm>
            <a:prstGeom prst="rect">
              <a:avLst/>
            </a:prstGeom>
            <a:solidFill>
              <a:srgbClr val="80BD41">
                <a:alpha val="100000"/>
              </a:srgbClr>
            </a:solidFill>
          </p:spPr>
          <p:txBody>
            <a:bodyPr/>
            <a:lstStyle/>
            <a:p/>
          </p:txBody>
        </p:sp>
        <p:sp>
          <p:nvSpPr>
            <p:cNvPr id="152" name="tx152"/>
            <p:cNvSpPr/>
            <p:nvPr/>
          </p:nvSpPr>
          <p:spPr>
            <a:xfrm>
              <a:off x="4718493" y="5030180"/>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3" name="tx153"/>
            <p:cNvSpPr/>
            <p:nvPr/>
          </p:nvSpPr>
          <p:spPr>
            <a:xfrm>
              <a:off x="5923770" y="5030180"/>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4" name="tx154"/>
            <p:cNvSpPr/>
            <p:nvPr/>
          </p:nvSpPr>
          <p:spPr>
            <a:xfrm>
              <a:off x="951297" y="1437626"/>
              <a:ext cx="601592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DTP3 coverage, and number of vaccinated and unvaccinated children,</a:t>
              </a:r>
            </a:p>
          </p:txBody>
        </p:sp>
        <p:sp>
          <p:nvSpPr>
            <p:cNvPr id="155" name="tx155"/>
            <p:cNvSpPr/>
            <p:nvPr/>
          </p:nvSpPr>
          <p:spPr>
            <a:xfrm>
              <a:off x="951297" y="1618677"/>
              <a:ext cx="12479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EUR, 2000-2025</a:t>
              </a:r>
            </a:p>
          </p:txBody>
        </p:sp>
        <p:sp>
          <p:nvSpPr>
            <p:cNvPr id="156" name="pl156"/>
            <p:cNvSpPr/>
            <p:nvPr/>
          </p:nvSpPr>
          <p:spPr>
            <a:xfrm>
              <a:off x="2226708"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087217"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947725"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7808234" y="5398693"/>
              <a:ext cx="0" cy="476092"/>
            </a:xfrm>
            <a:custGeom>
              <a:avLst/>
              <a:pathLst>
                <a:path w="0" h="476092">
                  <a:moveTo>
                    <a:pt x="0" y="476092"/>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951297" y="578551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951297" y="5636740"/>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2" name="pl162"/>
            <p:cNvSpPr/>
            <p:nvPr/>
          </p:nvSpPr>
          <p:spPr>
            <a:xfrm>
              <a:off x="951297" y="548796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3" name="pl163"/>
            <p:cNvSpPr/>
            <p:nvPr/>
          </p:nvSpPr>
          <p:spPr>
            <a:xfrm>
              <a:off x="1296454"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156962"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017471"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6877979" y="5398693"/>
              <a:ext cx="0" cy="476092"/>
            </a:xfrm>
            <a:custGeom>
              <a:avLst/>
              <a:pathLst>
                <a:path w="0" h="476092">
                  <a:moveTo>
                    <a:pt x="0" y="476092"/>
                  </a:moveTo>
                  <a:lnTo>
                    <a:pt x="0" y="0"/>
                  </a:lnTo>
                  <a:lnTo>
                    <a:pt x="0" y="0"/>
                  </a:lnTo>
                </a:path>
              </a:pathLst>
            </a:custGeom>
            <a:ln w="13550" cap="flat">
              <a:solidFill>
                <a:srgbClr val="EBEBEB">
                  <a:alpha val="100000"/>
                </a:srgbClr>
              </a:solidFill>
              <a:prstDash val="solid"/>
              <a:round/>
            </a:ln>
          </p:spPr>
          <p:txBody>
            <a:bodyPr/>
            <a:lstStyle/>
            <a:p/>
          </p:txBody>
        </p:sp>
        <p:sp>
          <p:nvSpPr>
            <p:cNvPr id="167" name="rc167"/>
            <p:cNvSpPr/>
            <p:nvPr/>
          </p:nvSpPr>
          <p:spPr>
            <a:xfrm>
              <a:off x="1296454" y="5726007"/>
              <a:ext cx="6155934" cy="119023"/>
            </a:xfrm>
            <a:prstGeom prst="rect">
              <a:avLst/>
            </a:prstGeom>
            <a:solidFill>
              <a:srgbClr val="80BD41">
                <a:alpha val="100000"/>
              </a:srgbClr>
            </a:solidFill>
          </p:spPr>
          <p:txBody>
            <a:bodyPr/>
            <a:lstStyle/>
            <a:p/>
          </p:txBody>
        </p:sp>
        <p:sp>
          <p:nvSpPr>
            <p:cNvPr id="168" name="rc168"/>
            <p:cNvSpPr/>
            <p:nvPr/>
          </p:nvSpPr>
          <p:spPr>
            <a:xfrm>
              <a:off x="7452388" y="5726007"/>
              <a:ext cx="418479" cy="119023"/>
            </a:xfrm>
            <a:prstGeom prst="rect">
              <a:avLst/>
            </a:prstGeom>
            <a:solidFill>
              <a:srgbClr val="1CABE2">
                <a:alpha val="100000"/>
              </a:srgbClr>
            </a:solidFill>
          </p:spPr>
          <p:txBody>
            <a:bodyPr/>
            <a:lstStyle/>
            <a:p/>
          </p:txBody>
        </p:sp>
        <p:sp>
          <p:nvSpPr>
            <p:cNvPr id="169" name="rc169"/>
            <p:cNvSpPr/>
            <p:nvPr/>
          </p:nvSpPr>
          <p:spPr>
            <a:xfrm>
              <a:off x="1296454" y="5577228"/>
              <a:ext cx="5373293" cy="119023"/>
            </a:xfrm>
            <a:prstGeom prst="rect">
              <a:avLst/>
            </a:prstGeom>
            <a:solidFill>
              <a:srgbClr val="80BD41">
                <a:alpha val="100000"/>
              </a:srgbClr>
            </a:solidFill>
          </p:spPr>
          <p:txBody>
            <a:bodyPr/>
            <a:lstStyle/>
            <a:p/>
          </p:txBody>
        </p:sp>
        <p:sp>
          <p:nvSpPr>
            <p:cNvPr id="170" name="rc170"/>
            <p:cNvSpPr/>
            <p:nvPr/>
          </p:nvSpPr>
          <p:spPr>
            <a:xfrm>
              <a:off x="6669748" y="5577228"/>
              <a:ext cx="549734" cy="119023"/>
            </a:xfrm>
            <a:prstGeom prst="rect">
              <a:avLst/>
            </a:prstGeom>
            <a:solidFill>
              <a:srgbClr val="1CABE2">
                <a:alpha val="100000"/>
              </a:srgbClr>
            </a:solidFill>
          </p:spPr>
          <p:txBody>
            <a:bodyPr/>
            <a:lstStyle/>
            <a:p/>
          </p:txBody>
        </p:sp>
        <p:sp>
          <p:nvSpPr>
            <p:cNvPr id="171" name="rc171"/>
            <p:cNvSpPr/>
            <p:nvPr/>
          </p:nvSpPr>
          <p:spPr>
            <a:xfrm>
              <a:off x="1296454" y="5428449"/>
              <a:ext cx="5345154" cy="119023"/>
            </a:xfrm>
            <a:prstGeom prst="rect">
              <a:avLst/>
            </a:prstGeom>
            <a:solidFill>
              <a:srgbClr val="80BD41">
                <a:alpha val="100000"/>
              </a:srgbClr>
            </a:solidFill>
          </p:spPr>
          <p:txBody>
            <a:bodyPr/>
            <a:lstStyle/>
            <a:p/>
          </p:txBody>
        </p:sp>
        <p:sp>
          <p:nvSpPr>
            <p:cNvPr id="172" name="rc172"/>
            <p:cNvSpPr/>
            <p:nvPr/>
          </p:nvSpPr>
          <p:spPr>
            <a:xfrm>
              <a:off x="6641609" y="5428449"/>
              <a:ext cx="511240" cy="119023"/>
            </a:xfrm>
            <a:prstGeom prst="rect">
              <a:avLst/>
            </a:prstGeom>
            <a:solidFill>
              <a:srgbClr val="1CABE2">
                <a:alpha val="100000"/>
              </a:srgbClr>
            </a:solidFill>
          </p:spPr>
          <p:txBody>
            <a:bodyPr/>
            <a:lstStyle/>
            <a:p/>
          </p:txBody>
        </p:sp>
        <p:sp>
          <p:nvSpPr>
            <p:cNvPr id="173" name="tx173"/>
            <p:cNvSpPr/>
            <p:nvPr/>
          </p:nvSpPr>
          <p:spPr>
            <a:xfrm>
              <a:off x="4286547"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9.9</a:t>
              </a:r>
            </a:p>
          </p:txBody>
        </p:sp>
        <p:sp>
          <p:nvSpPr>
            <p:cNvPr id="174" name="tx174"/>
            <p:cNvSpPr/>
            <p:nvPr/>
          </p:nvSpPr>
          <p:spPr>
            <a:xfrm>
              <a:off x="7573755" y="5740256"/>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0.7</a:t>
              </a:r>
            </a:p>
          </p:txBody>
        </p:sp>
        <p:sp>
          <p:nvSpPr>
            <p:cNvPr id="175" name="tx175"/>
            <p:cNvSpPr/>
            <p:nvPr/>
          </p:nvSpPr>
          <p:spPr>
            <a:xfrm>
              <a:off x="3895227"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8.7</a:t>
              </a:r>
            </a:p>
          </p:txBody>
        </p:sp>
        <p:sp>
          <p:nvSpPr>
            <p:cNvPr id="176" name="tx176"/>
            <p:cNvSpPr/>
            <p:nvPr/>
          </p:nvSpPr>
          <p:spPr>
            <a:xfrm>
              <a:off x="6856741"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0.9</a:t>
              </a:r>
            </a:p>
          </p:txBody>
        </p:sp>
        <p:sp>
          <p:nvSpPr>
            <p:cNvPr id="177" name="tx177"/>
            <p:cNvSpPr/>
            <p:nvPr/>
          </p:nvSpPr>
          <p:spPr>
            <a:xfrm>
              <a:off x="3881157"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8.6</a:t>
              </a:r>
            </a:p>
          </p:txBody>
        </p:sp>
        <p:sp>
          <p:nvSpPr>
            <p:cNvPr id="178" name="tx178"/>
            <p:cNvSpPr/>
            <p:nvPr/>
          </p:nvSpPr>
          <p:spPr>
            <a:xfrm>
              <a:off x="6809355"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79" name="tx179"/>
            <p:cNvSpPr/>
            <p:nvPr/>
          </p:nvSpPr>
          <p:spPr>
            <a:xfrm>
              <a:off x="8076556" y="5740256"/>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10.6</a:t>
              </a:r>
            </a:p>
          </p:txBody>
        </p:sp>
        <p:sp>
          <p:nvSpPr>
            <p:cNvPr id="180" name="tx180"/>
            <p:cNvSpPr/>
            <p:nvPr/>
          </p:nvSpPr>
          <p:spPr>
            <a:xfrm>
              <a:off x="7427760" y="5591477"/>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9.6</a:t>
              </a:r>
            </a:p>
          </p:txBody>
        </p:sp>
        <p:sp>
          <p:nvSpPr>
            <p:cNvPr id="181" name="tx181"/>
            <p:cNvSpPr/>
            <p:nvPr/>
          </p:nvSpPr>
          <p:spPr>
            <a:xfrm>
              <a:off x="7357795" y="5442698"/>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9.4</a:t>
              </a:r>
            </a:p>
          </p:txBody>
        </p:sp>
        <p:sp>
          <p:nvSpPr>
            <p:cNvPr id="182" name="tx182"/>
            <p:cNvSpPr/>
            <p:nvPr/>
          </p:nvSpPr>
          <p:spPr>
            <a:xfrm>
              <a:off x="577771" y="5735501"/>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3" name="tx183"/>
            <p:cNvSpPr/>
            <p:nvPr/>
          </p:nvSpPr>
          <p:spPr>
            <a:xfrm>
              <a:off x="577771" y="5586722"/>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4" name="tx184"/>
            <p:cNvSpPr/>
            <p:nvPr/>
          </p:nvSpPr>
          <p:spPr>
            <a:xfrm>
              <a:off x="577771" y="543794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5" name="tx185"/>
            <p:cNvSpPr/>
            <p:nvPr/>
          </p:nvSpPr>
          <p:spPr>
            <a:xfrm>
              <a:off x="1179959"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6" name="tx186"/>
            <p:cNvSpPr/>
            <p:nvPr/>
          </p:nvSpPr>
          <p:spPr>
            <a:xfrm>
              <a:off x="3040468"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87" name="tx187"/>
            <p:cNvSpPr/>
            <p:nvPr/>
          </p:nvSpPr>
          <p:spPr>
            <a:xfrm>
              <a:off x="4900976"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 M</a:t>
              </a:r>
            </a:p>
          </p:txBody>
        </p:sp>
        <p:sp>
          <p:nvSpPr>
            <p:cNvPr id="188" name="tx188"/>
            <p:cNvSpPr/>
            <p:nvPr/>
          </p:nvSpPr>
          <p:spPr>
            <a:xfrm>
              <a:off x="6761485" y="5937416"/>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 M</a:t>
              </a:r>
            </a:p>
          </p:txBody>
        </p:sp>
        <p:sp>
          <p:nvSpPr>
            <p:cNvPr id="189" name="tx189"/>
            <p:cNvSpPr/>
            <p:nvPr/>
          </p:nvSpPr>
          <p:spPr>
            <a:xfrm>
              <a:off x="3858905" y="61016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382763"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91" name="tx191"/>
            <p:cNvSpPr/>
            <p:nvPr/>
          </p:nvSpPr>
          <p:spPr>
            <a:xfrm>
              <a:off x="1751485" y="64214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sp>
          <p:nvSpPr>
            <p:cNvPr id="192" name="tx192"/>
            <p:cNvSpPr/>
            <p:nvPr/>
          </p:nvSpPr>
          <p:spPr>
            <a:xfrm>
              <a:off x="5077432" y="6542159"/>
              <a:ext cx="34673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Unvaccinated includes zero-dose and undervaccinated children.</a:t>
              </a:r>
            </a:p>
          </p:txBody>
        </p:sp>
      </p:grpSp>
      <p:sp>
        <p:nvSpPr>
          <p:cNvPr id="19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DTP3 coverage in 2025 (91%) was lower than in 2019 (94%).
The number of children vaccinated with DTP3 decreased 13% from 9.9 million in 2019 to 8.6 million in 2025.
The number of surviving infants decreased approximately 11% from 10.6 million in 2019 to 9.4 million in 2025.
In 2025, 1.3 million fewer children were vaccinated than in 2019.
In 2025, there were 1.2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DTP3 coverage was 91%: 8.6 million children received three doses of DTP-containing vaccine, but 824,000 remain un- or under-vaccinated.</a:t>
            </a:r>
          </a:p>
        </p:txBody>
      </p:sp>
      <p:grpSp xmlns:pic="http://schemas.openxmlformats.org/drawingml/2006/picture">
        <p:nvGrpSpPr>
          <p:cNvPr id="195" name=""/>
          <p:cNvGrpSpPr/>
          <p:nvPr/>
        </p:nvGrpSpPr>
        <p:grpSpPr>
          <a:xfrm>
            <a:off x="292608" y="1005840"/>
            <a:ext cx="8595360" cy="28575"/>
            <a:chOff x="292608" y="1005840"/>
            <a:chExt cx="8595360" cy="28575"/>
          </a:xfrm>
        </p:grpSpPr>
        <p:sp>
          <p:nvSpPr>
            <p:cNvPr id="19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254517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170867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22942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229422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229422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2294227"/>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2294227"/>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229422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22942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22942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22942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22942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22942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22942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22942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22942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22942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22942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4636439"/>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463643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463643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463643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463643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463643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463643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463643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463643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4636439"/>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4636439"/>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4636439"/>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463643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640244"/>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640244"/>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640244"/>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640244"/>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640244"/>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640244"/>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640244"/>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64024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64024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64024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64024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640244"/>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64024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640244"/>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640244"/>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64024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64024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640244"/>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640244"/>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640244"/>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640244"/>
              <a:ext cx="263451" cy="836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640244"/>
              <a:ext cx="263451" cy="8365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640244"/>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640244"/>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640244"/>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640244"/>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1792325"/>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179232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179232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18759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18759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18759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18759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18759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53892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538929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5389293"/>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538929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5389293"/>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53892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538929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538929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538929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538929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53892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538929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5389293"/>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5389293"/>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5389293"/>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538929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5389293"/>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5389293"/>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5389293"/>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5389293"/>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538929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5389293"/>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5389293"/>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363263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363263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3632634"/>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363263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363263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363263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363263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363263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405088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405088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195962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195962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195962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195962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195962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195962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237787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237787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237787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237787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237787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262882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262882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262882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2628829"/>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262882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262882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262882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262882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262882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262882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262882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262882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262882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488739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488739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488739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488739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488739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4887390"/>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4887390"/>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488739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37162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371628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371628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371628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371628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371628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27124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271248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271248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49710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497104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4971041"/>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4971041"/>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49710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49710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497104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49710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497104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497104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497104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49710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497104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49710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446913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446913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446913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446913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446913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446913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321438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321438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321438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413453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41345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41345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41345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41345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41345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41345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41345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41345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41345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4218187"/>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4218187"/>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4218187"/>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4218187"/>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421818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421818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421818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421818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421818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421818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204327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204327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204327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204327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204327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204327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296343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296343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296343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296343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296343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296343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555659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55565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55565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5556593"/>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555659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55565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555659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55565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555659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55565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55565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5556593"/>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555659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5556593"/>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555659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5556593"/>
              <a:ext cx="263451" cy="8365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5556593"/>
              <a:ext cx="263451" cy="836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5556593"/>
              <a:ext cx="263451" cy="836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5556593"/>
              <a:ext cx="263451" cy="836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5556593"/>
              <a:ext cx="263451" cy="836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5556593"/>
              <a:ext cx="263451" cy="8365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505469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505469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505469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505469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505469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505469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505469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505469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505469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505469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505469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505469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505469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505469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505469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12904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12904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12904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12904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12904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129042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129042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129042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129042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12904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12904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12904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12904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12904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12904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12904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45527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45527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45527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45527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45527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45527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45527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455278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455278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14577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14577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145772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145772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145772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1457723"/>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1457723"/>
              <a:ext cx="263451" cy="8365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145772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1457723"/>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14577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14577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14577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14577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14577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14577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14577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145772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145772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10" name="rc810"/>
            <p:cNvSpPr/>
            <p:nvPr/>
          </p:nvSpPr>
          <p:spPr>
            <a:xfrm>
              <a:off x="3462903" y="530564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3726354" y="530564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2" name="rc812"/>
            <p:cNvSpPr/>
            <p:nvPr/>
          </p:nvSpPr>
          <p:spPr>
            <a:xfrm>
              <a:off x="3989805"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3" name="rc813"/>
            <p:cNvSpPr/>
            <p:nvPr/>
          </p:nvSpPr>
          <p:spPr>
            <a:xfrm>
              <a:off x="4253256" y="530564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14" name="rc814"/>
            <p:cNvSpPr/>
            <p:nvPr/>
          </p:nvSpPr>
          <p:spPr>
            <a:xfrm>
              <a:off x="4516707"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5" name="rc815"/>
            <p:cNvSpPr/>
            <p:nvPr/>
          </p:nvSpPr>
          <p:spPr>
            <a:xfrm>
              <a:off x="4780158"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16" name="rc816"/>
            <p:cNvSpPr/>
            <p:nvPr/>
          </p:nvSpPr>
          <p:spPr>
            <a:xfrm>
              <a:off x="5043609"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7" name="rc817"/>
            <p:cNvSpPr/>
            <p:nvPr/>
          </p:nvSpPr>
          <p:spPr>
            <a:xfrm>
              <a:off x="5307060"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18" name="rc818"/>
            <p:cNvSpPr/>
            <p:nvPr/>
          </p:nvSpPr>
          <p:spPr>
            <a:xfrm>
              <a:off x="5570512" y="530564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9" name="rc819"/>
            <p:cNvSpPr/>
            <p:nvPr/>
          </p:nvSpPr>
          <p:spPr>
            <a:xfrm>
              <a:off x="5833963" y="530564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0" name="rc820"/>
            <p:cNvSpPr/>
            <p:nvPr/>
          </p:nvSpPr>
          <p:spPr>
            <a:xfrm>
              <a:off x="6097414" y="530564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21" name="rc821"/>
            <p:cNvSpPr/>
            <p:nvPr/>
          </p:nvSpPr>
          <p:spPr>
            <a:xfrm>
              <a:off x="6360865"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22" name="rc822"/>
            <p:cNvSpPr/>
            <p:nvPr/>
          </p:nvSpPr>
          <p:spPr>
            <a:xfrm>
              <a:off x="6624316" y="530564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23" name="rc823"/>
            <p:cNvSpPr/>
            <p:nvPr/>
          </p:nvSpPr>
          <p:spPr>
            <a:xfrm>
              <a:off x="6887767"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24" name="rc824"/>
            <p:cNvSpPr/>
            <p:nvPr/>
          </p:nvSpPr>
          <p:spPr>
            <a:xfrm>
              <a:off x="7151218" y="5305642"/>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25" name="rc825"/>
            <p:cNvSpPr/>
            <p:nvPr/>
          </p:nvSpPr>
          <p:spPr>
            <a:xfrm>
              <a:off x="7414669" y="5305642"/>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26" name="rc826"/>
            <p:cNvSpPr/>
            <p:nvPr/>
          </p:nvSpPr>
          <p:spPr>
            <a:xfrm>
              <a:off x="7678120" y="5305642"/>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27" name="rc827"/>
            <p:cNvSpPr/>
            <p:nvPr/>
          </p:nvSpPr>
          <p:spPr>
            <a:xfrm>
              <a:off x="7941571" y="5305642"/>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28" name="rc828"/>
            <p:cNvSpPr/>
            <p:nvPr/>
          </p:nvSpPr>
          <p:spPr>
            <a:xfrm>
              <a:off x="8205022" y="5305642"/>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29" name="rc829"/>
            <p:cNvSpPr/>
            <p:nvPr/>
          </p:nvSpPr>
          <p:spPr>
            <a:xfrm>
              <a:off x="8468473" y="5305642"/>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0" name="rc830"/>
            <p:cNvSpPr/>
            <p:nvPr/>
          </p:nvSpPr>
          <p:spPr>
            <a:xfrm>
              <a:off x="1882197"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1" name="rc831"/>
            <p:cNvSpPr/>
            <p:nvPr/>
          </p:nvSpPr>
          <p:spPr>
            <a:xfrm>
              <a:off x="2145648"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2" name="rc832"/>
            <p:cNvSpPr/>
            <p:nvPr/>
          </p:nvSpPr>
          <p:spPr>
            <a:xfrm>
              <a:off x="2409099"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3" name="rc833"/>
            <p:cNvSpPr/>
            <p:nvPr/>
          </p:nvSpPr>
          <p:spPr>
            <a:xfrm>
              <a:off x="2672550"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4" name="rc834"/>
            <p:cNvSpPr/>
            <p:nvPr/>
          </p:nvSpPr>
          <p:spPr>
            <a:xfrm>
              <a:off x="2936001" y="43854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35" name="rc835"/>
            <p:cNvSpPr/>
            <p:nvPr/>
          </p:nvSpPr>
          <p:spPr>
            <a:xfrm>
              <a:off x="3199452" y="43854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6" name="rc836"/>
            <p:cNvSpPr/>
            <p:nvPr/>
          </p:nvSpPr>
          <p:spPr>
            <a:xfrm>
              <a:off x="3462903" y="43854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7" name="rc837"/>
            <p:cNvSpPr/>
            <p:nvPr/>
          </p:nvSpPr>
          <p:spPr>
            <a:xfrm>
              <a:off x="3726354"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8" name="rc838"/>
            <p:cNvSpPr/>
            <p:nvPr/>
          </p:nvSpPr>
          <p:spPr>
            <a:xfrm>
              <a:off x="3989805"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39" name="rc839"/>
            <p:cNvSpPr/>
            <p:nvPr/>
          </p:nvSpPr>
          <p:spPr>
            <a:xfrm>
              <a:off x="4253256"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0" name="rc840"/>
            <p:cNvSpPr/>
            <p:nvPr/>
          </p:nvSpPr>
          <p:spPr>
            <a:xfrm>
              <a:off x="4516707"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1" name="rc841"/>
            <p:cNvSpPr/>
            <p:nvPr/>
          </p:nvSpPr>
          <p:spPr>
            <a:xfrm>
              <a:off x="4780158"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2" name="rc842"/>
            <p:cNvSpPr/>
            <p:nvPr/>
          </p:nvSpPr>
          <p:spPr>
            <a:xfrm>
              <a:off x="5043609"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3" name="rc843"/>
            <p:cNvSpPr/>
            <p:nvPr/>
          </p:nvSpPr>
          <p:spPr>
            <a:xfrm>
              <a:off x="5307060" y="43854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44" name="rc844"/>
            <p:cNvSpPr/>
            <p:nvPr/>
          </p:nvSpPr>
          <p:spPr>
            <a:xfrm>
              <a:off x="5570512" y="43854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5" name="rc845"/>
            <p:cNvSpPr/>
            <p:nvPr/>
          </p:nvSpPr>
          <p:spPr>
            <a:xfrm>
              <a:off x="5833963" y="43854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6" name="rc846"/>
            <p:cNvSpPr/>
            <p:nvPr/>
          </p:nvSpPr>
          <p:spPr>
            <a:xfrm>
              <a:off x="6097414" y="43854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7" name="rc847"/>
            <p:cNvSpPr/>
            <p:nvPr/>
          </p:nvSpPr>
          <p:spPr>
            <a:xfrm>
              <a:off x="6360865"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8" name="rc848"/>
            <p:cNvSpPr/>
            <p:nvPr/>
          </p:nvSpPr>
          <p:spPr>
            <a:xfrm>
              <a:off x="6624316"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9" name="rc849"/>
            <p:cNvSpPr/>
            <p:nvPr/>
          </p:nvSpPr>
          <p:spPr>
            <a:xfrm>
              <a:off x="6887767"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0" name="rc850"/>
            <p:cNvSpPr/>
            <p:nvPr/>
          </p:nvSpPr>
          <p:spPr>
            <a:xfrm>
              <a:off x="7151218" y="43854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1" name="rc851"/>
            <p:cNvSpPr/>
            <p:nvPr/>
          </p:nvSpPr>
          <p:spPr>
            <a:xfrm>
              <a:off x="7414669" y="438548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2" name="rc852"/>
            <p:cNvSpPr/>
            <p:nvPr/>
          </p:nvSpPr>
          <p:spPr>
            <a:xfrm>
              <a:off x="7678120"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3" name="rc853"/>
            <p:cNvSpPr/>
            <p:nvPr/>
          </p:nvSpPr>
          <p:spPr>
            <a:xfrm>
              <a:off x="7941571"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4" name="rc854"/>
            <p:cNvSpPr/>
            <p:nvPr/>
          </p:nvSpPr>
          <p:spPr>
            <a:xfrm>
              <a:off x="8205022" y="43854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5" name="rc855"/>
            <p:cNvSpPr/>
            <p:nvPr/>
          </p:nvSpPr>
          <p:spPr>
            <a:xfrm>
              <a:off x="8468473"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56" name="rc856"/>
            <p:cNvSpPr/>
            <p:nvPr/>
          </p:nvSpPr>
          <p:spPr>
            <a:xfrm>
              <a:off x="1882197"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7" name="rc857"/>
            <p:cNvSpPr/>
            <p:nvPr/>
          </p:nvSpPr>
          <p:spPr>
            <a:xfrm>
              <a:off x="2145648" y="522199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58" name="rc858"/>
            <p:cNvSpPr/>
            <p:nvPr/>
          </p:nvSpPr>
          <p:spPr>
            <a:xfrm>
              <a:off x="2409099"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9" name="rc859"/>
            <p:cNvSpPr/>
            <p:nvPr/>
          </p:nvSpPr>
          <p:spPr>
            <a:xfrm>
              <a:off x="2672550"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0" name="rc860"/>
            <p:cNvSpPr/>
            <p:nvPr/>
          </p:nvSpPr>
          <p:spPr>
            <a:xfrm>
              <a:off x="2936001" y="522199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1" name="rc861"/>
            <p:cNvSpPr/>
            <p:nvPr/>
          </p:nvSpPr>
          <p:spPr>
            <a:xfrm>
              <a:off x="3199452" y="522199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2" name="rc862"/>
            <p:cNvSpPr/>
            <p:nvPr/>
          </p:nvSpPr>
          <p:spPr>
            <a:xfrm>
              <a:off x="3462903" y="522199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63" name="rc863"/>
            <p:cNvSpPr/>
            <p:nvPr/>
          </p:nvSpPr>
          <p:spPr>
            <a:xfrm>
              <a:off x="3726354"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4" name="rc864"/>
            <p:cNvSpPr/>
            <p:nvPr/>
          </p:nvSpPr>
          <p:spPr>
            <a:xfrm>
              <a:off x="3989805"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5" name="rc865"/>
            <p:cNvSpPr/>
            <p:nvPr/>
          </p:nvSpPr>
          <p:spPr>
            <a:xfrm>
              <a:off x="4253256"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4516707"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7" name="rc867"/>
            <p:cNvSpPr/>
            <p:nvPr/>
          </p:nvSpPr>
          <p:spPr>
            <a:xfrm>
              <a:off x="4780158" y="522199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8" name="rc868"/>
            <p:cNvSpPr/>
            <p:nvPr/>
          </p:nvSpPr>
          <p:spPr>
            <a:xfrm>
              <a:off x="5043609"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69" name="rc869"/>
            <p:cNvSpPr/>
            <p:nvPr/>
          </p:nvSpPr>
          <p:spPr>
            <a:xfrm>
              <a:off x="5307060" y="522199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70" name="rc870"/>
            <p:cNvSpPr/>
            <p:nvPr/>
          </p:nvSpPr>
          <p:spPr>
            <a:xfrm>
              <a:off x="5570512"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1" name="rc871"/>
            <p:cNvSpPr/>
            <p:nvPr/>
          </p:nvSpPr>
          <p:spPr>
            <a:xfrm>
              <a:off x="5833963" y="522199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2" name="rc872"/>
            <p:cNvSpPr/>
            <p:nvPr/>
          </p:nvSpPr>
          <p:spPr>
            <a:xfrm>
              <a:off x="6097414" y="522199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3" name="rc873"/>
            <p:cNvSpPr/>
            <p:nvPr/>
          </p:nvSpPr>
          <p:spPr>
            <a:xfrm>
              <a:off x="6360865" y="522199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4" name="rc874"/>
            <p:cNvSpPr/>
            <p:nvPr/>
          </p:nvSpPr>
          <p:spPr>
            <a:xfrm>
              <a:off x="6624316" y="522199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5" name="rc875"/>
            <p:cNvSpPr/>
            <p:nvPr/>
          </p:nvSpPr>
          <p:spPr>
            <a:xfrm>
              <a:off x="6887767" y="522199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76" name="rc876"/>
            <p:cNvSpPr/>
            <p:nvPr/>
          </p:nvSpPr>
          <p:spPr>
            <a:xfrm>
              <a:off x="7151218" y="5221992"/>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7" name="rc877"/>
            <p:cNvSpPr/>
            <p:nvPr/>
          </p:nvSpPr>
          <p:spPr>
            <a:xfrm>
              <a:off x="7414669" y="5221992"/>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878" name="rc878"/>
            <p:cNvSpPr/>
            <p:nvPr/>
          </p:nvSpPr>
          <p:spPr>
            <a:xfrm>
              <a:off x="7678120" y="5221992"/>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879" name="rc879"/>
            <p:cNvSpPr/>
            <p:nvPr/>
          </p:nvSpPr>
          <p:spPr>
            <a:xfrm>
              <a:off x="7941571" y="522199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0" name="rc880"/>
            <p:cNvSpPr/>
            <p:nvPr/>
          </p:nvSpPr>
          <p:spPr>
            <a:xfrm>
              <a:off x="8205022" y="522199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1" name="rc881"/>
            <p:cNvSpPr/>
            <p:nvPr/>
          </p:nvSpPr>
          <p:spPr>
            <a:xfrm>
              <a:off x="8468473" y="5221992"/>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82" name="rc882"/>
            <p:cNvSpPr/>
            <p:nvPr/>
          </p:nvSpPr>
          <p:spPr>
            <a:xfrm>
              <a:off x="1882197"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3" name="rc883"/>
            <p:cNvSpPr/>
            <p:nvPr/>
          </p:nvSpPr>
          <p:spPr>
            <a:xfrm>
              <a:off x="2145648" y="279613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4" name="rc884"/>
            <p:cNvSpPr/>
            <p:nvPr/>
          </p:nvSpPr>
          <p:spPr>
            <a:xfrm>
              <a:off x="2409099" y="279613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5" name="rc885"/>
            <p:cNvSpPr/>
            <p:nvPr/>
          </p:nvSpPr>
          <p:spPr>
            <a:xfrm>
              <a:off x="2672550" y="279613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6" name="rc886"/>
            <p:cNvSpPr/>
            <p:nvPr/>
          </p:nvSpPr>
          <p:spPr>
            <a:xfrm>
              <a:off x="2936001" y="279613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7" name="rc887"/>
            <p:cNvSpPr/>
            <p:nvPr/>
          </p:nvSpPr>
          <p:spPr>
            <a:xfrm>
              <a:off x="3199452" y="279613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88" name="rc888"/>
            <p:cNvSpPr/>
            <p:nvPr/>
          </p:nvSpPr>
          <p:spPr>
            <a:xfrm>
              <a:off x="3462903"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89" name="rc889"/>
            <p:cNvSpPr/>
            <p:nvPr/>
          </p:nvSpPr>
          <p:spPr>
            <a:xfrm>
              <a:off x="3726354" y="279613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0" name="rc890"/>
            <p:cNvSpPr/>
            <p:nvPr/>
          </p:nvSpPr>
          <p:spPr>
            <a:xfrm>
              <a:off x="3989805"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1" name="rc891"/>
            <p:cNvSpPr/>
            <p:nvPr/>
          </p:nvSpPr>
          <p:spPr>
            <a:xfrm>
              <a:off x="4253256"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2" name="rc892"/>
            <p:cNvSpPr/>
            <p:nvPr/>
          </p:nvSpPr>
          <p:spPr>
            <a:xfrm>
              <a:off x="4516707" y="279613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3" name="rc893"/>
            <p:cNvSpPr/>
            <p:nvPr/>
          </p:nvSpPr>
          <p:spPr>
            <a:xfrm>
              <a:off x="4780158"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4" name="rc894"/>
            <p:cNvSpPr/>
            <p:nvPr/>
          </p:nvSpPr>
          <p:spPr>
            <a:xfrm>
              <a:off x="5043609"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5" name="rc895"/>
            <p:cNvSpPr/>
            <p:nvPr/>
          </p:nvSpPr>
          <p:spPr>
            <a:xfrm>
              <a:off x="5307060"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6" name="rc896"/>
            <p:cNvSpPr/>
            <p:nvPr/>
          </p:nvSpPr>
          <p:spPr>
            <a:xfrm>
              <a:off x="5570512" y="279613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7" name="rc897"/>
            <p:cNvSpPr/>
            <p:nvPr/>
          </p:nvSpPr>
          <p:spPr>
            <a:xfrm>
              <a:off x="5833963"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6097414"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9" name="rc899"/>
            <p:cNvSpPr/>
            <p:nvPr/>
          </p:nvSpPr>
          <p:spPr>
            <a:xfrm>
              <a:off x="6360865"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0" name="rc900"/>
            <p:cNvSpPr/>
            <p:nvPr/>
          </p:nvSpPr>
          <p:spPr>
            <a:xfrm>
              <a:off x="6624316"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1" name="rc901"/>
            <p:cNvSpPr/>
            <p:nvPr/>
          </p:nvSpPr>
          <p:spPr>
            <a:xfrm>
              <a:off x="6887767"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2" name="rc902"/>
            <p:cNvSpPr/>
            <p:nvPr/>
          </p:nvSpPr>
          <p:spPr>
            <a:xfrm>
              <a:off x="7151218"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3" name="rc903"/>
            <p:cNvSpPr/>
            <p:nvPr/>
          </p:nvSpPr>
          <p:spPr>
            <a:xfrm>
              <a:off x="7414669"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4" name="rc904"/>
            <p:cNvSpPr/>
            <p:nvPr/>
          </p:nvSpPr>
          <p:spPr>
            <a:xfrm>
              <a:off x="7678120"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5" name="rc905"/>
            <p:cNvSpPr/>
            <p:nvPr/>
          </p:nvSpPr>
          <p:spPr>
            <a:xfrm>
              <a:off x="7941571"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6" name="rc906"/>
            <p:cNvSpPr/>
            <p:nvPr/>
          </p:nvSpPr>
          <p:spPr>
            <a:xfrm>
              <a:off x="8205022" y="279613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7" name="rc907"/>
            <p:cNvSpPr/>
            <p:nvPr/>
          </p:nvSpPr>
          <p:spPr>
            <a:xfrm>
              <a:off x="8468473" y="279613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8" name="rc908"/>
            <p:cNvSpPr/>
            <p:nvPr/>
          </p:nvSpPr>
          <p:spPr>
            <a:xfrm>
              <a:off x="1882197"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09" name="rc909"/>
            <p:cNvSpPr/>
            <p:nvPr/>
          </p:nvSpPr>
          <p:spPr>
            <a:xfrm>
              <a:off x="2145648"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0" name="rc910"/>
            <p:cNvSpPr/>
            <p:nvPr/>
          </p:nvSpPr>
          <p:spPr>
            <a:xfrm>
              <a:off x="2409099"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1" name="rc911"/>
            <p:cNvSpPr/>
            <p:nvPr/>
          </p:nvSpPr>
          <p:spPr>
            <a:xfrm>
              <a:off x="2672550"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2" name="rc912"/>
            <p:cNvSpPr/>
            <p:nvPr/>
          </p:nvSpPr>
          <p:spPr>
            <a:xfrm>
              <a:off x="2936001"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3" name="rc913"/>
            <p:cNvSpPr/>
            <p:nvPr/>
          </p:nvSpPr>
          <p:spPr>
            <a:xfrm>
              <a:off x="3199452"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4" name="rc914"/>
            <p:cNvSpPr/>
            <p:nvPr/>
          </p:nvSpPr>
          <p:spPr>
            <a:xfrm>
              <a:off x="3462903"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5" name="rc915"/>
            <p:cNvSpPr/>
            <p:nvPr/>
          </p:nvSpPr>
          <p:spPr>
            <a:xfrm>
              <a:off x="3726354"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6" name="rc916"/>
            <p:cNvSpPr/>
            <p:nvPr/>
          </p:nvSpPr>
          <p:spPr>
            <a:xfrm>
              <a:off x="3989805"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7" name="rc917"/>
            <p:cNvSpPr/>
            <p:nvPr/>
          </p:nvSpPr>
          <p:spPr>
            <a:xfrm>
              <a:off x="4253256"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8" name="rc918"/>
            <p:cNvSpPr/>
            <p:nvPr/>
          </p:nvSpPr>
          <p:spPr>
            <a:xfrm>
              <a:off x="4516707"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9" name="rc919"/>
            <p:cNvSpPr/>
            <p:nvPr/>
          </p:nvSpPr>
          <p:spPr>
            <a:xfrm>
              <a:off x="4780158"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0" name="rc920"/>
            <p:cNvSpPr/>
            <p:nvPr/>
          </p:nvSpPr>
          <p:spPr>
            <a:xfrm>
              <a:off x="5043609"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1" name="rc921"/>
            <p:cNvSpPr/>
            <p:nvPr/>
          </p:nvSpPr>
          <p:spPr>
            <a:xfrm>
              <a:off x="5307060" y="329803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22" name="rc922"/>
            <p:cNvSpPr/>
            <p:nvPr/>
          </p:nvSpPr>
          <p:spPr>
            <a:xfrm>
              <a:off x="5570512"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3" name="rc923"/>
            <p:cNvSpPr/>
            <p:nvPr/>
          </p:nvSpPr>
          <p:spPr>
            <a:xfrm>
              <a:off x="5833963"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4" name="rc924"/>
            <p:cNvSpPr/>
            <p:nvPr/>
          </p:nvSpPr>
          <p:spPr>
            <a:xfrm>
              <a:off x="6097414" y="329803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5" name="rc925"/>
            <p:cNvSpPr/>
            <p:nvPr/>
          </p:nvSpPr>
          <p:spPr>
            <a:xfrm>
              <a:off x="6360865"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6" name="rc926"/>
            <p:cNvSpPr/>
            <p:nvPr/>
          </p:nvSpPr>
          <p:spPr>
            <a:xfrm>
              <a:off x="6624316"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7" name="rc927"/>
            <p:cNvSpPr/>
            <p:nvPr/>
          </p:nvSpPr>
          <p:spPr>
            <a:xfrm>
              <a:off x="6887767"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8" name="rc928"/>
            <p:cNvSpPr/>
            <p:nvPr/>
          </p:nvSpPr>
          <p:spPr>
            <a:xfrm>
              <a:off x="7151218"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9" name="rc929"/>
            <p:cNvSpPr/>
            <p:nvPr/>
          </p:nvSpPr>
          <p:spPr>
            <a:xfrm>
              <a:off x="7414669"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0" name="rc930"/>
            <p:cNvSpPr/>
            <p:nvPr/>
          </p:nvSpPr>
          <p:spPr>
            <a:xfrm>
              <a:off x="7678120"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1" name="rc931"/>
            <p:cNvSpPr/>
            <p:nvPr/>
          </p:nvSpPr>
          <p:spPr>
            <a:xfrm>
              <a:off x="7941571"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2" name="rc932"/>
            <p:cNvSpPr/>
            <p:nvPr/>
          </p:nvSpPr>
          <p:spPr>
            <a:xfrm>
              <a:off x="8205022"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3" name="rc933"/>
            <p:cNvSpPr/>
            <p:nvPr/>
          </p:nvSpPr>
          <p:spPr>
            <a:xfrm>
              <a:off x="8468473"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34" name="rc934"/>
            <p:cNvSpPr/>
            <p:nvPr/>
          </p:nvSpPr>
          <p:spPr>
            <a:xfrm>
              <a:off x="1882197" y="162502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5" name="rc935"/>
            <p:cNvSpPr/>
            <p:nvPr/>
          </p:nvSpPr>
          <p:spPr>
            <a:xfrm>
              <a:off x="2145648"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36" name="rc936"/>
            <p:cNvSpPr/>
            <p:nvPr/>
          </p:nvSpPr>
          <p:spPr>
            <a:xfrm>
              <a:off x="2409099"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37" name="rc937"/>
            <p:cNvSpPr/>
            <p:nvPr/>
          </p:nvSpPr>
          <p:spPr>
            <a:xfrm>
              <a:off x="2672550"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38" name="rc938"/>
            <p:cNvSpPr/>
            <p:nvPr/>
          </p:nvSpPr>
          <p:spPr>
            <a:xfrm>
              <a:off x="2936001" y="162502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3199452" y="162502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162502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51383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51383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513834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513834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51383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51383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51383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51383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51383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51383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51383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513834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51383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51383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51383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51383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547294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547294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547294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547294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547294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547294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547294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5472943"/>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547294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547294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5472943"/>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5472943"/>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547294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5472943"/>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5472943"/>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5472943"/>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472008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472008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472008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472008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472008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472008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472008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472008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472008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472008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472008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472008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472008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472008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472008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472008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472008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472008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379993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3799935"/>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3799935"/>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379993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379993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379993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379993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379993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379993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379993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379993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379993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379993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379993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379993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379993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379993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379993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379993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287978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28797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430183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430183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430183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4301837"/>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430183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430183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35489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35489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35489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354898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354898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35489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354898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354898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354898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31307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31307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31307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31307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803740"/>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80374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80374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80374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803740"/>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803740"/>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80374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80374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80374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80374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80374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21269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2126927"/>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212692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21269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21269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338168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338168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3381683"/>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3381683"/>
              <a:ext cx="263451" cy="836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338168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338168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338168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338168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338168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338168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346533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346533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346533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346533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346533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346533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346533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346533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3465333"/>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3465333"/>
              <a:ext cx="263451" cy="8365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3465333"/>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3465333"/>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3465333"/>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3465333"/>
              <a:ext cx="263451" cy="836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3465333"/>
              <a:ext cx="263451" cy="836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3465333"/>
              <a:ext cx="263451" cy="83650"/>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3465333"/>
              <a:ext cx="263451" cy="8365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3465333"/>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3465333"/>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3465333"/>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3465333"/>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346533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3465333"/>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346533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88358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221057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2210577"/>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221057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221057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39672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39672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39672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39672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39672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39672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39672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39672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02" name="tx1402"/>
            <p:cNvSpPr/>
            <p:nvPr/>
          </p:nvSpPr>
          <p:spPr>
            <a:xfrm>
              <a:off x="197378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3" name="tx1403"/>
            <p:cNvSpPr/>
            <p:nvPr/>
          </p:nvSpPr>
          <p:spPr>
            <a:xfrm>
              <a:off x="223723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4" name="tx1404"/>
            <p:cNvSpPr/>
            <p:nvPr/>
          </p:nvSpPr>
          <p:spPr>
            <a:xfrm>
              <a:off x="250068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5" name="tx1405"/>
            <p:cNvSpPr/>
            <p:nvPr/>
          </p:nvSpPr>
          <p:spPr>
            <a:xfrm>
              <a:off x="276413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6" name="tx1406"/>
            <p:cNvSpPr/>
            <p:nvPr/>
          </p:nvSpPr>
          <p:spPr>
            <a:xfrm>
              <a:off x="302758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7" name="tx1407"/>
            <p:cNvSpPr/>
            <p:nvPr/>
          </p:nvSpPr>
          <p:spPr>
            <a:xfrm>
              <a:off x="329103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08" name="tx1408"/>
            <p:cNvSpPr/>
            <p:nvPr/>
          </p:nvSpPr>
          <p:spPr>
            <a:xfrm>
              <a:off x="355448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9" name="tx1409"/>
            <p:cNvSpPr/>
            <p:nvPr/>
          </p:nvSpPr>
          <p:spPr>
            <a:xfrm>
              <a:off x="381793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0" name="tx1410"/>
            <p:cNvSpPr/>
            <p:nvPr/>
          </p:nvSpPr>
          <p:spPr>
            <a:xfrm>
              <a:off x="408138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1" name="tx1411"/>
            <p:cNvSpPr/>
            <p:nvPr/>
          </p:nvSpPr>
          <p:spPr>
            <a:xfrm>
              <a:off x="434484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2" name="tx1412"/>
            <p:cNvSpPr/>
            <p:nvPr/>
          </p:nvSpPr>
          <p:spPr>
            <a:xfrm>
              <a:off x="460829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3" name="tx1413"/>
            <p:cNvSpPr/>
            <p:nvPr/>
          </p:nvSpPr>
          <p:spPr>
            <a:xfrm>
              <a:off x="487174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4" name="tx1414"/>
            <p:cNvSpPr/>
            <p:nvPr/>
          </p:nvSpPr>
          <p:spPr>
            <a:xfrm>
              <a:off x="513519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5" name="tx1415"/>
            <p:cNvSpPr/>
            <p:nvPr/>
          </p:nvSpPr>
          <p:spPr>
            <a:xfrm>
              <a:off x="539864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6" name="tx1416"/>
            <p:cNvSpPr/>
            <p:nvPr/>
          </p:nvSpPr>
          <p:spPr>
            <a:xfrm>
              <a:off x="566209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7" name="tx1417"/>
            <p:cNvSpPr/>
            <p:nvPr/>
          </p:nvSpPr>
          <p:spPr>
            <a:xfrm>
              <a:off x="592554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8" name="tx1418"/>
            <p:cNvSpPr/>
            <p:nvPr/>
          </p:nvSpPr>
          <p:spPr>
            <a:xfrm>
              <a:off x="6188997"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9" name="tx1419"/>
            <p:cNvSpPr/>
            <p:nvPr/>
          </p:nvSpPr>
          <p:spPr>
            <a:xfrm>
              <a:off x="645244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0" name="tx1420"/>
            <p:cNvSpPr/>
            <p:nvPr/>
          </p:nvSpPr>
          <p:spPr>
            <a:xfrm>
              <a:off x="671589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1" name="tx1421"/>
            <p:cNvSpPr/>
            <p:nvPr/>
          </p:nvSpPr>
          <p:spPr>
            <a:xfrm>
              <a:off x="697935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22" name="tx1422"/>
            <p:cNvSpPr/>
            <p:nvPr/>
          </p:nvSpPr>
          <p:spPr>
            <a:xfrm>
              <a:off x="724280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3" name="tx1423"/>
            <p:cNvSpPr/>
            <p:nvPr/>
          </p:nvSpPr>
          <p:spPr>
            <a:xfrm>
              <a:off x="750625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4" name="tx1424"/>
            <p:cNvSpPr/>
            <p:nvPr/>
          </p:nvSpPr>
          <p:spPr>
            <a:xfrm>
              <a:off x="776970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5" name="tx1425"/>
            <p:cNvSpPr/>
            <p:nvPr/>
          </p:nvSpPr>
          <p:spPr>
            <a:xfrm>
              <a:off x="803315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6" name="tx1426"/>
            <p:cNvSpPr/>
            <p:nvPr/>
          </p:nvSpPr>
          <p:spPr>
            <a:xfrm>
              <a:off x="829660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7" name="tx1427"/>
            <p:cNvSpPr/>
            <p:nvPr/>
          </p:nvSpPr>
          <p:spPr>
            <a:xfrm>
              <a:off x="856005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28" name="tx1428"/>
            <p:cNvSpPr/>
            <p:nvPr/>
          </p:nvSpPr>
          <p:spPr>
            <a:xfrm>
              <a:off x="197378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29" name="tx1429"/>
            <p:cNvSpPr/>
            <p:nvPr/>
          </p:nvSpPr>
          <p:spPr>
            <a:xfrm>
              <a:off x="223723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0" name="tx1430"/>
            <p:cNvSpPr/>
            <p:nvPr/>
          </p:nvSpPr>
          <p:spPr>
            <a:xfrm>
              <a:off x="250068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1" name="tx1431"/>
            <p:cNvSpPr/>
            <p:nvPr/>
          </p:nvSpPr>
          <p:spPr>
            <a:xfrm>
              <a:off x="276413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2" name="tx1432"/>
            <p:cNvSpPr/>
            <p:nvPr/>
          </p:nvSpPr>
          <p:spPr>
            <a:xfrm>
              <a:off x="302758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3" name="tx1433"/>
            <p:cNvSpPr/>
            <p:nvPr/>
          </p:nvSpPr>
          <p:spPr>
            <a:xfrm>
              <a:off x="329103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4" name="tx1434"/>
            <p:cNvSpPr/>
            <p:nvPr/>
          </p:nvSpPr>
          <p:spPr>
            <a:xfrm>
              <a:off x="355448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35" name="tx1435"/>
            <p:cNvSpPr/>
            <p:nvPr/>
          </p:nvSpPr>
          <p:spPr>
            <a:xfrm>
              <a:off x="381793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6" name="tx1436"/>
            <p:cNvSpPr/>
            <p:nvPr/>
          </p:nvSpPr>
          <p:spPr>
            <a:xfrm>
              <a:off x="408138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7" name="tx1437"/>
            <p:cNvSpPr/>
            <p:nvPr/>
          </p:nvSpPr>
          <p:spPr>
            <a:xfrm>
              <a:off x="434484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8" name="tx1438"/>
            <p:cNvSpPr/>
            <p:nvPr/>
          </p:nvSpPr>
          <p:spPr>
            <a:xfrm>
              <a:off x="460829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9" name="tx1439"/>
            <p:cNvSpPr/>
            <p:nvPr/>
          </p:nvSpPr>
          <p:spPr>
            <a:xfrm>
              <a:off x="487174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0" name="tx1440"/>
            <p:cNvSpPr/>
            <p:nvPr/>
          </p:nvSpPr>
          <p:spPr>
            <a:xfrm>
              <a:off x="513519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1" name="tx1441"/>
            <p:cNvSpPr/>
            <p:nvPr/>
          </p:nvSpPr>
          <p:spPr>
            <a:xfrm>
              <a:off x="539864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42" name="tx1442"/>
            <p:cNvSpPr/>
            <p:nvPr/>
          </p:nvSpPr>
          <p:spPr>
            <a:xfrm>
              <a:off x="566209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43" name="tx1443"/>
            <p:cNvSpPr/>
            <p:nvPr/>
          </p:nvSpPr>
          <p:spPr>
            <a:xfrm>
              <a:off x="592554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44" name="tx1444"/>
            <p:cNvSpPr/>
            <p:nvPr/>
          </p:nvSpPr>
          <p:spPr>
            <a:xfrm>
              <a:off x="6188997"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5" name="tx1445"/>
            <p:cNvSpPr/>
            <p:nvPr/>
          </p:nvSpPr>
          <p:spPr>
            <a:xfrm>
              <a:off x="645244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6" name="tx1446"/>
            <p:cNvSpPr/>
            <p:nvPr/>
          </p:nvSpPr>
          <p:spPr>
            <a:xfrm>
              <a:off x="671589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7" name="tx1447"/>
            <p:cNvSpPr/>
            <p:nvPr/>
          </p:nvSpPr>
          <p:spPr>
            <a:xfrm>
              <a:off x="697935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8" name="tx1448"/>
            <p:cNvSpPr/>
            <p:nvPr/>
          </p:nvSpPr>
          <p:spPr>
            <a:xfrm>
              <a:off x="724280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9" name="tx1449"/>
            <p:cNvSpPr/>
            <p:nvPr/>
          </p:nvSpPr>
          <p:spPr>
            <a:xfrm>
              <a:off x="750625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0" name="tx1450"/>
            <p:cNvSpPr/>
            <p:nvPr/>
          </p:nvSpPr>
          <p:spPr>
            <a:xfrm>
              <a:off x="776970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1" name="tx1451"/>
            <p:cNvSpPr/>
            <p:nvPr/>
          </p:nvSpPr>
          <p:spPr>
            <a:xfrm>
              <a:off x="803315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2" name="tx1452"/>
            <p:cNvSpPr/>
            <p:nvPr/>
          </p:nvSpPr>
          <p:spPr>
            <a:xfrm>
              <a:off x="829660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3" name="tx1453"/>
            <p:cNvSpPr/>
            <p:nvPr/>
          </p:nvSpPr>
          <p:spPr>
            <a:xfrm>
              <a:off x="856005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4" name="tx1454"/>
            <p:cNvSpPr/>
            <p:nvPr/>
          </p:nvSpPr>
          <p:spPr>
            <a:xfrm>
              <a:off x="197378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55" name="tx1455"/>
            <p:cNvSpPr/>
            <p:nvPr/>
          </p:nvSpPr>
          <p:spPr>
            <a:xfrm>
              <a:off x="223723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6" name="tx1456"/>
            <p:cNvSpPr/>
            <p:nvPr/>
          </p:nvSpPr>
          <p:spPr>
            <a:xfrm>
              <a:off x="250068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7" name="tx1457"/>
            <p:cNvSpPr/>
            <p:nvPr/>
          </p:nvSpPr>
          <p:spPr>
            <a:xfrm>
              <a:off x="276413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8" name="tx1458"/>
            <p:cNvSpPr/>
            <p:nvPr/>
          </p:nvSpPr>
          <p:spPr>
            <a:xfrm>
              <a:off x="302758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59" name="tx1459"/>
            <p:cNvSpPr/>
            <p:nvPr/>
          </p:nvSpPr>
          <p:spPr>
            <a:xfrm>
              <a:off x="329103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60" name="tx1460"/>
            <p:cNvSpPr/>
            <p:nvPr/>
          </p:nvSpPr>
          <p:spPr>
            <a:xfrm>
              <a:off x="355448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61" name="tx1461"/>
            <p:cNvSpPr/>
            <p:nvPr/>
          </p:nvSpPr>
          <p:spPr>
            <a:xfrm>
              <a:off x="381793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62" name="tx1462"/>
            <p:cNvSpPr/>
            <p:nvPr/>
          </p:nvSpPr>
          <p:spPr>
            <a:xfrm>
              <a:off x="408138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463" name="tx1463"/>
            <p:cNvSpPr/>
            <p:nvPr/>
          </p:nvSpPr>
          <p:spPr>
            <a:xfrm>
              <a:off x="434484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64" name="tx1464"/>
            <p:cNvSpPr/>
            <p:nvPr/>
          </p:nvSpPr>
          <p:spPr>
            <a:xfrm>
              <a:off x="460829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65" name="tx1465"/>
            <p:cNvSpPr/>
            <p:nvPr/>
          </p:nvSpPr>
          <p:spPr>
            <a:xfrm>
              <a:off x="487174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6" name="tx1466"/>
            <p:cNvSpPr/>
            <p:nvPr/>
          </p:nvSpPr>
          <p:spPr>
            <a:xfrm>
              <a:off x="513519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7" name="tx1467"/>
            <p:cNvSpPr/>
            <p:nvPr/>
          </p:nvSpPr>
          <p:spPr>
            <a:xfrm>
              <a:off x="539864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68" name="tx1468"/>
            <p:cNvSpPr/>
            <p:nvPr/>
          </p:nvSpPr>
          <p:spPr>
            <a:xfrm>
              <a:off x="566209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69" name="tx1469"/>
            <p:cNvSpPr/>
            <p:nvPr/>
          </p:nvSpPr>
          <p:spPr>
            <a:xfrm>
              <a:off x="592554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0" name="tx1470"/>
            <p:cNvSpPr/>
            <p:nvPr/>
          </p:nvSpPr>
          <p:spPr>
            <a:xfrm>
              <a:off x="6188997"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1" name="tx1471"/>
            <p:cNvSpPr/>
            <p:nvPr/>
          </p:nvSpPr>
          <p:spPr>
            <a:xfrm>
              <a:off x="645244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2" name="tx1472"/>
            <p:cNvSpPr/>
            <p:nvPr/>
          </p:nvSpPr>
          <p:spPr>
            <a:xfrm>
              <a:off x="671589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3" name="tx1473"/>
            <p:cNvSpPr/>
            <p:nvPr/>
          </p:nvSpPr>
          <p:spPr>
            <a:xfrm>
              <a:off x="697935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4" name="tx1474"/>
            <p:cNvSpPr/>
            <p:nvPr/>
          </p:nvSpPr>
          <p:spPr>
            <a:xfrm>
              <a:off x="724280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75" name="tx1475"/>
            <p:cNvSpPr/>
            <p:nvPr/>
          </p:nvSpPr>
          <p:spPr>
            <a:xfrm>
              <a:off x="750625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6" name="tx1476"/>
            <p:cNvSpPr/>
            <p:nvPr/>
          </p:nvSpPr>
          <p:spPr>
            <a:xfrm>
              <a:off x="776970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77" name="tx1477"/>
            <p:cNvSpPr/>
            <p:nvPr/>
          </p:nvSpPr>
          <p:spPr>
            <a:xfrm>
              <a:off x="803315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8" name="tx1478"/>
            <p:cNvSpPr/>
            <p:nvPr/>
          </p:nvSpPr>
          <p:spPr>
            <a:xfrm>
              <a:off x="829660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9" name="tx1479"/>
            <p:cNvSpPr/>
            <p:nvPr/>
          </p:nvSpPr>
          <p:spPr>
            <a:xfrm>
              <a:off x="856005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80" name="tx1480"/>
            <p:cNvSpPr/>
            <p:nvPr/>
          </p:nvSpPr>
          <p:spPr>
            <a:xfrm>
              <a:off x="197378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81" name="tx1481"/>
            <p:cNvSpPr/>
            <p:nvPr/>
          </p:nvSpPr>
          <p:spPr>
            <a:xfrm>
              <a:off x="223723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2" name="tx1482"/>
            <p:cNvSpPr/>
            <p:nvPr/>
          </p:nvSpPr>
          <p:spPr>
            <a:xfrm>
              <a:off x="250068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3" name="tx1483"/>
            <p:cNvSpPr/>
            <p:nvPr/>
          </p:nvSpPr>
          <p:spPr>
            <a:xfrm>
              <a:off x="276413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484" name="tx1484"/>
            <p:cNvSpPr/>
            <p:nvPr/>
          </p:nvSpPr>
          <p:spPr>
            <a:xfrm>
              <a:off x="302758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5" name="tx1485"/>
            <p:cNvSpPr/>
            <p:nvPr/>
          </p:nvSpPr>
          <p:spPr>
            <a:xfrm>
              <a:off x="329103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86" name="tx1486"/>
            <p:cNvSpPr/>
            <p:nvPr/>
          </p:nvSpPr>
          <p:spPr>
            <a:xfrm>
              <a:off x="355448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7" name="tx1487"/>
            <p:cNvSpPr/>
            <p:nvPr/>
          </p:nvSpPr>
          <p:spPr>
            <a:xfrm>
              <a:off x="381793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88" name="tx1488"/>
            <p:cNvSpPr/>
            <p:nvPr/>
          </p:nvSpPr>
          <p:spPr>
            <a:xfrm>
              <a:off x="408138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9" name="tx1489"/>
            <p:cNvSpPr/>
            <p:nvPr/>
          </p:nvSpPr>
          <p:spPr>
            <a:xfrm>
              <a:off x="434484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0" name="tx1490"/>
            <p:cNvSpPr/>
            <p:nvPr/>
          </p:nvSpPr>
          <p:spPr>
            <a:xfrm>
              <a:off x="460829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491" name="tx1491"/>
            <p:cNvSpPr/>
            <p:nvPr/>
          </p:nvSpPr>
          <p:spPr>
            <a:xfrm>
              <a:off x="487174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92" name="tx1492"/>
            <p:cNvSpPr/>
            <p:nvPr/>
          </p:nvSpPr>
          <p:spPr>
            <a:xfrm>
              <a:off x="513519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493" name="tx1493"/>
            <p:cNvSpPr/>
            <p:nvPr/>
          </p:nvSpPr>
          <p:spPr>
            <a:xfrm>
              <a:off x="539864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4" name="tx1494"/>
            <p:cNvSpPr/>
            <p:nvPr/>
          </p:nvSpPr>
          <p:spPr>
            <a:xfrm>
              <a:off x="566209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5" name="tx1495"/>
            <p:cNvSpPr/>
            <p:nvPr/>
          </p:nvSpPr>
          <p:spPr>
            <a:xfrm>
              <a:off x="592554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6" name="tx1496"/>
            <p:cNvSpPr/>
            <p:nvPr/>
          </p:nvSpPr>
          <p:spPr>
            <a:xfrm>
              <a:off x="6188997"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7" name="tx1497"/>
            <p:cNvSpPr/>
            <p:nvPr/>
          </p:nvSpPr>
          <p:spPr>
            <a:xfrm>
              <a:off x="645244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98" name="tx1498"/>
            <p:cNvSpPr/>
            <p:nvPr/>
          </p:nvSpPr>
          <p:spPr>
            <a:xfrm>
              <a:off x="671589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499" name="tx1499"/>
            <p:cNvSpPr/>
            <p:nvPr/>
          </p:nvSpPr>
          <p:spPr>
            <a:xfrm>
              <a:off x="697935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00" name="tx1500"/>
            <p:cNvSpPr/>
            <p:nvPr/>
          </p:nvSpPr>
          <p:spPr>
            <a:xfrm>
              <a:off x="724280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01" name="tx1501"/>
            <p:cNvSpPr/>
            <p:nvPr/>
          </p:nvSpPr>
          <p:spPr>
            <a:xfrm>
              <a:off x="750625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02" name="tx1502"/>
            <p:cNvSpPr/>
            <p:nvPr/>
          </p:nvSpPr>
          <p:spPr>
            <a:xfrm>
              <a:off x="776970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03" name="tx1503"/>
            <p:cNvSpPr/>
            <p:nvPr/>
          </p:nvSpPr>
          <p:spPr>
            <a:xfrm>
              <a:off x="803315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04" name="tx1504"/>
            <p:cNvSpPr/>
            <p:nvPr/>
          </p:nvSpPr>
          <p:spPr>
            <a:xfrm>
              <a:off x="829660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05" name="tx1505"/>
            <p:cNvSpPr/>
            <p:nvPr/>
          </p:nvSpPr>
          <p:spPr>
            <a:xfrm>
              <a:off x="856005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06" name="tx1506"/>
            <p:cNvSpPr/>
            <p:nvPr/>
          </p:nvSpPr>
          <p:spPr>
            <a:xfrm>
              <a:off x="197378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7" name="tx1507"/>
            <p:cNvSpPr/>
            <p:nvPr/>
          </p:nvSpPr>
          <p:spPr>
            <a:xfrm>
              <a:off x="223723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08" name="tx1508"/>
            <p:cNvSpPr/>
            <p:nvPr/>
          </p:nvSpPr>
          <p:spPr>
            <a:xfrm>
              <a:off x="250068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09" name="tx1509"/>
            <p:cNvSpPr/>
            <p:nvPr/>
          </p:nvSpPr>
          <p:spPr>
            <a:xfrm>
              <a:off x="276413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10" name="tx1510"/>
            <p:cNvSpPr/>
            <p:nvPr/>
          </p:nvSpPr>
          <p:spPr>
            <a:xfrm>
              <a:off x="302758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11" name="tx1511"/>
            <p:cNvSpPr/>
            <p:nvPr/>
          </p:nvSpPr>
          <p:spPr>
            <a:xfrm>
              <a:off x="329103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12" name="tx1512"/>
            <p:cNvSpPr/>
            <p:nvPr/>
          </p:nvSpPr>
          <p:spPr>
            <a:xfrm>
              <a:off x="355448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13" name="tx1513"/>
            <p:cNvSpPr/>
            <p:nvPr/>
          </p:nvSpPr>
          <p:spPr>
            <a:xfrm>
              <a:off x="381793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14" name="tx1514"/>
            <p:cNvSpPr/>
            <p:nvPr/>
          </p:nvSpPr>
          <p:spPr>
            <a:xfrm>
              <a:off x="408138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5" name="tx1515"/>
            <p:cNvSpPr/>
            <p:nvPr/>
          </p:nvSpPr>
          <p:spPr>
            <a:xfrm>
              <a:off x="434484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6" name="tx1516"/>
            <p:cNvSpPr/>
            <p:nvPr/>
          </p:nvSpPr>
          <p:spPr>
            <a:xfrm>
              <a:off x="460829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17" name="tx1517"/>
            <p:cNvSpPr/>
            <p:nvPr/>
          </p:nvSpPr>
          <p:spPr>
            <a:xfrm>
              <a:off x="487174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18" name="tx1518"/>
            <p:cNvSpPr/>
            <p:nvPr/>
          </p:nvSpPr>
          <p:spPr>
            <a:xfrm>
              <a:off x="513519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19" name="tx1519"/>
            <p:cNvSpPr/>
            <p:nvPr/>
          </p:nvSpPr>
          <p:spPr>
            <a:xfrm>
              <a:off x="539864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20" name="tx1520"/>
            <p:cNvSpPr/>
            <p:nvPr/>
          </p:nvSpPr>
          <p:spPr>
            <a:xfrm>
              <a:off x="566209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21" name="tx1521"/>
            <p:cNvSpPr/>
            <p:nvPr/>
          </p:nvSpPr>
          <p:spPr>
            <a:xfrm>
              <a:off x="592554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22" name="tx1522"/>
            <p:cNvSpPr/>
            <p:nvPr/>
          </p:nvSpPr>
          <p:spPr>
            <a:xfrm>
              <a:off x="6188997"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23" name="tx1523"/>
            <p:cNvSpPr/>
            <p:nvPr/>
          </p:nvSpPr>
          <p:spPr>
            <a:xfrm>
              <a:off x="645244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24" name="tx1524"/>
            <p:cNvSpPr/>
            <p:nvPr/>
          </p:nvSpPr>
          <p:spPr>
            <a:xfrm>
              <a:off x="671589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525" name="tx1525"/>
            <p:cNvSpPr/>
            <p:nvPr/>
          </p:nvSpPr>
          <p:spPr>
            <a:xfrm>
              <a:off x="697935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26" name="tx1526"/>
            <p:cNvSpPr/>
            <p:nvPr/>
          </p:nvSpPr>
          <p:spPr>
            <a:xfrm>
              <a:off x="197378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7" name="tx1527"/>
            <p:cNvSpPr/>
            <p:nvPr/>
          </p:nvSpPr>
          <p:spPr>
            <a:xfrm>
              <a:off x="223723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8" name="tx1528"/>
            <p:cNvSpPr/>
            <p:nvPr/>
          </p:nvSpPr>
          <p:spPr>
            <a:xfrm>
              <a:off x="250068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29" name="tx1529"/>
            <p:cNvSpPr/>
            <p:nvPr/>
          </p:nvSpPr>
          <p:spPr>
            <a:xfrm>
              <a:off x="302758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0" name="tx1530"/>
            <p:cNvSpPr/>
            <p:nvPr/>
          </p:nvSpPr>
          <p:spPr>
            <a:xfrm>
              <a:off x="329103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1" name="tx1531"/>
            <p:cNvSpPr/>
            <p:nvPr/>
          </p:nvSpPr>
          <p:spPr>
            <a:xfrm>
              <a:off x="355448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2" name="tx1532"/>
            <p:cNvSpPr/>
            <p:nvPr/>
          </p:nvSpPr>
          <p:spPr>
            <a:xfrm>
              <a:off x="381793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33" name="tx1533"/>
            <p:cNvSpPr/>
            <p:nvPr/>
          </p:nvSpPr>
          <p:spPr>
            <a:xfrm>
              <a:off x="408138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4" name="tx1534"/>
            <p:cNvSpPr/>
            <p:nvPr/>
          </p:nvSpPr>
          <p:spPr>
            <a:xfrm>
              <a:off x="434484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35" name="tx1535"/>
            <p:cNvSpPr/>
            <p:nvPr/>
          </p:nvSpPr>
          <p:spPr>
            <a:xfrm>
              <a:off x="460829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6" name="tx1536"/>
            <p:cNvSpPr/>
            <p:nvPr/>
          </p:nvSpPr>
          <p:spPr>
            <a:xfrm>
              <a:off x="487174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7" name="tx1537"/>
            <p:cNvSpPr/>
            <p:nvPr/>
          </p:nvSpPr>
          <p:spPr>
            <a:xfrm>
              <a:off x="513519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8" name="tx1538"/>
            <p:cNvSpPr/>
            <p:nvPr/>
          </p:nvSpPr>
          <p:spPr>
            <a:xfrm>
              <a:off x="539864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9" name="tx1539"/>
            <p:cNvSpPr/>
            <p:nvPr/>
          </p:nvSpPr>
          <p:spPr>
            <a:xfrm>
              <a:off x="566209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0" name="tx1540"/>
            <p:cNvSpPr/>
            <p:nvPr/>
          </p:nvSpPr>
          <p:spPr>
            <a:xfrm>
              <a:off x="592554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6188997"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2" name="tx1542"/>
            <p:cNvSpPr/>
            <p:nvPr/>
          </p:nvSpPr>
          <p:spPr>
            <a:xfrm>
              <a:off x="645244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3" name="tx1543"/>
            <p:cNvSpPr/>
            <p:nvPr/>
          </p:nvSpPr>
          <p:spPr>
            <a:xfrm>
              <a:off x="671589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4" name="tx1544"/>
            <p:cNvSpPr/>
            <p:nvPr/>
          </p:nvSpPr>
          <p:spPr>
            <a:xfrm>
              <a:off x="697935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5" name="tx1545"/>
            <p:cNvSpPr/>
            <p:nvPr/>
          </p:nvSpPr>
          <p:spPr>
            <a:xfrm>
              <a:off x="724280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46" name="tx1546"/>
            <p:cNvSpPr/>
            <p:nvPr/>
          </p:nvSpPr>
          <p:spPr>
            <a:xfrm>
              <a:off x="750625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7" name="tx1547"/>
            <p:cNvSpPr/>
            <p:nvPr/>
          </p:nvSpPr>
          <p:spPr>
            <a:xfrm>
              <a:off x="776970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8" name="tx1548"/>
            <p:cNvSpPr/>
            <p:nvPr/>
          </p:nvSpPr>
          <p:spPr>
            <a:xfrm>
              <a:off x="803315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9" name="tx1549"/>
            <p:cNvSpPr/>
            <p:nvPr/>
          </p:nvSpPr>
          <p:spPr>
            <a:xfrm>
              <a:off x="829660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0" name="tx1550"/>
            <p:cNvSpPr/>
            <p:nvPr/>
          </p:nvSpPr>
          <p:spPr>
            <a:xfrm>
              <a:off x="856005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1" name="tx1551"/>
            <p:cNvSpPr/>
            <p:nvPr/>
          </p:nvSpPr>
          <p:spPr>
            <a:xfrm>
              <a:off x="197378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2" name="tx1552"/>
            <p:cNvSpPr/>
            <p:nvPr/>
          </p:nvSpPr>
          <p:spPr>
            <a:xfrm>
              <a:off x="223723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3" name="tx1553"/>
            <p:cNvSpPr/>
            <p:nvPr/>
          </p:nvSpPr>
          <p:spPr>
            <a:xfrm>
              <a:off x="250068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4" name="tx1554"/>
            <p:cNvSpPr/>
            <p:nvPr/>
          </p:nvSpPr>
          <p:spPr>
            <a:xfrm>
              <a:off x="276413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5" name="tx1555"/>
            <p:cNvSpPr/>
            <p:nvPr/>
          </p:nvSpPr>
          <p:spPr>
            <a:xfrm>
              <a:off x="302758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56" name="tx1556"/>
            <p:cNvSpPr/>
            <p:nvPr/>
          </p:nvSpPr>
          <p:spPr>
            <a:xfrm>
              <a:off x="329103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7" name="tx1557"/>
            <p:cNvSpPr/>
            <p:nvPr/>
          </p:nvSpPr>
          <p:spPr>
            <a:xfrm>
              <a:off x="355448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8" name="tx1558"/>
            <p:cNvSpPr/>
            <p:nvPr/>
          </p:nvSpPr>
          <p:spPr>
            <a:xfrm>
              <a:off x="381793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9" name="tx1559"/>
            <p:cNvSpPr/>
            <p:nvPr/>
          </p:nvSpPr>
          <p:spPr>
            <a:xfrm>
              <a:off x="408138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0" name="tx1560"/>
            <p:cNvSpPr/>
            <p:nvPr/>
          </p:nvSpPr>
          <p:spPr>
            <a:xfrm>
              <a:off x="434484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1" name="tx1561"/>
            <p:cNvSpPr/>
            <p:nvPr/>
          </p:nvSpPr>
          <p:spPr>
            <a:xfrm>
              <a:off x="460829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2" name="tx1562"/>
            <p:cNvSpPr/>
            <p:nvPr/>
          </p:nvSpPr>
          <p:spPr>
            <a:xfrm>
              <a:off x="487174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3" name="tx1563"/>
            <p:cNvSpPr/>
            <p:nvPr/>
          </p:nvSpPr>
          <p:spPr>
            <a:xfrm>
              <a:off x="513519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4" name="tx1564"/>
            <p:cNvSpPr/>
            <p:nvPr/>
          </p:nvSpPr>
          <p:spPr>
            <a:xfrm>
              <a:off x="539864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5" name="tx1565"/>
            <p:cNvSpPr/>
            <p:nvPr/>
          </p:nvSpPr>
          <p:spPr>
            <a:xfrm>
              <a:off x="566209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6" name="tx1566"/>
            <p:cNvSpPr/>
            <p:nvPr/>
          </p:nvSpPr>
          <p:spPr>
            <a:xfrm>
              <a:off x="592554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67" name="tx1567"/>
            <p:cNvSpPr/>
            <p:nvPr/>
          </p:nvSpPr>
          <p:spPr>
            <a:xfrm>
              <a:off x="6188997"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8" name="tx1568"/>
            <p:cNvSpPr/>
            <p:nvPr/>
          </p:nvSpPr>
          <p:spPr>
            <a:xfrm>
              <a:off x="645244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69" name="tx1569"/>
            <p:cNvSpPr/>
            <p:nvPr/>
          </p:nvSpPr>
          <p:spPr>
            <a:xfrm>
              <a:off x="671589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0" name="tx1570"/>
            <p:cNvSpPr/>
            <p:nvPr/>
          </p:nvSpPr>
          <p:spPr>
            <a:xfrm>
              <a:off x="697935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1" name="tx1571"/>
            <p:cNvSpPr/>
            <p:nvPr/>
          </p:nvSpPr>
          <p:spPr>
            <a:xfrm>
              <a:off x="724280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2" name="tx1572"/>
            <p:cNvSpPr/>
            <p:nvPr/>
          </p:nvSpPr>
          <p:spPr>
            <a:xfrm>
              <a:off x="750625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3" name="tx1573"/>
            <p:cNvSpPr/>
            <p:nvPr/>
          </p:nvSpPr>
          <p:spPr>
            <a:xfrm>
              <a:off x="776970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4" name="tx1574"/>
            <p:cNvSpPr/>
            <p:nvPr/>
          </p:nvSpPr>
          <p:spPr>
            <a:xfrm>
              <a:off x="803315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5" name="tx1575"/>
            <p:cNvSpPr/>
            <p:nvPr/>
          </p:nvSpPr>
          <p:spPr>
            <a:xfrm>
              <a:off x="829660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76" name="tx1576"/>
            <p:cNvSpPr/>
            <p:nvPr/>
          </p:nvSpPr>
          <p:spPr>
            <a:xfrm>
              <a:off x="856005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77" name="tx1577"/>
            <p:cNvSpPr/>
            <p:nvPr/>
          </p:nvSpPr>
          <p:spPr>
            <a:xfrm>
              <a:off x="197378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78" name="tx1578"/>
            <p:cNvSpPr/>
            <p:nvPr/>
          </p:nvSpPr>
          <p:spPr>
            <a:xfrm>
              <a:off x="223723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79" name="tx1579"/>
            <p:cNvSpPr/>
            <p:nvPr/>
          </p:nvSpPr>
          <p:spPr>
            <a:xfrm>
              <a:off x="250068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80" name="tx1580"/>
            <p:cNvSpPr/>
            <p:nvPr/>
          </p:nvSpPr>
          <p:spPr>
            <a:xfrm>
              <a:off x="276413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1" name="tx1581"/>
            <p:cNvSpPr/>
            <p:nvPr/>
          </p:nvSpPr>
          <p:spPr>
            <a:xfrm>
              <a:off x="302758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2" name="tx1582"/>
            <p:cNvSpPr/>
            <p:nvPr/>
          </p:nvSpPr>
          <p:spPr>
            <a:xfrm>
              <a:off x="329103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83" name="tx1583"/>
            <p:cNvSpPr/>
            <p:nvPr/>
          </p:nvSpPr>
          <p:spPr>
            <a:xfrm>
              <a:off x="355448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584" name="tx1584"/>
            <p:cNvSpPr/>
            <p:nvPr/>
          </p:nvSpPr>
          <p:spPr>
            <a:xfrm>
              <a:off x="381793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85" name="tx1585"/>
            <p:cNvSpPr/>
            <p:nvPr/>
          </p:nvSpPr>
          <p:spPr>
            <a:xfrm>
              <a:off x="408138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86" name="tx1586"/>
            <p:cNvSpPr/>
            <p:nvPr/>
          </p:nvSpPr>
          <p:spPr>
            <a:xfrm>
              <a:off x="434484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87" name="tx1587"/>
            <p:cNvSpPr/>
            <p:nvPr/>
          </p:nvSpPr>
          <p:spPr>
            <a:xfrm>
              <a:off x="460829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8" name="tx1588"/>
            <p:cNvSpPr/>
            <p:nvPr/>
          </p:nvSpPr>
          <p:spPr>
            <a:xfrm>
              <a:off x="487174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9" name="tx1589"/>
            <p:cNvSpPr/>
            <p:nvPr/>
          </p:nvSpPr>
          <p:spPr>
            <a:xfrm>
              <a:off x="513519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0" name="tx1590"/>
            <p:cNvSpPr/>
            <p:nvPr/>
          </p:nvSpPr>
          <p:spPr>
            <a:xfrm>
              <a:off x="539864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91" name="tx1591"/>
            <p:cNvSpPr/>
            <p:nvPr/>
          </p:nvSpPr>
          <p:spPr>
            <a:xfrm>
              <a:off x="566209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92" name="tx1592"/>
            <p:cNvSpPr/>
            <p:nvPr/>
          </p:nvSpPr>
          <p:spPr>
            <a:xfrm>
              <a:off x="592554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93" name="tx1593"/>
            <p:cNvSpPr/>
            <p:nvPr/>
          </p:nvSpPr>
          <p:spPr>
            <a:xfrm>
              <a:off x="6188997"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94" name="tx1594"/>
            <p:cNvSpPr/>
            <p:nvPr/>
          </p:nvSpPr>
          <p:spPr>
            <a:xfrm>
              <a:off x="645244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95" name="tx1595"/>
            <p:cNvSpPr/>
            <p:nvPr/>
          </p:nvSpPr>
          <p:spPr>
            <a:xfrm>
              <a:off x="671589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596" name="tx1596"/>
            <p:cNvSpPr/>
            <p:nvPr/>
          </p:nvSpPr>
          <p:spPr>
            <a:xfrm>
              <a:off x="697935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97" name="tx1597"/>
            <p:cNvSpPr/>
            <p:nvPr/>
          </p:nvSpPr>
          <p:spPr>
            <a:xfrm>
              <a:off x="724280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98" name="tx1598"/>
            <p:cNvSpPr/>
            <p:nvPr/>
          </p:nvSpPr>
          <p:spPr>
            <a:xfrm>
              <a:off x="750625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599" name="tx1599"/>
            <p:cNvSpPr/>
            <p:nvPr/>
          </p:nvSpPr>
          <p:spPr>
            <a:xfrm>
              <a:off x="776970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600" name="tx1600"/>
            <p:cNvSpPr/>
            <p:nvPr/>
          </p:nvSpPr>
          <p:spPr>
            <a:xfrm>
              <a:off x="803315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601" name="tx1601"/>
            <p:cNvSpPr/>
            <p:nvPr/>
          </p:nvSpPr>
          <p:spPr>
            <a:xfrm>
              <a:off x="829660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2" name="tx1602"/>
            <p:cNvSpPr/>
            <p:nvPr/>
          </p:nvSpPr>
          <p:spPr>
            <a:xfrm>
              <a:off x="856005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03" name="tx1603"/>
            <p:cNvSpPr/>
            <p:nvPr/>
          </p:nvSpPr>
          <p:spPr>
            <a:xfrm>
              <a:off x="197378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4" name="tx1604"/>
            <p:cNvSpPr/>
            <p:nvPr/>
          </p:nvSpPr>
          <p:spPr>
            <a:xfrm>
              <a:off x="223723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05" name="tx1605"/>
            <p:cNvSpPr/>
            <p:nvPr/>
          </p:nvSpPr>
          <p:spPr>
            <a:xfrm>
              <a:off x="250068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06" name="tx1606"/>
            <p:cNvSpPr/>
            <p:nvPr/>
          </p:nvSpPr>
          <p:spPr>
            <a:xfrm>
              <a:off x="276413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7" name="tx1607"/>
            <p:cNvSpPr/>
            <p:nvPr/>
          </p:nvSpPr>
          <p:spPr>
            <a:xfrm>
              <a:off x="302758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08" name="tx1608"/>
            <p:cNvSpPr/>
            <p:nvPr/>
          </p:nvSpPr>
          <p:spPr>
            <a:xfrm>
              <a:off x="329103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09" name="tx1609"/>
            <p:cNvSpPr/>
            <p:nvPr/>
          </p:nvSpPr>
          <p:spPr>
            <a:xfrm>
              <a:off x="355448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0" name="tx1610"/>
            <p:cNvSpPr/>
            <p:nvPr/>
          </p:nvSpPr>
          <p:spPr>
            <a:xfrm>
              <a:off x="381793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1" name="tx1611"/>
            <p:cNvSpPr/>
            <p:nvPr/>
          </p:nvSpPr>
          <p:spPr>
            <a:xfrm>
              <a:off x="408138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2" name="tx1612"/>
            <p:cNvSpPr/>
            <p:nvPr/>
          </p:nvSpPr>
          <p:spPr>
            <a:xfrm>
              <a:off x="434484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3" name="tx1613"/>
            <p:cNvSpPr/>
            <p:nvPr/>
          </p:nvSpPr>
          <p:spPr>
            <a:xfrm>
              <a:off x="460829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14" name="tx1614"/>
            <p:cNvSpPr/>
            <p:nvPr/>
          </p:nvSpPr>
          <p:spPr>
            <a:xfrm>
              <a:off x="487174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5" name="tx1615"/>
            <p:cNvSpPr/>
            <p:nvPr/>
          </p:nvSpPr>
          <p:spPr>
            <a:xfrm>
              <a:off x="513519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6" name="tx1616"/>
            <p:cNvSpPr/>
            <p:nvPr/>
          </p:nvSpPr>
          <p:spPr>
            <a:xfrm>
              <a:off x="539864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7" name="tx1617"/>
            <p:cNvSpPr/>
            <p:nvPr/>
          </p:nvSpPr>
          <p:spPr>
            <a:xfrm>
              <a:off x="566209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18" name="tx1618"/>
            <p:cNvSpPr/>
            <p:nvPr/>
          </p:nvSpPr>
          <p:spPr>
            <a:xfrm>
              <a:off x="592554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19" name="tx1619"/>
            <p:cNvSpPr/>
            <p:nvPr/>
          </p:nvSpPr>
          <p:spPr>
            <a:xfrm>
              <a:off x="6188997"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0" name="tx1620"/>
            <p:cNvSpPr/>
            <p:nvPr/>
          </p:nvSpPr>
          <p:spPr>
            <a:xfrm>
              <a:off x="645244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1" name="tx1621"/>
            <p:cNvSpPr/>
            <p:nvPr/>
          </p:nvSpPr>
          <p:spPr>
            <a:xfrm>
              <a:off x="671589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2" name="tx1622"/>
            <p:cNvSpPr/>
            <p:nvPr/>
          </p:nvSpPr>
          <p:spPr>
            <a:xfrm>
              <a:off x="697935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3" name="tx1623"/>
            <p:cNvSpPr/>
            <p:nvPr/>
          </p:nvSpPr>
          <p:spPr>
            <a:xfrm>
              <a:off x="724280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4" name="tx1624"/>
            <p:cNvSpPr/>
            <p:nvPr/>
          </p:nvSpPr>
          <p:spPr>
            <a:xfrm>
              <a:off x="750625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5" name="tx1625"/>
            <p:cNvSpPr/>
            <p:nvPr/>
          </p:nvSpPr>
          <p:spPr>
            <a:xfrm>
              <a:off x="776970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26" name="tx1626"/>
            <p:cNvSpPr/>
            <p:nvPr/>
          </p:nvSpPr>
          <p:spPr>
            <a:xfrm>
              <a:off x="803315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7" name="tx1627"/>
            <p:cNvSpPr/>
            <p:nvPr/>
          </p:nvSpPr>
          <p:spPr>
            <a:xfrm>
              <a:off x="829660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8" name="tx1628"/>
            <p:cNvSpPr/>
            <p:nvPr/>
          </p:nvSpPr>
          <p:spPr>
            <a:xfrm>
              <a:off x="856005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9" name="tx1629"/>
            <p:cNvSpPr/>
            <p:nvPr/>
          </p:nvSpPr>
          <p:spPr>
            <a:xfrm>
              <a:off x="197378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0" name="tx1630"/>
            <p:cNvSpPr/>
            <p:nvPr/>
          </p:nvSpPr>
          <p:spPr>
            <a:xfrm>
              <a:off x="223723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1" name="tx1631"/>
            <p:cNvSpPr/>
            <p:nvPr/>
          </p:nvSpPr>
          <p:spPr>
            <a:xfrm>
              <a:off x="250068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2" name="tx1632"/>
            <p:cNvSpPr/>
            <p:nvPr/>
          </p:nvSpPr>
          <p:spPr>
            <a:xfrm>
              <a:off x="276413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3" name="tx1633"/>
            <p:cNvSpPr/>
            <p:nvPr/>
          </p:nvSpPr>
          <p:spPr>
            <a:xfrm>
              <a:off x="302758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4" name="tx1634"/>
            <p:cNvSpPr/>
            <p:nvPr/>
          </p:nvSpPr>
          <p:spPr>
            <a:xfrm>
              <a:off x="329103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5" name="tx1635"/>
            <p:cNvSpPr/>
            <p:nvPr/>
          </p:nvSpPr>
          <p:spPr>
            <a:xfrm>
              <a:off x="355448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6" name="tx1636"/>
            <p:cNvSpPr/>
            <p:nvPr/>
          </p:nvSpPr>
          <p:spPr>
            <a:xfrm>
              <a:off x="381793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7" name="tx1637"/>
            <p:cNvSpPr/>
            <p:nvPr/>
          </p:nvSpPr>
          <p:spPr>
            <a:xfrm>
              <a:off x="408138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8" name="tx1638"/>
            <p:cNvSpPr/>
            <p:nvPr/>
          </p:nvSpPr>
          <p:spPr>
            <a:xfrm>
              <a:off x="434484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9" name="tx1639"/>
            <p:cNvSpPr/>
            <p:nvPr/>
          </p:nvSpPr>
          <p:spPr>
            <a:xfrm>
              <a:off x="460829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40" name="tx1640"/>
            <p:cNvSpPr/>
            <p:nvPr/>
          </p:nvSpPr>
          <p:spPr>
            <a:xfrm>
              <a:off x="487174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1" name="tx1641"/>
            <p:cNvSpPr/>
            <p:nvPr/>
          </p:nvSpPr>
          <p:spPr>
            <a:xfrm>
              <a:off x="513519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2" name="tx1642"/>
            <p:cNvSpPr/>
            <p:nvPr/>
          </p:nvSpPr>
          <p:spPr>
            <a:xfrm>
              <a:off x="539864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3" name="tx1643"/>
            <p:cNvSpPr/>
            <p:nvPr/>
          </p:nvSpPr>
          <p:spPr>
            <a:xfrm>
              <a:off x="566209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4" name="tx1644"/>
            <p:cNvSpPr/>
            <p:nvPr/>
          </p:nvSpPr>
          <p:spPr>
            <a:xfrm>
              <a:off x="592554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5" name="tx1645"/>
            <p:cNvSpPr/>
            <p:nvPr/>
          </p:nvSpPr>
          <p:spPr>
            <a:xfrm>
              <a:off x="6188997"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6" name="tx1646"/>
            <p:cNvSpPr/>
            <p:nvPr/>
          </p:nvSpPr>
          <p:spPr>
            <a:xfrm>
              <a:off x="645244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47" name="tx1647"/>
            <p:cNvSpPr/>
            <p:nvPr/>
          </p:nvSpPr>
          <p:spPr>
            <a:xfrm>
              <a:off x="671589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8" name="tx1648"/>
            <p:cNvSpPr/>
            <p:nvPr/>
          </p:nvSpPr>
          <p:spPr>
            <a:xfrm>
              <a:off x="697935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9" name="tx1649"/>
            <p:cNvSpPr/>
            <p:nvPr/>
          </p:nvSpPr>
          <p:spPr>
            <a:xfrm>
              <a:off x="724280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50" name="tx1650"/>
            <p:cNvSpPr/>
            <p:nvPr/>
          </p:nvSpPr>
          <p:spPr>
            <a:xfrm>
              <a:off x="750625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1" name="tx1651"/>
            <p:cNvSpPr/>
            <p:nvPr/>
          </p:nvSpPr>
          <p:spPr>
            <a:xfrm>
              <a:off x="776970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2" name="tx1652"/>
            <p:cNvSpPr/>
            <p:nvPr/>
          </p:nvSpPr>
          <p:spPr>
            <a:xfrm>
              <a:off x="803315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3" name="tx1653"/>
            <p:cNvSpPr/>
            <p:nvPr/>
          </p:nvSpPr>
          <p:spPr>
            <a:xfrm>
              <a:off x="829660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54" name="tx1654"/>
            <p:cNvSpPr/>
            <p:nvPr/>
          </p:nvSpPr>
          <p:spPr>
            <a:xfrm>
              <a:off x="856005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55" name="tx1655"/>
            <p:cNvSpPr/>
            <p:nvPr/>
          </p:nvSpPr>
          <p:spPr>
            <a:xfrm>
              <a:off x="197378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6" name="tx1656"/>
            <p:cNvSpPr/>
            <p:nvPr/>
          </p:nvSpPr>
          <p:spPr>
            <a:xfrm>
              <a:off x="223723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57" name="tx1657"/>
            <p:cNvSpPr/>
            <p:nvPr/>
          </p:nvSpPr>
          <p:spPr>
            <a:xfrm>
              <a:off x="250068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8" name="tx1658"/>
            <p:cNvSpPr/>
            <p:nvPr/>
          </p:nvSpPr>
          <p:spPr>
            <a:xfrm>
              <a:off x="276413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59" name="tx1659"/>
            <p:cNvSpPr/>
            <p:nvPr/>
          </p:nvSpPr>
          <p:spPr>
            <a:xfrm>
              <a:off x="302758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0" name="tx1660"/>
            <p:cNvSpPr/>
            <p:nvPr/>
          </p:nvSpPr>
          <p:spPr>
            <a:xfrm>
              <a:off x="329103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61" name="tx1661"/>
            <p:cNvSpPr/>
            <p:nvPr/>
          </p:nvSpPr>
          <p:spPr>
            <a:xfrm>
              <a:off x="355448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2" name="tx1662"/>
            <p:cNvSpPr/>
            <p:nvPr/>
          </p:nvSpPr>
          <p:spPr>
            <a:xfrm>
              <a:off x="381793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3" name="tx1663"/>
            <p:cNvSpPr/>
            <p:nvPr/>
          </p:nvSpPr>
          <p:spPr>
            <a:xfrm>
              <a:off x="408138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64" name="tx1664"/>
            <p:cNvSpPr/>
            <p:nvPr/>
          </p:nvSpPr>
          <p:spPr>
            <a:xfrm>
              <a:off x="434484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5" name="tx1665"/>
            <p:cNvSpPr/>
            <p:nvPr/>
          </p:nvSpPr>
          <p:spPr>
            <a:xfrm>
              <a:off x="460829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6" name="tx1666"/>
            <p:cNvSpPr/>
            <p:nvPr/>
          </p:nvSpPr>
          <p:spPr>
            <a:xfrm>
              <a:off x="487174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7" name="tx1667"/>
            <p:cNvSpPr/>
            <p:nvPr/>
          </p:nvSpPr>
          <p:spPr>
            <a:xfrm>
              <a:off x="513519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8" name="tx1668"/>
            <p:cNvSpPr/>
            <p:nvPr/>
          </p:nvSpPr>
          <p:spPr>
            <a:xfrm>
              <a:off x="539864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69" name="tx1669"/>
            <p:cNvSpPr/>
            <p:nvPr/>
          </p:nvSpPr>
          <p:spPr>
            <a:xfrm>
              <a:off x="566209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0" name="tx1670"/>
            <p:cNvSpPr/>
            <p:nvPr/>
          </p:nvSpPr>
          <p:spPr>
            <a:xfrm>
              <a:off x="592554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1" name="tx1671"/>
            <p:cNvSpPr/>
            <p:nvPr/>
          </p:nvSpPr>
          <p:spPr>
            <a:xfrm>
              <a:off x="6188997"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2" name="tx1672"/>
            <p:cNvSpPr/>
            <p:nvPr/>
          </p:nvSpPr>
          <p:spPr>
            <a:xfrm>
              <a:off x="645244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73" name="tx1673"/>
            <p:cNvSpPr/>
            <p:nvPr/>
          </p:nvSpPr>
          <p:spPr>
            <a:xfrm>
              <a:off x="671589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74" name="tx1674"/>
            <p:cNvSpPr/>
            <p:nvPr/>
          </p:nvSpPr>
          <p:spPr>
            <a:xfrm>
              <a:off x="697935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5" name="tx1675"/>
            <p:cNvSpPr/>
            <p:nvPr/>
          </p:nvSpPr>
          <p:spPr>
            <a:xfrm>
              <a:off x="724280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6" name="tx1676"/>
            <p:cNvSpPr/>
            <p:nvPr/>
          </p:nvSpPr>
          <p:spPr>
            <a:xfrm>
              <a:off x="750625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7" name="tx1677"/>
            <p:cNvSpPr/>
            <p:nvPr/>
          </p:nvSpPr>
          <p:spPr>
            <a:xfrm>
              <a:off x="776970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78" name="tx1678"/>
            <p:cNvSpPr/>
            <p:nvPr/>
          </p:nvSpPr>
          <p:spPr>
            <a:xfrm>
              <a:off x="803315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79" name="tx1679"/>
            <p:cNvSpPr/>
            <p:nvPr/>
          </p:nvSpPr>
          <p:spPr>
            <a:xfrm>
              <a:off x="829660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80" name="tx1680"/>
            <p:cNvSpPr/>
            <p:nvPr/>
          </p:nvSpPr>
          <p:spPr>
            <a:xfrm>
              <a:off x="856005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1" name="tx1681"/>
            <p:cNvSpPr/>
            <p:nvPr/>
          </p:nvSpPr>
          <p:spPr>
            <a:xfrm>
              <a:off x="197378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2" name="tx1682"/>
            <p:cNvSpPr/>
            <p:nvPr/>
          </p:nvSpPr>
          <p:spPr>
            <a:xfrm>
              <a:off x="223723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3" name="tx1683"/>
            <p:cNvSpPr/>
            <p:nvPr/>
          </p:nvSpPr>
          <p:spPr>
            <a:xfrm>
              <a:off x="250068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4" name="tx1684"/>
            <p:cNvSpPr/>
            <p:nvPr/>
          </p:nvSpPr>
          <p:spPr>
            <a:xfrm>
              <a:off x="276413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5" name="tx1685"/>
            <p:cNvSpPr/>
            <p:nvPr/>
          </p:nvSpPr>
          <p:spPr>
            <a:xfrm>
              <a:off x="302758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6" name="tx1686"/>
            <p:cNvSpPr/>
            <p:nvPr/>
          </p:nvSpPr>
          <p:spPr>
            <a:xfrm>
              <a:off x="329103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7" name="tx1687"/>
            <p:cNvSpPr/>
            <p:nvPr/>
          </p:nvSpPr>
          <p:spPr>
            <a:xfrm>
              <a:off x="355448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8" name="tx1688"/>
            <p:cNvSpPr/>
            <p:nvPr/>
          </p:nvSpPr>
          <p:spPr>
            <a:xfrm>
              <a:off x="381793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9" name="tx1689"/>
            <p:cNvSpPr/>
            <p:nvPr/>
          </p:nvSpPr>
          <p:spPr>
            <a:xfrm>
              <a:off x="408138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0" name="tx1690"/>
            <p:cNvSpPr/>
            <p:nvPr/>
          </p:nvSpPr>
          <p:spPr>
            <a:xfrm>
              <a:off x="434484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1" name="tx1691"/>
            <p:cNvSpPr/>
            <p:nvPr/>
          </p:nvSpPr>
          <p:spPr>
            <a:xfrm>
              <a:off x="460829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2" name="tx1692"/>
            <p:cNvSpPr/>
            <p:nvPr/>
          </p:nvSpPr>
          <p:spPr>
            <a:xfrm>
              <a:off x="487174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3" name="tx1693"/>
            <p:cNvSpPr/>
            <p:nvPr/>
          </p:nvSpPr>
          <p:spPr>
            <a:xfrm>
              <a:off x="513519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4" name="tx1694"/>
            <p:cNvSpPr/>
            <p:nvPr/>
          </p:nvSpPr>
          <p:spPr>
            <a:xfrm>
              <a:off x="539864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5" name="tx1695"/>
            <p:cNvSpPr/>
            <p:nvPr/>
          </p:nvSpPr>
          <p:spPr>
            <a:xfrm>
              <a:off x="566209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6" name="tx1696"/>
            <p:cNvSpPr/>
            <p:nvPr/>
          </p:nvSpPr>
          <p:spPr>
            <a:xfrm>
              <a:off x="592554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7" name="tx1697"/>
            <p:cNvSpPr/>
            <p:nvPr/>
          </p:nvSpPr>
          <p:spPr>
            <a:xfrm>
              <a:off x="6188997"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8" name="tx1698"/>
            <p:cNvSpPr/>
            <p:nvPr/>
          </p:nvSpPr>
          <p:spPr>
            <a:xfrm>
              <a:off x="645244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99" name="tx1699"/>
            <p:cNvSpPr/>
            <p:nvPr/>
          </p:nvSpPr>
          <p:spPr>
            <a:xfrm>
              <a:off x="671589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0" name="tx1700"/>
            <p:cNvSpPr/>
            <p:nvPr/>
          </p:nvSpPr>
          <p:spPr>
            <a:xfrm>
              <a:off x="697935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1" name="tx1701"/>
            <p:cNvSpPr/>
            <p:nvPr/>
          </p:nvSpPr>
          <p:spPr>
            <a:xfrm>
              <a:off x="724280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2" name="tx1702"/>
            <p:cNvSpPr/>
            <p:nvPr/>
          </p:nvSpPr>
          <p:spPr>
            <a:xfrm>
              <a:off x="750625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3" name="tx1703"/>
            <p:cNvSpPr/>
            <p:nvPr/>
          </p:nvSpPr>
          <p:spPr>
            <a:xfrm>
              <a:off x="776970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4" name="tx1704"/>
            <p:cNvSpPr/>
            <p:nvPr/>
          </p:nvSpPr>
          <p:spPr>
            <a:xfrm>
              <a:off x="803315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05" name="tx1705"/>
            <p:cNvSpPr/>
            <p:nvPr/>
          </p:nvSpPr>
          <p:spPr>
            <a:xfrm>
              <a:off x="829660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6" name="tx1706"/>
            <p:cNvSpPr/>
            <p:nvPr/>
          </p:nvSpPr>
          <p:spPr>
            <a:xfrm>
              <a:off x="856005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7" name="tx1707"/>
            <p:cNvSpPr/>
            <p:nvPr/>
          </p:nvSpPr>
          <p:spPr>
            <a:xfrm>
              <a:off x="197378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8" name="tx1708"/>
            <p:cNvSpPr/>
            <p:nvPr/>
          </p:nvSpPr>
          <p:spPr>
            <a:xfrm>
              <a:off x="223723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9" name="tx1709"/>
            <p:cNvSpPr/>
            <p:nvPr/>
          </p:nvSpPr>
          <p:spPr>
            <a:xfrm>
              <a:off x="250068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10" name="tx1710"/>
            <p:cNvSpPr/>
            <p:nvPr/>
          </p:nvSpPr>
          <p:spPr>
            <a:xfrm>
              <a:off x="276413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1" name="tx1711"/>
            <p:cNvSpPr/>
            <p:nvPr/>
          </p:nvSpPr>
          <p:spPr>
            <a:xfrm>
              <a:off x="302758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2" name="tx1712"/>
            <p:cNvSpPr/>
            <p:nvPr/>
          </p:nvSpPr>
          <p:spPr>
            <a:xfrm>
              <a:off x="329103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3" name="tx1713"/>
            <p:cNvSpPr/>
            <p:nvPr/>
          </p:nvSpPr>
          <p:spPr>
            <a:xfrm>
              <a:off x="355448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14" name="tx1714"/>
            <p:cNvSpPr/>
            <p:nvPr/>
          </p:nvSpPr>
          <p:spPr>
            <a:xfrm>
              <a:off x="381793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15" name="tx1715"/>
            <p:cNvSpPr/>
            <p:nvPr/>
          </p:nvSpPr>
          <p:spPr>
            <a:xfrm>
              <a:off x="408138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16" name="tx1716"/>
            <p:cNvSpPr/>
            <p:nvPr/>
          </p:nvSpPr>
          <p:spPr>
            <a:xfrm>
              <a:off x="434484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7" name="tx1717"/>
            <p:cNvSpPr/>
            <p:nvPr/>
          </p:nvSpPr>
          <p:spPr>
            <a:xfrm>
              <a:off x="460829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8" name="tx1718"/>
            <p:cNvSpPr/>
            <p:nvPr/>
          </p:nvSpPr>
          <p:spPr>
            <a:xfrm>
              <a:off x="487174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19" name="tx1719"/>
            <p:cNvSpPr/>
            <p:nvPr/>
          </p:nvSpPr>
          <p:spPr>
            <a:xfrm>
              <a:off x="513519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0" name="tx1720"/>
            <p:cNvSpPr/>
            <p:nvPr/>
          </p:nvSpPr>
          <p:spPr>
            <a:xfrm>
              <a:off x="539864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1" name="tx1721"/>
            <p:cNvSpPr/>
            <p:nvPr/>
          </p:nvSpPr>
          <p:spPr>
            <a:xfrm>
              <a:off x="566209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2" name="tx1722"/>
            <p:cNvSpPr/>
            <p:nvPr/>
          </p:nvSpPr>
          <p:spPr>
            <a:xfrm>
              <a:off x="592554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23" name="tx1723"/>
            <p:cNvSpPr/>
            <p:nvPr/>
          </p:nvSpPr>
          <p:spPr>
            <a:xfrm>
              <a:off x="6188997"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4" name="tx1724"/>
            <p:cNvSpPr/>
            <p:nvPr/>
          </p:nvSpPr>
          <p:spPr>
            <a:xfrm>
              <a:off x="645244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25" name="tx1725"/>
            <p:cNvSpPr/>
            <p:nvPr/>
          </p:nvSpPr>
          <p:spPr>
            <a:xfrm>
              <a:off x="671589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6" name="tx1726"/>
            <p:cNvSpPr/>
            <p:nvPr/>
          </p:nvSpPr>
          <p:spPr>
            <a:xfrm>
              <a:off x="697935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7" name="tx1727"/>
            <p:cNvSpPr/>
            <p:nvPr/>
          </p:nvSpPr>
          <p:spPr>
            <a:xfrm>
              <a:off x="724280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8" name="tx1728"/>
            <p:cNvSpPr/>
            <p:nvPr/>
          </p:nvSpPr>
          <p:spPr>
            <a:xfrm>
              <a:off x="750625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9" name="tx1729"/>
            <p:cNvSpPr/>
            <p:nvPr/>
          </p:nvSpPr>
          <p:spPr>
            <a:xfrm>
              <a:off x="776970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0" name="tx1730"/>
            <p:cNvSpPr/>
            <p:nvPr/>
          </p:nvSpPr>
          <p:spPr>
            <a:xfrm>
              <a:off x="803315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31" name="tx1731"/>
            <p:cNvSpPr/>
            <p:nvPr/>
          </p:nvSpPr>
          <p:spPr>
            <a:xfrm>
              <a:off x="829660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2" name="tx1732"/>
            <p:cNvSpPr/>
            <p:nvPr/>
          </p:nvSpPr>
          <p:spPr>
            <a:xfrm>
              <a:off x="856005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3" name="tx1733"/>
            <p:cNvSpPr/>
            <p:nvPr/>
          </p:nvSpPr>
          <p:spPr>
            <a:xfrm>
              <a:off x="197378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4" name="tx1734"/>
            <p:cNvSpPr/>
            <p:nvPr/>
          </p:nvSpPr>
          <p:spPr>
            <a:xfrm>
              <a:off x="223723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5" name="tx1735"/>
            <p:cNvSpPr/>
            <p:nvPr/>
          </p:nvSpPr>
          <p:spPr>
            <a:xfrm>
              <a:off x="250068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6" name="tx1736"/>
            <p:cNvSpPr/>
            <p:nvPr/>
          </p:nvSpPr>
          <p:spPr>
            <a:xfrm>
              <a:off x="276413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7" name="tx1737"/>
            <p:cNvSpPr/>
            <p:nvPr/>
          </p:nvSpPr>
          <p:spPr>
            <a:xfrm>
              <a:off x="302758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8" name="tx1738"/>
            <p:cNvSpPr/>
            <p:nvPr/>
          </p:nvSpPr>
          <p:spPr>
            <a:xfrm>
              <a:off x="329103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9" name="tx1739"/>
            <p:cNvSpPr/>
            <p:nvPr/>
          </p:nvSpPr>
          <p:spPr>
            <a:xfrm>
              <a:off x="355448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0" name="tx1740"/>
            <p:cNvSpPr/>
            <p:nvPr/>
          </p:nvSpPr>
          <p:spPr>
            <a:xfrm>
              <a:off x="381793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1" name="tx1741"/>
            <p:cNvSpPr/>
            <p:nvPr/>
          </p:nvSpPr>
          <p:spPr>
            <a:xfrm>
              <a:off x="408138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2" name="tx1742"/>
            <p:cNvSpPr/>
            <p:nvPr/>
          </p:nvSpPr>
          <p:spPr>
            <a:xfrm>
              <a:off x="434484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3" name="tx1743"/>
            <p:cNvSpPr/>
            <p:nvPr/>
          </p:nvSpPr>
          <p:spPr>
            <a:xfrm>
              <a:off x="460829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4" name="tx1744"/>
            <p:cNvSpPr/>
            <p:nvPr/>
          </p:nvSpPr>
          <p:spPr>
            <a:xfrm>
              <a:off x="487174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5" name="tx1745"/>
            <p:cNvSpPr/>
            <p:nvPr/>
          </p:nvSpPr>
          <p:spPr>
            <a:xfrm>
              <a:off x="513519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6" name="tx1746"/>
            <p:cNvSpPr/>
            <p:nvPr/>
          </p:nvSpPr>
          <p:spPr>
            <a:xfrm>
              <a:off x="539864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7" name="tx1747"/>
            <p:cNvSpPr/>
            <p:nvPr/>
          </p:nvSpPr>
          <p:spPr>
            <a:xfrm>
              <a:off x="566209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8" name="tx1748"/>
            <p:cNvSpPr/>
            <p:nvPr/>
          </p:nvSpPr>
          <p:spPr>
            <a:xfrm>
              <a:off x="592554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49" name="tx1749"/>
            <p:cNvSpPr/>
            <p:nvPr/>
          </p:nvSpPr>
          <p:spPr>
            <a:xfrm>
              <a:off x="6188997"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0" name="tx1750"/>
            <p:cNvSpPr/>
            <p:nvPr/>
          </p:nvSpPr>
          <p:spPr>
            <a:xfrm>
              <a:off x="645244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1" name="tx1751"/>
            <p:cNvSpPr/>
            <p:nvPr/>
          </p:nvSpPr>
          <p:spPr>
            <a:xfrm>
              <a:off x="671589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52" name="tx1752"/>
            <p:cNvSpPr/>
            <p:nvPr/>
          </p:nvSpPr>
          <p:spPr>
            <a:xfrm>
              <a:off x="697935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3" name="tx1753"/>
            <p:cNvSpPr/>
            <p:nvPr/>
          </p:nvSpPr>
          <p:spPr>
            <a:xfrm>
              <a:off x="724280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4" name="tx1754"/>
            <p:cNvSpPr/>
            <p:nvPr/>
          </p:nvSpPr>
          <p:spPr>
            <a:xfrm>
              <a:off x="750625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55" name="tx1755"/>
            <p:cNvSpPr/>
            <p:nvPr/>
          </p:nvSpPr>
          <p:spPr>
            <a:xfrm>
              <a:off x="776970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6" name="tx1756"/>
            <p:cNvSpPr/>
            <p:nvPr/>
          </p:nvSpPr>
          <p:spPr>
            <a:xfrm>
              <a:off x="803315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57" name="tx1757"/>
            <p:cNvSpPr/>
            <p:nvPr/>
          </p:nvSpPr>
          <p:spPr>
            <a:xfrm>
              <a:off x="829660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758" name="tx1758"/>
            <p:cNvSpPr/>
            <p:nvPr/>
          </p:nvSpPr>
          <p:spPr>
            <a:xfrm>
              <a:off x="856005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59" name="tx1759"/>
            <p:cNvSpPr/>
            <p:nvPr/>
          </p:nvSpPr>
          <p:spPr>
            <a:xfrm>
              <a:off x="197378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0" name="tx1760"/>
            <p:cNvSpPr/>
            <p:nvPr/>
          </p:nvSpPr>
          <p:spPr>
            <a:xfrm>
              <a:off x="223723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1" name="tx1761"/>
            <p:cNvSpPr/>
            <p:nvPr/>
          </p:nvSpPr>
          <p:spPr>
            <a:xfrm>
              <a:off x="250068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2" name="tx1762"/>
            <p:cNvSpPr/>
            <p:nvPr/>
          </p:nvSpPr>
          <p:spPr>
            <a:xfrm>
              <a:off x="276413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3" name="tx1763"/>
            <p:cNvSpPr/>
            <p:nvPr/>
          </p:nvSpPr>
          <p:spPr>
            <a:xfrm>
              <a:off x="302758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64" name="tx1764"/>
            <p:cNvSpPr/>
            <p:nvPr/>
          </p:nvSpPr>
          <p:spPr>
            <a:xfrm>
              <a:off x="329103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5" name="tx1765"/>
            <p:cNvSpPr/>
            <p:nvPr/>
          </p:nvSpPr>
          <p:spPr>
            <a:xfrm>
              <a:off x="355448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6" name="tx1766"/>
            <p:cNvSpPr/>
            <p:nvPr/>
          </p:nvSpPr>
          <p:spPr>
            <a:xfrm>
              <a:off x="381793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7" name="tx1767"/>
            <p:cNvSpPr/>
            <p:nvPr/>
          </p:nvSpPr>
          <p:spPr>
            <a:xfrm>
              <a:off x="408138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8" name="tx1768"/>
            <p:cNvSpPr/>
            <p:nvPr/>
          </p:nvSpPr>
          <p:spPr>
            <a:xfrm>
              <a:off x="434484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69" name="tx1769"/>
            <p:cNvSpPr/>
            <p:nvPr/>
          </p:nvSpPr>
          <p:spPr>
            <a:xfrm>
              <a:off x="460829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0" name="tx1770"/>
            <p:cNvSpPr/>
            <p:nvPr/>
          </p:nvSpPr>
          <p:spPr>
            <a:xfrm>
              <a:off x="487174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1" name="tx1771"/>
            <p:cNvSpPr/>
            <p:nvPr/>
          </p:nvSpPr>
          <p:spPr>
            <a:xfrm>
              <a:off x="513519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72" name="tx1772"/>
            <p:cNvSpPr/>
            <p:nvPr/>
          </p:nvSpPr>
          <p:spPr>
            <a:xfrm>
              <a:off x="539864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3" name="tx1773"/>
            <p:cNvSpPr/>
            <p:nvPr/>
          </p:nvSpPr>
          <p:spPr>
            <a:xfrm>
              <a:off x="566209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4" name="tx1774"/>
            <p:cNvSpPr/>
            <p:nvPr/>
          </p:nvSpPr>
          <p:spPr>
            <a:xfrm>
              <a:off x="592554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5" name="tx1775"/>
            <p:cNvSpPr/>
            <p:nvPr/>
          </p:nvSpPr>
          <p:spPr>
            <a:xfrm>
              <a:off x="6188997"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76" name="tx1776"/>
            <p:cNvSpPr/>
            <p:nvPr/>
          </p:nvSpPr>
          <p:spPr>
            <a:xfrm>
              <a:off x="645244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77" name="tx1777"/>
            <p:cNvSpPr/>
            <p:nvPr/>
          </p:nvSpPr>
          <p:spPr>
            <a:xfrm>
              <a:off x="671589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8" name="tx1778"/>
            <p:cNvSpPr/>
            <p:nvPr/>
          </p:nvSpPr>
          <p:spPr>
            <a:xfrm>
              <a:off x="697935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79" name="tx1779"/>
            <p:cNvSpPr/>
            <p:nvPr/>
          </p:nvSpPr>
          <p:spPr>
            <a:xfrm>
              <a:off x="724280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0" name="tx1780"/>
            <p:cNvSpPr/>
            <p:nvPr/>
          </p:nvSpPr>
          <p:spPr>
            <a:xfrm>
              <a:off x="750625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81" name="tx1781"/>
            <p:cNvSpPr/>
            <p:nvPr/>
          </p:nvSpPr>
          <p:spPr>
            <a:xfrm>
              <a:off x="776970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2" name="tx1782"/>
            <p:cNvSpPr/>
            <p:nvPr/>
          </p:nvSpPr>
          <p:spPr>
            <a:xfrm>
              <a:off x="803315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3" name="tx1783"/>
            <p:cNvSpPr/>
            <p:nvPr/>
          </p:nvSpPr>
          <p:spPr>
            <a:xfrm>
              <a:off x="829660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84" name="tx1784"/>
            <p:cNvSpPr/>
            <p:nvPr/>
          </p:nvSpPr>
          <p:spPr>
            <a:xfrm>
              <a:off x="856005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85" name="tx1785"/>
            <p:cNvSpPr/>
            <p:nvPr/>
          </p:nvSpPr>
          <p:spPr>
            <a:xfrm>
              <a:off x="197378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6" name="tx1786"/>
            <p:cNvSpPr/>
            <p:nvPr/>
          </p:nvSpPr>
          <p:spPr>
            <a:xfrm>
              <a:off x="223723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7" name="tx1787"/>
            <p:cNvSpPr/>
            <p:nvPr/>
          </p:nvSpPr>
          <p:spPr>
            <a:xfrm>
              <a:off x="250068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8" name="tx1788"/>
            <p:cNvSpPr/>
            <p:nvPr/>
          </p:nvSpPr>
          <p:spPr>
            <a:xfrm>
              <a:off x="276413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89" name="tx1789"/>
            <p:cNvSpPr/>
            <p:nvPr/>
          </p:nvSpPr>
          <p:spPr>
            <a:xfrm>
              <a:off x="302758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0" name="tx1790"/>
            <p:cNvSpPr/>
            <p:nvPr/>
          </p:nvSpPr>
          <p:spPr>
            <a:xfrm>
              <a:off x="329103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1" name="tx1791"/>
            <p:cNvSpPr/>
            <p:nvPr/>
          </p:nvSpPr>
          <p:spPr>
            <a:xfrm>
              <a:off x="355448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2" name="tx1792"/>
            <p:cNvSpPr/>
            <p:nvPr/>
          </p:nvSpPr>
          <p:spPr>
            <a:xfrm>
              <a:off x="381793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3" name="tx1793"/>
            <p:cNvSpPr/>
            <p:nvPr/>
          </p:nvSpPr>
          <p:spPr>
            <a:xfrm>
              <a:off x="408138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4" name="tx1794"/>
            <p:cNvSpPr/>
            <p:nvPr/>
          </p:nvSpPr>
          <p:spPr>
            <a:xfrm>
              <a:off x="434484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95" name="tx1795"/>
            <p:cNvSpPr/>
            <p:nvPr/>
          </p:nvSpPr>
          <p:spPr>
            <a:xfrm>
              <a:off x="460829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6" name="tx1796"/>
            <p:cNvSpPr/>
            <p:nvPr/>
          </p:nvSpPr>
          <p:spPr>
            <a:xfrm>
              <a:off x="487174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7" name="tx1797"/>
            <p:cNvSpPr/>
            <p:nvPr/>
          </p:nvSpPr>
          <p:spPr>
            <a:xfrm>
              <a:off x="513519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98" name="tx1798"/>
            <p:cNvSpPr/>
            <p:nvPr/>
          </p:nvSpPr>
          <p:spPr>
            <a:xfrm>
              <a:off x="539864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99" name="tx1799"/>
            <p:cNvSpPr/>
            <p:nvPr/>
          </p:nvSpPr>
          <p:spPr>
            <a:xfrm>
              <a:off x="566209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00" name="tx1800"/>
            <p:cNvSpPr/>
            <p:nvPr/>
          </p:nvSpPr>
          <p:spPr>
            <a:xfrm>
              <a:off x="592554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1" name="tx1801"/>
            <p:cNvSpPr/>
            <p:nvPr/>
          </p:nvSpPr>
          <p:spPr>
            <a:xfrm>
              <a:off x="6188997"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2" name="tx1802"/>
            <p:cNvSpPr/>
            <p:nvPr/>
          </p:nvSpPr>
          <p:spPr>
            <a:xfrm>
              <a:off x="645244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3" name="tx1803"/>
            <p:cNvSpPr/>
            <p:nvPr/>
          </p:nvSpPr>
          <p:spPr>
            <a:xfrm>
              <a:off x="671589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4" name="tx1804"/>
            <p:cNvSpPr/>
            <p:nvPr/>
          </p:nvSpPr>
          <p:spPr>
            <a:xfrm>
              <a:off x="697935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05" name="tx1805"/>
            <p:cNvSpPr/>
            <p:nvPr/>
          </p:nvSpPr>
          <p:spPr>
            <a:xfrm>
              <a:off x="724280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6" name="tx1806"/>
            <p:cNvSpPr/>
            <p:nvPr/>
          </p:nvSpPr>
          <p:spPr>
            <a:xfrm>
              <a:off x="750625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7" name="tx1807"/>
            <p:cNvSpPr/>
            <p:nvPr/>
          </p:nvSpPr>
          <p:spPr>
            <a:xfrm>
              <a:off x="776970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8" name="tx1808"/>
            <p:cNvSpPr/>
            <p:nvPr/>
          </p:nvSpPr>
          <p:spPr>
            <a:xfrm>
              <a:off x="803315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09" name="tx1809"/>
            <p:cNvSpPr/>
            <p:nvPr/>
          </p:nvSpPr>
          <p:spPr>
            <a:xfrm>
              <a:off x="829660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0" name="tx1810"/>
            <p:cNvSpPr/>
            <p:nvPr/>
          </p:nvSpPr>
          <p:spPr>
            <a:xfrm>
              <a:off x="856005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1" name="tx1811"/>
            <p:cNvSpPr/>
            <p:nvPr/>
          </p:nvSpPr>
          <p:spPr>
            <a:xfrm>
              <a:off x="197378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812" name="tx1812"/>
            <p:cNvSpPr/>
            <p:nvPr/>
          </p:nvSpPr>
          <p:spPr>
            <a:xfrm>
              <a:off x="223723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813" name="tx1813"/>
            <p:cNvSpPr/>
            <p:nvPr/>
          </p:nvSpPr>
          <p:spPr>
            <a:xfrm>
              <a:off x="250068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814" name="tx1814"/>
            <p:cNvSpPr/>
            <p:nvPr/>
          </p:nvSpPr>
          <p:spPr>
            <a:xfrm>
              <a:off x="276413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15" name="tx1815"/>
            <p:cNvSpPr/>
            <p:nvPr/>
          </p:nvSpPr>
          <p:spPr>
            <a:xfrm>
              <a:off x="302758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816" name="tx1816"/>
            <p:cNvSpPr/>
            <p:nvPr/>
          </p:nvSpPr>
          <p:spPr>
            <a:xfrm>
              <a:off x="329103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817" name="tx1817"/>
            <p:cNvSpPr/>
            <p:nvPr/>
          </p:nvSpPr>
          <p:spPr>
            <a:xfrm>
              <a:off x="355448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18" name="tx1818"/>
            <p:cNvSpPr/>
            <p:nvPr/>
          </p:nvSpPr>
          <p:spPr>
            <a:xfrm>
              <a:off x="381793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19" name="tx1819"/>
            <p:cNvSpPr/>
            <p:nvPr/>
          </p:nvSpPr>
          <p:spPr>
            <a:xfrm>
              <a:off x="408138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0" name="tx1820"/>
            <p:cNvSpPr/>
            <p:nvPr/>
          </p:nvSpPr>
          <p:spPr>
            <a:xfrm>
              <a:off x="434484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21" name="tx1821"/>
            <p:cNvSpPr/>
            <p:nvPr/>
          </p:nvSpPr>
          <p:spPr>
            <a:xfrm>
              <a:off x="460829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2" name="tx1822"/>
            <p:cNvSpPr/>
            <p:nvPr/>
          </p:nvSpPr>
          <p:spPr>
            <a:xfrm>
              <a:off x="487174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3" name="tx1823"/>
            <p:cNvSpPr/>
            <p:nvPr/>
          </p:nvSpPr>
          <p:spPr>
            <a:xfrm>
              <a:off x="513519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4" name="tx1824"/>
            <p:cNvSpPr/>
            <p:nvPr/>
          </p:nvSpPr>
          <p:spPr>
            <a:xfrm>
              <a:off x="539864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5" name="tx1825"/>
            <p:cNvSpPr/>
            <p:nvPr/>
          </p:nvSpPr>
          <p:spPr>
            <a:xfrm>
              <a:off x="566209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6" name="tx1826"/>
            <p:cNvSpPr/>
            <p:nvPr/>
          </p:nvSpPr>
          <p:spPr>
            <a:xfrm>
              <a:off x="592554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7" name="tx1827"/>
            <p:cNvSpPr/>
            <p:nvPr/>
          </p:nvSpPr>
          <p:spPr>
            <a:xfrm>
              <a:off x="6188997"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28" name="tx1828"/>
            <p:cNvSpPr/>
            <p:nvPr/>
          </p:nvSpPr>
          <p:spPr>
            <a:xfrm>
              <a:off x="645244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9" name="tx1829"/>
            <p:cNvSpPr/>
            <p:nvPr/>
          </p:nvSpPr>
          <p:spPr>
            <a:xfrm>
              <a:off x="671589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0" name="tx1830"/>
            <p:cNvSpPr/>
            <p:nvPr/>
          </p:nvSpPr>
          <p:spPr>
            <a:xfrm>
              <a:off x="697935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31" name="tx1831"/>
            <p:cNvSpPr/>
            <p:nvPr/>
          </p:nvSpPr>
          <p:spPr>
            <a:xfrm>
              <a:off x="724280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2" name="tx1832"/>
            <p:cNvSpPr/>
            <p:nvPr/>
          </p:nvSpPr>
          <p:spPr>
            <a:xfrm>
              <a:off x="750625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3" name="tx1833"/>
            <p:cNvSpPr/>
            <p:nvPr/>
          </p:nvSpPr>
          <p:spPr>
            <a:xfrm>
              <a:off x="776970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4" name="tx1834"/>
            <p:cNvSpPr/>
            <p:nvPr/>
          </p:nvSpPr>
          <p:spPr>
            <a:xfrm>
              <a:off x="803315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835" name="tx1835"/>
            <p:cNvSpPr/>
            <p:nvPr/>
          </p:nvSpPr>
          <p:spPr>
            <a:xfrm>
              <a:off x="829660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36" name="tx1836"/>
            <p:cNvSpPr/>
            <p:nvPr/>
          </p:nvSpPr>
          <p:spPr>
            <a:xfrm>
              <a:off x="856005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837" name="tx1837"/>
            <p:cNvSpPr/>
            <p:nvPr/>
          </p:nvSpPr>
          <p:spPr>
            <a:xfrm>
              <a:off x="197378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8" name="tx1838"/>
            <p:cNvSpPr/>
            <p:nvPr/>
          </p:nvSpPr>
          <p:spPr>
            <a:xfrm>
              <a:off x="223723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9" name="tx1839"/>
            <p:cNvSpPr/>
            <p:nvPr/>
          </p:nvSpPr>
          <p:spPr>
            <a:xfrm>
              <a:off x="250068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40" name="tx1840"/>
            <p:cNvSpPr/>
            <p:nvPr/>
          </p:nvSpPr>
          <p:spPr>
            <a:xfrm>
              <a:off x="276413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1" name="tx1841"/>
            <p:cNvSpPr/>
            <p:nvPr/>
          </p:nvSpPr>
          <p:spPr>
            <a:xfrm>
              <a:off x="302758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2" name="tx1842"/>
            <p:cNvSpPr/>
            <p:nvPr/>
          </p:nvSpPr>
          <p:spPr>
            <a:xfrm>
              <a:off x="329103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3" name="tx1843"/>
            <p:cNvSpPr/>
            <p:nvPr/>
          </p:nvSpPr>
          <p:spPr>
            <a:xfrm>
              <a:off x="355448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4" name="tx1844"/>
            <p:cNvSpPr/>
            <p:nvPr/>
          </p:nvSpPr>
          <p:spPr>
            <a:xfrm>
              <a:off x="381793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5" name="tx1845"/>
            <p:cNvSpPr/>
            <p:nvPr/>
          </p:nvSpPr>
          <p:spPr>
            <a:xfrm>
              <a:off x="408138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6" name="tx1846"/>
            <p:cNvSpPr/>
            <p:nvPr/>
          </p:nvSpPr>
          <p:spPr>
            <a:xfrm>
              <a:off x="434484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7" name="tx1847"/>
            <p:cNvSpPr/>
            <p:nvPr/>
          </p:nvSpPr>
          <p:spPr>
            <a:xfrm>
              <a:off x="460829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8" name="tx1848"/>
            <p:cNvSpPr/>
            <p:nvPr/>
          </p:nvSpPr>
          <p:spPr>
            <a:xfrm>
              <a:off x="487174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9" name="tx1849"/>
            <p:cNvSpPr/>
            <p:nvPr/>
          </p:nvSpPr>
          <p:spPr>
            <a:xfrm>
              <a:off x="513519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50" name="tx1850"/>
            <p:cNvSpPr/>
            <p:nvPr/>
          </p:nvSpPr>
          <p:spPr>
            <a:xfrm>
              <a:off x="539864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1" name="tx1851"/>
            <p:cNvSpPr/>
            <p:nvPr/>
          </p:nvSpPr>
          <p:spPr>
            <a:xfrm>
              <a:off x="566209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2" name="tx1852"/>
            <p:cNvSpPr/>
            <p:nvPr/>
          </p:nvSpPr>
          <p:spPr>
            <a:xfrm>
              <a:off x="592554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53" name="tx1853"/>
            <p:cNvSpPr/>
            <p:nvPr/>
          </p:nvSpPr>
          <p:spPr>
            <a:xfrm>
              <a:off x="6188997"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4" name="tx1854"/>
            <p:cNvSpPr/>
            <p:nvPr/>
          </p:nvSpPr>
          <p:spPr>
            <a:xfrm>
              <a:off x="645244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5" name="tx1855"/>
            <p:cNvSpPr/>
            <p:nvPr/>
          </p:nvSpPr>
          <p:spPr>
            <a:xfrm>
              <a:off x="671589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6" name="tx1856"/>
            <p:cNvSpPr/>
            <p:nvPr/>
          </p:nvSpPr>
          <p:spPr>
            <a:xfrm>
              <a:off x="697935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7" name="tx1857"/>
            <p:cNvSpPr/>
            <p:nvPr/>
          </p:nvSpPr>
          <p:spPr>
            <a:xfrm>
              <a:off x="724280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58" name="tx1858"/>
            <p:cNvSpPr/>
            <p:nvPr/>
          </p:nvSpPr>
          <p:spPr>
            <a:xfrm>
              <a:off x="750625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59" name="tx1859"/>
            <p:cNvSpPr/>
            <p:nvPr/>
          </p:nvSpPr>
          <p:spPr>
            <a:xfrm>
              <a:off x="776970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0" name="tx1860"/>
            <p:cNvSpPr/>
            <p:nvPr/>
          </p:nvSpPr>
          <p:spPr>
            <a:xfrm>
              <a:off x="803315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1" name="tx1861"/>
            <p:cNvSpPr/>
            <p:nvPr/>
          </p:nvSpPr>
          <p:spPr>
            <a:xfrm>
              <a:off x="829660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2" name="tx1862"/>
            <p:cNvSpPr/>
            <p:nvPr/>
          </p:nvSpPr>
          <p:spPr>
            <a:xfrm>
              <a:off x="856005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3" name="tx1863"/>
            <p:cNvSpPr/>
            <p:nvPr/>
          </p:nvSpPr>
          <p:spPr>
            <a:xfrm>
              <a:off x="197378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4" name="tx1864"/>
            <p:cNvSpPr/>
            <p:nvPr/>
          </p:nvSpPr>
          <p:spPr>
            <a:xfrm>
              <a:off x="223723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5" name="tx1865"/>
            <p:cNvSpPr/>
            <p:nvPr/>
          </p:nvSpPr>
          <p:spPr>
            <a:xfrm>
              <a:off x="250068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66" name="tx1866"/>
            <p:cNvSpPr/>
            <p:nvPr/>
          </p:nvSpPr>
          <p:spPr>
            <a:xfrm>
              <a:off x="276413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67" name="tx1867"/>
            <p:cNvSpPr/>
            <p:nvPr/>
          </p:nvSpPr>
          <p:spPr>
            <a:xfrm>
              <a:off x="302758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68" name="tx1868"/>
            <p:cNvSpPr/>
            <p:nvPr/>
          </p:nvSpPr>
          <p:spPr>
            <a:xfrm>
              <a:off x="329103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9" name="tx1869"/>
            <p:cNvSpPr/>
            <p:nvPr/>
          </p:nvSpPr>
          <p:spPr>
            <a:xfrm>
              <a:off x="355448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0" name="tx1870"/>
            <p:cNvSpPr/>
            <p:nvPr/>
          </p:nvSpPr>
          <p:spPr>
            <a:xfrm>
              <a:off x="381793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1" name="tx1871"/>
            <p:cNvSpPr/>
            <p:nvPr/>
          </p:nvSpPr>
          <p:spPr>
            <a:xfrm>
              <a:off x="408138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2" name="tx1872"/>
            <p:cNvSpPr/>
            <p:nvPr/>
          </p:nvSpPr>
          <p:spPr>
            <a:xfrm>
              <a:off x="434484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3" name="tx1873"/>
            <p:cNvSpPr/>
            <p:nvPr/>
          </p:nvSpPr>
          <p:spPr>
            <a:xfrm>
              <a:off x="460829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4" name="tx1874"/>
            <p:cNvSpPr/>
            <p:nvPr/>
          </p:nvSpPr>
          <p:spPr>
            <a:xfrm>
              <a:off x="487174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5" name="tx1875"/>
            <p:cNvSpPr/>
            <p:nvPr/>
          </p:nvSpPr>
          <p:spPr>
            <a:xfrm>
              <a:off x="513519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539864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566209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592554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6188997"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645244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671589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2" name="tx1882"/>
            <p:cNvSpPr/>
            <p:nvPr/>
          </p:nvSpPr>
          <p:spPr>
            <a:xfrm>
              <a:off x="697935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3" name="tx1883"/>
            <p:cNvSpPr/>
            <p:nvPr/>
          </p:nvSpPr>
          <p:spPr>
            <a:xfrm>
              <a:off x="724280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4" name="tx1884"/>
            <p:cNvSpPr/>
            <p:nvPr/>
          </p:nvSpPr>
          <p:spPr>
            <a:xfrm>
              <a:off x="750625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5" name="tx1885"/>
            <p:cNvSpPr/>
            <p:nvPr/>
          </p:nvSpPr>
          <p:spPr>
            <a:xfrm>
              <a:off x="776970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86" name="tx1886"/>
            <p:cNvSpPr/>
            <p:nvPr/>
          </p:nvSpPr>
          <p:spPr>
            <a:xfrm>
              <a:off x="803315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7" name="tx1887"/>
            <p:cNvSpPr/>
            <p:nvPr/>
          </p:nvSpPr>
          <p:spPr>
            <a:xfrm>
              <a:off x="829660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88" name="tx1888"/>
            <p:cNvSpPr/>
            <p:nvPr/>
          </p:nvSpPr>
          <p:spPr>
            <a:xfrm>
              <a:off x="856005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89" name="tx1889"/>
            <p:cNvSpPr/>
            <p:nvPr/>
          </p:nvSpPr>
          <p:spPr>
            <a:xfrm>
              <a:off x="197378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0" name="tx1890"/>
            <p:cNvSpPr/>
            <p:nvPr/>
          </p:nvSpPr>
          <p:spPr>
            <a:xfrm>
              <a:off x="223723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1" name="tx1891"/>
            <p:cNvSpPr/>
            <p:nvPr/>
          </p:nvSpPr>
          <p:spPr>
            <a:xfrm>
              <a:off x="250068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2" name="tx1892"/>
            <p:cNvSpPr/>
            <p:nvPr/>
          </p:nvSpPr>
          <p:spPr>
            <a:xfrm>
              <a:off x="276413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3" name="tx1893"/>
            <p:cNvSpPr/>
            <p:nvPr/>
          </p:nvSpPr>
          <p:spPr>
            <a:xfrm>
              <a:off x="302758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329103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355448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381793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408138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434484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460829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487174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513519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539864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566209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592554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6188997"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645244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7" name="tx1907"/>
            <p:cNvSpPr/>
            <p:nvPr/>
          </p:nvSpPr>
          <p:spPr>
            <a:xfrm>
              <a:off x="671589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8" name="tx1908"/>
            <p:cNvSpPr/>
            <p:nvPr/>
          </p:nvSpPr>
          <p:spPr>
            <a:xfrm>
              <a:off x="697935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724280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0" name="tx1910"/>
            <p:cNvSpPr/>
            <p:nvPr/>
          </p:nvSpPr>
          <p:spPr>
            <a:xfrm>
              <a:off x="750625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776970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803315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829660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856005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197378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16" name="tx1916"/>
            <p:cNvSpPr/>
            <p:nvPr/>
          </p:nvSpPr>
          <p:spPr>
            <a:xfrm>
              <a:off x="223723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17" name="tx1917"/>
            <p:cNvSpPr/>
            <p:nvPr/>
          </p:nvSpPr>
          <p:spPr>
            <a:xfrm>
              <a:off x="250068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18" name="tx1918"/>
            <p:cNvSpPr/>
            <p:nvPr/>
          </p:nvSpPr>
          <p:spPr>
            <a:xfrm>
              <a:off x="276413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19" name="tx1919"/>
            <p:cNvSpPr/>
            <p:nvPr/>
          </p:nvSpPr>
          <p:spPr>
            <a:xfrm>
              <a:off x="302758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20" name="tx1920"/>
            <p:cNvSpPr/>
            <p:nvPr/>
          </p:nvSpPr>
          <p:spPr>
            <a:xfrm>
              <a:off x="329103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1" name="tx1921"/>
            <p:cNvSpPr/>
            <p:nvPr/>
          </p:nvSpPr>
          <p:spPr>
            <a:xfrm>
              <a:off x="355448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2" name="tx1922"/>
            <p:cNvSpPr/>
            <p:nvPr/>
          </p:nvSpPr>
          <p:spPr>
            <a:xfrm>
              <a:off x="381793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23" name="tx1923"/>
            <p:cNvSpPr/>
            <p:nvPr/>
          </p:nvSpPr>
          <p:spPr>
            <a:xfrm>
              <a:off x="408138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24" name="tx1924"/>
            <p:cNvSpPr/>
            <p:nvPr/>
          </p:nvSpPr>
          <p:spPr>
            <a:xfrm>
              <a:off x="434484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5" name="tx1925"/>
            <p:cNvSpPr/>
            <p:nvPr/>
          </p:nvSpPr>
          <p:spPr>
            <a:xfrm>
              <a:off x="460829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6" name="tx1926"/>
            <p:cNvSpPr/>
            <p:nvPr/>
          </p:nvSpPr>
          <p:spPr>
            <a:xfrm>
              <a:off x="487174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7" name="tx1927"/>
            <p:cNvSpPr/>
            <p:nvPr/>
          </p:nvSpPr>
          <p:spPr>
            <a:xfrm>
              <a:off x="513519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28" name="tx1928"/>
            <p:cNvSpPr/>
            <p:nvPr/>
          </p:nvSpPr>
          <p:spPr>
            <a:xfrm>
              <a:off x="539864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9" name="tx1929"/>
            <p:cNvSpPr/>
            <p:nvPr/>
          </p:nvSpPr>
          <p:spPr>
            <a:xfrm>
              <a:off x="566209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0" name="tx1930"/>
            <p:cNvSpPr/>
            <p:nvPr/>
          </p:nvSpPr>
          <p:spPr>
            <a:xfrm>
              <a:off x="592554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1" name="tx1931"/>
            <p:cNvSpPr/>
            <p:nvPr/>
          </p:nvSpPr>
          <p:spPr>
            <a:xfrm>
              <a:off x="6188997"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2" name="tx1932"/>
            <p:cNvSpPr/>
            <p:nvPr/>
          </p:nvSpPr>
          <p:spPr>
            <a:xfrm>
              <a:off x="645244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33" name="tx1933"/>
            <p:cNvSpPr/>
            <p:nvPr/>
          </p:nvSpPr>
          <p:spPr>
            <a:xfrm>
              <a:off x="671589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4" name="tx1934"/>
            <p:cNvSpPr/>
            <p:nvPr/>
          </p:nvSpPr>
          <p:spPr>
            <a:xfrm>
              <a:off x="697935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5" name="tx1935"/>
            <p:cNvSpPr/>
            <p:nvPr/>
          </p:nvSpPr>
          <p:spPr>
            <a:xfrm>
              <a:off x="724280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6" name="tx1936"/>
            <p:cNvSpPr/>
            <p:nvPr/>
          </p:nvSpPr>
          <p:spPr>
            <a:xfrm>
              <a:off x="750625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7" name="tx1937"/>
            <p:cNvSpPr/>
            <p:nvPr/>
          </p:nvSpPr>
          <p:spPr>
            <a:xfrm>
              <a:off x="776970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8" name="tx1938"/>
            <p:cNvSpPr/>
            <p:nvPr/>
          </p:nvSpPr>
          <p:spPr>
            <a:xfrm>
              <a:off x="803315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9" name="tx1939"/>
            <p:cNvSpPr/>
            <p:nvPr/>
          </p:nvSpPr>
          <p:spPr>
            <a:xfrm>
              <a:off x="829660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0" name="tx1940"/>
            <p:cNvSpPr/>
            <p:nvPr/>
          </p:nvSpPr>
          <p:spPr>
            <a:xfrm>
              <a:off x="856005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1" name="tx1941"/>
            <p:cNvSpPr/>
            <p:nvPr/>
          </p:nvSpPr>
          <p:spPr>
            <a:xfrm>
              <a:off x="197378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2" name="tx1942"/>
            <p:cNvSpPr/>
            <p:nvPr/>
          </p:nvSpPr>
          <p:spPr>
            <a:xfrm>
              <a:off x="223723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43" name="tx1943"/>
            <p:cNvSpPr/>
            <p:nvPr/>
          </p:nvSpPr>
          <p:spPr>
            <a:xfrm>
              <a:off x="250068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944" name="tx1944"/>
            <p:cNvSpPr/>
            <p:nvPr/>
          </p:nvSpPr>
          <p:spPr>
            <a:xfrm>
              <a:off x="276413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45" name="tx1945"/>
            <p:cNvSpPr/>
            <p:nvPr/>
          </p:nvSpPr>
          <p:spPr>
            <a:xfrm>
              <a:off x="302758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46" name="tx1946"/>
            <p:cNvSpPr/>
            <p:nvPr/>
          </p:nvSpPr>
          <p:spPr>
            <a:xfrm>
              <a:off x="329103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47" name="tx1947"/>
            <p:cNvSpPr/>
            <p:nvPr/>
          </p:nvSpPr>
          <p:spPr>
            <a:xfrm>
              <a:off x="355448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8" name="tx1948"/>
            <p:cNvSpPr/>
            <p:nvPr/>
          </p:nvSpPr>
          <p:spPr>
            <a:xfrm>
              <a:off x="381793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49" name="tx1949"/>
            <p:cNvSpPr/>
            <p:nvPr/>
          </p:nvSpPr>
          <p:spPr>
            <a:xfrm>
              <a:off x="408138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0" name="tx1950"/>
            <p:cNvSpPr/>
            <p:nvPr/>
          </p:nvSpPr>
          <p:spPr>
            <a:xfrm>
              <a:off x="434484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1" name="tx1951"/>
            <p:cNvSpPr/>
            <p:nvPr/>
          </p:nvSpPr>
          <p:spPr>
            <a:xfrm>
              <a:off x="460829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52" name="tx1952"/>
            <p:cNvSpPr/>
            <p:nvPr/>
          </p:nvSpPr>
          <p:spPr>
            <a:xfrm>
              <a:off x="487174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3" name="tx1953"/>
            <p:cNvSpPr/>
            <p:nvPr/>
          </p:nvSpPr>
          <p:spPr>
            <a:xfrm>
              <a:off x="513519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4" name="tx1954"/>
            <p:cNvSpPr/>
            <p:nvPr/>
          </p:nvSpPr>
          <p:spPr>
            <a:xfrm>
              <a:off x="539864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5" name="tx1955"/>
            <p:cNvSpPr/>
            <p:nvPr/>
          </p:nvSpPr>
          <p:spPr>
            <a:xfrm>
              <a:off x="566209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56" name="tx1956"/>
            <p:cNvSpPr/>
            <p:nvPr/>
          </p:nvSpPr>
          <p:spPr>
            <a:xfrm>
              <a:off x="592554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7" name="tx1957"/>
            <p:cNvSpPr/>
            <p:nvPr/>
          </p:nvSpPr>
          <p:spPr>
            <a:xfrm>
              <a:off x="6188997"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8" name="tx1958"/>
            <p:cNvSpPr/>
            <p:nvPr/>
          </p:nvSpPr>
          <p:spPr>
            <a:xfrm>
              <a:off x="645244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59" name="tx1959"/>
            <p:cNvSpPr/>
            <p:nvPr/>
          </p:nvSpPr>
          <p:spPr>
            <a:xfrm>
              <a:off x="671589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0" name="tx1960"/>
            <p:cNvSpPr/>
            <p:nvPr/>
          </p:nvSpPr>
          <p:spPr>
            <a:xfrm>
              <a:off x="697935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1" name="tx1961"/>
            <p:cNvSpPr/>
            <p:nvPr/>
          </p:nvSpPr>
          <p:spPr>
            <a:xfrm>
              <a:off x="724280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2" name="tx1962"/>
            <p:cNvSpPr/>
            <p:nvPr/>
          </p:nvSpPr>
          <p:spPr>
            <a:xfrm>
              <a:off x="750625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63" name="tx1963"/>
            <p:cNvSpPr/>
            <p:nvPr/>
          </p:nvSpPr>
          <p:spPr>
            <a:xfrm>
              <a:off x="776970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4" name="tx1964"/>
            <p:cNvSpPr/>
            <p:nvPr/>
          </p:nvSpPr>
          <p:spPr>
            <a:xfrm>
              <a:off x="803315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5" name="tx1965"/>
            <p:cNvSpPr/>
            <p:nvPr/>
          </p:nvSpPr>
          <p:spPr>
            <a:xfrm>
              <a:off x="829660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6" name="tx1966"/>
            <p:cNvSpPr/>
            <p:nvPr/>
          </p:nvSpPr>
          <p:spPr>
            <a:xfrm>
              <a:off x="856005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197378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8" name="tx1968"/>
            <p:cNvSpPr/>
            <p:nvPr/>
          </p:nvSpPr>
          <p:spPr>
            <a:xfrm>
              <a:off x="223723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9" name="tx1969"/>
            <p:cNvSpPr/>
            <p:nvPr/>
          </p:nvSpPr>
          <p:spPr>
            <a:xfrm>
              <a:off x="250068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0" name="tx1970"/>
            <p:cNvSpPr/>
            <p:nvPr/>
          </p:nvSpPr>
          <p:spPr>
            <a:xfrm>
              <a:off x="276413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1" name="tx1971"/>
            <p:cNvSpPr/>
            <p:nvPr/>
          </p:nvSpPr>
          <p:spPr>
            <a:xfrm>
              <a:off x="302758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2" name="tx1972"/>
            <p:cNvSpPr/>
            <p:nvPr/>
          </p:nvSpPr>
          <p:spPr>
            <a:xfrm>
              <a:off x="329103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73" name="tx1973"/>
            <p:cNvSpPr/>
            <p:nvPr/>
          </p:nvSpPr>
          <p:spPr>
            <a:xfrm>
              <a:off x="355448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4" name="tx1974"/>
            <p:cNvSpPr/>
            <p:nvPr/>
          </p:nvSpPr>
          <p:spPr>
            <a:xfrm>
              <a:off x="381793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5" name="tx1975"/>
            <p:cNvSpPr/>
            <p:nvPr/>
          </p:nvSpPr>
          <p:spPr>
            <a:xfrm>
              <a:off x="408138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6" name="tx1976"/>
            <p:cNvSpPr/>
            <p:nvPr/>
          </p:nvSpPr>
          <p:spPr>
            <a:xfrm>
              <a:off x="434484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7" name="tx1977"/>
            <p:cNvSpPr/>
            <p:nvPr/>
          </p:nvSpPr>
          <p:spPr>
            <a:xfrm>
              <a:off x="460829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8" name="tx1978"/>
            <p:cNvSpPr/>
            <p:nvPr/>
          </p:nvSpPr>
          <p:spPr>
            <a:xfrm>
              <a:off x="487174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9" name="tx1979"/>
            <p:cNvSpPr/>
            <p:nvPr/>
          </p:nvSpPr>
          <p:spPr>
            <a:xfrm>
              <a:off x="513519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0" name="tx1980"/>
            <p:cNvSpPr/>
            <p:nvPr/>
          </p:nvSpPr>
          <p:spPr>
            <a:xfrm>
              <a:off x="539864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1" name="tx1981"/>
            <p:cNvSpPr/>
            <p:nvPr/>
          </p:nvSpPr>
          <p:spPr>
            <a:xfrm>
              <a:off x="566209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2" name="tx1982"/>
            <p:cNvSpPr/>
            <p:nvPr/>
          </p:nvSpPr>
          <p:spPr>
            <a:xfrm>
              <a:off x="592554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83" name="tx1983"/>
            <p:cNvSpPr/>
            <p:nvPr/>
          </p:nvSpPr>
          <p:spPr>
            <a:xfrm>
              <a:off x="6188997"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84" name="tx1984"/>
            <p:cNvSpPr/>
            <p:nvPr/>
          </p:nvSpPr>
          <p:spPr>
            <a:xfrm>
              <a:off x="645244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5" name="tx1985"/>
            <p:cNvSpPr/>
            <p:nvPr/>
          </p:nvSpPr>
          <p:spPr>
            <a:xfrm>
              <a:off x="671589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6" name="tx1986"/>
            <p:cNvSpPr/>
            <p:nvPr/>
          </p:nvSpPr>
          <p:spPr>
            <a:xfrm>
              <a:off x="697935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7" name="tx1987"/>
            <p:cNvSpPr/>
            <p:nvPr/>
          </p:nvSpPr>
          <p:spPr>
            <a:xfrm>
              <a:off x="724280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8" name="tx1988"/>
            <p:cNvSpPr/>
            <p:nvPr/>
          </p:nvSpPr>
          <p:spPr>
            <a:xfrm>
              <a:off x="750625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776970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0" name="tx1990"/>
            <p:cNvSpPr/>
            <p:nvPr/>
          </p:nvSpPr>
          <p:spPr>
            <a:xfrm>
              <a:off x="803315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1" name="tx1991"/>
            <p:cNvSpPr/>
            <p:nvPr/>
          </p:nvSpPr>
          <p:spPr>
            <a:xfrm>
              <a:off x="829660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2" name="tx1992"/>
            <p:cNvSpPr/>
            <p:nvPr/>
          </p:nvSpPr>
          <p:spPr>
            <a:xfrm>
              <a:off x="856005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3" name="tx1993"/>
            <p:cNvSpPr/>
            <p:nvPr/>
          </p:nvSpPr>
          <p:spPr>
            <a:xfrm>
              <a:off x="197378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94" name="tx1994"/>
            <p:cNvSpPr/>
            <p:nvPr/>
          </p:nvSpPr>
          <p:spPr>
            <a:xfrm>
              <a:off x="223723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5" name="tx1995"/>
            <p:cNvSpPr/>
            <p:nvPr/>
          </p:nvSpPr>
          <p:spPr>
            <a:xfrm>
              <a:off x="250068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96" name="tx1996"/>
            <p:cNvSpPr/>
            <p:nvPr/>
          </p:nvSpPr>
          <p:spPr>
            <a:xfrm>
              <a:off x="276413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97" name="tx1997"/>
            <p:cNvSpPr/>
            <p:nvPr/>
          </p:nvSpPr>
          <p:spPr>
            <a:xfrm>
              <a:off x="302758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98" name="tx1998"/>
            <p:cNvSpPr/>
            <p:nvPr/>
          </p:nvSpPr>
          <p:spPr>
            <a:xfrm>
              <a:off x="329103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99" name="tx1999"/>
            <p:cNvSpPr/>
            <p:nvPr/>
          </p:nvSpPr>
          <p:spPr>
            <a:xfrm>
              <a:off x="355448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0" name="tx2000"/>
            <p:cNvSpPr/>
            <p:nvPr/>
          </p:nvSpPr>
          <p:spPr>
            <a:xfrm>
              <a:off x="381793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1" name="tx2001"/>
            <p:cNvSpPr/>
            <p:nvPr/>
          </p:nvSpPr>
          <p:spPr>
            <a:xfrm>
              <a:off x="408138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2" name="tx2002"/>
            <p:cNvSpPr/>
            <p:nvPr/>
          </p:nvSpPr>
          <p:spPr>
            <a:xfrm>
              <a:off x="434484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3" name="tx2003"/>
            <p:cNvSpPr/>
            <p:nvPr/>
          </p:nvSpPr>
          <p:spPr>
            <a:xfrm>
              <a:off x="460829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4" name="tx2004"/>
            <p:cNvSpPr/>
            <p:nvPr/>
          </p:nvSpPr>
          <p:spPr>
            <a:xfrm>
              <a:off x="487174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5" name="tx2005"/>
            <p:cNvSpPr/>
            <p:nvPr/>
          </p:nvSpPr>
          <p:spPr>
            <a:xfrm>
              <a:off x="513519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06" name="tx2006"/>
            <p:cNvSpPr/>
            <p:nvPr/>
          </p:nvSpPr>
          <p:spPr>
            <a:xfrm>
              <a:off x="539864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07" name="tx2007"/>
            <p:cNvSpPr/>
            <p:nvPr/>
          </p:nvSpPr>
          <p:spPr>
            <a:xfrm>
              <a:off x="566209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08" name="tx2008"/>
            <p:cNvSpPr/>
            <p:nvPr/>
          </p:nvSpPr>
          <p:spPr>
            <a:xfrm>
              <a:off x="592554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09" name="tx2009"/>
            <p:cNvSpPr/>
            <p:nvPr/>
          </p:nvSpPr>
          <p:spPr>
            <a:xfrm>
              <a:off x="6188997"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0" name="tx2010"/>
            <p:cNvSpPr/>
            <p:nvPr/>
          </p:nvSpPr>
          <p:spPr>
            <a:xfrm>
              <a:off x="645244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1" name="tx2011"/>
            <p:cNvSpPr/>
            <p:nvPr/>
          </p:nvSpPr>
          <p:spPr>
            <a:xfrm>
              <a:off x="671589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2" name="tx2012"/>
            <p:cNvSpPr/>
            <p:nvPr/>
          </p:nvSpPr>
          <p:spPr>
            <a:xfrm>
              <a:off x="697935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13" name="tx2013"/>
            <p:cNvSpPr/>
            <p:nvPr/>
          </p:nvSpPr>
          <p:spPr>
            <a:xfrm>
              <a:off x="724280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4" name="tx2014"/>
            <p:cNvSpPr/>
            <p:nvPr/>
          </p:nvSpPr>
          <p:spPr>
            <a:xfrm>
              <a:off x="750625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5" name="tx2015"/>
            <p:cNvSpPr/>
            <p:nvPr/>
          </p:nvSpPr>
          <p:spPr>
            <a:xfrm>
              <a:off x="776970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6" name="tx2016"/>
            <p:cNvSpPr/>
            <p:nvPr/>
          </p:nvSpPr>
          <p:spPr>
            <a:xfrm>
              <a:off x="803315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7" name="tx2017"/>
            <p:cNvSpPr/>
            <p:nvPr/>
          </p:nvSpPr>
          <p:spPr>
            <a:xfrm>
              <a:off x="829660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8" name="tx2018"/>
            <p:cNvSpPr/>
            <p:nvPr/>
          </p:nvSpPr>
          <p:spPr>
            <a:xfrm>
              <a:off x="856005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19" name="tx2019"/>
            <p:cNvSpPr/>
            <p:nvPr/>
          </p:nvSpPr>
          <p:spPr>
            <a:xfrm>
              <a:off x="197378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20" name="tx2020"/>
            <p:cNvSpPr/>
            <p:nvPr/>
          </p:nvSpPr>
          <p:spPr>
            <a:xfrm>
              <a:off x="223723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1" name="tx2021"/>
            <p:cNvSpPr/>
            <p:nvPr/>
          </p:nvSpPr>
          <p:spPr>
            <a:xfrm>
              <a:off x="250068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2" name="tx2022"/>
            <p:cNvSpPr/>
            <p:nvPr/>
          </p:nvSpPr>
          <p:spPr>
            <a:xfrm>
              <a:off x="276413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3" name="tx2023"/>
            <p:cNvSpPr/>
            <p:nvPr/>
          </p:nvSpPr>
          <p:spPr>
            <a:xfrm>
              <a:off x="302758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24" name="tx2024"/>
            <p:cNvSpPr/>
            <p:nvPr/>
          </p:nvSpPr>
          <p:spPr>
            <a:xfrm>
              <a:off x="329103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5" name="tx2025"/>
            <p:cNvSpPr/>
            <p:nvPr/>
          </p:nvSpPr>
          <p:spPr>
            <a:xfrm>
              <a:off x="355448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6" name="tx2026"/>
            <p:cNvSpPr/>
            <p:nvPr/>
          </p:nvSpPr>
          <p:spPr>
            <a:xfrm>
              <a:off x="381793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27" name="tx2027"/>
            <p:cNvSpPr/>
            <p:nvPr/>
          </p:nvSpPr>
          <p:spPr>
            <a:xfrm>
              <a:off x="408138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8" name="tx2028"/>
            <p:cNvSpPr/>
            <p:nvPr/>
          </p:nvSpPr>
          <p:spPr>
            <a:xfrm>
              <a:off x="434484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29" name="tx2029"/>
            <p:cNvSpPr/>
            <p:nvPr/>
          </p:nvSpPr>
          <p:spPr>
            <a:xfrm>
              <a:off x="460829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487174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1" name="tx2031"/>
            <p:cNvSpPr/>
            <p:nvPr/>
          </p:nvSpPr>
          <p:spPr>
            <a:xfrm>
              <a:off x="513519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539864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33" name="tx2033"/>
            <p:cNvSpPr/>
            <p:nvPr/>
          </p:nvSpPr>
          <p:spPr>
            <a:xfrm>
              <a:off x="566209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34" name="tx2034"/>
            <p:cNvSpPr/>
            <p:nvPr/>
          </p:nvSpPr>
          <p:spPr>
            <a:xfrm>
              <a:off x="592554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35" name="tx2035"/>
            <p:cNvSpPr/>
            <p:nvPr/>
          </p:nvSpPr>
          <p:spPr>
            <a:xfrm>
              <a:off x="6188997"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036" name="tx2036"/>
            <p:cNvSpPr/>
            <p:nvPr/>
          </p:nvSpPr>
          <p:spPr>
            <a:xfrm>
              <a:off x="645244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37" name="tx2037"/>
            <p:cNvSpPr/>
            <p:nvPr/>
          </p:nvSpPr>
          <p:spPr>
            <a:xfrm>
              <a:off x="671589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38" name="tx2038"/>
            <p:cNvSpPr/>
            <p:nvPr/>
          </p:nvSpPr>
          <p:spPr>
            <a:xfrm>
              <a:off x="697935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039" name="tx2039"/>
            <p:cNvSpPr/>
            <p:nvPr/>
          </p:nvSpPr>
          <p:spPr>
            <a:xfrm>
              <a:off x="724280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2040" name="tx2040"/>
            <p:cNvSpPr/>
            <p:nvPr/>
          </p:nvSpPr>
          <p:spPr>
            <a:xfrm>
              <a:off x="750625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41" name="tx2041"/>
            <p:cNvSpPr/>
            <p:nvPr/>
          </p:nvSpPr>
          <p:spPr>
            <a:xfrm>
              <a:off x="776970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2042" name="tx2042"/>
            <p:cNvSpPr/>
            <p:nvPr/>
          </p:nvSpPr>
          <p:spPr>
            <a:xfrm>
              <a:off x="197378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3" name="tx2043"/>
            <p:cNvSpPr/>
            <p:nvPr/>
          </p:nvSpPr>
          <p:spPr>
            <a:xfrm>
              <a:off x="223723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4" name="tx2044"/>
            <p:cNvSpPr/>
            <p:nvPr/>
          </p:nvSpPr>
          <p:spPr>
            <a:xfrm>
              <a:off x="250068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5" name="tx2045"/>
            <p:cNvSpPr/>
            <p:nvPr/>
          </p:nvSpPr>
          <p:spPr>
            <a:xfrm>
              <a:off x="276413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6" name="tx2046"/>
            <p:cNvSpPr/>
            <p:nvPr/>
          </p:nvSpPr>
          <p:spPr>
            <a:xfrm>
              <a:off x="302758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47" name="tx2047"/>
            <p:cNvSpPr/>
            <p:nvPr/>
          </p:nvSpPr>
          <p:spPr>
            <a:xfrm>
              <a:off x="329103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48" name="tx2048"/>
            <p:cNvSpPr/>
            <p:nvPr/>
          </p:nvSpPr>
          <p:spPr>
            <a:xfrm>
              <a:off x="355448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9" name="tx2049"/>
            <p:cNvSpPr/>
            <p:nvPr/>
          </p:nvSpPr>
          <p:spPr>
            <a:xfrm>
              <a:off x="381793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50" name="tx2050"/>
            <p:cNvSpPr/>
            <p:nvPr/>
          </p:nvSpPr>
          <p:spPr>
            <a:xfrm>
              <a:off x="408138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1" name="tx2051"/>
            <p:cNvSpPr/>
            <p:nvPr/>
          </p:nvSpPr>
          <p:spPr>
            <a:xfrm>
              <a:off x="434484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52" name="tx2052"/>
            <p:cNvSpPr/>
            <p:nvPr/>
          </p:nvSpPr>
          <p:spPr>
            <a:xfrm>
              <a:off x="460829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3" name="tx2053"/>
            <p:cNvSpPr/>
            <p:nvPr/>
          </p:nvSpPr>
          <p:spPr>
            <a:xfrm>
              <a:off x="487174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4" name="tx2054"/>
            <p:cNvSpPr/>
            <p:nvPr/>
          </p:nvSpPr>
          <p:spPr>
            <a:xfrm>
              <a:off x="513519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5" name="tx2055"/>
            <p:cNvSpPr/>
            <p:nvPr/>
          </p:nvSpPr>
          <p:spPr>
            <a:xfrm>
              <a:off x="539864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6" name="tx2056"/>
            <p:cNvSpPr/>
            <p:nvPr/>
          </p:nvSpPr>
          <p:spPr>
            <a:xfrm>
              <a:off x="566209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7" name="tx2057"/>
            <p:cNvSpPr/>
            <p:nvPr/>
          </p:nvSpPr>
          <p:spPr>
            <a:xfrm>
              <a:off x="592554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8" name="tx2058"/>
            <p:cNvSpPr/>
            <p:nvPr/>
          </p:nvSpPr>
          <p:spPr>
            <a:xfrm>
              <a:off x="6188997"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59" name="tx2059"/>
            <p:cNvSpPr/>
            <p:nvPr/>
          </p:nvSpPr>
          <p:spPr>
            <a:xfrm>
              <a:off x="645244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60" name="tx2060"/>
            <p:cNvSpPr/>
            <p:nvPr/>
          </p:nvSpPr>
          <p:spPr>
            <a:xfrm>
              <a:off x="671589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61" name="tx2061"/>
            <p:cNvSpPr/>
            <p:nvPr/>
          </p:nvSpPr>
          <p:spPr>
            <a:xfrm>
              <a:off x="697935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2" name="tx2062"/>
            <p:cNvSpPr/>
            <p:nvPr/>
          </p:nvSpPr>
          <p:spPr>
            <a:xfrm>
              <a:off x="724280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63" name="tx2063"/>
            <p:cNvSpPr/>
            <p:nvPr/>
          </p:nvSpPr>
          <p:spPr>
            <a:xfrm>
              <a:off x="750625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64" name="tx2064"/>
            <p:cNvSpPr/>
            <p:nvPr/>
          </p:nvSpPr>
          <p:spPr>
            <a:xfrm>
              <a:off x="776970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65" name="tx2065"/>
            <p:cNvSpPr/>
            <p:nvPr/>
          </p:nvSpPr>
          <p:spPr>
            <a:xfrm>
              <a:off x="803315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66" name="tx2066"/>
            <p:cNvSpPr/>
            <p:nvPr/>
          </p:nvSpPr>
          <p:spPr>
            <a:xfrm>
              <a:off x="829660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67" name="tx2067"/>
            <p:cNvSpPr/>
            <p:nvPr/>
          </p:nvSpPr>
          <p:spPr>
            <a:xfrm>
              <a:off x="856005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068" name="tx2068"/>
            <p:cNvSpPr/>
            <p:nvPr/>
          </p:nvSpPr>
          <p:spPr>
            <a:xfrm>
              <a:off x="197378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9" name="tx2069"/>
            <p:cNvSpPr/>
            <p:nvPr/>
          </p:nvSpPr>
          <p:spPr>
            <a:xfrm>
              <a:off x="223723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0" name="tx2070"/>
            <p:cNvSpPr/>
            <p:nvPr/>
          </p:nvSpPr>
          <p:spPr>
            <a:xfrm>
              <a:off x="250068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1" name="tx2071"/>
            <p:cNvSpPr/>
            <p:nvPr/>
          </p:nvSpPr>
          <p:spPr>
            <a:xfrm>
              <a:off x="276413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2" name="tx2072"/>
            <p:cNvSpPr/>
            <p:nvPr/>
          </p:nvSpPr>
          <p:spPr>
            <a:xfrm>
              <a:off x="302758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3" name="tx2073"/>
            <p:cNvSpPr/>
            <p:nvPr/>
          </p:nvSpPr>
          <p:spPr>
            <a:xfrm>
              <a:off x="329103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74" name="tx2074"/>
            <p:cNvSpPr/>
            <p:nvPr/>
          </p:nvSpPr>
          <p:spPr>
            <a:xfrm>
              <a:off x="355448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5" name="tx2075"/>
            <p:cNvSpPr/>
            <p:nvPr/>
          </p:nvSpPr>
          <p:spPr>
            <a:xfrm>
              <a:off x="381793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6" name="tx2076"/>
            <p:cNvSpPr/>
            <p:nvPr/>
          </p:nvSpPr>
          <p:spPr>
            <a:xfrm>
              <a:off x="408138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7" name="tx2077"/>
            <p:cNvSpPr/>
            <p:nvPr/>
          </p:nvSpPr>
          <p:spPr>
            <a:xfrm>
              <a:off x="434484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8" name="tx2078"/>
            <p:cNvSpPr/>
            <p:nvPr/>
          </p:nvSpPr>
          <p:spPr>
            <a:xfrm>
              <a:off x="460829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9" name="tx2079"/>
            <p:cNvSpPr/>
            <p:nvPr/>
          </p:nvSpPr>
          <p:spPr>
            <a:xfrm>
              <a:off x="487174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0" name="tx2080"/>
            <p:cNvSpPr/>
            <p:nvPr/>
          </p:nvSpPr>
          <p:spPr>
            <a:xfrm>
              <a:off x="513519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81" name="tx2081"/>
            <p:cNvSpPr/>
            <p:nvPr/>
          </p:nvSpPr>
          <p:spPr>
            <a:xfrm>
              <a:off x="539864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2" name="tx2082"/>
            <p:cNvSpPr/>
            <p:nvPr/>
          </p:nvSpPr>
          <p:spPr>
            <a:xfrm>
              <a:off x="566209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3" name="tx2083"/>
            <p:cNvSpPr/>
            <p:nvPr/>
          </p:nvSpPr>
          <p:spPr>
            <a:xfrm>
              <a:off x="592554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84" name="tx2084"/>
            <p:cNvSpPr/>
            <p:nvPr/>
          </p:nvSpPr>
          <p:spPr>
            <a:xfrm>
              <a:off x="6188997"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5" name="tx2085"/>
            <p:cNvSpPr/>
            <p:nvPr/>
          </p:nvSpPr>
          <p:spPr>
            <a:xfrm>
              <a:off x="645244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6" name="tx2086"/>
            <p:cNvSpPr/>
            <p:nvPr/>
          </p:nvSpPr>
          <p:spPr>
            <a:xfrm>
              <a:off x="671589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7" name="tx2087"/>
            <p:cNvSpPr/>
            <p:nvPr/>
          </p:nvSpPr>
          <p:spPr>
            <a:xfrm>
              <a:off x="697935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8" name="tx2088"/>
            <p:cNvSpPr/>
            <p:nvPr/>
          </p:nvSpPr>
          <p:spPr>
            <a:xfrm>
              <a:off x="724280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89" name="tx2089"/>
            <p:cNvSpPr/>
            <p:nvPr/>
          </p:nvSpPr>
          <p:spPr>
            <a:xfrm>
              <a:off x="750625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0" name="tx2090"/>
            <p:cNvSpPr/>
            <p:nvPr/>
          </p:nvSpPr>
          <p:spPr>
            <a:xfrm>
              <a:off x="776970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1" name="tx2091"/>
            <p:cNvSpPr/>
            <p:nvPr/>
          </p:nvSpPr>
          <p:spPr>
            <a:xfrm>
              <a:off x="803315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2" name="tx2092"/>
            <p:cNvSpPr/>
            <p:nvPr/>
          </p:nvSpPr>
          <p:spPr>
            <a:xfrm>
              <a:off x="829660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3" name="tx2093"/>
            <p:cNvSpPr/>
            <p:nvPr/>
          </p:nvSpPr>
          <p:spPr>
            <a:xfrm>
              <a:off x="856005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4" name="tx2094"/>
            <p:cNvSpPr/>
            <p:nvPr/>
          </p:nvSpPr>
          <p:spPr>
            <a:xfrm>
              <a:off x="197378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5" name="tx2095"/>
            <p:cNvSpPr/>
            <p:nvPr/>
          </p:nvSpPr>
          <p:spPr>
            <a:xfrm>
              <a:off x="223723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6" name="tx2096"/>
            <p:cNvSpPr/>
            <p:nvPr/>
          </p:nvSpPr>
          <p:spPr>
            <a:xfrm>
              <a:off x="250068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7" name="tx2097"/>
            <p:cNvSpPr/>
            <p:nvPr/>
          </p:nvSpPr>
          <p:spPr>
            <a:xfrm>
              <a:off x="276413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8" name="tx2098"/>
            <p:cNvSpPr/>
            <p:nvPr/>
          </p:nvSpPr>
          <p:spPr>
            <a:xfrm>
              <a:off x="302758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99" name="tx2099"/>
            <p:cNvSpPr/>
            <p:nvPr/>
          </p:nvSpPr>
          <p:spPr>
            <a:xfrm>
              <a:off x="329103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0" name="tx2100"/>
            <p:cNvSpPr/>
            <p:nvPr/>
          </p:nvSpPr>
          <p:spPr>
            <a:xfrm>
              <a:off x="355448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01" name="tx2101"/>
            <p:cNvSpPr/>
            <p:nvPr/>
          </p:nvSpPr>
          <p:spPr>
            <a:xfrm>
              <a:off x="381793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2" name="tx2102"/>
            <p:cNvSpPr/>
            <p:nvPr/>
          </p:nvSpPr>
          <p:spPr>
            <a:xfrm>
              <a:off x="408138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03" name="tx2103"/>
            <p:cNvSpPr/>
            <p:nvPr/>
          </p:nvSpPr>
          <p:spPr>
            <a:xfrm>
              <a:off x="434484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4" name="tx2104"/>
            <p:cNvSpPr/>
            <p:nvPr/>
          </p:nvSpPr>
          <p:spPr>
            <a:xfrm>
              <a:off x="460829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05" name="tx2105"/>
            <p:cNvSpPr/>
            <p:nvPr/>
          </p:nvSpPr>
          <p:spPr>
            <a:xfrm>
              <a:off x="487174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06" name="tx2106"/>
            <p:cNvSpPr/>
            <p:nvPr/>
          </p:nvSpPr>
          <p:spPr>
            <a:xfrm>
              <a:off x="513519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7" name="tx2107"/>
            <p:cNvSpPr/>
            <p:nvPr/>
          </p:nvSpPr>
          <p:spPr>
            <a:xfrm>
              <a:off x="539864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8" name="tx2108"/>
            <p:cNvSpPr/>
            <p:nvPr/>
          </p:nvSpPr>
          <p:spPr>
            <a:xfrm>
              <a:off x="566209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09" name="tx2109"/>
            <p:cNvSpPr/>
            <p:nvPr/>
          </p:nvSpPr>
          <p:spPr>
            <a:xfrm>
              <a:off x="592554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0" name="tx2110"/>
            <p:cNvSpPr/>
            <p:nvPr/>
          </p:nvSpPr>
          <p:spPr>
            <a:xfrm>
              <a:off x="6188997"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1" name="tx2111"/>
            <p:cNvSpPr/>
            <p:nvPr/>
          </p:nvSpPr>
          <p:spPr>
            <a:xfrm>
              <a:off x="645244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2" name="tx2112"/>
            <p:cNvSpPr/>
            <p:nvPr/>
          </p:nvSpPr>
          <p:spPr>
            <a:xfrm>
              <a:off x="671589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13" name="tx2113"/>
            <p:cNvSpPr/>
            <p:nvPr/>
          </p:nvSpPr>
          <p:spPr>
            <a:xfrm>
              <a:off x="697935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14" name="tx2114"/>
            <p:cNvSpPr/>
            <p:nvPr/>
          </p:nvSpPr>
          <p:spPr>
            <a:xfrm>
              <a:off x="724280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15" name="tx2115"/>
            <p:cNvSpPr/>
            <p:nvPr/>
          </p:nvSpPr>
          <p:spPr>
            <a:xfrm>
              <a:off x="750625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6" name="tx2116"/>
            <p:cNvSpPr/>
            <p:nvPr/>
          </p:nvSpPr>
          <p:spPr>
            <a:xfrm>
              <a:off x="776970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7" name="tx2117"/>
            <p:cNvSpPr/>
            <p:nvPr/>
          </p:nvSpPr>
          <p:spPr>
            <a:xfrm>
              <a:off x="803315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18" name="tx2118"/>
            <p:cNvSpPr/>
            <p:nvPr/>
          </p:nvSpPr>
          <p:spPr>
            <a:xfrm>
              <a:off x="829660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19" name="tx2119"/>
            <p:cNvSpPr/>
            <p:nvPr/>
          </p:nvSpPr>
          <p:spPr>
            <a:xfrm>
              <a:off x="856005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20" name="tx2120"/>
            <p:cNvSpPr/>
            <p:nvPr/>
          </p:nvSpPr>
          <p:spPr>
            <a:xfrm>
              <a:off x="197378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1" name="tx2121"/>
            <p:cNvSpPr/>
            <p:nvPr/>
          </p:nvSpPr>
          <p:spPr>
            <a:xfrm>
              <a:off x="223723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2" name="tx2122"/>
            <p:cNvSpPr/>
            <p:nvPr/>
          </p:nvSpPr>
          <p:spPr>
            <a:xfrm>
              <a:off x="250068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3" name="tx2123"/>
            <p:cNvSpPr/>
            <p:nvPr/>
          </p:nvSpPr>
          <p:spPr>
            <a:xfrm>
              <a:off x="276413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24" name="tx2124"/>
            <p:cNvSpPr/>
            <p:nvPr/>
          </p:nvSpPr>
          <p:spPr>
            <a:xfrm>
              <a:off x="302758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5" name="tx2125"/>
            <p:cNvSpPr/>
            <p:nvPr/>
          </p:nvSpPr>
          <p:spPr>
            <a:xfrm>
              <a:off x="329103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6" name="tx2126"/>
            <p:cNvSpPr/>
            <p:nvPr/>
          </p:nvSpPr>
          <p:spPr>
            <a:xfrm>
              <a:off x="355448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7" name="tx2127"/>
            <p:cNvSpPr/>
            <p:nvPr/>
          </p:nvSpPr>
          <p:spPr>
            <a:xfrm>
              <a:off x="381793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8" name="tx2128"/>
            <p:cNvSpPr/>
            <p:nvPr/>
          </p:nvSpPr>
          <p:spPr>
            <a:xfrm>
              <a:off x="408138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29" name="tx2129"/>
            <p:cNvSpPr/>
            <p:nvPr/>
          </p:nvSpPr>
          <p:spPr>
            <a:xfrm>
              <a:off x="434484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0" name="tx2130"/>
            <p:cNvSpPr/>
            <p:nvPr/>
          </p:nvSpPr>
          <p:spPr>
            <a:xfrm>
              <a:off x="460829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1" name="tx2131"/>
            <p:cNvSpPr/>
            <p:nvPr/>
          </p:nvSpPr>
          <p:spPr>
            <a:xfrm>
              <a:off x="487174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2" name="tx2132"/>
            <p:cNvSpPr/>
            <p:nvPr/>
          </p:nvSpPr>
          <p:spPr>
            <a:xfrm>
              <a:off x="513519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3" name="tx2133"/>
            <p:cNvSpPr/>
            <p:nvPr/>
          </p:nvSpPr>
          <p:spPr>
            <a:xfrm>
              <a:off x="539864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4" name="tx2134"/>
            <p:cNvSpPr/>
            <p:nvPr/>
          </p:nvSpPr>
          <p:spPr>
            <a:xfrm>
              <a:off x="566209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5" name="tx2135"/>
            <p:cNvSpPr/>
            <p:nvPr/>
          </p:nvSpPr>
          <p:spPr>
            <a:xfrm>
              <a:off x="592554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6" name="tx2136"/>
            <p:cNvSpPr/>
            <p:nvPr/>
          </p:nvSpPr>
          <p:spPr>
            <a:xfrm>
              <a:off x="6188997"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7" name="tx2137"/>
            <p:cNvSpPr/>
            <p:nvPr/>
          </p:nvSpPr>
          <p:spPr>
            <a:xfrm>
              <a:off x="645244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8" name="tx2138"/>
            <p:cNvSpPr/>
            <p:nvPr/>
          </p:nvSpPr>
          <p:spPr>
            <a:xfrm>
              <a:off x="671589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39" name="tx2139"/>
            <p:cNvSpPr/>
            <p:nvPr/>
          </p:nvSpPr>
          <p:spPr>
            <a:xfrm>
              <a:off x="697935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724280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750625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776970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803315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829660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856005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197378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47" name="tx2147"/>
            <p:cNvSpPr/>
            <p:nvPr/>
          </p:nvSpPr>
          <p:spPr>
            <a:xfrm>
              <a:off x="223723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48" name="tx2148"/>
            <p:cNvSpPr/>
            <p:nvPr/>
          </p:nvSpPr>
          <p:spPr>
            <a:xfrm>
              <a:off x="250068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49" name="tx2149"/>
            <p:cNvSpPr/>
            <p:nvPr/>
          </p:nvSpPr>
          <p:spPr>
            <a:xfrm>
              <a:off x="276413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0" name="tx2150"/>
            <p:cNvSpPr/>
            <p:nvPr/>
          </p:nvSpPr>
          <p:spPr>
            <a:xfrm>
              <a:off x="302758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51" name="tx2151"/>
            <p:cNvSpPr/>
            <p:nvPr/>
          </p:nvSpPr>
          <p:spPr>
            <a:xfrm>
              <a:off x="329103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52" name="tx2152"/>
            <p:cNvSpPr/>
            <p:nvPr/>
          </p:nvSpPr>
          <p:spPr>
            <a:xfrm>
              <a:off x="355448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153" name="tx2153"/>
            <p:cNvSpPr/>
            <p:nvPr/>
          </p:nvSpPr>
          <p:spPr>
            <a:xfrm>
              <a:off x="381793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4" name="tx2154"/>
            <p:cNvSpPr/>
            <p:nvPr/>
          </p:nvSpPr>
          <p:spPr>
            <a:xfrm>
              <a:off x="408138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2155" name="tx2155"/>
            <p:cNvSpPr/>
            <p:nvPr/>
          </p:nvSpPr>
          <p:spPr>
            <a:xfrm>
              <a:off x="434484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56" name="tx2156"/>
            <p:cNvSpPr/>
            <p:nvPr/>
          </p:nvSpPr>
          <p:spPr>
            <a:xfrm>
              <a:off x="460829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157" name="tx2157"/>
            <p:cNvSpPr/>
            <p:nvPr/>
          </p:nvSpPr>
          <p:spPr>
            <a:xfrm>
              <a:off x="487174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58" name="tx2158"/>
            <p:cNvSpPr/>
            <p:nvPr/>
          </p:nvSpPr>
          <p:spPr>
            <a:xfrm>
              <a:off x="513519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9" name="tx2159"/>
            <p:cNvSpPr/>
            <p:nvPr/>
          </p:nvSpPr>
          <p:spPr>
            <a:xfrm>
              <a:off x="539864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0" name="tx2160"/>
            <p:cNvSpPr/>
            <p:nvPr/>
          </p:nvSpPr>
          <p:spPr>
            <a:xfrm>
              <a:off x="566209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1" name="tx2161"/>
            <p:cNvSpPr/>
            <p:nvPr/>
          </p:nvSpPr>
          <p:spPr>
            <a:xfrm>
              <a:off x="592554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2" name="tx2162"/>
            <p:cNvSpPr/>
            <p:nvPr/>
          </p:nvSpPr>
          <p:spPr>
            <a:xfrm>
              <a:off x="6188997"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3" name="tx2163"/>
            <p:cNvSpPr/>
            <p:nvPr/>
          </p:nvSpPr>
          <p:spPr>
            <a:xfrm>
              <a:off x="645244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4" name="tx2164"/>
            <p:cNvSpPr/>
            <p:nvPr/>
          </p:nvSpPr>
          <p:spPr>
            <a:xfrm>
              <a:off x="671589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65" name="tx2165"/>
            <p:cNvSpPr/>
            <p:nvPr/>
          </p:nvSpPr>
          <p:spPr>
            <a:xfrm>
              <a:off x="697935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6" name="tx2166"/>
            <p:cNvSpPr/>
            <p:nvPr/>
          </p:nvSpPr>
          <p:spPr>
            <a:xfrm>
              <a:off x="724280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7" name="tx2167"/>
            <p:cNvSpPr/>
            <p:nvPr/>
          </p:nvSpPr>
          <p:spPr>
            <a:xfrm>
              <a:off x="750625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8" name="tx2168"/>
            <p:cNvSpPr/>
            <p:nvPr/>
          </p:nvSpPr>
          <p:spPr>
            <a:xfrm>
              <a:off x="776970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9" name="tx2169"/>
            <p:cNvSpPr/>
            <p:nvPr/>
          </p:nvSpPr>
          <p:spPr>
            <a:xfrm>
              <a:off x="803315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70" name="tx2170"/>
            <p:cNvSpPr/>
            <p:nvPr/>
          </p:nvSpPr>
          <p:spPr>
            <a:xfrm>
              <a:off x="829660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71" name="tx2171"/>
            <p:cNvSpPr/>
            <p:nvPr/>
          </p:nvSpPr>
          <p:spPr>
            <a:xfrm>
              <a:off x="856005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2" name="tx2172"/>
            <p:cNvSpPr/>
            <p:nvPr/>
          </p:nvSpPr>
          <p:spPr>
            <a:xfrm>
              <a:off x="197378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3" name="tx2173"/>
            <p:cNvSpPr/>
            <p:nvPr/>
          </p:nvSpPr>
          <p:spPr>
            <a:xfrm>
              <a:off x="223723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4" name="tx2174"/>
            <p:cNvSpPr/>
            <p:nvPr/>
          </p:nvSpPr>
          <p:spPr>
            <a:xfrm>
              <a:off x="250068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5" name="tx2175"/>
            <p:cNvSpPr/>
            <p:nvPr/>
          </p:nvSpPr>
          <p:spPr>
            <a:xfrm>
              <a:off x="276413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6" name="tx2176"/>
            <p:cNvSpPr/>
            <p:nvPr/>
          </p:nvSpPr>
          <p:spPr>
            <a:xfrm>
              <a:off x="302758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7" name="tx2177"/>
            <p:cNvSpPr/>
            <p:nvPr/>
          </p:nvSpPr>
          <p:spPr>
            <a:xfrm>
              <a:off x="329103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8" name="tx2178"/>
            <p:cNvSpPr/>
            <p:nvPr/>
          </p:nvSpPr>
          <p:spPr>
            <a:xfrm>
              <a:off x="355448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79" name="tx2179"/>
            <p:cNvSpPr/>
            <p:nvPr/>
          </p:nvSpPr>
          <p:spPr>
            <a:xfrm>
              <a:off x="381793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0" name="tx2180"/>
            <p:cNvSpPr/>
            <p:nvPr/>
          </p:nvSpPr>
          <p:spPr>
            <a:xfrm>
              <a:off x="408138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1" name="tx2181"/>
            <p:cNvSpPr/>
            <p:nvPr/>
          </p:nvSpPr>
          <p:spPr>
            <a:xfrm>
              <a:off x="434484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2" name="tx2182"/>
            <p:cNvSpPr/>
            <p:nvPr/>
          </p:nvSpPr>
          <p:spPr>
            <a:xfrm>
              <a:off x="460829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3" name="tx2183"/>
            <p:cNvSpPr/>
            <p:nvPr/>
          </p:nvSpPr>
          <p:spPr>
            <a:xfrm>
              <a:off x="487174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4" name="tx2184"/>
            <p:cNvSpPr/>
            <p:nvPr/>
          </p:nvSpPr>
          <p:spPr>
            <a:xfrm>
              <a:off x="513519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5" name="tx2185"/>
            <p:cNvSpPr/>
            <p:nvPr/>
          </p:nvSpPr>
          <p:spPr>
            <a:xfrm>
              <a:off x="539864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6" name="tx2186"/>
            <p:cNvSpPr/>
            <p:nvPr/>
          </p:nvSpPr>
          <p:spPr>
            <a:xfrm>
              <a:off x="566209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7" name="tx2187"/>
            <p:cNvSpPr/>
            <p:nvPr/>
          </p:nvSpPr>
          <p:spPr>
            <a:xfrm>
              <a:off x="592554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8" name="tx2188"/>
            <p:cNvSpPr/>
            <p:nvPr/>
          </p:nvSpPr>
          <p:spPr>
            <a:xfrm>
              <a:off x="6188997"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89" name="tx2189"/>
            <p:cNvSpPr/>
            <p:nvPr/>
          </p:nvSpPr>
          <p:spPr>
            <a:xfrm>
              <a:off x="645244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0" name="tx2190"/>
            <p:cNvSpPr/>
            <p:nvPr/>
          </p:nvSpPr>
          <p:spPr>
            <a:xfrm>
              <a:off x="671589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1" name="tx2191"/>
            <p:cNvSpPr/>
            <p:nvPr/>
          </p:nvSpPr>
          <p:spPr>
            <a:xfrm>
              <a:off x="697935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2" name="tx2192"/>
            <p:cNvSpPr/>
            <p:nvPr/>
          </p:nvSpPr>
          <p:spPr>
            <a:xfrm>
              <a:off x="724280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3" name="tx2193"/>
            <p:cNvSpPr/>
            <p:nvPr/>
          </p:nvSpPr>
          <p:spPr>
            <a:xfrm>
              <a:off x="750625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4" name="tx2194"/>
            <p:cNvSpPr/>
            <p:nvPr/>
          </p:nvSpPr>
          <p:spPr>
            <a:xfrm>
              <a:off x="776970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5" name="tx2195"/>
            <p:cNvSpPr/>
            <p:nvPr/>
          </p:nvSpPr>
          <p:spPr>
            <a:xfrm>
              <a:off x="803315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6" name="tx2196"/>
            <p:cNvSpPr/>
            <p:nvPr/>
          </p:nvSpPr>
          <p:spPr>
            <a:xfrm>
              <a:off x="829660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7" name="tx2197"/>
            <p:cNvSpPr/>
            <p:nvPr/>
          </p:nvSpPr>
          <p:spPr>
            <a:xfrm>
              <a:off x="856005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98" name="tx2198"/>
            <p:cNvSpPr/>
            <p:nvPr/>
          </p:nvSpPr>
          <p:spPr>
            <a:xfrm>
              <a:off x="355448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9" name="tx2199"/>
            <p:cNvSpPr/>
            <p:nvPr/>
          </p:nvSpPr>
          <p:spPr>
            <a:xfrm>
              <a:off x="381793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00" name="tx2200"/>
            <p:cNvSpPr/>
            <p:nvPr/>
          </p:nvSpPr>
          <p:spPr>
            <a:xfrm>
              <a:off x="408138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1" name="tx2201"/>
            <p:cNvSpPr/>
            <p:nvPr/>
          </p:nvSpPr>
          <p:spPr>
            <a:xfrm>
              <a:off x="434484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02" name="tx2202"/>
            <p:cNvSpPr/>
            <p:nvPr/>
          </p:nvSpPr>
          <p:spPr>
            <a:xfrm>
              <a:off x="460829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3" name="tx2203"/>
            <p:cNvSpPr/>
            <p:nvPr/>
          </p:nvSpPr>
          <p:spPr>
            <a:xfrm>
              <a:off x="487174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04" name="tx2204"/>
            <p:cNvSpPr/>
            <p:nvPr/>
          </p:nvSpPr>
          <p:spPr>
            <a:xfrm>
              <a:off x="513519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5" name="tx2205"/>
            <p:cNvSpPr/>
            <p:nvPr/>
          </p:nvSpPr>
          <p:spPr>
            <a:xfrm>
              <a:off x="539864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06" name="tx2206"/>
            <p:cNvSpPr/>
            <p:nvPr/>
          </p:nvSpPr>
          <p:spPr>
            <a:xfrm>
              <a:off x="566209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07" name="tx2207"/>
            <p:cNvSpPr/>
            <p:nvPr/>
          </p:nvSpPr>
          <p:spPr>
            <a:xfrm>
              <a:off x="592554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8" name="tx2208"/>
            <p:cNvSpPr/>
            <p:nvPr/>
          </p:nvSpPr>
          <p:spPr>
            <a:xfrm>
              <a:off x="6188997"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9" name="tx2209"/>
            <p:cNvSpPr/>
            <p:nvPr/>
          </p:nvSpPr>
          <p:spPr>
            <a:xfrm>
              <a:off x="645244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0" name="tx2210"/>
            <p:cNvSpPr/>
            <p:nvPr/>
          </p:nvSpPr>
          <p:spPr>
            <a:xfrm>
              <a:off x="671589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11" name="tx2211"/>
            <p:cNvSpPr/>
            <p:nvPr/>
          </p:nvSpPr>
          <p:spPr>
            <a:xfrm>
              <a:off x="697935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12" name="tx2212"/>
            <p:cNvSpPr/>
            <p:nvPr/>
          </p:nvSpPr>
          <p:spPr>
            <a:xfrm>
              <a:off x="724280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13" name="tx2213"/>
            <p:cNvSpPr/>
            <p:nvPr/>
          </p:nvSpPr>
          <p:spPr>
            <a:xfrm>
              <a:off x="750625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14" name="tx2214"/>
            <p:cNvSpPr/>
            <p:nvPr/>
          </p:nvSpPr>
          <p:spPr>
            <a:xfrm>
              <a:off x="776970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215" name="tx2215"/>
            <p:cNvSpPr/>
            <p:nvPr/>
          </p:nvSpPr>
          <p:spPr>
            <a:xfrm>
              <a:off x="803315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6" name="tx2216"/>
            <p:cNvSpPr/>
            <p:nvPr/>
          </p:nvSpPr>
          <p:spPr>
            <a:xfrm>
              <a:off x="829660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17" name="tx2217"/>
            <p:cNvSpPr/>
            <p:nvPr/>
          </p:nvSpPr>
          <p:spPr>
            <a:xfrm>
              <a:off x="856005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18" name="tx2218"/>
            <p:cNvSpPr/>
            <p:nvPr/>
          </p:nvSpPr>
          <p:spPr>
            <a:xfrm>
              <a:off x="197378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19" name="tx2219"/>
            <p:cNvSpPr/>
            <p:nvPr/>
          </p:nvSpPr>
          <p:spPr>
            <a:xfrm>
              <a:off x="223723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0" name="tx2220"/>
            <p:cNvSpPr/>
            <p:nvPr/>
          </p:nvSpPr>
          <p:spPr>
            <a:xfrm>
              <a:off x="250068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1" name="tx2221"/>
            <p:cNvSpPr/>
            <p:nvPr/>
          </p:nvSpPr>
          <p:spPr>
            <a:xfrm>
              <a:off x="276413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2" name="tx2222"/>
            <p:cNvSpPr/>
            <p:nvPr/>
          </p:nvSpPr>
          <p:spPr>
            <a:xfrm>
              <a:off x="302758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23" name="tx2223"/>
            <p:cNvSpPr/>
            <p:nvPr/>
          </p:nvSpPr>
          <p:spPr>
            <a:xfrm>
              <a:off x="329103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4" name="tx2224"/>
            <p:cNvSpPr/>
            <p:nvPr/>
          </p:nvSpPr>
          <p:spPr>
            <a:xfrm>
              <a:off x="355448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5" name="tx2225"/>
            <p:cNvSpPr/>
            <p:nvPr/>
          </p:nvSpPr>
          <p:spPr>
            <a:xfrm>
              <a:off x="381793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6" name="tx2226"/>
            <p:cNvSpPr/>
            <p:nvPr/>
          </p:nvSpPr>
          <p:spPr>
            <a:xfrm>
              <a:off x="408138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7" name="tx2227"/>
            <p:cNvSpPr/>
            <p:nvPr/>
          </p:nvSpPr>
          <p:spPr>
            <a:xfrm>
              <a:off x="434484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8" name="tx2228"/>
            <p:cNvSpPr/>
            <p:nvPr/>
          </p:nvSpPr>
          <p:spPr>
            <a:xfrm>
              <a:off x="460829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29" name="tx2229"/>
            <p:cNvSpPr/>
            <p:nvPr/>
          </p:nvSpPr>
          <p:spPr>
            <a:xfrm>
              <a:off x="487174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0" name="tx2230"/>
            <p:cNvSpPr/>
            <p:nvPr/>
          </p:nvSpPr>
          <p:spPr>
            <a:xfrm>
              <a:off x="513519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1" name="tx2231"/>
            <p:cNvSpPr/>
            <p:nvPr/>
          </p:nvSpPr>
          <p:spPr>
            <a:xfrm>
              <a:off x="539864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32" name="tx2232"/>
            <p:cNvSpPr/>
            <p:nvPr/>
          </p:nvSpPr>
          <p:spPr>
            <a:xfrm>
              <a:off x="566209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3" name="tx2233"/>
            <p:cNvSpPr/>
            <p:nvPr/>
          </p:nvSpPr>
          <p:spPr>
            <a:xfrm>
              <a:off x="592554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4" name="tx2234"/>
            <p:cNvSpPr/>
            <p:nvPr/>
          </p:nvSpPr>
          <p:spPr>
            <a:xfrm>
              <a:off x="6188997"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5" name="tx2235"/>
            <p:cNvSpPr/>
            <p:nvPr/>
          </p:nvSpPr>
          <p:spPr>
            <a:xfrm>
              <a:off x="645244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6" name="tx2236"/>
            <p:cNvSpPr/>
            <p:nvPr/>
          </p:nvSpPr>
          <p:spPr>
            <a:xfrm>
              <a:off x="671589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7" name="tx2237"/>
            <p:cNvSpPr/>
            <p:nvPr/>
          </p:nvSpPr>
          <p:spPr>
            <a:xfrm>
              <a:off x="697935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8" name="tx2238"/>
            <p:cNvSpPr/>
            <p:nvPr/>
          </p:nvSpPr>
          <p:spPr>
            <a:xfrm>
              <a:off x="724280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9" name="tx2239"/>
            <p:cNvSpPr/>
            <p:nvPr/>
          </p:nvSpPr>
          <p:spPr>
            <a:xfrm>
              <a:off x="750625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0" name="tx2240"/>
            <p:cNvSpPr/>
            <p:nvPr/>
          </p:nvSpPr>
          <p:spPr>
            <a:xfrm>
              <a:off x="776970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41" name="tx2241"/>
            <p:cNvSpPr/>
            <p:nvPr/>
          </p:nvSpPr>
          <p:spPr>
            <a:xfrm>
              <a:off x="803315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2" name="tx2242"/>
            <p:cNvSpPr/>
            <p:nvPr/>
          </p:nvSpPr>
          <p:spPr>
            <a:xfrm>
              <a:off x="829660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3" name="tx2243"/>
            <p:cNvSpPr/>
            <p:nvPr/>
          </p:nvSpPr>
          <p:spPr>
            <a:xfrm>
              <a:off x="856005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44" name="tx2244"/>
            <p:cNvSpPr/>
            <p:nvPr/>
          </p:nvSpPr>
          <p:spPr>
            <a:xfrm>
              <a:off x="197378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45" name="tx2245"/>
            <p:cNvSpPr/>
            <p:nvPr/>
          </p:nvSpPr>
          <p:spPr>
            <a:xfrm>
              <a:off x="223723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46" name="tx2246"/>
            <p:cNvSpPr/>
            <p:nvPr/>
          </p:nvSpPr>
          <p:spPr>
            <a:xfrm>
              <a:off x="250068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7" name="tx2247"/>
            <p:cNvSpPr/>
            <p:nvPr/>
          </p:nvSpPr>
          <p:spPr>
            <a:xfrm>
              <a:off x="276413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8" name="tx2248"/>
            <p:cNvSpPr/>
            <p:nvPr/>
          </p:nvSpPr>
          <p:spPr>
            <a:xfrm>
              <a:off x="302758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9" name="tx2249"/>
            <p:cNvSpPr/>
            <p:nvPr/>
          </p:nvSpPr>
          <p:spPr>
            <a:xfrm>
              <a:off x="329103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0" name="tx2250"/>
            <p:cNvSpPr/>
            <p:nvPr/>
          </p:nvSpPr>
          <p:spPr>
            <a:xfrm>
              <a:off x="355448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1" name="tx2251"/>
            <p:cNvSpPr/>
            <p:nvPr/>
          </p:nvSpPr>
          <p:spPr>
            <a:xfrm>
              <a:off x="381793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2" name="tx2252"/>
            <p:cNvSpPr/>
            <p:nvPr/>
          </p:nvSpPr>
          <p:spPr>
            <a:xfrm>
              <a:off x="408138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3" name="tx2253"/>
            <p:cNvSpPr/>
            <p:nvPr/>
          </p:nvSpPr>
          <p:spPr>
            <a:xfrm>
              <a:off x="434484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4" name="tx2254"/>
            <p:cNvSpPr/>
            <p:nvPr/>
          </p:nvSpPr>
          <p:spPr>
            <a:xfrm>
              <a:off x="460829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5" name="tx2255"/>
            <p:cNvSpPr/>
            <p:nvPr/>
          </p:nvSpPr>
          <p:spPr>
            <a:xfrm>
              <a:off x="487174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6" name="tx2256"/>
            <p:cNvSpPr/>
            <p:nvPr/>
          </p:nvSpPr>
          <p:spPr>
            <a:xfrm>
              <a:off x="513519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7" name="tx2257"/>
            <p:cNvSpPr/>
            <p:nvPr/>
          </p:nvSpPr>
          <p:spPr>
            <a:xfrm>
              <a:off x="539864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8" name="tx2258"/>
            <p:cNvSpPr/>
            <p:nvPr/>
          </p:nvSpPr>
          <p:spPr>
            <a:xfrm>
              <a:off x="566209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59" name="tx2259"/>
            <p:cNvSpPr/>
            <p:nvPr/>
          </p:nvSpPr>
          <p:spPr>
            <a:xfrm>
              <a:off x="592554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0" name="tx2260"/>
            <p:cNvSpPr/>
            <p:nvPr/>
          </p:nvSpPr>
          <p:spPr>
            <a:xfrm>
              <a:off x="6188997"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61" name="tx2261"/>
            <p:cNvSpPr/>
            <p:nvPr/>
          </p:nvSpPr>
          <p:spPr>
            <a:xfrm>
              <a:off x="645244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2" name="tx2262"/>
            <p:cNvSpPr/>
            <p:nvPr/>
          </p:nvSpPr>
          <p:spPr>
            <a:xfrm>
              <a:off x="671589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63" name="tx2263"/>
            <p:cNvSpPr/>
            <p:nvPr/>
          </p:nvSpPr>
          <p:spPr>
            <a:xfrm>
              <a:off x="697935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64" name="tx2264"/>
            <p:cNvSpPr/>
            <p:nvPr/>
          </p:nvSpPr>
          <p:spPr>
            <a:xfrm>
              <a:off x="724280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65" name="tx2265"/>
            <p:cNvSpPr/>
            <p:nvPr/>
          </p:nvSpPr>
          <p:spPr>
            <a:xfrm>
              <a:off x="750625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266" name="tx2266"/>
            <p:cNvSpPr/>
            <p:nvPr/>
          </p:nvSpPr>
          <p:spPr>
            <a:xfrm>
              <a:off x="776970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267" name="tx2267"/>
            <p:cNvSpPr/>
            <p:nvPr/>
          </p:nvSpPr>
          <p:spPr>
            <a:xfrm>
              <a:off x="803315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68" name="tx2268"/>
            <p:cNvSpPr/>
            <p:nvPr/>
          </p:nvSpPr>
          <p:spPr>
            <a:xfrm>
              <a:off x="829660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69" name="tx2269"/>
            <p:cNvSpPr/>
            <p:nvPr/>
          </p:nvSpPr>
          <p:spPr>
            <a:xfrm>
              <a:off x="856005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270" name="tx2270"/>
            <p:cNvSpPr/>
            <p:nvPr/>
          </p:nvSpPr>
          <p:spPr>
            <a:xfrm>
              <a:off x="197378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1" name="tx2271"/>
            <p:cNvSpPr/>
            <p:nvPr/>
          </p:nvSpPr>
          <p:spPr>
            <a:xfrm>
              <a:off x="223723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2" name="tx2272"/>
            <p:cNvSpPr/>
            <p:nvPr/>
          </p:nvSpPr>
          <p:spPr>
            <a:xfrm>
              <a:off x="250068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3" name="tx2273"/>
            <p:cNvSpPr/>
            <p:nvPr/>
          </p:nvSpPr>
          <p:spPr>
            <a:xfrm>
              <a:off x="276413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4" name="tx2274"/>
            <p:cNvSpPr/>
            <p:nvPr/>
          </p:nvSpPr>
          <p:spPr>
            <a:xfrm>
              <a:off x="302758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5" name="tx2275"/>
            <p:cNvSpPr/>
            <p:nvPr/>
          </p:nvSpPr>
          <p:spPr>
            <a:xfrm>
              <a:off x="329103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76" name="tx2276"/>
            <p:cNvSpPr/>
            <p:nvPr/>
          </p:nvSpPr>
          <p:spPr>
            <a:xfrm>
              <a:off x="355448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7" name="tx2277"/>
            <p:cNvSpPr/>
            <p:nvPr/>
          </p:nvSpPr>
          <p:spPr>
            <a:xfrm>
              <a:off x="381793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8" name="tx2278"/>
            <p:cNvSpPr/>
            <p:nvPr/>
          </p:nvSpPr>
          <p:spPr>
            <a:xfrm>
              <a:off x="408138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79" name="tx2279"/>
            <p:cNvSpPr/>
            <p:nvPr/>
          </p:nvSpPr>
          <p:spPr>
            <a:xfrm>
              <a:off x="434484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0" name="tx2280"/>
            <p:cNvSpPr/>
            <p:nvPr/>
          </p:nvSpPr>
          <p:spPr>
            <a:xfrm>
              <a:off x="460829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1" name="tx2281"/>
            <p:cNvSpPr/>
            <p:nvPr/>
          </p:nvSpPr>
          <p:spPr>
            <a:xfrm>
              <a:off x="487174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2" name="tx2282"/>
            <p:cNvSpPr/>
            <p:nvPr/>
          </p:nvSpPr>
          <p:spPr>
            <a:xfrm>
              <a:off x="513519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3" name="tx2283"/>
            <p:cNvSpPr/>
            <p:nvPr/>
          </p:nvSpPr>
          <p:spPr>
            <a:xfrm>
              <a:off x="539864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4" name="tx2284"/>
            <p:cNvSpPr/>
            <p:nvPr/>
          </p:nvSpPr>
          <p:spPr>
            <a:xfrm>
              <a:off x="566209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5" name="tx2285"/>
            <p:cNvSpPr/>
            <p:nvPr/>
          </p:nvSpPr>
          <p:spPr>
            <a:xfrm>
              <a:off x="592554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6" name="tx2286"/>
            <p:cNvSpPr/>
            <p:nvPr/>
          </p:nvSpPr>
          <p:spPr>
            <a:xfrm>
              <a:off x="6188997"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7" name="tx2287"/>
            <p:cNvSpPr/>
            <p:nvPr/>
          </p:nvSpPr>
          <p:spPr>
            <a:xfrm>
              <a:off x="645244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8" name="tx2288"/>
            <p:cNvSpPr/>
            <p:nvPr/>
          </p:nvSpPr>
          <p:spPr>
            <a:xfrm>
              <a:off x="671589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9" name="tx2289"/>
            <p:cNvSpPr/>
            <p:nvPr/>
          </p:nvSpPr>
          <p:spPr>
            <a:xfrm>
              <a:off x="697935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0" name="tx2290"/>
            <p:cNvSpPr/>
            <p:nvPr/>
          </p:nvSpPr>
          <p:spPr>
            <a:xfrm>
              <a:off x="724280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1" name="tx2291"/>
            <p:cNvSpPr/>
            <p:nvPr/>
          </p:nvSpPr>
          <p:spPr>
            <a:xfrm>
              <a:off x="750625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2" name="tx2292"/>
            <p:cNvSpPr/>
            <p:nvPr/>
          </p:nvSpPr>
          <p:spPr>
            <a:xfrm>
              <a:off x="776970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3" name="tx2293"/>
            <p:cNvSpPr/>
            <p:nvPr/>
          </p:nvSpPr>
          <p:spPr>
            <a:xfrm>
              <a:off x="803315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4" name="tx2294"/>
            <p:cNvSpPr/>
            <p:nvPr/>
          </p:nvSpPr>
          <p:spPr>
            <a:xfrm>
              <a:off x="829660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5" name="tx2295"/>
            <p:cNvSpPr/>
            <p:nvPr/>
          </p:nvSpPr>
          <p:spPr>
            <a:xfrm>
              <a:off x="856005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6" name="tx2296"/>
            <p:cNvSpPr/>
            <p:nvPr/>
          </p:nvSpPr>
          <p:spPr>
            <a:xfrm>
              <a:off x="197378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7" name="tx2297"/>
            <p:cNvSpPr/>
            <p:nvPr/>
          </p:nvSpPr>
          <p:spPr>
            <a:xfrm>
              <a:off x="223723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8" name="tx2298"/>
            <p:cNvSpPr/>
            <p:nvPr/>
          </p:nvSpPr>
          <p:spPr>
            <a:xfrm>
              <a:off x="250068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299" name="tx2299"/>
            <p:cNvSpPr/>
            <p:nvPr/>
          </p:nvSpPr>
          <p:spPr>
            <a:xfrm>
              <a:off x="276413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0" name="tx2300"/>
            <p:cNvSpPr/>
            <p:nvPr/>
          </p:nvSpPr>
          <p:spPr>
            <a:xfrm>
              <a:off x="302758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1" name="tx2301"/>
            <p:cNvSpPr/>
            <p:nvPr/>
          </p:nvSpPr>
          <p:spPr>
            <a:xfrm>
              <a:off x="329103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2" name="tx2302"/>
            <p:cNvSpPr/>
            <p:nvPr/>
          </p:nvSpPr>
          <p:spPr>
            <a:xfrm>
              <a:off x="355448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3" name="tx2303"/>
            <p:cNvSpPr/>
            <p:nvPr/>
          </p:nvSpPr>
          <p:spPr>
            <a:xfrm>
              <a:off x="381793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4" name="tx2304"/>
            <p:cNvSpPr/>
            <p:nvPr/>
          </p:nvSpPr>
          <p:spPr>
            <a:xfrm>
              <a:off x="408138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5" name="tx2305"/>
            <p:cNvSpPr/>
            <p:nvPr/>
          </p:nvSpPr>
          <p:spPr>
            <a:xfrm>
              <a:off x="434484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6" name="tx2306"/>
            <p:cNvSpPr/>
            <p:nvPr/>
          </p:nvSpPr>
          <p:spPr>
            <a:xfrm>
              <a:off x="460829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7" name="tx2307"/>
            <p:cNvSpPr/>
            <p:nvPr/>
          </p:nvSpPr>
          <p:spPr>
            <a:xfrm>
              <a:off x="487174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8" name="tx2308"/>
            <p:cNvSpPr/>
            <p:nvPr/>
          </p:nvSpPr>
          <p:spPr>
            <a:xfrm>
              <a:off x="513519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9" name="tx2309"/>
            <p:cNvSpPr/>
            <p:nvPr/>
          </p:nvSpPr>
          <p:spPr>
            <a:xfrm>
              <a:off x="539864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10" name="tx2310"/>
            <p:cNvSpPr/>
            <p:nvPr/>
          </p:nvSpPr>
          <p:spPr>
            <a:xfrm>
              <a:off x="566209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1" name="tx2311"/>
            <p:cNvSpPr/>
            <p:nvPr/>
          </p:nvSpPr>
          <p:spPr>
            <a:xfrm>
              <a:off x="592554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2" name="tx2312"/>
            <p:cNvSpPr/>
            <p:nvPr/>
          </p:nvSpPr>
          <p:spPr>
            <a:xfrm>
              <a:off x="6188997"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13" name="tx2313"/>
            <p:cNvSpPr/>
            <p:nvPr/>
          </p:nvSpPr>
          <p:spPr>
            <a:xfrm>
              <a:off x="645244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4" name="tx2314"/>
            <p:cNvSpPr/>
            <p:nvPr/>
          </p:nvSpPr>
          <p:spPr>
            <a:xfrm>
              <a:off x="671589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5" name="tx2315"/>
            <p:cNvSpPr/>
            <p:nvPr/>
          </p:nvSpPr>
          <p:spPr>
            <a:xfrm>
              <a:off x="697935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16" name="tx2316"/>
            <p:cNvSpPr/>
            <p:nvPr/>
          </p:nvSpPr>
          <p:spPr>
            <a:xfrm>
              <a:off x="724280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7" name="tx2317"/>
            <p:cNvSpPr/>
            <p:nvPr/>
          </p:nvSpPr>
          <p:spPr>
            <a:xfrm>
              <a:off x="750625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8" name="tx2318"/>
            <p:cNvSpPr/>
            <p:nvPr/>
          </p:nvSpPr>
          <p:spPr>
            <a:xfrm>
              <a:off x="776970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9" name="tx2319"/>
            <p:cNvSpPr/>
            <p:nvPr/>
          </p:nvSpPr>
          <p:spPr>
            <a:xfrm>
              <a:off x="803315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0" name="tx2320"/>
            <p:cNvSpPr/>
            <p:nvPr/>
          </p:nvSpPr>
          <p:spPr>
            <a:xfrm>
              <a:off x="829660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1" name="tx2321"/>
            <p:cNvSpPr/>
            <p:nvPr/>
          </p:nvSpPr>
          <p:spPr>
            <a:xfrm>
              <a:off x="856005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22" name="tx2322"/>
            <p:cNvSpPr/>
            <p:nvPr/>
          </p:nvSpPr>
          <p:spPr>
            <a:xfrm>
              <a:off x="197378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3" name="tx2323"/>
            <p:cNvSpPr/>
            <p:nvPr/>
          </p:nvSpPr>
          <p:spPr>
            <a:xfrm>
              <a:off x="223723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4" name="tx2324"/>
            <p:cNvSpPr/>
            <p:nvPr/>
          </p:nvSpPr>
          <p:spPr>
            <a:xfrm>
              <a:off x="250068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25" name="tx2325"/>
            <p:cNvSpPr/>
            <p:nvPr/>
          </p:nvSpPr>
          <p:spPr>
            <a:xfrm>
              <a:off x="276413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26" name="tx2326"/>
            <p:cNvSpPr/>
            <p:nvPr/>
          </p:nvSpPr>
          <p:spPr>
            <a:xfrm>
              <a:off x="302758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7" name="tx2327"/>
            <p:cNvSpPr/>
            <p:nvPr/>
          </p:nvSpPr>
          <p:spPr>
            <a:xfrm>
              <a:off x="329103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8" name="tx2328"/>
            <p:cNvSpPr/>
            <p:nvPr/>
          </p:nvSpPr>
          <p:spPr>
            <a:xfrm>
              <a:off x="355448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9" name="tx2329"/>
            <p:cNvSpPr/>
            <p:nvPr/>
          </p:nvSpPr>
          <p:spPr>
            <a:xfrm>
              <a:off x="381793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0" name="tx2330"/>
            <p:cNvSpPr/>
            <p:nvPr/>
          </p:nvSpPr>
          <p:spPr>
            <a:xfrm>
              <a:off x="408138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1" name="tx2331"/>
            <p:cNvSpPr/>
            <p:nvPr/>
          </p:nvSpPr>
          <p:spPr>
            <a:xfrm>
              <a:off x="434484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2" name="tx2332"/>
            <p:cNvSpPr/>
            <p:nvPr/>
          </p:nvSpPr>
          <p:spPr>
            <a:xfrm>
              <a:off x="460829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3" name="tx2333"/>
            <p:cNvSpPr/>
            <p:nvPr/>
          </p:nvSpPr>
          <p:spPr>
            <a:xfrm>
              <a:off x="487174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4" name="tx2334"/>
            <p:cNvSpPr/>
            <p:nvPr/>
          </p:nvSpPr>
          <p:spPr>
            <a:xfrm>
              <a:off x="513519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5" name="tx2335"/>
            <p:cNvSpPr/>
            <p:nvPr/>
          </p:nvSpPr>
          <p:spPr>
            <a:xfrm>
              <a:off x="539864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6" name="tx2336"/>
            <p:cNvSpPr/>
            <p:nvPr/>
          </p:nvSpPr>
          <p:spPr>
            <a:xfrm>
              <a:off x="566209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7" name="tx2337"/>
            <p:cNvSpPr/>
            <p:nvPr/>
          </p:nvSpPr>
          <p:spPr>
            <a:xfrm>
              <a:off x="592554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8" name="tx2338"/>
            <p:cNvSpPr/>
            <p:nvPr/>
          </p:nvSpPr>
          <p:spPr>
            <a:xfrm>
              <a:off x="6188997"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9" name="tx2339"/>
            <p:cNvSpPr/>
            <p:nvPr/>
          </p:nvSpPr>
          <p:spPr>
            <a:xfrm>
              <a:off x="645244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0" name="tx2340"/>
            <p:cNvSpPr/>
            <p:nvPr/>
          </p:nvSpPr>
          <p:spPr>
            <a:xfrm>
              <a:off x="671589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1" name="tx2341"/>
            <p:cNvSpPr/>
            <p:nvPr/>
          </p:nvSpPr>
          <p:spPr>
            <a:xfrm>
              <a:off x="697935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2" name="tx2342"/>
            <p:cNvSpPr/>
            <p:nvPr/>
          </p:nvSpPr>
          <p:spPr>
            <a:xfrm>
              <a:off x="724280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3" name="tx2343"/>
            <p:cNvSpPr/>
            <p:nvPr/>
          </p:nvSpPr>
          <p:spPr>
            <a:xfrm>
              <a:off x="750625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4" name="tx2344"/>
            <p:cNvSpPr/>
            <p:nvPr/>
          </p:nvSpPr>
          <p:spPr>
            <a:xfrm>
              <a:off x="776970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5" name="tx2345"/>
            <p:cNvSpPr/>
            <p:nvPr/>
          </p:nvSpPr>
          <p:spPr>
            <a:xfrm>
              <a:off x="803315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6" name="tx2346"/>
            <p:cNvSpPr/>
            <p:nvPr/>
          </p:nvSpPr>
          <p:spPr>
            <a:xfrm>
              <a:off x="829660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7" name="tx2347"/>
            <p:cNvSpPr/>
            <p:nvPr/>
          </p:nvSpPr>
          <p:spPr>
            <a:xfrm>
              <a:off x="856005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8" name="tx2348"/>
            <p:cNvSpPr/>
            <p:nvPr/>
          </p:nvSpPr>
          <p:spPr>
            <a:xfrm>
              <a:off x="197378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49" name="tx2349"/>
            <p:cNvSpPr/>
            <p:nvPr/>
          </p:nvSpPr>
          <p:spPr>
            <a:xfrm>
              <a:off x="223723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0" name="tx2350"/>
            <p:cNvSpPr/>
            <p:nvPr/>
          </p:nvSpPr>
          <p:spPr>
            <a:xfrm>
              <a:off x="250068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1" name="tx2351"/>
            <p:cNvSpPr/>
            <p:nvPr/>
          </p:nvSpPr>
          <p:spPr>
            <a:xfrm>
              <a:off x="276413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2" name="tx2352"/>
            <p:cNvSpPr/>
            <p:nvPr/>
          </p:nvSpPr>
          <p:spPr>
            <a:xfrm>
              <a:off x="302758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3" name="tx2353"/>
            <p:cNvSpPr/>
            <p:nvPr/>
          </p:nvSpPr>
          <p:spPr>
            <a:xfrm>
              <a:off x="329103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54" name="tx2354"/>
            <p:cNvSpPr/>
            <p:nvPr/>
          </p:nvSpPr>
          <p:spPr>
            <a:xfrm>
              <a:off x="355448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5" name="tx2355"/>
            <p:cNvSpPr/>
            <p:nvPr/>
          </p:nvSpPr>
          <p:spPr>
            <a:xfrm>
              <a:off x="381793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56" name="tx2356"/>
            <p:cNvSpPr/>
            <p:nvPr/>
          </p:nvSpPr>
          <p:spPr>
            <a:xfrm>
              <a:off x="408138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7" name="tx2357"/>
            <p:cNvSpPr/>
            <p:nvPr/>
          </p:nvSpPr>
          <p:spPr>
            <a:xfrm>
              <a:off x="434484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58" name="tx2358"/>
            <p:cNvSpPr/>
            <p:nvPr/>
          </p:nvSpPr>
          <p:spPr>
            <a:xfrm>
              <a:off x="460829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9" name="tx2359"/>
            <p:cNvSpPr/>
            <p:nvPr/>
          </p:nvSpPr>
          <p:spPr>
            <a:xfrm>
              <a:off x="487174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0" name="tx2360"/>
            <p:cNvSpPr/>
            <p:nvPr/>
          </p:nvSpPr>
          <p:spPr>
            <a:xfrm>
              <a:off x="513519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61" name="tx2361"/>
            <p:cNvSpPr/>
            <p:nvPr/>
          </p:nvSpPr>
          <p:spPr>
            <a:xfrm>
              <a:off x="539864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62" name="tx2362"/>
            <p:cNvSpPr/>
            <p:nvPr/>
          </p:nvSpPr>
          <p:spPr>
            <a:xfrm>
              <a:off x="566209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63" name="tx2363"/>
            <p:cNvSpPr/>
            <p:nvPr/>
          </p:nvSpPr>
          <p:spPr>
            <a:xfrm>
              <a:off x="592554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64" name="tx2364"/>
            <p:cNvSpPr/>
            <p:nvPr/>
          </p:nvSpPr>
          <p:spPr>
            <a:xfrm>
              <a:off x="6188997"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65" name="tx2365"/>
            <p:cNvSpPr/>
            <p:nvPr/>
          </p:nvSpPr>
          <p:spPr>
            <a:xfrm>
              <a:off x="645244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6" name="tx2366"/>
            <p:cNvSpPr/>
            <p:nvPr/>
          </p:nvSpPr>
          <p:spPr>
            <a:xfrm>
              <a:off x="671589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7" name="tx2367"/>
            <p:cNvSpPr/>
            <p:nvPr/>
          </p:nvSpPr>
          <p:spPr>
            <a:xfrm>
              <a:off x="697935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68" name="tx2368"/>
            <p:cNvSpPr/>
            <p:nvPr/>
          </p:nvSpPr>
          <p:spPr>
            <a:xfrm>
              <a:off x="724280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69" name="tx2369"/>
            <p:cNvSpPr/>
            <p:nvPr/>
          </p:nvSpPr>
          <p:spPr>
            <a:xfrm>
              <a:off x="750625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0" name="tx2370"/>
            <p:cNvSpPr/>
            <p:nvPr/>
          </p:nvSpPr>
          <p:spPr>
            <a:xfrm>
              <a:off x="776970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71" name="tx2371"/>
            <p:cNvSpPr/>
            <p:nvPr/>
          </p:nvSpPr>
          <p:spPr>
            <a:xfrm>
              <a:off x="803315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72" name="tx2372"/>
            <p:cNvSpPr/>
            <p:nvPr/>
          </p:nvSpPr>
          <p:spPr>
            <a:xfrm>
              <a:off x="829660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73" name="tx2373"/>
            <p:cNvSpPr/>
            <p:nvPr/>
          </p:nvSpPr>
          <p:spPr>
            <a:xfrm>
              <a:off x="856005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74" name="tx2374"/>
            <p:cNvSpPr/>
            <p:nvPr/>
          </p:nvSpPr>
          <p:spPr>
            <a:xfrm>
              <a:off x="197378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5" name="tx2375"/>
            <p:cNvSpPr/>
            <p:nvPr/>
          </p:nvSpPr>
          <p:spPr>
            <a:xfrm>
              <a:off x="223723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76" name="tx2376"/>
            <p:cNvSpPr/>
            <p:nvPr/>
          </p:nvSpPr>
          <p:spPr>
            <a:xfrm>
              <a:off x="250068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7" name="tx2377"/>
            <p:cNvSpPr/>
            <p:nvPr/>
          </p:nvSpPr>
          <p:spPr>
            <a:xfrm>
              <a:off x="276413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8" name="tx2378"/>
            <p:cNvSpPr/>
            <p:nvPr/>
          </p:nvSpPr>
          <p:spPr>
            <a:xfrm>
              <a:off x="302758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9" name="tx2379"/>
            <p:cNvSpPr/>
            <p:nvPr/>
          </p:nvSpPr>
          <p:spPr>
            <a:xfrm>
              <a:off x="329103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0" name="tx2380"/>
            <p:cNvSpPr/>
            <p:nvPr/>
          </p:nvSpPr>
          <p:spPr>
            <a:xfrm>
              <a:off x="355448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81" name="tx2381"/>
            <p:cNvSpPr/>
            <p:nvPr/>
          </p:nvSpPr>
          <p:spPr>
            <a:xfrm>
              <a:off x="381793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2" name="tx2382"/>
            <p:cNvSpPr/>
            <p:nvPr/>
          </p:nvSpPr>
          <p:spPr>
            <a:xfrm>
              <a:off x="408138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3" name="tx2383"/>
            <p:cNvSpPr/>
            <p:nvPr/>
          </p:nvSpPr>
          <p:spPr>
            <a:xfrm>
              <a:off x="434484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4" name="tx2384"/>
            <p:cNvSpPr/>
            <p:nvPr/>
          </p:nvSpPr>
          <p:spPr>
            <a:xfrm>
              <a:off x="460829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5" name="tx2385"/>
            <p:cNvSpPr/>
            <p:nvPr/>
          </p:nvSpPr>
          <p:spPr>
            <a:xfrm>
              <a:off x="487174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6" name="tx2386"/>
            <p:cNvSpPr/>
            <p:nvPr/>
          </p:nvSpPr>
          <p:spPr>
            <a:xfrm>
              <a:off x="513519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87" name="tx2387"/>
            <p:cNvSpPr/>
            <p:nvPr/>
          </p:nvSpPr>
          <p:spPr>
            <a:xfrm>
              <a:off x="539864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8" name="tx2388"/>
            <p:cNvSpPr/>
            <p:nvPr/>
          </p:nvSpPr>
          <p:spPr>
            <a:xfrm>
              <a:off x="566209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9" name="tx2389"/>
            <p:cNvSpPr/>
            <p:nvPr/>
          </p:nvSpPr>
          <p:spPr>
            <a:xfrm>
              <a:off x="592554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0" name="tx2390"/>
            <p:cNvSpPr/>
            <p:nvPr/>
          </p:nvSpPr>
          <p:spPr>
            <a:xfrm>
              <a:off x="6188997"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91" name="tx2391"/>
            <p:cNvSpPr/>
            <p:nvPr/>
          </p:nvSpPr>
          <p:spPr>
            <a:xfrm>
              <a:off x="645244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392" name="tx2392"/>
            <p:cNvSpPr/>
            <p:nvPr/>
          </p:nvSpPr>
          <p:spPr>
            <a:xfrm>
              <a:off x="671589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3" name="tx2393"/>
            <p:cNvSpPr/>
            <p:nvPr/>
          </p:nvSpPr>
          <p:spPr>
            <a:xfrm>
              <a:off x="697935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94" name="tx2394"/>
            <p:cNvSpPr/>
            <p:nvPr/>
          </p:nvSpPr>
          <p:spPr>
            <a:xfrm>
              <a:off x="724280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95" name="tx2395"/>
            <p:cNvSpPr/>
            <p:nvPr/>
          </p:nvSpPr>
          <p:spPr>
            <a:xfrm>
              <a:off x="750625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6" name="tx2396"/>
            <p:cNvSpPr/>
            <p:nvPr/>
          </p:nvSpPr>
          <p:spPr>
            <a:xfrm>
              <a:off x="776970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97" name="tx2397"/>
            <p:cNvSpPr/>
            <p:nvPr/>
          </p:nvSpPr>
          <p:spPr>
            <a:xfrm>
              <a:off x="803315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98" name="tx2398"/>
            <p:cNvSpPr/>
            <p:nvPr/>
          </p:nvSpPr>
          <p:spPr>
            <a:xfrm>
              <a:off x="829660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99" name="tx2399"/>
            <p:cNvSpPr/>
            <p:nvPr/>
          </p:nvSpPr>
          <p:spPr>
            <a:xfrm>
              <a:off x="856005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400" name="tx2400"/>
            <p:cNvSpPr/>
            <p:nvPr/>
          </p:nvSpPr>
          <p:spPr>
            <a:xfrm>
              <a:off x="197378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1" name="tx2401"/>
            <p:cNvSpPr/>
            <p:nvPr/>
          </p:nvSpPr>
          <p:spPr>
            <a:xfrm>
              <a:off x="223723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2" name="tx2402"/>
            <p:cNvSpPr/>
            <p:nvPr/>
          </p:nvSpPr>
          <p:spPr>
            <a:xfrm>
              <a:off x="250068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3" name="tx2403"/>
            <p:cNvSpPr/>
            <p:nvPr/>
          </p:nvSpPr>
          <p:spPr>
            <a:xfrm>
              <a:off x="276413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04" name="tx2404"/>
            <p:cNvSpPr/>
            <p:nvPr/>
          </p:nvSpPr>
          <p:spPr>
            <a:xfrm>
              <a:off x="302758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05" name="tx2405"/>
            <p:cNvSpPr/>
            <p:nvPr/>
          </p:nvSpPr>
          <p:spPr>
            <a:xfrm>
              <a:off x="329103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6" name="tx2406"/>
            <p:cNvSpPr/>
            <p:nvPr/>
          </p:nvSpPr>
          <p:spPr>
            <a:xfrm>
              <a:off x="355448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7" name="tx2407"/>
            <p:cNvSpPr/>
            <p:nvPr/>
          </p:nvSpPr>
          <p:spPr>
            <a:xfrm>
              <a:off x="381793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8" name="tx2408"/>
            <p:cNvSpPr/>
            <p:nvPr/>
          </p:nvSpPr>
          <p:spPr>
            <a:xfrm>
              <a:off x="408138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9" name="tx2409"/>
            <p:cNvSpPr/>
            <p:nvPr/>
          </p:nvSpPr>
          <p:spPr>
            <a:xfrm>
              <a:off x="434484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0" name="tx2410"/>
            <p:cNvSpPr/>
            <p:nvPr/>
          </p:nvSpPr>
          <p:spPr>
            <a:xfrm>
              <a:off x="460829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1" name="tx2411"/>
            <p:cNvSpPr/>
            <p:nvPr/>
          </p:nvSpPr>
          <p:spPr>
            <a:xfrm>
              <a:off x="487174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2" name="tx2412"/>
            <p:cNvSpPr/>
            <p:nvPr/>
          </p:nvSpPr>
          <p:spPr>
            <a:xfrm>
              <a:off x="513519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3" name="tx2413"/>
            <p:cNvSpPr/>
            <p:nvPr/>
          </p:nvSpPr>
          <p:spPr>
            <a:xfrm>
              <a:off x="539864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4" name="tx2414"/>
            <p:cNvSpPr/>
            <p:nvPr/>
          </p:nvSpPr>
          <p:spPr>
            <a:xfrm>
              <a:off x="566209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5" name="tx2415"/>
            <p:cNvSpPr/>
            <p:nvPr/>
          </p:nvSpPr>
          <p:spPr>
            <a:xfrm>
              <a:off x="592554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6" name="tx2416"/>
            <p:cNvSpPr/>
            <p:nvPr/>
          </p:nvSpPr>
          <p:spPr>
            <a:xfrm>
              <a:off x="6188997"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7" name="tx2417"/>
            <p:cNvSpPr/>
            <p:nvPr/>
          </p:nvSpPr>
          <p:spPr>
            <a:xfrm>
              <a:off x="645244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8" name="tx2418"/>
            <p:cNvSpPr/>
            <p:nvPr/>
          </p:nvSpPr>
          <p:spPr>
            <a:xfrm>
              <a:off x="671589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9" name="tx2419"/>
            <p:cNvSpPr/>
            <p:nvPr/>
          </p:nvSpPr>
          <p:spPr>
            <a:xfrm>
              <a:off x="697935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0" name="tx2420"/>
            <p:cNvSpPr/>
            <p:nvPr/>
          </p:nvSpPr>
          <p:spPr>
            <a:xfrm>
              <a:off x="724280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1" name="tx2421"/>
            <p:cNvSpPr/>
            <p:nvPr/>
          </p:nvSpPr>
          <p:spPr>
            <a:xfrm>
              <a:off x="750625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2" name="tx2422"/>
            <p:cNvSpPr/>
            <p:nvPr/>
          </p:nvSpPr>
          <p:spPr>
            <a:xfrm>
              <a:off x="776970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803315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4" name="tx2424"/>
            <p:cNvSpPr/>
            <p:nvPr/>
          </p:nvSpPr>
          <p:spPr>
            <a:xfrm>
              <a:off x="829660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5" name="tx2425"/>
            <p:cNvSpPr/>
            <p:nvPr/>
          </p:nvSpPr>
          <p:spPr>
            <a:xfrm>
              <a:off x="856005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6" name="tx2426"/>
            <p:cNvSpPr/>
            <p:nvPr/>
          </p:nvSpPr>
          <p:spPr>
            <a:xfrm>
              <a:off x="197378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27" name="tx2427"/>
            <p:cNvSpPr/>
            <p:nvPr/>
          </p:nvSpPr>
          <p:spPr>
            <a:xfrm>
              <a:off x="223723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8" name="tx2428"/>
            <p:cNvSpPr/>
            <p:nvPr/>
          </p:nvSpPr>
          <p:spPr>
            <a:xfrm>
              <a:off x="250068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29" name="tx2429"/>
            <p:cNvSpPr/>
            <p:nvPr/>
          </p:nvSpPr>
          <p:spPr>
            <a:xfrm>
              <a:off x="276413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0" name="tx2430"/>
            <p:cNvSpPr/>
            <p:nvPr/>
          </p:nvSpPr>
          <p:spPr>
            <a:xfrm>
              <a:off x="302758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31" name="tx2431"/>
            <p:cNvSpPr/>
            <p:nvPr/>
          </p:nvSpPr>
          <p:spPr>
            <a:xfrm>
              <a:off x="329103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32" name="tx2432"/>
            <p:cNvSpPr/>
            <p:nvPr/>
          </p:nvSpPr>
          <p:spPr>
            <a:xfrm>
              <a:off x="355448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3" name="tx2433"/>
            <p:cNvSpPr/>
            <p:nvPr/>
          </p:nvSpPr>
          <p:spPr>
            <a:xfrm>
              <a:off x="381793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4" name="tx2434"/>
            <p:cNvSpPr/>
            <p:nvPr/>
          </p:nvSpPr>
          <p:spPr>
            <a:xfrm>
              <a:off x="408138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35" name="tx2435"/>
            <p:cNvSpPr/>
            <p:nvPr/>
          </p:nvSpPr>
          <p:spPr>
            <a:xfrm>
              <a:off x="434484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6" name="tx2436"/>
            <p:cNvSpPr/>
            <p:nvPr/>
          </p:nvSpPr>
          <p:spPr>
            <a:xfrm>
              <a:off x="460829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7" name="tx2437"/>
            <p:cNvSpPr/>
            <p:nvPr/>
          </p:nvSpPr>
          <p:spPr>
            <a:xfrm>
              <a:off x="487174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38" name="tx2438"/>
            <p:cNvSpPr/>
            <p:nvPr/>
          </p:nvSpPr>
          <p:spPr>
            <a:xfrm>
              <a:off x="513519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39" name="tx2439"/>
            <p:cNvSpPr/>
            <p:nvPr/>
          </p:nvSpPr>
          <p:spPr>
            <a:xfrm>
              <a:off x="539864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40" name="tx2440"/>
            <p:cNvSpPr/>
            <p:nvPr/>
          </p:nvSpPr>
          <p:spPr>
            <a:xfrm>
              <a:off x="566209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41" name="tx2441"/>
            <p:cNvSpPr/>
            <p:nvPr/>
          </p:nvSpPr>
          <p:spPr>
            <a:xfrm>
              <a:off x="592554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2" name="tx2442"/>
            <p:cNvSpPr/>
            <p:nvPr/>
          </p:nvSpPr>
          <p:spPr>
            <a:xfrm>
              <a:off x="6188997"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43" name="tx2443"/>
            <p:cNvSpPr/>
            <p:nvPr/>
          </p:nvSpPr>
          <p:spPr>
            <a:xfrm>
              <a:off x="645244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44" name="tx2444"/>
            <p:cNvSpPr/>
            <p:nvPr/>
          </p:nvSpPr>
          <p:spPr>
            <a:xfrm>
              <a:off x="671589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45" name="tx2445"/>
            <p:cNvSpPr/>
            <p:nvPr/>
          </p:nvSpPr>
          <p:spPr>
            <a:xfrm>
              <a:off x="697935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46" name="tx2446"/>
            <p:cNvSpPr/>
            <p:nvPr/>
          </p:nvSpPr>
          <p:spPr>
            <a:xfrm>
              <a:off x="724280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47" name="tx2447"/>
            <p:cNvSpPr/>
            <p:nvPr/>
          </p:nvSpPr>
          <p:spPr>
            <a:xfrm>
              <a:off x="750625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48" name="tx2448"/>
            <p:cNvSpPr/>
            <p:nvPr/>
          </p:nvSpPr>
          <p:spPr>
            <a:xfrm>
              <a:off x="776970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49" name="tx2449"/>
            <p:cNvSpPr/>
            <p:nvPr/>
          </p:nvSpPr>
          <p:spPr>
            <a:xfrm>
              <a:off x="803315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50" name="tx2450"/>
            <p:cNvSpPr/>
            <p:nvPr/>
          </p:nvSpPr>
          <p:spPr>
            <a:xfrm>
              <a:off x="829660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1" name="tx2451"/>
            <p:cNvSpPr/>
            <p:nvPr/>
          </p:nvSpPr>
          <p:spPr>
            <a:xfrm>
              <a:off x="856005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2" name="tx2452"/>
            <p:cNvSpPr/>
            <p:nvPr/>
          </p:nvSpPr>
          <p:spPr>
            <a:xfrm>
              <a:off x="197378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3" name="tx2453"/>
            <p:cNvSpPr/>
            <p:nvPr/>
          </p:nvSpPr>
          <p:spPr>
            <a:xfrm>
              <a:off x="223723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54" name="tx2454"/>
            <p:cNvSpPr/>
            <p:nvPr/>
          </p:nvSpPr>
          <p:spPr>
            <a:xfrm>
              <a:off x="250068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5" name="tx2455"/>
            <p:cNvSpPr/>
            <p:nvPr/>
          </p:nvSpPr>
          <p:spPr>
            <a:xfrm>
              <a:off x="276413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6" name="tx2456"/>
            <p:cNvSpPr/>
            <p:nvPr/>
          </p:nvSpPr>
          <p:spPr>
            <a:xfrm>
              <a:off x="302758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7" name="tx2457"/>
            <p:cNvSpPr/>
            <p:nvPr/>
          </p:nvSpPr>
          <p:spPr>
            <a:xfrm>
              <a:off x="329103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58" name="tx2458"/>
            <p:cNvSpPr/>
            <p:nvPr/>
          </p:nvSpPr>
          <p:spPr>
            <a:xfrm>
              <a:off x="355448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9" name="tx2459"/>
            <p:cNvSpPr/>
            <p:nvPr/>
          </p:nvSpPr>
          <p:spPr>
            <a:xfrm>
              <a:off x="381793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0" name="tx2460"/>
            <p:cNvSpPr/>
            <p:nvPr/>
          </p:nvSpPr>
          <p:spPr>
            <a:xfrm>
              <a:off x="408138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1" name="tx2461"/>
            <p:cNvSpPr/>
            <p:nvPr/>
          </p:nvSpPr>
          <p:spPr>
            <a:xfrm>
              <a:off x="434484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2" name="tx2462"/>
            <p:cNvSpPr/>
            <p:nvPr/>
          </p:nvSpPr>
          <p:spPr>
            <a:xfrm>
              <a:off x="460829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3" name="tx2463"/>
            <p:cNvSpPr/>
            <p:nvPr/>
          </p:nvSpPr>
          <p:spPr>
            <a:xfrm>
              <a:off x="487174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64" name="tx2464"/>
            <p:cNvSpPr/>
            <p:nvPr/>
          </p:nvSpPr>
          <p:spPr>
            <a:xfrm>
              <a:off x="513519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65" name="tx2465"/>
            <p:cNvSpPr/>
            <p:nvPr/>
          </p:nvSpPr>
          <p:spPr>
            <a:xfrm>
              <a:off x="539864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6" name="tx2466"/>
            <p:cNvSpPr/>
            <p:nvPr/>
          </p:nvSpPr>
          <p:spPr>
            <a:xfrm>
              <a:off x="566209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7" name="tx2467"/>
            <p:cNvSpPr/>
            <p:nvPr/>
          </p:nvSpPr>
          <p:spPr>
            <a:xfrm>
              <a:off x="592554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8" name="tx2468"/>
            <p:cNvSpPr/>
            <p:nvPr/>
          </p:nvSpPr>
          <p:spPr>
            <a:xfrm>
              <a:off x="6188997"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9" name="tx2469"/>
            <p:cNvSpPr/>
            <p:nvPr/>
          </p:nvSpPr>
          <p:spPr>
            <a:xfrm>
              <a:off x="645244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0" name="tx2470"/>
            <p:cNvSpPr/>
            <p:nvPr/>
          </p:nvSpPr>
          <p:spPr>
            <a:xfrm>
              <a:off x="671589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1" name="tx2471"/>
            <p:cNvSpPr/>
            <p:nvPr/>
          </p:nvSpPr>
          <p:spPr>
            <a:xfrm>
              <a:off x="697935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72" name="tx2472"/>
            <p:cNvSpPr/>
            <p:nvPr/>
          </p:nvSpPr>
          <p:spPr>
            <a:xfrm>
              <a:off x="724280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3" name="tx2473"/>
            <p:cNvSpPr/>
            <p:nvPr/>
          </p:nvSpPr>
          <p:spPr>
            <a:xfrm>
              <a:off x="750625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74" name="tx2474"/>
            <p:cNvSpPr/>
            <p:nvPr/>
          </p:nvSpPr>
          <p:spPr>
            <a:xfrm>
              <a:off x="776970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5" name="tx2475"/>
            <p:cNvSpPr/>
            <p:nvPr/>
          </p:nvSpPr>
          <p:spPr>
            <a:xfrm>
              <a:off x="803315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76" name="tx2476"/>
            <p:cNvSpPr/>
            <p:nvPr/>
          </p:nvSpPr>
          <p:spPr>
            <a:xfrm>
              <a:off x="829660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77" name="tx2477"/>
            <p:cNvSpPr/>
            <p:nvPr/>
          </p:nvSpPr>
          <p:spPr>
            <a:xfrm>
              <a:off x="856005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78" name="tx2478"/>
            <p:cNvSpPr/>
            <p:nvPr/>
          </p:nvSpPr>
          <p:spPr>
            <a:xfrm>
              <a:off x="197378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9" name="tx2479"/>
            <p:cNvSpPr/>
            <p:nvPr/>
          </p:nvSpPr>
          <p:spPr>
            <a:xfrm>
              <a:off x="223723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0" name="tx2480"/>
            <p:cNvSpPr/>
            <p:nvPr/>
          </p:nvSpPr>
          <p:spPr>
            <a:xfrm>
              <a:off x="250068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1" name="tx2481"/>
            <p:cNvSpPr/>
            <p:nvPr/>
          </p:nvSpPr>
          <p:spPr>
            <a:xfrm>
              <a:off x="276413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2" name="tx2482"/>
            <p:cNvSpPr/>
            <p:nvPr/>
          </p:nvSpPr>
          <p:spPr>
            <a:xfrm>
              <a:off x="302758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3" name="tx2483"/>
            <p:cNvSpPr/>
            <p:nvPr/>
          </p:nvSpPr>
          <p:spPr>
            <a:xfrm>
              <a:off x="329103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4" name="tx2484"/>
            <p:cNvSpPr/>
            <p:nvPr/>
          </p:nvSpPr>
          <p:spPr>
            <a:xfrm>
              <a:off x="355448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5" name="tx2485"/>
            <p:cNvSpPr/>
            <p:nvPr/>
          </p:nvSpPr>
          <p:spPr>
            <a:xfrm>
              <a:off x="381793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6" name="tx2486"/>
            <p:cNvSpPr/>
            <p:nvPr/>
          </p:nvSpPr>
          <p:spPr>
            <a:xfrm>
              <a:off x="408138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7" name="tx2487"/>
            <p:cNvSpPr/>
            <p:nvPr/>
          </p:nvSpPr>
          <p:spPr>
            <a:xfrm>
              <a:off x="434484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8" name="tx2488"/>
            <p:cNvSpPr/>
            <p:nvPr/>
          </p:nvSpPr>
          <p:spPr>
            <a:xfrm>
              <a:off x="460829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9" name="tx2489"/>
            <p:cNvSpPr/>
            <p:nvPr/>
          </p:nvSpPr>
          <p:spPr>
            <a:xfrm>
              <a:off x="487174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0" name="tx2490"/>
            <p:cNvSpPr/>
            <p:nvPr/>
          </p:nvSpPr>
          <p:spPr>
            <a:xfrm>
              <a:off x="513519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91" name="tx2491"/>
            <p:cNvSpPr/>
            <p:nvPr/>
          </p:nvSpPr>
          <p:spPr>
            <a:xfrm>
              <a:off x="539864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92" name="tx2492"/>
            <p:cNvSpPr/>
            <p:nvPr/>
          </p:nvSpPr>
          <p:spPr>
            <a:xfrm>
              <a:off x="566209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3" name="tx2493"/>
            <p:cNvSpPr/>
            <p:nvPr/>
          </p:nvSpPr>
          <p:spPr>
            <a:xfrm>
              <a:off x="592554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4" name="tx2494"/>
            <p:cNvSpPr/>
            <p:nvPr/>
          </p:nvSpPr>
          <p:spPr>
            <a:xfrm>
              <a:off x="6188997"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5" name="tx2495"/>
            <p:cNvSpPr/>
            <p:nvPr/>
          </p:nvSpPr>
          <p:spPr>
            <a:xfrm>
              <a:off x="645244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6" name="tx2496"/>
            <p:cNvSpPr/>
            <p:nvPr/>
          </p:nvSpPr>
          <p:spPr>
            <a:xfrm>
              <a:off x="671589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7" name="tx2497"/>
            <p:cNvSpPr/>
            <p:nvPr/>
          </p:nvSpPr>
          <p:spPr>
            <a:xfrm>
              <a:off x="697935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8" name="tx2498"/>
            <p:cNvSpPr/>
            <p:nvPr/>
          </p:nvSpPr>
          <p:spPr>
            <a:xfrm>
              <a:off x="724280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9" name="tx2499"/>
            <p:cNvSpPr/>
            <p:nvPr/>
          </p:nvSpPr>
          <p:spPr>
            <a:xfrm>
              <a:off x="750625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0" name="tx2500"/>
            <p:cNvSpPr/>
            <p:nvPr/>
          </p:nvSpPr>
          <p:spPr>
            <a:xfrm>
              <a:off x="776970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01" name="tx2501"/>
            <p:cNvSpPr/>
            <p:nvPr/>
          </p:nvSpPr>
          <p:spPr>
            <a:xfrm>
              <a:off x="803315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2" name="tx2502"/>
            <p:cNvSpPr/>
            <p:nvPr/>
          </p:nvSpPr>
          <p:spPr>
            <a:xfrm>
              <a:off x="829660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3" name="tx2503"/>
            <p:cNvSpPr/>
            <p:nvPr/>
          </p:nvSpPr>
          <p:spPr>
            <a:xfrm>
              <a:off x="856005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4" name="tx2504"/>
            <p:cNvSpPr/>
            <p:nvPr/>
          </p:nvSpPr>
          <p:spPr>
            <a:xfrm>
              <a:off x="197378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05" name="tx2505"/>
            <p:cNvSpPr/>
            <p:nvPr/>
          </p:nvSpPr>
          <p:spPr>
            <a:xfrm>
              <a:off x="223723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06" name="tx2506"/>
            <p:cNvSpPr/>
            <p:nvPr/>
          </p:nvSpPr>
          <p:spPr>
            <a:xfrm>
              <a:off x="250068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7" name="tx2507"/>
            <p:cNvSpPr/>
            <p:nvPr/>
          </p:nvSpPr>
          <p:spPr>
            <a:xfrm>
              <a:off x="276413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8" name="tx2508"/>
            <p:cNvSpPr/>
            <p:nvPr/>
          </p:nvSpPr>
          <p:spPr>
            <a:xfrm>
              <a:off x="302758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9" name="tx2509"/>
            <p:cNvSpPr/>
            <p:nvPr/>
          </p:nvSpPr>
          <p:spPr>
            <a:xfrm>
              <a:off x="329103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0" name="tx2510"/>
            <p:cNvSpPr/>
            <p:nvPr/>
          </p:nvSpPr>
          <p:spPr>
            <a:xfrm>
              <a:off x="355448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1" name="tx2511"/>
            <p:cNvSpPr/>
            <p:nvPr/>
          </p:nvSpPr>
          <p:spPr>
            <a:xfrm>
              <a:off x="381793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2" name="tx2512"/>
            <p:cNvSpPr/>
            <p:nvPr/>
          </p:nvSpPr>
          <p:spPr>
            <a:xfrm>
              <a:off x="408138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13" name="tx2513"/>
            <p:cNvSpPr/>
            <p:nvPr/>
          </p:nvSpPr>
          <p:spPr>
            <a:xfrm>
              <a:off x="434484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4" name="tx2514"/>
            <p:cNvSpPr/>
            <p:nvPr/>
          </p:nvSpPr>
          <p:spPr>
            <a:xfrm>
              <a:off x="460829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5" name="tx2515"/>
            <p:cNvSpPr/>
            <p:nvPr/>
          </p:nvSpPr>
          <p:spPr>
            <a:xfrm>
              <a:off x="487174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6" name="tx2516"/>
            <p:cNvSpPr/>
            <p:nvPr/>
          </p:nvSpPr>
          <p:spPr>
            <a:xfrm>
              <a:off x="513519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7" name="tx2517"/>
            <p:cNvSpPr/>
            <p:nvPr/>
          </p:nvSpPr>
          <p:spPr>
            <a:xfrm>
              <a:off x="539864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8" name="tx2518"/>
            <p:cNvSpPr/>
            <p:nvPr/>
          </p:nvSpPr>
          <p:spPr>
            <a:xfrm>
              <a:off x="566209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9" name="tx2519"/>
            <p:cNvSpPr/>
            <p:nvPr/>
          </p:nvSpPr>
          <p:spPr>
            <a:xfrm>
              <a:off x="592554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0" name="tx2520"/>
            <p:cNvSpPr/>
            <p:nvPr/>
          </p:nvSpPr>
          <p:spPr>
            <a:xfrm>
              <a:off x="6188997"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1" name="tx2521"/>
            <p:cNvSpPr/>
            <p:nvPr/>
          </p:nvSpPr>
          <p:spPr>
            <a:xfrm>
              <a:off x="645244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2" name="tx2522"/>
            <p:cNvSpPr/>
            <p:nvPr/>
          </p:nvSpPr>
          <p:spPr>
            <a:xfrm>
              <a:off x="671589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23" name="tx2523"/>
            <p:cNvSpPr/>
            <p:nvPr/>
          </p:nvSpPr>
          <p:spPr>
            <a:xfrm>
              <a:off x="697935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4" name="tx2524"/>
            <p:cNvSpPr/>
            <p:nvPr/>
          </p:nvSpPr>
          <p:spPr>
            <a:xfrm>
              <a:off x="724280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5" name="tx2525"/>
            <p:cNvSpPr/>
            <p:nvPr/>
          </p:nvSpPr>
          <p:spPr>
            <a:xfrm>
              <a:off x="750625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526" name="tx2526"/>
            <p:cNvSpPr/>
            <p:nvPr/>
          </p:nvSpPr>
          <p:spPr>
            <a:xfrm>
              <a:off x="776970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27" name="tx2527"/>
            <p:cNvSpPr/>
            <p:nvPr/>
          </p:nvSpPr>
          <p:spPr>
            <a:xfrm>
              <a:off x="803315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528" name="tx2528"/>
            <p:cNvSpPr/>
            <p:nvPr/>
          </p:nvSpPr>
          <p:spPr>
            <a:xfrm>
              <a:off x="829660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29" name="tx2529"/>
            <p:cNvSpPr/>
            <p:nvPr/>
          </p:nvSpPr>
          <p:spPr>
            <a:xfrm>
              <a:off x="856005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530" name="tx2530"/>
            <p:cNvSpPr/>
            <p:nvPr/>
          </p:nvSpPr>
          <p:spPr>
            <a:xfrm>
              <a:off x="197378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1" name="tx2531"/>
            <p:cNvSpPr/>
            <p:nvPr/>
          </p:nvSpPr>
          <p:spPr>
            <a:xfrm>
              <a:off x="223723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2" name="tx2532"/>
            <p:cNvSpPr/>
            <p:nvPr/>
          </p:nvSpPr>
          <p:spPr>
            <a:xfrm>
              <a:off x="250068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3" name="tx2533"/>
            <p:cNvSpPr/>
            <p:nvPr/>
          </p:nvSpPr>
          <p:spPr>
            <a:xfrm>
              <a:off x="276413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4" name="tx2534"/>
            <p:cNvSpPr/>
            <p:nvPr/>
          </p:nvSpPr>
          <p:spPr>
            <a:xfrm>
              <a:off x="302758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5" name="tx2535"/>
            <p:cNvSpPr/>
            <p:nvPr/>
          </p:nvSpPr>
          <p:spPr>
            <a:xfrm>
              <a:off x="329103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6" name="tx2536"/>
            <p:cNvSpPr/>
            <p:nvPr/>
          </p:nvSpPr>
          <p:spPr>
            <a:xfrm>
              <a:off x="355448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7" name="tx2537"/>
            <p:cNvSpPr/>
            <p:nvPr/>
          </p:nvSpPr>
          <p:spPr>
            <a:xfrm>
              <a:off x="381793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38" name="tx2538"/>
            <p:cNvSpPr/>
            <p:nvPr/>
          </p:nvSpPr>
          <p:spPr>
            <a:xfrm>
              <a:off x="408138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9" name="tx2539"/>
            <p:cNvSpPr/>
            <p:nvPr/>
          </p:nvSpPr>
          <p:spPr>
            <a:xfrm>
              <a:off x="434484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0" name="tx2540"/>
            <p:cNvSpPr/>
            <p:nvPr/>
          </p:nvSpPr>
          <p:spPr>
            <a:xfrm>
              <a:off x="460829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1" name="tx2541"/>
            <p:cNvSpPr/>
            <p:nvPr/>
          </p:nvSpPr>
          <p:spPr>
            <a:xfrm>
              <a:off x="487174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2" name="tx2542"/>
            <p:cNvSpPr/>
            <p:nvPr/>
          </p:nvSpPr>
          <p:spPr>
            <a:xfrm>
              <a:off x="513519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3" name="tx2543"/>
            <p:cNvSpPr/>
            <p:nvPr/>
          </p:nvSpPr>
          <p:spPr>
            <a:xfrm>
              <a:off x="539864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4" name="tx2544"/>
            <p:cNvSpPr/>
            <p:nvPr/>
          </p:nvSpPr>
          <p:spPr>
            <a:xfrm>
              <a:off x="566209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5" name="tx2545"/>
            <p:cNvSpPr/>
            <p:nvPr/>
          </p:nvSpPr>
          <p:spPr>
            <a:xfrm>
              <a:off x="592554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6" name="tx2546"/>
            <p:cNvSpPr/>
            <p:nvPr/>
          </p:nvSpPr>
          <p:spPr>
            <a:xfrm>
              <a:off x="6188997"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7" name="tx2547"/>
            <p:cNvSpPr/>
            <p:nvPr/>
          </p:nvSpPr>
          <p:spPr>
            <a:xfrm>
              <a:off x="645244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8" name="tx2548"/>
            <p:cNvSpPr/>
            <p:nvPr/>
          </p:nvSpPr>
          <p:spPr>
            <a:xfrm>
              <a:off x="671589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9" name="tx2549"/>
            <p:cNvSpPr/>
            <p:nvPr/>
          </p:nvSpPr>
          <p:spPr>
            <a:xfrm>
              <a:off x="697935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0" name="tx2550"/>
            <p:cNvSpPr/>
            <p:nvPr/>
          </p:nvSpPr>
          <p:spPr>
            <a:xfrm>
              <a:off x="724280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1" name="tx2551"/>
            <p:cNvSpPr/>
            <p:nvPr/>
          </p:nvSpPr>
          <p:spPr>
            <a:xfrm>
              <a:off x="750625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2" name="tx2552"/>
            <p:cNvSpPr/>
            <p:nvPr/>
          </p:nvSpPr>
          <p:spPr>
            <a:xfrm>
              <a:off x="776970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3" name="tx2553"/>
            <p:cNvSpPr/>
            <p:nvPr/>
          </p:nvSpPr>
          <p:spPr>
            <a:xfrm>
              <a:off x="803315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4" name="tx2554"/>
            <p:cNvSpPr/>
            <p:nvPr/>
          </p:nvSpPr>
          <p:spPr>
            <a:xfrm>
              <a:off x="829660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5" name="tx2555"/>
            <p:cNvSpPr/>
            <p:nvPr/>
          </p:nvSpPr>
          <p:spPr>
            <a:xfrm>
              <a:off x="856005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56" name="tx2556"/>
            <p:cNvSpPr/>
            <p:nvPr/>
          </p:nvSpPr>
          <p:spPr>
            <a:xfrm>
              <a:off x="197378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7" name="tx2557"/>
            <p:cNvSpPr/>
            <p:nvPr/>
          </p:nvSpPr>
          <p:spPr>
            <a:xfrm>
              <a:off x="223723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8" name="tx2558"/>
            <p:cNvSpPr/>
            <p:nvPr/>
          </p:nvSpPr>
          <p:spPr>
            <a:xfrm>
              <a:off x="250068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59" name="tx2559"/>
            <p:cNvSpPr/>
            <p:nvPr/>
          </p:nvSpPr>
          <p:spPr>
            <a:xfrm>
              <a:off x="276413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0" name="tx2560"/>
            <p:cNvSpPr/>
            <p:nvPr/>
          </p:nvSpPr>
          <p:spPr>
            <a:xfrm>
              <a:off x="302758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561" name="tx2561"/>
            <p:cNvSpPr/>
            <p:nvPr/>
          </p:nvSpPr>
          <p:spPr>
            <a:xfrm>
              <a:off x="329103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2" name="tx2562"/>
            <p:cNvSpPr/>
            <p:nvPr/>
          </p:nvSpPr>
          <p:spPr>
            <a:xfrm>
              <a:off x="355448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3" name="tx2563"/>
            <p:cNvSpPr/>
            <p:nvPr/>
          </p:nvSpPr>
          <p:spPr>
            <a:xfrm>
              <a:off x="381793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4" name="tx2564"/>
            <p:cNvSpPr/>
            <p:nvPr/>
          </p:nvSpPr>
          <p:spPr>
            <a:xfrm>
              <a:off x="408138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5" name="tx2565"/>
            <p:cNvSpPr/>
            <p:nvPr/>
          </p:nvSpPr>
          <p:spPr>
            <a:xfrm>
              <a:off x="434484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6" name="tx2566"/>
            <p:cNvSpPr/>
            <p:nvPr/>
          </p:nvSpPr>
          <p:spPr>
            <a:xfrm>
              <a:off x="460829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7" name="tx2567"/>
            <p:cNvSpPr/>
            <p:nvPr/>
          </p:nvSpPr>
          <p:spPr>
            <a:xfrm>
              <a:off x="487174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8" name="tx2568"/>
            <p:cNvSpPr/>
            <p:nvPr/>
          </p:nvSpPr>
          <p:spPr>
            <a:xfrm>
              <a:off x="513519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9" name="tx2569"/>
            <p:cNvSpPr/>
            <p:nvPr/>
          </p:nvSpPr>
          <p:spPr>
            <a:xfrm>
              <a:off x="539864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0" name="tx2570"/>
            <p:cNvSpPr/>
            <p:nvPr/>
          </p:nvSpPr>
          <p:spPr>
            <a:xfrm>
              <a:off x="566209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1" name="tx2571"/>
            <p:cNvSpPr/>
            <p:nvPr/>
          </p:nvSpPr>
          <p:spPr>
            <a:xfrm>
              <a:off x="592554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2" name="tx2572"/>
            <p:cNvSpPr/>
            <p:nvPr/>
          </p:nvSpPr>
          <p:spPr>
            <a:xfrm>
              <a:off x="6188997"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3" name="tx2573"/>
            <p:cNvSpPr/>
            <p:nvPr/>
          </p:nvSpPr>
          <p:spPr>
            <a:xfrm>
              <a:off x="645244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4" name="tx2574"/>
            <p:cNvSpPr/>
            <p:nvPr/>
          </p:nvSpPr>
          <p:spPr>
            <a:xfrm>
              <a:off x="671589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5" name="tx2575"/>
            <p:cNvSpPr/>
            <p:nvPr/>
          </p:nvSpPr>
          <p:spPr>
            <a:xfrm>
              <a:off x="697935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6" name="tx2576"/>
            <p:cNvSpPr/>
            <p:nvPr/>
          </p:nvSpPr>
          <p:spPr>
            <a:xfrm>
              <a:off x="724280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7" name="tx2577"/>
            <p:cNvSpPr/>
            <p:nvPr/>
          </p:nvSpPr>
          <p:spPr>
            <a:xfrm>
              <a:off x="750625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78" name="tx2578"/>
            <p:cNvSpPr/>
            <p:nvPr/>
          </p:nvSpPr>
          <p:spPr>
            <a:xfrm>
              <a:off x="776970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79" name="tx2579"/>
            <p:cNvSpPr/>
            <p:nvPr/>
          </p:nvSpPr>
          <p:spPr>
            <a:xfrm>
              <a:off x="803315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80" name="tx2580"/>
            <p:cNvSpPr/>
            <p:nvPr/>
          </p:nvSpPr>
          <p:spPr>
            <a:xfrm>
              <a:off x="829660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81" name="tx2581"/>
            <p:cNvSpPr/>
            <p:nvPr/>
          </p:nvSpPr>
          <p:spPr>
            <a:xfrm>
              <a:off x="856005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82" name="tx2582"/>
            <p:cNvSpPr/>
            <p:nvPr/>
          </p:nvSpPr>
          <p:spPr>
            <a:xfrm>
              <a:off x="197378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3" name="tx2583"/>
            <p:cNvSpPr/>
            <p:nvPr/>
          </p:nvSpPr>
          <p:spPr>
            <a:xfrm>
              <a:off x="223723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4" name="tx2584"/>
            <p:cNvSpPr/>
            <p:nvPr/>
          </p:nvSpPr>
          <p:spPr>
            <a:xfrm>
              <a:off x="250068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5" name="tx2585"/>
            <p:cNvSpPr/>
            <p:nvPr/>
          </p:nvSpPr>
          <p:spPr>
            <a:xfrm>
              <a:off x="276413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6" name="tx2586"/>
            <p:cNvSpPr/>
            <p:nvPr/>
          </p:nvSpPr>
          <p:spPr>
            <a:xfrm>
              <a:off x="302758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87" name="tx2587"/>
            <p:cNvSpPr/>
            <p:nvPr/>
          </p:nvSpPr>
          <p:spPr>
            <a:xfrm>
              <a:off x="329103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88" name="tx2588"/>
            <p:cNvSpPr/>
            <p:nvPr/>
          </p:nvSpPr>
          <p:spPr>
            <a:xfrm>
              <a:off x="355448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89" name="tx2589"/>
            <p:cNvSpPr/>
            <p:nvPr/>
          </p:nvSpPr>
          <p:spPr>
            <a:xfrm>
              <a:off x="381793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0" name="tx2590"/>
            <p:cNvSpPr/>
            <p:nvPr/>
          </p:nvSpPr>
          <p:spPr>
            <a:xfrm>
              <a:off x="408138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1" name="tx2591"/>
            <p:cNvSpPr/>
            <p:nvPr/>
          </p:nvSpPr>
          <p:spPr>
            <a:xfrm>
              <a:off x="434484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2" name="tx2592"/>
            <p:cNvSpPr/>
            <p:nvPr/>
          </p:nvSpPr>
          <p:spPr>
            <a:xfrm>
              <a:off x="460829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3" name="tx2593"/>
            <p:cNvSpPr/>
            <p:nvPr/>
          </p:nvSpPr>
          <p:spPr>
            <a:xfrm>
              <a:off x="487174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4" name="tx2594"/>
            <p:cNvSpPr/>
            <p:nvPr/>
          </p:nvSpPr>
          <p:spPr>
            <a:xfrm>
              <a:off x="513519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5" name="tx2595"/>
            <p:cNvSpPr/>
            <p:nvPr/>
          </p:nvSpPr>
          <p:spPr>
            <a:xfrm>
              <a:off x="539864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6" name="tx2596"/>
            <p:cNvSpPr/>
            <p:nvPr/>
          </p:nvSpPr>
          <p:spPr>
            <a:xfrm>
              <a:off x="566209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7" name="tx2597"/>
            <p:cNvSpPr/>
            <p:nvPr/>
          </p:nvSpPr>
          <p:spPr>
            <a:xfrm>
              <a:off x="592554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8" name="tx2598"/>
            <p:cNvSpPr/>
            <p:nvPr/>
          </p:nvSpPr>
          <p:spPr>
            <a:xfrm>
              <a:off x="6188997"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99" name="tx2599"/>
            <p:cNvSpPr/>
            <p:nvPr/>
          </p:nvSpPr>
          <p:spPr>
            <a:xfrm>
              <a:off x="645244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0" name="tx2600"/>
            <p:cNvSpPr/>
            <p:nvPr/>
          </p:nvSpPr>
          <p:spPr>
            <a:xfrm>
              <a:off x="671589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1" name="tx2601"/>
            <p:cNvSpPr/>
            <p:nvPr/>
          </p:nvSpPr>
          <p:spPr>
            <a:xfrm>
              <a:off x="697935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2" name="tx2602"/>
            <p:cNvSpPr/>
            <p:nvPr/>
          </p:nvSpPr>
          <p:spPr>
            <a:xfrm>
              <a:off x="724280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3" name="tx2603"/>
            <p:cNvSpPr/>
            <p:nvPr/>
          </p:nvSpPr>
          <p:spPr>
            <a:xfrm>
              <a:off x="750625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4" name="tx2604"/>
            <p:cNvSpPr/>
            <p:nvPr/>
          </p:nvSpPr>
          <p:spPr>
            <a:xfrm>
              <a:off x="776970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5" name="tx2605"/>
            <p:cNvSpPr/>
            <p:nvPr/>
          </p:nvSpPr>
          <p:spPr>
            <a:xfrm>
              <a:off x="803315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6" name="tx2606"/>
            <p:cNvSpPr/>
            <p:nvPr/>
          </p:nvSpPr>
          <p:spPr>
            <a:xfrm>
              <a:off x="829660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7" name="tx2607"/>
            <p:cNvSpPr/>
            <p:nvPr/>
          </p:nvSpPr>
          <p:spPr>
            <a:xfrm>
              <a:off x="856005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8" name="tx2608"/>
            <p:cNvSpPr/>
            <p:nvPr/>
          </p:nvSpPr>
          <p:spPr>
            <a:xfrm>
              <a:off x="197378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09" name="tx2609"/>
            <p:cNvSpPr/>
            <p:nvPr/>
          </p:nvSpPr>
          <p:spPr>
            <a:xfrm>
              <a:off x="223723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0" name="tx2610"/>
            <p:cNvSpPr/>
            <p:nvPr/>
          </p:nvSpPr>
          <p:spPr>
            <a:xfrm>
              <a:off x="250068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1" name="tx2611"/>
            <p:cNvSpPr/>
            <p:nvPr/>
          </p:nvSpPr>
          <p:spPr>
            <a:xfrm>
              <a:off x="276413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2" name="tx2612"/>
            <p:cNvSpPr/>
            <p:nvPr/>
          </p:nvSpPr>
          <p:spPr>
            <a:xfrm>
              <a:off x="302758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3" name="tx2613"/>
            <p:cNvSpPr/>
            <p:nvPr/>
          </p:nvSpPr>
          <p:spPr>
            <a:xfrm>
              <a:off x="329103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4" name="tx2614"/>
            <p:cNvSpPr/>
            <p:nvPr/>
          </p:nvSpPr>
          <p:spPr>
            <a:xfrm>
              <a:off x="355448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15" name="tx2615"/>
            <p:cNvSpPr/>
            <p:nvPr/>
          </p:nvSpPr>
          <p:spPr>
            <a:xfrm>
              <a:off x="381793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6" name="tx2616"/>
            <p:cNvSpPr/>
            <p:nvPr/>
          </p:nvSpPr>
          <p:spPr>
            <a:xfrm>
              <a:off x="408138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17" name="tx2617"/>
            <p:cNvSpPr/>
            <p:nvPr/>
          </p:nvSpPr>
          <p:spPr>
            <a:xfrm>
              <a:off x="434484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18" name="tx2618"/>
            <p:cNvSpPr/>
            <p:nvPr/>
          </p:nvSpPr>
          <p:spPr>
            <a:xfrm>
              <a:off x="460829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19" name="tx2619"/>
            <p:cNvSpPr/>
            <p:nvPr/>
          </p:nvSpPr>
          <p:spPr>
            <a:xfrm>
              <a:off x="487174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20" name="tx2620"/>
            <p:cNvSpPr/>
            <p:nvPr/>
          </p:nvSpPr>
          <p:spPr>
            <a:xfrm>
              <a:off x="513519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1" name="tx2621"/>
            <p:cNvSpPr/>
            <p:nvPr/>
          </p:nvSpPr>
          <p:spPr>
            <a:xfrm>
              <a:off x="539864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22" name="tx2622"/>
            <p:cNvSpPr/>
            <p:nvPr/>
          </p:nvSpPr>
          <p:spPr>
            <a:xfrm>
              <a:off x="566209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23" name="tx2623"/>
            <p:cNvSpPr/>
            <p:nvPr/>
          </p:nvSpPr>
          <p:spPr>
            <a:xfrm>
              <a:off x="592554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4" name="tx2624"/>
            <p:cNvSpPr/>
            <p:nvPr/>
          </p:nvSpPr>
          <p:spPr>
            <a:xfrm>
              <a:off x="6188997"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5" name="tx2625"/>
            <p:cNvSpPr/>
            <p:nvPr/>
          </p:nvSpPr>
          <p:spPr>
            <a:xfrm>
              <a:off x="645244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26" name="tx2626"/>
            <p:cNvSpPr/>
            <p:nvPr/>
          </p:nvSpPr>
          <p:spPr>
            <a:xfrm>
              <a:off x="671589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7" name="tx2627"/>
            <p:cNvSpPr/>
            <p:nvPr/>
          </p:nvSpPr>
          <p:spPr>
            <a:xfrm>
              <a:off x="697935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28" name="tx2628"/>
            <p:cNvSpPr/>
            <p:nvPr/>
          </p:nvSpPr>
          <p:spPr>
            <a:xfrm>
              <a:off x="724280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9" name="tx2629"/>
            <p:cNvSpPr/>
            <p:nvPr/>
          </p:nvSpPr>
          <p:spPr>
            <a:xfrm>
              <a:off x="750625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0" name="tx2630"/>
            <p:cNvSpPr/>
            <p:nvPr/>
          </p:nvSpPr>
          <p:spPr>
            <a:xfrm>
              <a:off x="776970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1" name="tx2631"/>
            <p:cNvSpPr/>
            <p:nvPr/>
          </p:nvSpPr>
          <p:spPr>
            <a:xfrm>
              <a:off x="803315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32" name="tx2632"/>
            <p:cNvSpPr/>
            <p:nvPr/>
          </p:nvSpPr>
          <p:spPr>
            <a:xfrm>
              <a:off x="829660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3" name="tx2633"/>
            <p:cNvSpPr/>
            <p:nvPr/>
          </p:nvSpPr>
          <p:spPr>
            <a:xfrm>
              <a:off x="856005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34" name="tx2634"/>
            <p:cNvSpPr/>
            <p:nvPr/>
          </p:nvSpPr>
          <p:spPr>
            <a:xfrm>
              <a:off x="197378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5" name="tx2635"/>
            <p:cNvSpPr/>
            <p:nvPr/>
          </p:nvSpPr>
          <p:spPr>
            <a:xfrm>
              <a:off x="223723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36" name="tx2636"/>
            <p:cNvSpPr/>
            <p:nvPr/>
          </p:nvSpPr>
          <p:spPr>
            <a:xfrm>
              <a:off x="250068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37" name="tx2637"/>
            <p:cNvSpPr/>
            <p:nvPr/>
          </p:nvSpPr>
          <p:spPr>
            <a:xfrm>
              <a:off x="276413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38" name="tx2638"/>
            <p:cNvSpPr/>
            <p:nvPr/>
          </p:nvSpPr>
          <p:spPr>
            <a:xfrm>
              <a:off x="302758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9" name="tx2639"/>
            <p:cNvSpPr/>
            <p:nvPr/>
          </p:nvSpPr>
          <p:spPr>
            <a:xfrm>
              <a:off x="329103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0" name="tx2640"/>
            <p:cNvSpPr/>
            <p:nvPr/>
          </p:nvSpPr>
          <p:spPr>
            <a:xfrm>
              <a:off x="355448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1" name="tx2641"/>
            <p:cNvSpPr/>
            <p:nvPr/>
          </p:nvSpPr>
          <p:spPr>
            <a:xfrm>
              <a:off x="381793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2" name="tx2642"/>
            <p:cNvSpPr/>
            <p:nvPr/>
          </p:nvSpPr>
          <p:spPr>
            <a:xfrm>
              <a:off x="408138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3" name="tx2643"/>
            <p:cNvSpPr/>
            <p:nvPr/>
          </p:nvSpPr>
          <p:spPr>
            <a:xfrm>
              <a:off x="434484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4" name="tx2644"/>
            <p:cNvSpPr/>
            <p:nvPr/>
          </p:nvSpPr>
          <p:spPr>
            <a:xfrm>
              <a:off x="460829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45" name="tx2645"/>
            <p:cNvSpPr/>
            <p:nvPr/>
          </p:nvSpPr>
          <p:spPr>
            <a:xfrm>
              <a:off x="487174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6" name="tx2646"/>
            <p:cNvSpPr/>
            <p:nvPr/>
          </p:nvSpPr>
          <p:spPr>
            <a:xfrm>
              <a:off x="513519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47" name="tx2647"/>
            <p:cNvSpPr/>
            <p:nvPr/>
          </p:nvSpPr>
          <p:spPr>
            <a:xfrm>
              <a:off x="539864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8" name="tx2648"/>
            <p:cNvSpPr/>
            <p:nvPr/>
          </p:nvSpPr>
          <p:spPr>
            <a:xfrm>
              <a:off x="566209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49" name="tx2649"/>
            <p:cNvSpPr/>
            <p:nvPr/>
          </p:nvSpPr>
          <p:spPr>
            <a:xfrm>
              <a:off x="592554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0" name="tx2650"/>
            <p:cNvSpPr/>
            <p:nvPr/>
          </p:nvSpPr>
          <p:spPr>
            <a:xfrm>
              <a:off x="6188997"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1" name="tx2651"/>
            <p:cNvSpPr/>
            <p:nvPr/>
          </p:nvSpPr>
          <p:spPr>
            <a:xfrm>
              <a:off x="645244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2" name="tx2652"/>
            <p:cNvSpPr/>
            <p:nvPr/>
          </p:nvSpPr>
          <p:spPr>
            <a:xfrm>
              <a:off x="671589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3" name="tx2653"/>
            <p:cNvSpPr/>
            <p:nvPr/>
          </p:nvSpPr>
          <p:spPr>
            <a:xfrm>
              <a:off x="697935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4" name="tx2654"/>
            <p:cNvSpPr/>
            <p:nvPr/>
          </p:nvSpPr>
          <p:spPr>
            <a:xfrm>
              <a:off x="724280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5" name="tx2655"/>
            <p:cNvSpPr/>
            <p:nvPr/>
          </p:nvSpPr>
          <p:spPr>
            <a:xfrm>
              <a:off x="750625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6" name="tx2656"/>
            <p:cNvSpPr/>
            <p:nvPr/>
          </p:nvSpPr>
          <p:spPr>
            <a:xfrm>
              <a:off x="776970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7" name="tx2657"/>
            <p:cNvSpPr/>
            <p:nvPr/>
          </p:nvSpPr>
          <p:spPr>
            <a:xfrm>
              <a:off x="803315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8" name="tx2658"/>
            <p:cNvSpPr/>
            <p:nvPr/>
          </p:nvSpPr>
          <p:spPr>
            <a:xfrm>
              <a:off x="829660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9" name="tx2659"/>
            <p:cNvSpPr/>
            <p:nvPr/>
          </p:nvSpPr>
          <p:spPr>
            <a:xfrm>
              <a:off x="856005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60" name="tx2660"/>
            <p:cNvSpPr/>
            <p:nvPr/>
          </p:nvSpPr>
          <p:spPr>
            <a:xfrm>
              <a:off x="197378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61" name="tx2661"/>
            <p:cNvSpPr/>
            <p:nvPr/>
          </p:nvSpPr>
          <p:spPr>
            <a:xfrm>
              <a:off x="223723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62" name="tx2662"/>
            <p:cNvSpPr/>
            <p:nvPr/>
          </p:nvSpPr>
          <p:spPr>
            <a:xfrm>
              <a:off x="250068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663" name="tx2663"/>
            <p:cNvSpPr/>
            <p:nvPr/>
          </p:nvSpPr>
          <p:spPr>
            <a:xfrm>
              <a:off x="276413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2664" name="tx2664"/>
            <p:cNvSpPr/>
            <p:nvPr/>
          </p:nvSpPr>
          <p:spPr>
            <a:xfrm>
              <a:off x="302758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65" name="tx2665"/>
            <p:cNvSpPr/>
            <p:nvPr/>
          </p:nvSpPr>
          <p:spPr>
            <a:xfrm>
              <a:off x="329103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66" name="tx2666"/>
            <p:cNvSpPr/>
            <p:nvPr/>
          </p:nvSpPr>
          <p:spPr>
            <a:xfrm>
              <a:off x="355448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67" name="tx2667"/>
            <p:cNvSpPr/>
            <p:nvPr/>
          </p:nvSpPr>
          <p:spPr>
            <a:xfrm>
              <a:off x="381793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8" name="tx2668"/>
            <p:cNvSpPr/>
            <p:nvPr/>
          </p:nvSpPr>
          <p:spPr>
            <a:xfrm>
              <a:off x="408138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9" name="tx2669"/>
            <p:cNvSpPr/>
            <p:nvPr/>
          </p:nvSpPr>
          <p:spPr>
            <a:xfrm>
              <a:off x="434484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0" name="tx2670"/>
            <p:cNvSpPr/>
            <p:nvPr/>
          </p:nvSpPr>
          <p:spPr>
            <a:xfrm>
              <a:off x="460829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1" name="tx2671"/>
            <p:cNvSpPr/>
            <p:nvPr/>
          </p:nvSpPr>
          <p:spPr>
            <a:xfrm>
              <a:off x="487174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2" name="tx2672"/>
            <p:cNvSpPr/>
            <p:nvPr/>
          </p:nvSpPr>
          <p:spPr>
            <a:xfrm>
              <a:off x="513519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3" name="tx2673"/>
            <p:cNvSpPr/>
            <p:nvPr/>
          </p:nvSpPr>
          <p:spPr>
            <a:xfrm>
              <a:off x="539864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4" name="tx2674"/>
            <p:cNvSpPr/>
            <p:nvPr/>
          </p:nvSpPr>
          <p:spPr>
            <a:xfrm>
              <a:off x="566209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5" name="tx2675"/>
            <p:cNvSpPr/>
            <p:nvPr/>
          </p:nvSpPr>
          <p:spPr>
            <a:xfrm>
              <a:off x="592554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6" name="tx2676"/>
            <p:cNvSpPr/>
            <p:nvPr/>
          </p:nvSpPr>
          <p:spPr>
            <a:xfrm>
              <a:off x="6188997"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7" name="tx2677"/>
            <p:cNvSpPr/>
            <p:nvPr/>
          </p:nvSpPr>
          <p:spPr>
            <a:xfrm>
              <a:off x="645244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8" name="tx2678"/>
            <p:cNvSpPr/>
            <p:nvPr/>
          </p:nvSpPr>
          <p:spPr>
            <a:xfrm>
              <a:off x="671589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9" name="tx2679"/>
            <p:cNvSpPr/>
            <p:nvPr/>
          </p:nvSpPr>
          <p:spPr>
            <a:xfrm>
              <a:off x="697935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0" name="tx2680"/>
            <p:cNvSpPr/>
            <p:nvPr/>
          </p:nvSpPr>
          <p:spPr>
            <a:xfrm>
              <a:off x="724280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81" name="tx2681"/>
            <p:cNvSpPr/>
            <p:nvPr/>
          </p:nvSpPr>
          <p:spPr>
            <a:xfrm>
              <a:off x="750625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82" name="tx2682"/>
            <p:cNvSpPr/>
            <p:nvPr/>
          </p:nvSpPr>
          <p:spPr>
            <a:xfrm>
              <a:off x="776970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3" name="tx2683"/>
            <p:cNvSpPr/>
            <p:nvPr/>
          </p:nvSpPr>
          <p:spPr>
            <a:xfrm>
              <a:off x="803315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829660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85" name="tx2685"/>
            <p:cNvSpPr/>
            <p:nvPr/>
          </p:nvSpPr>
          <p:spPr>
            <a:xfrm>
              <a:off x="856005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6" name="tx2686"/>
            <p:cNvSpPr/>
            <p:nvPr/>
          </p:nvSpPr>
          <p:spPr>
            <a:xfrm>
              <a:off x="197378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223723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250068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9" name="tx2689"/>
            <p:cNvSpPr/>
            <p:nvPr/>
          </p:nvSpPr>
          <p:spPr>
            <a:xfrm>
              <a:off x="276413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90" name="tx2690"/>
            <p:cNvSpPr/>
            <p:nvPr/>
          </p:nvSpPr>
          <p:spPr>
            <a:xfrm>
              <a:off x="302758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91" name="tx2691"/>
            <p:cNvSpPr/>
            <p:nvPr/>
          </p:nvSpPr>
          <p:spPr>
            <a:xfrm>
              <a:off x="329103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92" name="tx2692"/>
            <p:cNvSpPr/>
            <p:nvPr/>
          </p:nvSpPr>
          <p:spPr>
            <a:xfrm>
              <a:off x="355448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3" name="tx2693"/>
            <p:cNvSpPr/>
            <p:nvPr/>
          </p:nvSpPr>
          <p:spPr>
            <a:xfrm>
              <a:off x="381793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4" name="tx2694"/>
            <p:cNvSpPr/>
            <p:nvPr/>
          </p:nvSpPr>
          <p:spPr>
            <a:xfrm>
              <a:off x="408138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95" name="tx2695"/>
            <p:cNvSpPr/>
            <p:nvPr/>
          </p:nvSpPr>
          <p:spPr>
            <a:xfrm>
              <a:off x="434484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696" name="tx2696"/>
            <p:cNvSpPr/>
            <p:nvPr/>
          </p:nvSpPr>
          <p:spPr>
            <a:xfrm>
              <a:off x="513519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7" name="tx2697"/>
            <p:cNvSpPr/>
            <p:nvPr/>
          </p:nvSpPr>
          <p:spPr>
            <a:xfrm>
              <a:off x="539864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698" name="tx2698"/>
            <p:cNvSpPr/>
            <p:nvPr/>
          </p:nvSpPr>
          <p:spPr>
            <a:xfrm>
              <a:off x="671589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699" name="tx2699"/>
            <p:cNvSpPr/>
            <p:nvPr/>
          </p:nvSpPr>
          <p:spPr>
            <a:xfrm>
              <a:off x="697935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700" name="tx2700"/>
            <p:cNvSpPr/>
            <p:nvPr/>
          </p:nvSpPr>
          <p:spPr>
            <a:xfrm>
              <a:off x="724280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01" name="tx2701"/>
            <p:cNvSpPr/>
            <p:nvPr/>
          </p:nvSpPr>
          <p:spPr>
            <a:xfrm>
              <a:off x="750625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702" name="tx2702"/>
            <p:cNvSpPr/>
            <p:nvPr/>
          </p:nvSpPr>
          <p:spPr>
            <a:xfrm>
              <a:off x="776970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703" name="tx2703"/>
            <p:cNvSpPr/>
            <p:nvPr/>
          </p:nvSpPr>
          <p:spPr>
            <a:xfrm>
              <a:off x="803315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704" name="tx2704"/>
            <p:cNvSpPr/>
            <p:nvPr/>
          </p:nvSpPr>
          <p:spPr>
            <a:xfrm>
              <a:off x="829660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05" name="tx2705"/>
            <p:cNvSpPr/>
            <p:nvPr/>
          </p:nvSpPr>
          <p:spPr>
            <a:xfrm>
              <a:off x="856005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06" name="tx2706"/>
            <p:cNvSpPr/>
            <p:nvPr/>
          </p:nvSpPr>
          <p:spPr>
            <a:xfrm>
              <a:off x="197378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07" name="tx2707"/>
            <p:cNvSpPr/>
            <p:nvPr/>
          </p:nvSpPr>
          <p:spPr>
            <a:xfrm>
              <a:off x="223723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08" name="tx2708"/>
            <p:cNvSpPr/>
            <p:nvPr/>
          </p:nvSpPr>
          <p:spPr>
            <a:xfrm>
              <a:off x="250068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09" name="tx2709"/>
            <p:cNvSpPr/>
            <p:nvPr/>
          </p:nvSpPr>
          <p:spPr>
            <a:xfrm>
              <a:off x="276413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0" name="tx2710"/>
            <p:cNvSpPr/>
            <p:nvPr/>
          </p:nvSpPr>
          <p:spPr>
            <a:xfrm>
              <a:off x="302758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1" name="tx2711"/>
            <p:cNvSpPr/>
            <p:nvPr/>
          </p:nvSpPr>
          <p:spPr>
            <a:xfrm>
              <a:off x="329103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12" name="tx2712"/>
            <p:cNvSpPr/>
            <p:nvPr/>
          </p:nvSpPr>
          <p:spPr>
            <a:xfrm>
              <a:off x="355448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3" name="tx2713"/>
            <p:cNvSpPr/>
            <p:nvPr/>
          </p:nvSpPr>
          <p:spPr>
            <a:xfrm>
              <a:off x="381793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4" name="tx2714"/>
            <p:cNvSpPr/>
            <p:nvPr/>
          </p:nvSpPr>
          <p:spPr>
            <a:xfrm>
              <a:off x="408138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5" name="tx2715"/>
            <p:cNvSpPr/>
            <p:nvPr/>
          </p:nvSpPr>
          <p:spPr>
            <a:xfrm>
              <a:off x="434484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6" name="tx2716"/>
            <p:cNvSpPr/>
            <p:nvPr/>
          </p:nvSpPr>
          <p:spPr>
            <a:xfrm>
              <a:off x="460829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17" name="tx2717"/>
            <p:cNvSpPr/>
            <p:nvPr/>
          </p:nvSpPr>
          <p:spPr>
            <a:xfrm>
              <a:off x="487174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8" name="tx2718"/>
            <p:cNvSpPr/>
            <p:nvPr/>
          </p:nvSpPr>
          <p:spPr>
            <a:xfrm>
              <a:off x="513519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19" name="tx2719"/>
            <p:cNvSpPr/>
            <p:nvPr/>
          </p:nvSpPr>
          <p:spPr>
            <a:xfrm>
              <a:off x="539864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0" name="tx2720"/>
            <p:cNvSpPr/>
            <p:nvPr/>
          </p:nvSpPr>
          <p:spPr>
            <a:xfrm>
              <a:off x="566209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1" name="tx2721"/>
            <p:cNvSpPr/>
            <p:nvPr/>
          </p:nvSpPr>
          <p:spPr>
            <a:xfrm>
              <a:off x="592554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22" name="tx2722"/>
            <p:cNvSpPr/>
            <p:nvPr/>
          </p:nvSpPr>
          <p:spPr>
            <a:xfrm>
              <a:off x="6188997"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23" name="tx2723"/>
            <p:cNvSpPr/>
            <p:nvPr/>
          </p:nvSpPr>
          <p:spPr>
            <a:xfrm>
              <a:off x="645244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24" name="tx2724"/>
            <p:cNvSpPr/>
            <p:nvPr/>
          </p:nvSpPr>
          <p:spPr>
            <a:xfrm>
              <a:off x="671589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25" name="tx2725"/>
            <p:cNvSpPr/>
            <p:nvPr/>
          </p:nvSpPr>
          <p:spPr>
            <a:xfrm>
              <a:off x="697935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6" name="tx2726"/>
            <p:cNvSpPr/>
            <p:nvPr/>
          </p:nvSpPr>
          <p:spPr>
            <a:xfrm>
              <a:off x="724280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7" name="tx2727"/>
            <p:cNvSpPr/>
            <p:nvPr/>
          </p:nvSpPr>
          <p:spPr>
            <a:xfrm>
              <a:off x="750625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8" name="tx2728"/>
            <p:cNvSpPr/>
            <p:nvPr/>
          </p:nvSpPr>
          <p:spPr>
            <a:xfrm>
              <a:off x="776970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9" name="tx2729"/>
            <p:cNvSpPr/>
            <p:nvPr/>
          </p:nvSpPr>
          <p:spPr>
            <a:xfrm>
              <a:off x="803315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0" name="tx2730"/>
            <p:cNvSpPr/>
            <p:nvPr/>
          </p:nvSpPr>
          <p:spPr>
            <a:xfrm>
              <a:off x="829660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1" name="tx2731"/>
            <p:cNvSpPr/>
            <p:nvPr/>
          </p:nvSpPr>
          <p:spPr>
            <a:xfrm>
              <a:off x="856005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32" name="tx2732"/>
            <p:cNvSpPr/>
            <p:nvPr/>
          </p:nvSpPr>
          <p:spPr>
            <a:xfrm>
              <a:off x="197378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3" name="tx2733"/>
            <p:cNvSpPr/>
            <p:nvPr/>
          </p:nvSpPr>
          <p:spPr>
            <a:xfrm>
              <a:off x="223723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4" name="tx2734"/>
            <p:cNvSpPr/>
            <p:nvPr/>
          </p:nvSpPr>
          <p:spPr>
            <a:xfrm>
              <a:off x="250068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276413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6" name="tx2736"/>
            <p:cNvSpPr/>
            <p:nvPr/>
          </p:nvSpPr>
          <p:spPr>
            <a:xfrm>
              <a:off x="302758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7" name="tx2737"/>
            <p:cNvSpPr/>
            <p:nvPr/>
          </p:nvSpPr>
          <p:spPr>
            <a:xfrm>
              <a:off x="329103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8" name="tx2738"/>
            <p:cNvSpPr/>
            <p:nvPr/>
          </p:nvSpPr>
          <p:spPr>
            <a:xfrm>
              <a:off x="355448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39" name="tx2739"/>
            <p:cNvSpPr/>
            <p:nvPr/>
          </p:nvSpPr>
          <p:spPr>
            <a:xfrm>
              <a:off x="381793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40" name="tx2740"/>
            <p:cNvSpPr/>
            <p:nvPr/>
          </p:nvSpPr>
          <p:spPr>
            <a:xfrm>
              <a:off x="408138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1" name="tx2741"/>
            <p:cNvSpPr/>
            <p:nvPr/>
          </p:nvSpPr>
          <p:spPr>
            <a:xfrm>
              <a:off x="434484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2" name="tx2742"/>
            <p:cNvSpPr/>
            <p:nvPr/>
          </p:nvSpPr>
          <p:spPr>
            <a:xfrm>
              <a:off x="460829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3" name="tx2743"/>
            <p:cNvSpPr/>
            <p:nvPr/>
          </p:nvSpPr>
          <p:spPr>
            <a:xfrm>
              <a:off x="487174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513519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5" name="tx2745"/>
            <p:cNvSpPr/>
            <p:nvPr/>
          </p:nvSpPr>
          <p:spPr>
            <a:xfrm>
              <a:off x="539864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566209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592554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8" name="tx2748"/>
            <p:cNvSpPr/>
            <p:nvPr/>
          </p:nvSpPr>
          <p:spPr>
            <a:xfrm>
              <a:off x="6188997"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645244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0" name="tx2750"/>
            <p:cNvSpPr/>
            <p:nvPr/>
          </p:nvSpPr>
          <p:spPr>
            <a:xfrm>
              <a:off x="671589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1" name="tx2751"/>
            <p:cNvSpPr/>
            <p:nvPr/>
          </p:nvSpPr>
          <p:spPr>
            <a:xfrm>
              <a:off x="697935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2" name="tx2752"/>
            <p:cNvSpPr/>
            <p:nvPr/>
          </p:nvSpPr>
          <p:spPr>
            <a:xfrm>
              <a:off x="724280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53" name="tx2753"/>
            <p:cNvSpPr/>
            <p:nvPr/>
          </p:nvSpPr>
          <p:spPr>
            <a:xfrm>
              <a:off x="750625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4" name="tx2754"/>
            <p:cNvSpPr/>
            <p:nvPr/>
          </p:nvSpPr>
          <p:spPr>
            <a:xfrm>
              <a:off x="776970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5" name="tx2755"/>
            <p:cNvSpPr/>
            <p:nvPr/>
          </p:nvSpPr>
          <p:spPr>
            <a:xfrm>
              <a:off x="803315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6" name="tx2756"/>
            <p:cNvSpPr/>
            <p:nvPr/>
          </p:nvSpPr>
          <p:spPr>
            <a:xfrm>
              <a:off x="829660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57" name="tx2757"/>
            <p:cNvSpPr/>
            <p:nvPr/>
          </p:nvSpPr>
          <p:spPr>
            <a:xfrm>
              <a:off x="856005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8" name="tx2758"/>
            <p:cNvSpPr/>
            <p:nvPr/>
          </p:nvSpPr>
          <p:spPr>
            <a:xfrm>
              <a:off x="197378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59" name="tx2759"/>
            <p:cNvSpPr/>
            <p:nvPr/>
          </p:nvSpPr>
          <p:spPr>
            <a:xfrm>
              <a:off x="223723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0" name="tx2760"/>
            <p:cNvSpPr/>
            <p:nvPr/>
          </p:nvSpPr>
          <p:spPr>
            <a:xfrm>
              <a:off x="250068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61" name="tx2761"/>
            <p:cNvSpPr/>
            <p:nvPr/>
          </p:nvSpPr>
          <p:spPr>
            <a:xfrm>
              <a:off x="276413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62" name="tx2762"/>
            <p:cNvSpPr/>
            <p:nvPr/>
          </p:nvSpPr>
          <p:spPr>
            <a:xfrm>
              <a:off x="302758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3" name="tx2763"/>
            <p:cNvSpPr/>
            <p:nvPr/>
          </p:nvSpPr>
          <p:spPr>
            <a:xfrm>
              <a:off x="329103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4" name="tx2764"/>
            <p:cNvSpPr/>
            <p:nvPr/>
          </p:nvSpPr>
          <p:spPr>
            <a:xfrm>
              <a:off x="355448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5" name="tx2765"/>
            <p:cNvSpPr/>
            <p:nvPr/>
          </p:nvSpPr>
          <p:spPr>
            <a:xfrm>
              <a:off x="381793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6" name="tx2766"/>
            <p:cNvSpPr/>
            <p:nvPr/>
          </p:nvSpPr>
          <p:spPr>
            <a:xfrm>
              <a:off x="408138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67" name="tx2767"/>
            <p:cNvSpPr/>
            <p:nvPr/>
          </p:nvSpPr>
          <p:spPr>
            <a:xfrm>
              <a:off x="434484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8" name="tx2768"/>
            <p:cNvSpPr/>
            <p:nvPr/>
          </p:nvSpPr>
          <p:spPr>
            <a:xfrm>
              <a:off x="460829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9" name="tx2769"/>
            <p:cNvSpPr/>
            <p:nvPr/>
          </p:nvSpPr>
          <p:spPr>
            <a:xfrm>
              <a:off x="487174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0" name="tx2770"/>
            <p:cNvSpPr/>
            <p:nvPr/>
          </p:nvSpPr>
          <p:spPr>
            <a:xfrm>
              <a:off x="513519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1" name="tx2771"/>
            <p:cNvSpPr/>
            <p:nvPr/>
          </p:nvSpPr>
          <p:spPr>
            <a:xfrm>
              <a:off x="539864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2" name="tx2772"/>
            <p:cNvSpPr/>
            <p:nvPr/>
          </p:nvSpPr>
          <p:spPr>
            <a:xfrm>
              <a:off x="566209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73" name="tx2773"/>
            <p:cNvSpPr/>
            <p:nvPr/>
          </p:nvSpPr>
          <p:spPr>
            <a:xfrm>
              <a:off x="592554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4" name="tx2774"/>
            <p:cNvSpPr/>
            <p:nvPr/>
          </p:nvSpPr>
          <p:spPr>
            <a:xfrm>
              <a:off x="6188997"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75" name="tx2775"/>
            <p:cNvSpPr/>
            <p:nvPr/>
          </p:nvSpPr>
          <p:spPr>
            <a:xfrm>
              <a:off x="645244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6" name="tx2776"/>
            <p:cNvSpPr/>
            <p:nvPr/>
          </p:nvSpPr>
          <p:spPr>
            <a:xfrm>
              <a:off x="671589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7" name="tx2777"/>
            <p:cNvSpPr/>
            <p:nvPr/>
          </p:nvSpPr>
          <p:spPr>
            <a:xfrm>
              <a:off x="697935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8" name="tx2778"/>
            <p:cNvSpPr/>
            <p:nvPr/>
          </p:nvSpPr>
          <p:spPr>
            <a:xfrm>
              <a:off x="724280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79" name="tx2779"/>
            <p:cNvSpPr/>
            <p:nvPr/>
          </p:nvSpPr>
          <p:spPr>
            <a:xfrm>
              <a:off x="750625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0" name="tx2780"/>
            <p:cNvSpPr/>
            <p:nvPr/>
          </p:nvSpPr>
          <p:spPr>
            <a:xfrm>
              <a:off x="776970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1" name="tx2781"/>
            <p:cNvSpPr/>
            <p:nvPr/>
          </p:nvSpPr>
          <p:spPr>
            <a:xfrm>
              <a:off x="803315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2" name="tx2782"/>
            <p:cNvSpPr/>
            <p:nvPr/>
          </p:nvSpPr>
          <p:spPr>
            <a:xfrm>
              <a:off x="829660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83" name="tx2783"/>
            <p:cNvSpPr/>
            <p:nvPr/>
          </p:nvSpPr>
          <p:spPr>
            <a:xfrm>
              <a:off x="856005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84" name="tx2784"/>
            <p:cNvSpPr/>
            <p:nvPr/>
          </p:nvSpPr>
          <p:spPr>
            <a:xfrm>
              <a:off x="724280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85" name="tx2785"/>
            <p:cNvSpPr/>
            <p:nvPr/>
          </p:nvSpPr>
          <p:spPr>
            <a:xfrm>
              <a:off x="750625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2786" name="tx2786"/>
            <p:cNvSpPr/>
            <p:nvPr/>
          </p:nvSpPr>
          <p:spPr>
            <a:xfrm>
              <a:off x="776970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87" name="tx2787"/>
            <p:cNvSpPr/>
            <p:nvPr/>
          </p:nvSpPr>
          <p:spPr>
            <a:xfrm>
              <a:off x="803315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88" name="tx2788"/>
            <p:cNvSpPr/>
            <p:nvPr/>
          </p:nvSpPr>
          <p:spPr>
            <a:xfrm>
              <a:off x="829660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89" name="tx2789"/>
            <p:cNvSpPr/>
            <p:nvPr/>
          </p:nvSpPr>
          <p:spPr>
            <a:xfrm>
              <a:off x="856005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2790" name="tx2790"/>
            <p:cNvSpPr/>
            <p:nvPr/>
          </p:nvSpPr>
          <p:spPr>
            <a:xfrm>
              <a:off x="276413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91" name="tx2791"/>
            <p:cNvSpPr/>
            <p:nvPr/>
          </p:nvSpPr>
          <p:spPr>
            <a:xfrm>
              <a:off x="803315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92" name="tx2792"/>
            <p:cNvSpPr/>
            <p:nvPr/>
          </p:nvSpPr>
          <p:spPr>
            <a:xfrm>
              <a:off x="829660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93" name="tx2793"/>
            <p:cNvSpPr/>
            <p:nvPr/>
          </p:nvSpPr>
          <p:spPr>
            <a:xfrm>
              <a:off x="856005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2794" name="tx2794"/>
            <p:cNvSpPr/>
            <p:nvPr/>
          </p:nvSpPr>
          <p:spPr>
            <a:xfrm>
              <a:off x="460829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2795" name="tx2795"/>
            <p:cNvSpPr/>
            <p:nvPr/>
          </p:nvSpPr>
          <p:spPr>
            <a:xfrm>
              <a:off x="487174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796" name="tx2796"/>
            <p:cNvSpPr/>
            <p:nvPr/>
          </p:nvSpPr>
          <p:spPr>
            <a:xfrm>
              <a:off x="566209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97" name="tx2797"/>
            <p:cNvSpPr/>
            <p:nvPr/>
          </p:nvSpPr>
          <p:spPr>
            <a:xfrm>
              <a:off x="592554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98" name="tx2798"/>
            <p:cNvSpPr/>
            <p:nvPr/>
          </p:nvSpPr>
          <p:spPr>
            <a:xfrm>
              <a:off x="6188997"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2799" name="tx2799"/>
            <p:cNvSpPr/>
            <p:nvPr/>
          </p:nvSpPr>
          <p:spPr>
            <a:xfrm>
              <a:off x="645244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2800" name="rc28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967236"/>
              <a:ext cx="6849727" cy="83650"/>
            </a:xfrm>
            <a:prstGeom prst="rect">
              <a:avLst/>
            </a:prstGeom>
            <a:noFill/>
            <a:ln w="27101" cap="flat">
              <a:solidFill>
                <a:srgbClr val="000000">
                  <a:alpha val="100000"/>
                </a:srgbClr>
              </a:solidFill>
              <a:prstDash val="solid"/>
              <a:miter/>
            </a:ln>
          </p:spPr>
          <p:txBody>
            <a:bodyPr/>
            <a:lstStyle/>
            <a:p/>
          </p:txBody>
        </p:sp>
        <p:sp>
          <p:nvSpPr>
            <p:cNvPr id="4198" name="tx419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199" name="tx419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200" name="tx420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201" name="tx420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202" name="tx420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203" name="tx420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204" name="tx420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205" name="tx420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206" name="tx420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207" name="tx420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208" name="tx420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209" name="tx420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210" name="tx421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211" name="tx421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212" name="tx421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213" name="tx421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214" name="tx421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215" name="tx421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216" name="tx421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217" name="tx421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218" name="tx421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219" name="tx421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220" name="tx422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221" name="tx422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222" name="tx422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223" name="tx422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224" name="tx4224"/>
            <p:cNvSpPr/>
            <p:nvPr/>
          </p:nvSpPr>
          <p:spPr>
            <a:xfrm>
              <a:off x="1056914" y="5640921"/>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225" name="tx4225"/>
            <p:cNvSpPr/>
            <p:nvPr/>
          </p:nvSpPr>
          <p:spPr>
            <a:xfrm>
              <a:off x="1012474" y="5557271"/>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226" name="tx4226"/>
            <p:cNvSpPr/>
            <p:nvPr/>
          </p:nvSpPr>
          <p:spPr>
            <a:xfrm>
              <a:off x="1121196" y="5473620"/>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4227" name="tx4227"/>
            <p:cNvSpPr/>
            <p:nvPr/>
          </p:nvSpPr>
          <p:spPr>
            <a:xfrm>
              <a:off x="508182" y="5389970"/>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228" name="tx4228"/>
            <p:cNvSpPr/>
            <p:nvPr/>
          </p:nvSpPr>
          <p:spPr>
            <a:xfrm>
              <a:off x="804722" y="5389970"/>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229" name="tx4229"/>
            <p:cNvSpPr/>
            <p:nvPr/>
          </p:nvSpPr>
          <p:spPr>
            <a:xfrm>
              <a:off x="977818" y="5389970"/>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230" name="tx4230"/>
            <p:cNvSpPr/>
            <p:nvPr/>
          </p:nvSpPr>
          <p:spPr>
            <a:xfrm>
              <a:off x="1002415" y="5306319"/>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231" name="tx4231"/>
            <p:cNvSpPr/>
            <p:nvPr/>
          </p:nvSpPr>
          <p:spPr>
            <a:xfrm>
              <a:off x="799876" y="5222669"/>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232" name="tx4232"/>
            <p:cNvSpPr/>
            <p:nvPr/>
          </p:nvSpPr>
          <p:spPr>
            <a:xfrm>
              <a:off x="1042009" y="5222669"/>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233" name="tx4233"/>
            <p:cNvSpPr/>
            <p:nvPr/>
          </p:nvSpPr>
          <p:spPr>
            <a:xfrm>
              <a:off x="1140947" y="5139019"/>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234" name="tx4234"/>
            <p:cNvSpPr/>
            <p:nvPr/>
          </p:nvSpPr>
          <p:spPr>
            <a:xfrm>
              <a:off x="1037345" y="5055368"/>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235" name="tx4235"/>
            <p:cNvSpPr/>
            <p:nvPr/>
          </p:nvSpPr>
          <p:spPr>
            <a:xfrm>
              <a:off x="1160698" y="4971718"/>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236" name="tx4236"/>
            <p:cNvSpPr/>
            <p:nvPr/>
          </p:nvSpPr>
          <p:spPr>
            <a:xfrm>
              <a:off x="1180540" y="488806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4237" name="tx4237"/>
            <p:cNvSpPr/>
            <p:nvPr/>
          </p:nvSpPr>
          <p:spPr>
            <a:xfrm>
              <a:off x="1111412" y="480441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238" name="tx4238"/>
            <p:cNvSpPr/>
            <p:nvPr/>
          </p:nvSpPr>
          <p:spPr>
            <a:xfrm>
              <a:off x="1022349" y="4720767"/>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4239" name="tx4239"/>
            <p:cNvSpPr/>
            <p:nvPr/>
          </p:nvSpPr>
          <p:spPr>
            <a:xfrm>
              <a:off x="1205229" y="4720767"/>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4240" name="tx4240"/>
            <p:cNvSpPr/>
            <p:nvPr/>
          </p:nvSpPr>
          <p:spPr>
            <a:xfrm>
              <a:off x="1200383" y="4637116"/>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4241" name="tx4241"/>
            <p:cNvSpPr/>
            <p:nvPr/>
          </p:nvSpPr>
          <p:spPr>
            <a:xfrm>
              <a:off x="1116075" y="4553466"/>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4242" name="tx4242"/>
            <p:cNvSpPr/>
            <p:nvPr/>
          </p:nvSpPr>
          <p:spPr>
            <a:xfrm>
              <a:off x="1111412" y="4469815"/>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4243" name="tx4243"/>
            <p:cNvSpPr/>
            <p:nvPr/>
          </p:nvSpPr>
          <p:spPr>
            <a:xfrm>
              <a:off x="819627" y="4386165"/>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4244" name="tx4244"/>
            <p:cNvSpPr/>
            <p:nvPr/>
          </p:nvSpPr>
          <p:spPr>
            <a:xfrm>
              <a:off x="997569" y="4386165"/>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4245" name="tx4245"/>
            <p:cNvSpPr/>
            <p:nvPr/>
          </p:nvSpPr>
          <p:spPr>
            <a:xfrm>
              <a:off x="1136009" y="4302514"/>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4246" name="tx4246"/>
            <p:cNvSpPr/>
            <p:nvPr/>
          </p:nvSpPr>
          <p:spPr>
            <a:xfrm>
              <a:off x="1205138" y="421886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4247" name="tx4247"/>
            <p:cNvSpPr/>
            <p:nvPr/>
          </p:nvSpPr>
          <p:spPr>
            <a:xfrm>
              <a:off x="1190325" y="4135214"/>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4248" name="tx4248"/>
            <p:cNvSpPr/>
            <p:nvPr/>
          </p:nvSpPr>
          <p:spPr>
            <a:xfrm>
              <a:off x="1190416" y="4051563"/>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4249" name="tx4249"/>
            <p:cNvSpPr/>
            <p:nvPr/>
          </p:nvSpPr>
          <p:spPr>
            <a:xfrm>
              <a:off x="1289445" y="3967867"/>
              <a:ext cx="187634"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EUR</a:t>
              </a:r>
            </a:p>
          </p:txBody>
        </p:sp>
        <p:sp>
          <p:nvSpPr>
            <p:cNvPr id="4250" name="tx4250"/>
            <p:cNvSpPr/>
            <p:nvPr/>
          </p:nvSpPr>
          <p:spPr>
            <a:xfrm>
              <a:off x="844407" y="388426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4251" name="tx4251"/>
            <p:cNvSpPr/>
            <p:nvPr/>
          </p:nvSpPr>
          <p:spPr>
            <a:xfrm>
              <a:off x="1126134" y="3884262"/>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4252" name="tx4252"/>
            <p:cNvSpPr/>
            <p:nvPr/>
          </p:nvSpPr>
          <p:spPr>
            <a:xfrm>
              <a:off x="1220043" y="3800612"/>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253" name="tx4253"/>
            <p:cNvSpPr/>
            <p:nvPr/>
          </p:nvSpPr>
          <p:spPr>
            <a:xfrm>
              <a:off x="1185387" y="3716962"/>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4254" name="tx4254"/>
            <p:cNvSpPr/>
            <p:nvPr/>
          </p:nvSpPr>
          <p:spPr>
            <a:xfrm>
              <a:off x="1150822" y="3633311"/>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4255" name="tx4255"/>
            <p:cNvSpPr/>
            <p:nvPr/>
          </p:nvSpPr>
          <p:spPr>
            <a:xfrm>
              <a:off x="1249669" y="3549661"/>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4256" name="tx4256"/>
            <p:cNvSpPr/>
            <p:nvPr/>
          </p:nvSpPr>
          <p:spPr>
            <a:xfrm>
              <a:off x="1170665" y="3466010"/>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257" name="tx4257"/>
            <p:cNvSpPr/>
            <p:nvPr/>
          </p:nvSpPr>
          <p:spPr>
            <a:xfrm>
              <a:off x="1188861" y="3382360"/>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258" name="tx4258"/>
            <p:cNvSpPr/>
            <p:nvPr/>
          </p:nvSpPr>
          <p:spPr>
            <a:xfrm>
              <a:off x="1200200" y="3298710"/>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4259" name="tx4259"/>
            <p:cNvSpPr/>
            <p:nvPr/>
          </p:nvSpPr>
          <p:spPr>
            <a:xfrm>
              <a:off x="1185478" y="3215059"/>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4260" name="tx4260"/>
            <p:cNvSpPr/>
            <p:nvPr/>
          </p:nvSpPr>
          <p:spPr>
            <a:xfrm>
              <a:off x="1017503" y="3131409"/>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4261" name="tx4261"/>
            <p:cNvSpPr/>
            <p:nvPr/>
          </p:nvSpPr>
          <p:spPr>
            <a:xfrm>
              <a:off x="1155760" y="3047758"/>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4262" name="tx4262"/>
            <p:cNvSpPr/>
            <p:nvPr/>
          </p:nvSpPr>
          <p:spPr>
            <a:xfrm>
              <a:off x="1314043" y="2964108"/>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4263" name="tx4263"/>
            <p:cNvSpPr/>
            <p:nvPr/>
          </p:nvSpPr>
          <p:spPr>
            <a:xfrm>
              <a:off x="1141038" y="2880458"/>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4264" name="tx4264"/>
            <p:cNvSpPr/>
            <p:nvPr/>
          </p:nvSpPr>
          <p:spPr>
            <a:xfrm>
              <a:off x="1175694" y="2796807"/>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4265" name="tx4265"/>
            <p:cNvSpPr/>
            <p:nvPr/>
          </p:nvSpPr>
          <p:spPr>
            <a:xfrm>
              <a:off x="1200291" y="2713157"/>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4266" name="tx4266"/>
            <p:cNvSpPr/>
            <p:nvPr/>
          </p:nvSpPr>
          <p:spPr>
            <a:xfrm>
              <a:off x="1116350" y="2629506"/>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4267" name="tx4267"/>
            <p:cNvSpPr/>
            <p:nvPr/>
          </p:nvSpPr>
          <p:spPr>
            <a:xfrm>
              <a:off x="1180449" y="2545856"/>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268" name="tx4268"/>
            <p:cNvSpPr/>
            <p:nvPr/>
          </p:nvSpPr>
          <p:spPr>
            <a:xfrm>
              <a:off x="705967" y="2462206"/>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4269" name="tx4269"/>
            <p:cNvSpPr/>
            <p:nvPr/>
          </p:nvSpPr>
          <p:spPr>
            <a:xfrm>
              <a:off x="1051884" y="2462206"/>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4270" name="tx4270"/>
            <p:cNvSpPr/>
            <p:nvPr/>
          </p:nvSpPr>
          <p:spPr>
            <a:xfrm>
              <a:off x="1155852" y="2378555"/>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4271" name="tx4271"/>
            <p:cNvSpPr/>
            <p:nvPr/>
          </p:nvSpPr>
          <p:spPr>
            <a:xfrm>
              <a:off x="1145976" y="2294905"/>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272" name="tx4272"/>
            <p:cNvSpPr/>
            <p:nvPr/>
          </p:nvSpPr>
          <p:spPr>
            <a:xfrm>
              <a:off x="1037254" y="2211254"/>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273" name="tx4273"/>
            <p:cNvSpPr/>
            <p:nvPr/>
          </p:nvSpPr>
          <p:spPr>
            <a:xfrm>
              <a:off x="941699" y="2127604"/>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274" name="tx4274"/>
            <p:cNvSpPr/>
            <p:nvPr/>
          </p:nvSpPr>
          <p:spPr>
            <a:xfrm>
              <a:off x="1259636" y="2043953"/>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4275" name="tx4275"/>
            <p:cNvSpPr/>
            <p:nvPr/>
          </p:nvSpPr>
          <p:spPr>
            <a:xfrm>
              <a:off x="1195445" y="1960303"/>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4276" name="tx4276"/>
            <p:cNvSpPr/>
            <p:nvPr/>
          </p:nvSpPr>
          <p:spPr>
            <a:xfrm>
              <a:off x="1155852" y="187665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4277" name="tx4277"/>
            <p:cNvSpPr/>
            <p:nvPr/>
          </p:nvSpPr>
          <p:spPr>
            <a:xfrm>
              <a:off x="1175603" y="1793002"/>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278" name="tx4278"/>
            <p:cNvSpPr/>
            <p:nvPr/>
          </p:nvSpPr>
          <p:spPr>
            <a:xfrm>
              <a:off x="1160698" y="1709352"/>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4279" name="tx4279"/>
            <p:cNvSpPr/>
            <p:nvPr/>
          </p:nvSpPr>
          <p:spPr>
            <a:xfrm>
              <a:off x="1145885" y="1625701"/>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4280" name="tx4280"/>
            <p:cNvSpPr/>
            <p:nvPr/>
          </p:nvSpPr>
          <p:spPr>
            <a:xfrm>
              <a:off x="1160698" y="1542051"/>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4281" name="tx4281"/>
            <p:cNvSpPr/>
            <p:nvPr/>
          </p:nvSpPr>
          <p:spPr>
            <a:xfrm>
              <a:off x="1259636" y="145840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4282" name="tx4282"/>
            <p:cNvSpPr/>
            <p:nvPr/>
          </p:nvSpPr>
          <p:spPr>
            <a:xfrm>
              <a:off x="982664" y="1374750"/>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4283" name="tx4283"/>
            <p:cNvSpPr/>
            <p:nvPr/>
          </p:nvSpPr>
          <p:spPr>
            <a:xfrm>
              <a:off x="1239794" y="1291100"/>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4284" name="tx4284"/>
            <p:cNvSpPr/>
            <p:nvPr/>
          </p:nvSpPr>
          <p:spPr>
            <a:xfrm>
              <a:off x="1140947" y="1207449"/>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4285" name="tx4285"/>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286" name="pic4286"/>
            <p:cNvPicPr/>
            <p:nvPr/>
          </p:nvPicPr>
          <p:blipFill>
            <a:blip r:embed="rId2" cstate="print"/>
            <a:stretch>
              <a:fillRect/>
            </a:stretch>
          </p:blipFill>
          <p:spPr>
            <a:xfrm>
              <a:off x="5052857" y="5941026"/>
              <a:ext cx="2160000" cy="219455"/>
            </a:xfrm>
            <a:prstGeom prst="rect">
              <a:avLst/>
            </a:prstGeom>
          </p:spPr>
        </p:pic>
        <p:sp>
          <p:nvSpPr>
            <p:cNvPr id="4287" name="pl4287"/>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8" name="pl4288"/>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9" name="pl4289"/>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0" name="pl4290"/>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1" name="pl4291"/>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2" name="pl4292"/>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3" name="pl4293"/>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4" name="pl4294"/>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5" name="pl4295"/>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6" name="pl4296"/>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7" name="pl4297"/>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8" name="pl4298"/>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9" name="tx4299"/>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300" name="tx4300"/>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301" name="tx4301"/>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302" name="tx4302"/>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303" name="tx4303"/>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304" name="tx4304"/>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305" name="tx4305"/>
            <p:cNvSpPr/>
            <p:nvPr/>
          </p:nvSpPr>
          <p:spPr>
            <a:xfrm>
              <a:off x="1539710" y="435349"/>
              <a:ext cx="33584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EUR, 2000-2025</a:t>
              </a:r>
            </a:p>
          </p:txBody>
        </p:sp>
        <p:sp>
          <p:nvSpPr>
            <p:cNvPr id="4306" name="tx430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307" name="tx430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3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DTP1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512064" y="283464"/>
            <a:ext cx="11311128" cy="91440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WHO/UNICEF Estimates of National Immunization Coverage (WUENIC), 2025 revision</a:t>
            </a:r>
          </a:p>
        </p:txBody>
      </p:sp>
      <p:sp>
        <p:nvSpPr>
          <p:cNvPr id="3" name="body"/>
          <p:cNvSpPr>
            <a:spLocks noGrp="1"/>
          </p:cNvSpPr>
          <p:nvPr>
            <p:ph/>
          </p:nvPr>
        </p:nvSpPr>
        <p:spPr>
          <a:xfrm>
            <a:off x="512064" y="1335024"/>
            <a:ext cx="11311128" cy="340156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Every year, WHO and UNICEF jointly review submissions from Member States on national immunization coverage, including annual administrative and official coverage, finalized survey reports and data from both published and grey literature. The data is triangulated with consideration of potential biases and local expert opinions to differentiate between accurately reflective empirical data and potentially misleading data, to assess the most likely coverage levels for each country.
WHO and UNICEF produce country-specific estimates by reviewing each country’s data independently, without borrowing from other countries when data are missing. The estimates are not ad hoc adjustments to reported figures and may rely on a single empirical source, typically nationally reported coverage. When no data exist for a specific country-vaccine-year, earlier and later data are interpolated. If sources conflict or vary widely, the most plausible estimate is selected after considering potential biases.
This slide deck presents the latest WUENIC estimates (published 15 July 2026), using UNPD World Population Prospects (WPP 2024) for population-weighted averages and to derive absolute numbers of vaccinated and unvaccinated/zero-dose children.</a:t>
            </a:r>
          </a:p>
        </p:txBody>
      </p:sp>
      <p:sp>
        <p:nvSpPr>
          <p:cNvPr id="4" name="body"/>
          <p:cNvSpPr>
            <a:spLocks noGrp="1"/>
          </p:cNvSpPr>
          <p:nvPr>
            <p:ph/>
          </p:nvPr>
        </p:nvSpPr>
        <p:spPr>
          <a:xfrm>
            <a:off x="521208" y="510235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Burton et al. 2009. WHO and UNICEF estimates of national infant immunization coverage: methods and processes.</a:t>
            </a:r>
          </a:p>
        </p:txBody>
      </p:sp>
      <p:sp>
        <p:nvSpPr>
          <p:cNvPr id="5" name="body"/>
          <p:cNvSpPr>
            <a:spLocks noGrp="1"/>
          </p:cNvSpPr>
          <p:nvPr>
            <p:ph/>
          </p:nvPr>
        </p:nvSpPr>
        <p:spPr>
          <a:xfrm>
            <a:off x="521208" y="546811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3"/>
                <a:solidFill>
                  <a:srgbClr val="000000">
                    <a:alpha val="100000"/>
                  </a:srgbClr>
                </a:solidFill>
                <a:latin typeface="Arial"/>
                <a:cs typeface="Arial"/>
                <a:ea typeface="Arial"/>
                <a:sym typeface="Arial"/>
              </a:rPr>
              <a:t>Burton et al. 2012. A formal representation of the WHO and UNICEF estimates of national immunization coverage: a computational logic approach.</a:t>
            </a:r>
          </a:p>
        </p:txBody>
      </p:sp>
      <p:sp>
        <p:nvSpPr>
          <p:cNvPr id="6" name="body"/>
          <p:cNvSpPr>
            <a:spLocks noGrp="1"/>
          </p:cNvSpPr>
          <p:nvPr>
            <p:ph/>
          </p:nvPr>
        </p:nvSpPr>
        <p:spPr>
          <a:xfrm>
            <a:off x="521208" y="5806440"/>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4"/>
                <a:solidFill>
                  <a:srgbClr val="000000">
                    <a:alpha val="100000"/>
                  </a:srgbClr>
                </a:solidFill>
                <a:latin typeface="Arial"/>
                <a:cs typeface="Arial"/>
                <a:ea typeface="Arial"/>
                <a:sym typeface="Arial"/>
              </a:rPr>
              <a:t>Brown et al. 2013. An introduction to the grade of confidence used to characterize uncertainty around the WHO and UNICEF estimates of national immunization coverage.</a:t>
            </a:r>
          </a:p>
        </p:txBody>
      </p:sp>
      <p:sp>
        <p:nvSpPr>
          <p:cNvPr id="7" name="body"/>
          <p:cNvSpPr>
            <a:spLocks noGrp="1"/>
          </p:cNvSpPr>
          <p:nvPr>
            <p:ph/>
          </p:nvPr>
        </p:nvSpPr>
        <p:spPr>
          <a:xfrm>
            <a:off x="521208" y="6336792"/>
            <a:ext cx="11155680" cy="36576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Calibri"/>
                <a:cs typeface="Calibri"/>
                <a:ea typeface="Calibri"/>
                <a:sym typeface="Calibri"/>
              </a:rPr>
              <a:t>• </a:t>
            </a:r>
            <a:r>
              <a:rPr cap="none" sz="1300" i="0" b="0" u="sng" strike="noStrike">
                <a:hlinkClick r:id="rId5"/>
                <a:solidFill>
                  <a:srgbClr val="000000">
                    <a:alpha val="100000"/>
                  </a:srgbClr>
                </a:solidFill>
                <a:latin typeface="Arial"/>
                <a:cs typeface="Arial"/>
                <a:ea typeface="Arial"/>
                <a:sym typeface="Arial"/>
              </a:rPr>
              <a:t>Danovaro-Holliday et al. 2021. Compliance of WUENIC with Guidelines for Accurate and Transparent Health Estimates Reporting (GATHER) criteria.</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9307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8324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7340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6356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53727"/>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9799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8816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7832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6848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8646"/>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691436"/>
              <a:ext cx="3434315" cy="1065578"/>
            </a:xfrm>
            <a:custGeom>
              <a:avLst/>
              <a:pathLst>
                <a:path w="3434315" h="1065578">
                  <a:moveTo>
                    <a:pt x="0" y="1065578"/>
                  </a:moveTo>
                  <a:lnTo>
                    <a:pt x="137372" y="1024594"/>
                  </a:lnTo>
                  <a:lnTo>
                    <a:pt x="274745" y="983611"/>
                  </a:lnTo>
                  <a:lnTo>
                    <a:pt x="412117" y="860659"/>
                  </a:lnTo>
                  <a:lnTo>
                    <a:pt x="549490" y="737708"/>
                  </a:lnTo>
                  <a:lnTo>
                    <a:pt x="686863" y="614756"/>
                  </a:lnTo>
                  <a:lnTo>
                    <a:pt x="824235" y="491805"/>
                  </a:lnTo>
                  <a:lnTo>
                    <a:pt x="961608" y="450821"/>
                  </a:lnTo>
                  <a:lnTo>
                    <a:pt x="1098981" y="286886"/>
                  </a:lnTo>
                  <a:lnTo>
                    <a:pt x="1236353" y="163935"/>
                  </a:lnTo>
                  <a:lnTo>
                    <a:pt x="1373726" y="245902"/>
                  </a:lnTo>
                  <a:lnTo>
                    <a:pt x="1511098" y="245902"/>
                  </a:lnTo>
                  <a:lnTo>
                    <a:pt x="1648471" y="286886"/>
                  </a:lnTo>
                  <a:lnTo>
                    <a:pt x="1785844" y="327870"/>
                  </a:lnTo>
                  <a:lnTo>
                    <a:pt x="1923216" y="245902"/>
                  </a:lnTo>
                  <a:lnTo>
                    <a:pt x="2060589" y="286886"/>
                  </a:lnTo>
                  <a:lnTo>
                    <a:pt x="2197962" y="163935"/>
                  </a:lnTo>
                  <a:lnTo>
                    <a:pt x="2335334" y="122951"/>
                  </a:lnTo>
                  <a:lnTo>
                    <a:pt x="2472707" y="40983"/>
                  </a:lnTo>
                  <a:lnTo>
                    <a:pt x="2610079" y="0"/>
                  </a:lnTo>
                  <a:lnTo>
                    <a:pt x="2747452" y="122951"/>
                  </a:lnTo>
                  <a:lnTo>
                    <a:pt x="2884825" y="245902"/>
                  </a:lnTo>
                  <a:lnTo>
                    <a:pt x="3022197" y="204918"/>
                  </a:lnTo>
                  <a:lnTo>
                    <a:pt x="3159570" y="81967"/>
                  </a:lnTo>
                  <a:lnTo>
                    <a:pt x="3296943" y="81967"/>
                  </a:lnTo>
                  <a:lnTo>
                    <a:pt x="3434315" y="40983"/>
                  </a:lnTo>
                </a:path>
              </a:pathLst>
            </a:custGeom>
            <a:ln w="27101" cap="flat">
              <a:solidFill>
                <a:srgbClr val="F4A81D">
                  <a:alpha val="69803"/>
                </a:srgbClr>
              </a:solidFill>
              <a:prstDash val="solid"/>
              <a:round/>
            </a:ln>
          </p:spPr>
          <p:txBody>
            <a:bodyPr/>
            <a:lstStyle/>
            <a:p/>
          </p:txBody>
        </p:sp>
        <p:sp>
          <p:nvSpPr>
            <p:cNvPr id="23" name="pl23"/>
            <p:cNvSpPr/>
            <p:nvPr/>
          </p:nvSpPr>
          <p:spPr>
            <a:xfrm>
              <a:off x="1083054" y="1994711"/>
              <a:ext cx="3434315" cy="532789"/>
            </a:xfrm>
            <a:custGeom>
              <a:avLst/>
              <a:pathLst>
                <a:path w="3434315" h="532789">
                  <a:moveTo>
                    <a:pt x="0" y="122951"/>
                  </a:moveTo>
                  <a:lnTo>
                    <a:pt x="137372" y="122951"/>
                  </a:lnTo>
                  <a:lnTo>
                    <a:pt x="274745" y="81967"/>
                  </a:lnTo>
                  <a:lnTo>
                    <a:pt x="412117" y="40983"/>
                  </a:lnTo>
                  <a:lnTo>
                    <a:pt x="549490" y="0"/>
                  </a:lnTo>
                  <a:lnTo>
                    <a:pt x="686863" y="0"/>
                  </a:lnTo>
                  <a:lnTo>
                    <a:pt x="824235" y="0"/>
                  </a:lnTo>
                  <a:lnTo>
                    <a:pt x="961608" y="0"/>
                  </a:lnTo>
                  <a:lnTo>
                    <a:pt x="1098981" y="40983"/>
                  </a:lnTo>
                  <a:lnTo>
                    <a:pt x="1236353" y="0"/>
                  </a:lnTo>
                  <a:lnTo>
                    <a:pt x="1373726" y="0"/>
                  </a:lnTo>
                  <a:lnTo>
                    <a:pt x="1511098" y="0"/>
                  </a:lnTo>
                  <a:lnTo>
                    <a:pt x="1648471" y="40983"/>
                  </a:lnTo>
                  <a:lnTo>
                    <a:pt x="1785844" y="122951"/>
                  </a:lnTo>
                  <a:lnTo>
                    <a:pt x="1923216" y="163935"/>
                  </a:lnTo>
                  <a:lnTo>
                    <a:pt x="2060589" y="122951"/>
                  </a:lnTo>
                  <a:lnTo>
                    <a:pt x="2197962" y="122951"/>
                  </a:lnTo>
                  <a:lnTo>
                    <a:pt x="2335334" y="286886"/>
                  </a:lnTo>
                  <a:lnTo>
                    <a:pt x="2472707" y="245902"/>
                  </a:lnTo>
                  <a:lnTo>
                    <a:pt x="2610079" y="409837"/>
                  </a:lnTo>
                  <a:lnTo>
                    <a:pt x="2747452" y="532789"/>
                  </a:lnTo>
                  <a:lnTo>
                    <a:pt x="2884825" y="532789"/>
                  </a:lnTo>
                  <a:lnTo>
                    <a:pt x="3022197" y="409837"/>
                  </a:lnTo>
                  <a:lnTo>
                    <a:pt x="3159570" y="327870"/>
                  </a:lnTo>
                  <a:lnTo>
                    <a:pt x="3296943" y="327870"/>
                  </a:lnTo>
                  <a:lnTo>
                    <a:pt x="3434315" y="327870"/>
                  </a:lnTo>
                </a:path>
              </a:pathLst>
            </a:custGeom>
            <a:ln w="27101" cap="flat">
              <a:solidFill>
                <a:srgbClr val="F26829">
                  <a:alpha val="69803"/>
                </a:srgbClr>
              </a:solidFill>
              <a:prstDash val="solid"/>
              <a:round/>
            </a:ln>
          </p:spPr>
          <p:txBody>
            <a:bodyPr/>
            <a:lstStyle/>
            <a:p/>
          </p:txBody>
        </p:sp>
        <p:sp>
          <p:nvSpPr>
            <p:cNvPr id="24" name="pl24"/>
            <p:cNvSpPr/>
            <p:nvPr/>
          </p:nvSpPr>
          <p:spPr>
            <a:xfrm>
              <a:off x="1083054" y="2404549"/>
              <a:ext cx="3434315" cy="532789"/>
            </a:xfrm>
            <a:custGeom>
              <a:avLst/>
              <a:pathLst>
                <a:path w="3434315" h="532789">
                  <a:moveTo>
                    <a:pt x="0" y="532789"/>
                  </a:moveTo>
                  <a:lnTo>
                    <a:pt x="137372" y="450821"/>
                  </a:lnTo>
                  <a:lnTo>
                    <a:pt x="274745" y="450821"/>
                  </a:lnTo>
                  <a:lnTo>
                    <a:pt x="412117" y="368854"/>
                  </a:lnTo>
                  <a:lnTo>
                    <a:pt x="549490" y="286886"/>
                  </a:lnTo>
                  <a:lnTo>
                    <a:pt x="686863" y="327870"/>
                  </a:lnTo>
                  <a:lnTo>
                    <a:pt x="824235" y="409837"/>
                  </a:lnTo>
                  <a:lnTo>
                    <a:pt x="961608" y="409837"/>
                  </a:lnTo>
                  <a:lnTo>
                    <a:pt x="1098981" y="409837"/>
                  </a:lnTo>
                  <a:lnTo>
                    <a:pt x="1236353" y="409837"/>
                  </a:lnTo>
                  <a:lnTo>
                    <a:pt x="1373726" y="368854"/>
                  </a:lnTo>
                  <a:lnTo>
                    <a:pt x="1511098" y="245902"/>
                  </a:lnTo>
                  <a:lnTo>
                    <a:pt x="1648471" y="286886"/>
                  </a:lnTo>
                  <a:lnTo>
                    <a:pt x="1785844" y="245902"/>
                  </a:lnTo>
                  <a:lnTo>
                    <a:pt x="1923216" y="204918"/>
                  </a:lnTo>
                  <a:lnTo>
                    <a:pt x="2060589" y="204918"/>
                  </a:lnTo>
                  <a:lnTo>
                    <a:pt x="2197962" y="122951"/>
                  </a:lnTo>
                  <a:lnTo>
                    <a:pt x="2335334" y="81967"/>
                  </a:lnTo>
                  <a:lnTo>
                    <a:pt x="2472707" y="40983"/>
                  </a:lnTo>
                  <a:lnTo>
                    <a:pt x="2610079" y="0"/>
                  </a:lnTo>
                  <a:lnTo>
                    <a:pt x="2747452" y="122951"/>
                  </a:lnTo>
                  <a:lnTo>
                    <a:pt x="2884825" y="122951"/>
                  </a:lnTo>
                  <a:lnTo>
                    <a:pt x="3022197" y="0"/>
                  </a:lnTo>
                  <a:lnTo>
                    <a:pt x="3159570" y="163935"/>
                  </a:lnTo>
                  <a:lnTo>
                    <a:pt x="3296943" y="163935"/>
                  </a:lnTo>
                  <a:lnTo>
                    <a:pt x="3434315" y="122951"/>
                  </a:lnTo>
                </a:path>
              </a:pathLst>
            </a:custGeom>
            <a:ln w="27101" cap="flat">
              <a:solidFill>
                <a:srgbClr val="BD53BD">
                  <a:alpha val="69803"/>
                </a:srgbClr>
              </a:solidFill>
              <a:prstDash val="solid"/>
              <a:round/>
            </a:ln>
          </p:spPr>
          <p:txBody>
            <a:bodyPr/>
            <a:lstStyle/>
            <a:p/>
          </p:txBody>
        </p:sp>
        <p:sp>
          <p:nvSpPr>
            <p:cNvPr id="25" name="pl25"/>
            <p:cNvSpPr/>
            <p:nvPr/>
          </p:nvSpPr>
          <p:spPr>
            <a:xfrm>
              <a:off x="1083054" y="1912743"/>
              <a:ext cx="3434315" cy="204918"/>
            </a:xfrm>
            <a:custGeom>
              <a:avLst/>
              <a:pathLst>
                <a:path w="3434315" h="204918">
                  <a:moveTo>
                    <a:pt x="0" y="122951"/>
                  </a:moveTo>
                  <a:lnTo>
                    <a:pt x="137372" y="81967"/>
                  </a:lnTo>
                  <a:lnTo>
                    <a:pt x="274745" y="122951"/>
                  </a:lnTo>
                  <a:lnTo>
                    <a:pt x="412117" y="163935"/>
                  </a:lnTo>
                  <a:lnTo>
                    <a:pt x="549490" y="81967"/>
                  </a:lnTo>
                  <a:lnTo>
                    <a:pt x="686863" y="40983"/>
                  </a:lnTo>
                  <a:lnTo>
                    <a:pt x="824235" y="40983"/>
                  </a:lnTo>
                  <a:lnTo>
                    <a:pt x="961608" y="0"/>
                  </a:lnTo>
                  <a:lnTo>
                    <a:pt x="1098981" y="0"/>
                  </a:lnTo>
                  <a:lnTo>
                    <a:pt x="1236353" y="40983"/>
                  </a:lnTo>
                  <a:lnTo>
                    <a:pt x="1373726" y="81967"/>
                  </a:lnTo>
                  <a:lnTo>
                    <a:pt x="1511098" y="81967"/>
                  </a:lnTo>
                  <a:lnTo>
                    <a:pt x="1648471" y="40983"/>
                  </a:lnTo>
                  <a:lnTo>
                    <a:pt x="1785844" y="40983"/>
                  </a:lnTo>
                  <a:lnTo>
                    <a:pt x="1923216" y="163935"/>
                  </a:lnTo>
                  <a:lnTo>
                    <a:pt x="2060589" y="122951"/>
                  </a:lnTo>
                  <a:lnTo>
                    <a:pt x="2197962" y="163935"/>
                  </a:lnTo>
                  <a:lnTo>
                    <a:pt x="2335334" y="122951"/>
                  </a:lnTo>
                  <a:lnTo>
                    <a:pt x="2472707" y="122951"/>
                  </a:lnTo>
                  <a:lnTo>
                    <a:pt x="2610079" y="81967"/>
                  </a:lnTo>
                  <a:lnTo>
                    <a:pt x="2747452" y="163935"/>
                  </a:lnTo>
                  <a:lnTo>
                    <a:pt x="2884825" y="163935"/>
                  </a:lnTo>
                  <a:lnTo>
                    <a:pt x="3022197" y="163935"/>
                  </a:lnTo>
                  <a:lnTo>
                    <a:pt x="3159570" y="163935"/>
                  </a:lnTo>
                  <a:lnTo>
                    <a:pt x="3296943" y="204918"/>
                  </a:lnTo>
                  <a:lnTo>
                    <a:pt x="3434315" y="204918"/>
                  </a:lnTo>
                </a:path>
              </a:pathLst>
            </a:custGeom>
            <a:ln w="27101" cap="flat">
              <a:solidFill>
                <a:srgbClr val="6363C0">
                  <a:alpha val="69803"/>
                </a:srgbClr>
              </a:solidFill>
              <a:prstDash val="solid"/>
              <a:round/>
            </a:ln>
          </p:spPr>
          <p:txBody>
            <a:bodyPr/>
            <a:lstStyle/>
            <a:p/>
          </p:txBody>
        </p:sp>
        <p:sp>
          <p:nvSpPr>
            <p:cNvPr id="26" name="pl26"/>
            <p:cNvSpPr/>
            <p:nvPr/>
          </p:nvSpPr>
          <p:spPr>
            <a:xfrm>
              <a:off x="1083054" y="1994711"/>
              <a:ext cx="3434315" cy="1270497"/>
            </a:xfrm>
            <a:custGeom>
              <a:avLst/>
              <a:pathLst>
                <a:path w="3434315" h="1270497">
                  <a:moveTo>
                    <a:pt x="0" y="1270497"/>
                  </a:moveTo>
                  <a:lnTo>
                    <a:pt x="137372" y="1229513"/>
                  </a:lnTo>
                  <a:lnTo>
                    <a:pt x="274745" y="1229513"/>
                  </a:lnTo>
                  <a:lnTo>
                    <a:pt x="412117" y="1147546"/>
                  </a:lnTo>
                  <a:lnTo>
                    <a:pt x="549490" y="1024594"/>
                  </a:lnTo>
                  <a:lnTo>
                    <a:pt x="686863" y="983611"/>
                  </a:lnTo>
                  <a:lnTo>
                    <a:pt x="824235" y="942627"/>
                  </a:lnTo>
                  <a:lnTo>
                    <a:pt x="961608" y="983611"/>
                  </a:lnTo>
                  <a:lnTo>
                    <a:pt x="1098981" y="778692"/>
                  </a:lnTo>
                  <a:lnTo>
                    <a:pt x="1236353" y="655740"/>
                  </a:lnTo>
                  <a:lnTo>
                    <a:pt x="1373726" y="491805"/>
                  </a:lnTo>
                  <a:lnTo>
                    <a:pt x="1511098" y="409837"/>
                  </a:lnTo>
                  <a:lnTo>
                    <a:pt x="1648471" y="409837"/>
                  </a:lnTo>
                  <a:lnTo>
                    <a:pt x="1785844" y="368854"/>
                  </a:lnTo>
                  <a:lnTo>
                    <a:pt x="1923216" y="286886"/>
                  </a:lnTo>
                  <a:lnTo>
                    <a:pt x="2060589" y="204918"/>
                  </a:lnTo>
                  <a:lnTo>
                    <a:pt x="2197962" y="163935"/>
                  </a:lnTo>
                  <a:lnTo>
                    <a:pt x="2335334" y="163935"/>
                  </a:lnTo>
                  <a:lnTo>
                    <a:pt x="2472707" y="122951"/>
                  </a:lnTo>
                  <a:lnTo>
                    <a:pt x="2610079" y="81967"/>
                  </a:lnTo>
                  <a:lnTo>
                    <a:pt x="2747452" y="286886"/>
                  </a:lnTo>
                  <a:lnTo>
                    <a:pt x="2884825" y="368854"/>
                  </a:lnTo>
                  <a:lnTo>
                    <a:pt x="3022197" y="40983"/>
                  </a:lnTo>
                  <a:lnTo>
                    <a:pt x="3159570" y="122951"/>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53727"/>
              <a:ext cx="3434315" cy="532789"/>
            </a:xfrm>
            <a:custGeom>
              <a:avLst/>
              <a:pathLst>
                <a:path w="3434315" h="532789">
                  <a:moveTo>
                    <a:pt x="0" y="491805"/>
                  </a:moveTo>
                  <a:lnTo>
                    <a:pt x="137372" y="450821"/>
                  </a:lnTo>
                  <a:lnTo>
                    <a:pt x="274745" y="532789"/>
                  </a:lnTo>
                  <a:lnTo>
                    <a:pt x="412117" y="450821"/>
                  </a:lnTo>
                  <a:lnTo>
                    <a:pt x="549490" y="409837"/>
                  </a:lnTo>
                  <a:lnTo>
                    <a:pt x="686863" y="409837"/>
                  </a:lnTo>
                  <a:lnTo>
                    <a:pt x="824235" y="245902"/>
                  </a:lnTo>
                  <a:lnTo>
                    <a:pt x="961608" y="245902"/>
                  </a:lnTo>
                  <a:lnTo>
                    <a:pt x="1098981" y="122951"/>
                  </a:lnTo>
                  <a:lnTo>
                    <a:pt x="1236353" y="40983"/>
                  </a:lnTo>
                  <a:lnTo>
                    <a:pt x="1373726" y="40983"/>
                  </a:lnTo>
                  <a:lnTo>
                    <a:pt x="1511098" y="40983"/>
                  </a:lnTo>
                  <a:lnTo>
                    <a:pt x="1648471" y="0"/>
                  </a:lnTo>
                  <a:lnTo>
                    <a:pt x="1785844" y="40983"/>
                  </a:lnTo>
                  <a:lnTo>
                    <a:pt x="1923216" y="0"/>
                  </a:lnTo>
                  <a:lnTo>
                    <a:pt x="2060589" y="40983"/>
                  </a:lnTo>
                  <a:lnTo>
                    <a:pt x="2197962" y="0"/>
                  </a:lnTo>
                  <a:lnTo>
                    <a:pt x="2335334" y="0"/>
                  </a:lnTo>
                  <a:lnTo>
                    <a:pt x="2472707" y="81967"/>
                  </a:lnTo>
                  <a:lnTo>
                    <a:pt x="2610079" y="40983"/>
                  </a:lnTo>
                  <a:lnTo>
                    <a:pt x="2747452" y="122951"/>
                  </a:lnTo>
                  <a:lnTo>
                    <a:pt x="2884825" y="327870"/>
                  </a:lnTo>
                  <a:lnTo>
                    <a:pt x="3022197" y="40983"/>
                  </a:lnTo>
                  <a:lnTo>
                    <a:pt x="3159570" y="245902"/>
                  </a:lnTo>
                  <a:lnTo>
                    <a:pt x="3296943" y="245902"/>
                  </a:lnTo>
                  <a:lnTo>
                    <a:pt x="3434315" y="245902"/>
                  </a:lnTo>
                </a:path>
              </a:pathLst>
            </a:custGeom>
            <a:ln w="27101" cap="flat">
              <a:solidFill>
                <a:srgbClr val="40BF73">
                  <a:alpha val="69803"/>
                </a:srgbClr>
              </a:solidFill>
              <a:prstDash val="solid"/>
              <a:round/>
            </a:ln>
          </p:spPr>
          <p:txBody>
            <a:bodyPr/>
            <a:lstStyle/>
            <a:p/>
          </p:txBody>
        </p:sp>
        <p:sp>
          <p:nvSpPr>
            <p:cNvPr id="28" name="pl28"/>
            <p:cNvSpPr/>
            <p:nvPr/>
          </p:nvSpPr>
          <p:spPr>
            <a:xfrm>
              <a:off x="1083054" y="1912743"/>
              <a:ext cx="3434315" cy="204918"/>
            </a:xfrm>
            <a:custGeom>
              <a:avLst/>
              <a:pathLst>
                <a:path w="3434315" h="204918">
                  <a:moveTo>
                    <a:pt x="0" y="122951"/>
                  </a:moveTo>
                  <a:lnTo>
                    <a:pt x="137372" y="81967"/>
                  </a:lnTo>
                  <a:lnTo>
                    <a:pt x="274745" y="122951"/>
                  </a:lnTo>
                  <a:lnTo>
                    <a:pt x="412117" y="163935"/>
                  </a:lnTo>
                  <a:lnTo>
                    <a:pt x="549490" y="81967"/>
                  </a:lnTo>
                  <a:lnTo>
                    <a:pt x="686863" y="40983"/>
                  </a:lnTo>
                  <a:lnTo>
                    <a:pt x="824235" y="40983"/>
                  </a:lnTo>
                  <a:lnTo>
                    <a:pt x="961608" y="0"/>
                  </a:lnTo>
                  <a:lnTo>
                    <a:pt x="1098981" y="0"/>
                  </a:lnTo>
                  <a:lnTo>
                    <a:pt x="1236353" y="40983"/>
                  </a:lnTo>
                  <a:lnTo>
                    <a:pt x="1373726" y="81967"/>
                  </a:lnTo>
                  <a:lnTo>
                    <a:pt x="1511098" y="81967"/>
                  </a:lnTo>
                  <a:lnTo>
                    <a:pt x="1648471" y="40983"/>
                  </a:lnTo>
                  <a:lnTo>
                    <a:pt x="1785844" y="40983"/>
                  </a:lnTo>
                  <a:lnTo>
                    <a:pt x="1923216" y="163935"/>
                  </a:lnTo>
                  <a:lnTo>
                    <a:pt x="2060589" y="122951"/>
                  </a:lnTo>
                  <a:lnTo>
                    <a:pt x="2197962" y="163935"/>
                  </a:lnTo>
                  <a:lnTo>
                    <a:pt x="2335334" y="122951"/>
                  </a:lnTo>
                  <a:lnTo>
                    <a:pt x="2472707" y="122951"/>
                  </a:lnTo>
                  <a:lnTo>
                    <a:pt x="2610079" y="81967"/>
                  </a:lnTo>
                  <a:lnTo>
                    <a:pt x="2747452" y="163935"/>
                  </a:lnTo>
                  <a:lnTo>
                    <a:pt x="2884825" y="163935"/>
                  </a:lnTo>
                  <a:lnTo>
                    <a:pt x="3022197" y="163935"/>
                  </a:lnTo>
                  <a:lnTo>
                    <a:pt x="3159570" y="163935"/>
                  </a:lnTo>
                  <a:lnTo>
                    <a:pt x="3296943" y="204918"/>
                  </a:lnTo>
                  <a:lnTo>
                    <a:pt x="3434315" y="204918"/>
                  </a:lnTo>
                </a:path>
              </a:pathLst>
            </a:custGeom>
            <a:ln w="65043" cap="flat">
              <a:solidFill>
                <a:srgbClr val="000000">
                  <a:alpha val="100000"/>
                </a:srgbClr>
              </a:solidFill>
              <a:prstDash val="solid"/>
              <a:round/>
            </a:ln>
          </p:spPr>
          <p:txBody>
            <a:bodyPr/>
            <a:lstStyle/>
            <a:p/>
          </p:txBody>
        </p:sp>
        <p:sp>
          <p:nvSpPr>
            <p:cNvPr id="29" name="pl29"/>
            <p:cNvSpPr/>
            <p:nvPr/>
          </p:nvSpPr>
          <p:spPr>
            <a:xfrm>
              <a:off x="1083054" y="1912743"/>
              <a:ext cx="3434315" cy="204918"/>
            </a:xfrm>
            <a:custGeom>
              <a:avLst/>
              <a:pathLst>
                <a:path w="3434315" h="204918">
                  <a:moveTo>
                    <a:pt x="0" y="122951"/>
                  </a:moveTo>
                  <a:lnTo>
                    <a:pt x="137372" y="81967"/>
                  </a:lnTo>
                  <a:lnTo>
                    <a:pt x="274745" y="122951"/>
                  </a:lnTo>
                  <a:lnTo>
                    <a:pt x="412117" y="163935"/>
                  </a:lnTo>
                  <a:lnTo>
                    <a:pt x="549490" y="81967"/>
                  </a:lnTo>
                  <a:lnTo>
                    <a:pt x="686863" y="40983"/>
                  </a:lnTo>
                  <a:lnTo>
                    <a:pt x="824235" y="40983"/>
                  </a:lnTo>
                  <a:lnTo>
                    <a:pt x="961608" y="0"/>
                  </a:lnTo>
                  <a:lnTo>
                    <a:pt x="1098981" y="0"/>
                  </a:lnTo>
                  <a:lnTo>
                    <a:pt x="1236353" y="40983"/>
                  </a:lnTo>
                  <a:lnTo>
                    <a:pt x="1373726" y="81967"/>
                  </a:lnTo>
                  <a:lnTo>
                    <a:pt x="1511098" y="81967"/>
                  </a:lnTo>
                  <a:lnTo>
                    <a:pt x="1648471" y="40983"/>
                  </a:lnTo>
                  <a:lnTo>
                    <a:pt x="1785844" y="40983"/>
                  </a:lnTo>
                  <a:lnTo>
                    <a:pt x="1923216" y="163935"/>
                  </a:lnTo>
                  <a:lnTo>
                    <a:pt x="2060589" y="122951"/>
                  </a:lnTo>
                  <a:lnTo>
                    <a:pt x="2197962" y="163935"/>
                  </a:lnTo>
                  <a:lnTo>
                    <a:pt x="2335334" y="122951"/>
                  </a:lnTo>
                  <a:lnTo>
                    <a:pt x="2472707" y="122951"/>
                  </a:lnTo>
                  <a:lnTo>
                    <a:pt x="2610079" y="81967"/>
                  </a:lnTo>
                  <a:lnTo>
                    <a:pt x="2747452" y="163935"/>
                  </a:lnTo>
                  <a:lnTo>
                    <a:pt x="2884825" y="163935"/>
                  </a:lnTo>
                  <a:lnTo>
                    <a:pt x="3022197" y="163935"/>
                  </a:lnTo>
                  <a:lnTo>
                    <a:pt x="3159570" y="163935"/>
                  </a:lnTo>
                  <a:lnTo>
                    <a:pt x="3296943" y="204918"/>
                  </a:lnTo>
                  <a:lnTo>
                    <a:pt x="3434315" y="204918"/>
                  </a:lnTo>
                </a:path>
              </a:pathLst>
            </a:custGeom>
            <a:ln w="40651" cap="flat">
              <a:solidFill>
                <a:srgbClr val="6363C0">
                  <a:alpha val="100000"/>
                </a:srgbClr>
              </a:solidFill>
              <a:prstDash val="solid"/>
              <a:round/>
            </a:ln>
          </p:spPr>
          <p:txBody>
            <a:bodyPr/>
            <a:lstStyle/>
            <a:p/>
          </p:txBody>
        </p:sp>
        <p:sp>
          <p:nvSpPr>
            <p:cNvPr id="30" name="tx30"/>
            <p:cNvSpPr/>
            <p:nvPr/>
          </p:nvSpPr>
          <p:spPr>
            <a:xfrm>
              <a:off x="1022795" y="1864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1" name="tx31"/>
            <p:cNvSpPr/>
            <p:nvPr/>
          </p:nvSpPr>
          <p:spPr>
            <a:xfrm>
              <a:off x="1709658" y="17829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2" name="tx32"/>
            <p:cNvSpPr/>
            <p:nvPr/>
          </p:nvSpPr>
          <p:spPr>
            <a:xfrm>
              <a:off x="2396521" y="1823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3" name="tx33"/>
            <p:cNvSpPr/>
            <p:nvPr/>
          </p:nvSpPr>
          <p:spPr>
            <a:xfrm>
              <a:off x="3083384" y="186490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4" name="tx34"/>
            <p:cNvSpPr/>
            <p:nvPr/>
          </p:nvSpPr>
          <p:spPr>
            <a:xfrm>
              <a:off x="3632875" y="18239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 name="tx35"/>
            <p:cNvSpPr/>
            <p:nvPr/>
          </p:nvSpPr>
          <p:spPr>
            <a:xfrm>
              <a:off x="4457110" y="19468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6" name="tx36"/>
            <p:cNvSpPr/>
            <p:nvPr/>
          </p:nvSpPr>
          <p:spPr>
            <a:xfrm>
              <a:off x="707342" y="375250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4266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3283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2299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131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1" name="pl51"/>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2" name="pl52"/>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60641" y="1437626"/>
              <a:ext cx="227914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EUR, 2000-2025</a:t>
              </a:r>
            </a:p>
          </p:txBody>
        </p:sp>
        <p:sp>
          <p:nvSpPr>
            <p:cNvPr id="63" name="pl63"/>
            <p:cNvSpPr/>
            <p:nvPr/>
          </p:nvSpPr>
          <p:spPr>
            <a:xfrm>
              <a:off x="5227074" y="355104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03612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5211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00627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3808507"/>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8" name="pl68"/>
            <p:cNvSpPr/>
            <p:nvPr/>
          </p:nvSpPr>
          <p:spPr>
            <a:xfrm>
              <a:off x="5227074" y="329358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277865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26373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263733"/>
              <a:ext cx="3434315" cy="1338804"/>
            </a:xfrm>
            <a:custGeom>
              <a:avLst/>
              <a:pathLst>
                <a:path w="3434315" h="1338804">
                  <a:moveTo>
                    <a:pt x="0" y="1338804"/>
                  </a:moveTo>
                  <a:lnTo>
                    <a:pt x="137372" y="1287311"/>
                  </a:lnTo>
                  <a:lnTo>
                    <a:pt x="274745" y="1235819"/>
                  </a:lnTo>
                  <a:lnTo>
                    <a:pt x="412117" y="1081341"/>
                  </a:lnTo>
                  <a:lnTo>
                    <a:pt x="549490" y="926864"/>
                  </a:lnTo>
                  <a:lnTo>
                    <a:pt x="686863" y="772386"/>
                  </a:lnTo>
                  <a:lnTo>
                    <a:pt x="824235" y="617909"/>
                  </a:lnTo>
                  <a:lnTo>
                    <a:pt x="961608" y="566417"/>
                  </a:lnTo>
                  <a:lnTo>
                    <a:pt x="1098981" y="360447"/>
                  </a:lnTo>
                  <a:lnTo>
                    <a:pt x="1236353" y="205969"/>
                  </a:lnTo>
                  <a:lnTo>
                    <a:pt x="1373726" y="308954"/>
                  </a:lnTo>
                  <a:lnTo>
                    <a:pt x="1511098" y="308954"/>
                  </a:lnTo>
                  <a:lnTo>
                    <a:pt x="1648471" y="360447"/>
                  </a:lnTo>
                  <a:lnTo>
                    <a:pt x="1785844" y="411939"/>
                  </a:lnTo>
                  <a:lnTo>
                    <a:pt x="1923216" y="308954"/>
                  </a:lnTo>
                  <a:lnTo>
                    <a:pt x="2060589" y="360447"/>
                  </a:lnTo>
                  <a:lnTo>
                    <a:pt x="2197962" y="205969"/>
                  </a:lnTo>
                  <a:lnTo>
                    <a:pt x="2335334" y="154477"/>
                  </a:lnTo>
                  <a:lnTo>
                    <a:pt x="2472707" y="51492"/>
                  </a:lnTo>
                  <a:lnTo>
                    <a:pt x="2610079" y="0"/>
                  </a:lnTo>
                  <a:lnTo>
                    <a:pt x="2747452" y="154477"/>
                  </a:lnTo>
                  <a:lnTo>
                    <a:pt x="2884825" y="308954"/>
                  </a:lnTo>
                  <a:lnTo>
                    <a:pt x="3022197" y="257462"/>
                  </a:lnTo>
                  <a:lnTo>
                    <a:pt x="3159570" y="102984"/>
                  </a:lnTo>
                  <a:lnTo>
                    <a:pt x="3296943" y="102984"/>
                  </a:lnTo>
                  <a:lnTo>
                    <a:pt x="3434315" y="51492"/>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669402"/>
            </a:xfrm>
            <a:custGeom>
              <a:avLst/>
              <a:pathLst>
                <a:path w="3434315" h="669402">
                  <a:moveTo>
                    <a:pt x="0" y="154477"/>
                  </a:moveTo>
                  <a:lnTo>
                    <a:pt x="137372" y="154477"/>
                  </a:lnTo>
                  <a:lnTo>
                    <a:pt x="274745" y="102984"/>
                  </a:lnTo>
                  <a:lnTo>
                    <a:pt x="412117" y="51492"/>
                  </a:lnTo>
                  <a:lnTo>
                    <a:pt x="549490" y="0"/>
                  </a:lnTo>
                  <a:lnTo>
                    <a:pt x="686863" y="0"/>
                  </a:lnTo>
                  <a:lnTo>
                    <a:pt x="824235" y="0"/>
                  </a:lnTo>
                  <a:lnTo>
                    <a:pt x="961608" y="0"/>
                  </a:lnTo>
                  <a:lnTo>
                    <a:pt x="1098981" y="51492"/>
                  </a:lnTo>
                  <a:lnTo>
                    <a:pt x="1236353" y="0"/>
                  </a:lnTo>
                  <a:lnTo>
                    <a:pt x="1373726" y="0"/>
                  </a:lnTo>
                  <a:lnTo>
                    <a:pt x="1511098" y="0"/>
                  </a:lnTo>
                  <a:lnTo>
                    <a:pt x="1648471" y="51492"/>
                  </a:lnTo>
                  <a:lnTo>
                    <a:pt x="1785844" y="154477"/>
                  </a:lnTo>
                  <a:lnTo>
                    <a:pt x="1923216" y="205969"/>
                  </a:lnTo>
                  <a:lnTo>
                    <a:pt x="2060589" y="154477"/>
                  </a:lnTo>
                  <a:lnTo>
                    <a:pt x="2197962" y="154477"/>
                  </a:lnTo>
                  <a:lnTo>
                    <a:pt x="2335334" y="360447"/>
                  </a:lnTo>
                  <a:lnTo>
                    <a:pt x="2472707" y="308954"/>
                  </a:lnTo>
                  <a:lnTo>
                    <a:pt x="2610079" y="514924"/>
                  </a:lnTo>
                  <a:lnTo>
                    <a:pt x="2747452" y="669402"/>
                  </a:lnTo>
                  <a:lnTo>
                    <a:pt x="2884825" y="669402"/>
                  </a:lnTo>
                  <a:lnTo>
                    <a:pt x="3022197" y="514924"/>
                  </a:lnTo>
                  <a:lnTo>
                    <a:pt x="3159570" y="411939"/>
                  </a:lnTo>
                  <a:lnTo>
                    <a:pt x="3296943" y="411939"/>
                  </a:lnTo>
                  <a:lnTo>
                    <a:pt x="3434315" y="411939"/>
                  </a:lnTo>
                </a:path>
              </a:pathLst>
            </a:custGeom>
            <a:ln w="27101" cap="flat">
              <a:solidFill>
                <a:srgbClr val="F26829">
                  <a:alpha val="69803"/>
                </a:srgbClr>
              </a:solidFill>
              <a:prstDash val="solid"/>
              <a:round/>
            </a:ln>
          </p:spPr>
          <p:txBody>
            <a:bodyPr/>
            <a:lstStyle/>
            <a:p/>
          </p:txBody>
        </p:sp>
        <p:sp>
          <p:nvSpPr>
            <p:cNvPr id="80" name="pl80"/>
            <p:cNvSpPr/>
            <p:nvPr/>
          </p:nvSpPr>
          <p:spPr>
            <a:xfrm>
              <a:off x="5398790" y="2263733"/>
              <a:ext cx="3434315" cy="669402"/>
            </a:xfrm>
            <a:custGeom>
              <a:avLst/>
              <a:pathLst>
                <a:path w="3434315" h="669402">
                  <a:moveTo>
                    <a:pt x="0" y="669402"/>
                  </a:moveTo>
                  <a:lnTo>
                    <a:pt x="137372" y="566417"/>
                  </a:lnTo>
                  <a:lnTo>
                    <a:pt x="274745" y="566417"/>
                  </a:lnTo>
                  <a:lnTo>
                    <a:pt x="412117" y="463432"/>
                  </a:lnTo>
                  <a:lnTo>
                    <a:pt x="549490" y="360447"/>
                  </a:lnTo>
                  <a:lnTo>
                    <a:pt x="686863" y="411939"/>
                  </a:lnTo>
                  <a:lnTo>
                    <a:pt x="824235" y="514924"/>
                  </a:lnTo>
                  <a:lnTo>
                    <a:pt x="961608" y="514924"/>
                  </a:lnTo>
                  <a:lnTo>
                    <a:pt x="1098981" y="514924"/>
                  </a:lnTo>
                  <a:lnTo>
                    <a:pt x="1236353" y="514924"/>
                  </a:lnTo>
                  <a:lnTo>
                    <a:pt x="1373726" y="463432"/>
                  </a:lnTo>
                  <a:lnTo>
                    <a:pt x="1511098" y="308954"/>
                  </a:lnTo>
                  <a:lnTo>
                    <a:pt x="1648471" y="360447"/>
                  </a:lnTo>
                  <a:lnTo>
                    <a:pt x="1785844" y="308954"/>
                  </a:lnTo>
                  <a:lnTo>
                    <a:pt x="1923216" y="257462"/>
                  </a:lnTo>
                  <a:lnTo>
                    <a:pt x="2060589" y="257462"/>
                  </a:lnTo>
                  <a:lnTo>
                    <a:pt x="2197962" y="154477"/>
                  </a:lnTo>
                  <a:lnTo>
                    <a:pt x="2335334" y="102984"/>
                  </a:lnTo>
                  <a:lnTo>
                    <a:pt x="2472707" y="51492"/>
                  </a:lnTo>
                  <a:lnTo>
                    <a:pt x="2610079" y="0"/>
                  </a:lnTo>
                  <a:lnTo>
                    <a:pt x="2747452" y="154477"/>
                  </a:lnTo>
                  <a:lnTo>
                    <a:pt x="2884825" y="154477"/>
                  </a:lnTo>
                  <a:lnTo>
                    <a:pt x="3022197" y="0"/>
                  </a:lnTo>
                  <a:lnTo>
                    <a:pt x="3159570" y="205969"/>
                  </a:lnTo>
                  <a:lnTo>
                    <a:pt x="3296943" y="205969"/>
                  </a:lnTo>
                  <a:lnTo>
                    <a:pt x="3434315" y="154477"/>
                  </a:lnTo>
                </a:path>
              </a:pathLst>
            </a:custGeom>
            <a:ln w="27101" cap="flat">
              <a:solidFill>
                <a:srgbClr val="BD53BD">
                  <a:alpha val="69803"/>
                </a:srgbClr>
              </a:solidFill>
              <a:prstDash val="solid"/>
              <a:round/>
            </a:ln>
          </p:spPr>
          <p:txBody>
            <a:bodyPr/>
            <a:lstStyle/>
            <a:p/>
          </p:txBody>
        </p:sp>
        <p:sp>
          <p:nvSpPr>
            <p:cNvPr id="81" name="pl81"/>
            <p:cNvSpPr/>
            <p:nvPr/>
          </p:nvSpPr>
          <p:spPr>
            <a:xfrm>
              <a:off x="5398790" y="2160748"/>
              <a:ext cx="3434315" cy="257462"/>
            </a:xfrm>
            <a:custGeom>
              <a:avLst/>
              <a:pathLst>
                <a:path w="3434315" h="257462">
                  <a:moveTo>
                    <a:pt x="0" y="154477"/>
                  </a:moveTo>
                  <a:lnTo>
                    <a:pt x="137372" y="102984"/>
                  </a:lnTo>
                  <a:lnTo>
                    <a:pt x="274745" y="154477"/>
                  </a:lnTo>
                  <a:lnTo>
                    <a:pt x="412117" y="205969"/>
                  </a:lnTo>
                  <a:lnTo>
                    <a:pt x="549490" y="102984"/>
                  </a:lnTo>
                  <a:lnTo>
                    <a:pt x="686863" y="51492"/>
                  </a:lnTo>
                  <a:lnTo>
                    <a:pt x="824235" y="51492"/>
                  </a:lnTo>
                  <a:lnTo>
                    <a:pt x="961608" y="0"/>
                  </a:lnTo>
                  <a:lnTo>
                    <a:pt x="1098981" y="0"/>
                  </a:lnTo>
                  <a:lnTo>
                    <a:pt x="1236353" y="51492"/>
                  </a:lnTo>
                  <a:lnTo>
                    <a:pt x="1373726" y="102984"/>
                  </a:lnTo>
                  <a:lnTo>
                    <a:pt x="1511098" y="102984"/>
                  </a:lnTo>
                  <a:lnTo>
                    <a:pt x="1648471" y="51492"/>
                  </a:lnTo>
                  <a:lnTo>
                    <a:pt x="1785844" y="51492"/>
                  </a:lnTo>
                  <a:lnTo>
                    <a:pt x="1923216" y="205969"/>
                  </a:lnTo>
                  <a:lnTo>
                    <a:pt x="2060589" y="154477"/>
                  </a:lnTo>
                  <a:lnTo>
                    <a:pt x="2197962" y="205969"/>
                  </a:lnTo>
                  <a:lnTo>
                    <a:pt x="2335334" y="154477"/>
                  </a:lnTo>
                  <a:lnTo>
                    <a:pt x="2472707" y="154477"/>
                  </a:lnTo>
                  <a:lnTo>
                    <a:pt x="2610079" y="102984"/>
                  </a:lnTo>
                  <a:lnTo>
                    <a:pt x="2747452" y="205969"/>
                  </a:lnTo>
                  <a:lnTo>
                    <a:pt x="2884825" y="205969"/>
                  </a:lnTo>
                  <a:lnTo>
                    <a:pt x="3022197" y="205969"/>
                  </a:lnTo>
                  <a:lnTo>
                    <a:pt x="3159570" y="205969"/>
                  </a:lnTo>
                  <a:lnTo>
                    <a:pt x="3296943" y="257462"/>
                  </a:lnTo>
                  <a:lnTo>
                    <a:pt x="3434315" y="257462"/>
                  </a:lnTo>
                </a:path>
              </a:pathLst>
            </a:custGeom>
            <a:ln w="27101" cap="flat">
              <a:solidFill>
                <a:srgbClr val="6363C0">
                  <a:alpha val="69803"/>
                </a:srgbClr>
              </a:solidFill>
              <a:prstDash val="solid"/>
              <a:round/>
            </a:ln>
          </p:spPr>
          <p:txBody>
            <a:bodyPr/>
            <a:lstStyle/>
            <a:p/>
          </p:txBody>
        </p:sp>
        <p:sp>
          <p:nvSpPr>
            <p:cNvPr id="82" name="pl82"/>
            <p:cNvSpPr/>
            <p:nvPr/>
          </p:nvSpPr>
          <p:spPr>
            <a:xfrm>
              <a:off x="5398790" y="2160748"/>
              <a:ext cx="3434315" cy="1596266"/>
            </a:xfrm>
            <a:custGeom>
              <a:avLst/>
              <a:pathLst>
                <a:path w="3434315" h="1596266">
                  <a:moveTo>
                    <a:pt x="0" y="1596266"/>
                  </a:moveTo>
                  <a:lnTo>
                    <a:pt x="137372" y="1544773"/>
                  </a:lnTo>
                  <a:lnTo>
                    <a:pt x="274745" y="1544773"/>
                  </a:lnTo>
                  <a:lnTo>
                    <a:pt x="412117" y="1441789"/>
                  </a:lnTo>
                  <a:lnTo>
                    <a:pt x="549490" y="1287311"/>
                  </a:lnTo>
                  <a:lnTo>
                    <a:pt x="686863" y="1235819"/>
                  </a:lnTo>
                  <a:lnTo>
                    <a:pt x="824235" y="1184326"/>
                  </a:lnTo>
                  <a:lnTo>
                    <a:pt x="961608" y="1235819"/>
                  </a:lnTo>
                  <a:lnTo>
                    <a:pt x="1098981" y="978356"/>
                  </a:lnTo>
                  <a:lnTo>
                    <a:pt x="1236353" y="823879"/>
                  </a:lnTo>
                  <a:lnTo>
                    <a:pt x="1373726" y="617909"/>
                  </a:lnTo>
                  <a:lnTo>
                    <a:pt x="1511098" y="514924"/>
                  </a:lnTo>
                  <a:lnTo>
                    <a:pt x="1648471" y="514924"/>
                  </a:lnTo>
                  <a:lnTo>
                    <a:pt x="1785844" y="463432"/>
                  </a:lnTo>
                  <a:lnTo>
                    <a:pt x="1923216" y="360447"/>
                  </a:lnTo>
                  <a:lnTo>
                    <a:pt x="2060589" y="257462"/>
                  </a:lnTo>
                  <a:lnTo>
                    <a:pt x="2197962" y="205969"/>
                  </a:lnTo>
                  <a:lnTo>
                    <a:pt x="2335334" y="205969"/>
                  </a:lnTo>
                  <a:lnTo>
                    <a:pt x="2472707" y="154477"/>
                  </a:lnTo>
                  <a:lnTo>
                    <a:pt x="2610079" y="102984"/>
                  </a:lnTo>
                  <a:lnTo>
                    <a:pt x="2747452" y="360447"/>
                  </a:lnTo>
                  <a:lnTo>
                    <a:pt x="2884825" y="463432"/>
                  </a:lnTo>
                  <a:lnTo>
                    <a:pt x="3022197" y="51492"/>
                  </a:lnTo>
                  <a:lnTo>
                    <a:pt x="3159570" y="154477"/>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212240"/>
              <a:ext cx="3434315" cy="669402"/>
            </a:xfrm>
            <a:custGeom>
              <a:avLst/>
              <a:pathLst>
                <a:path w="3434315" h="669402">
                  <a:moveTo>
                    <a:pt x="0" y="617909"/>
                  </a:moveTo>
                  <a:lnTo>
                    <a:pt x="137372" y="566417"/>
                  </a:lnTo>
                  <a:lnTo>
                    <a:pt x="274745" y="669402"/>
                  </a:lnTo>
                  <a:lnTo>
                    <a:pt x="412117" y="566417"/>
                  </a:lnTo>
                  <a:lnTo>
                    <a:pt x="549490" y="514924"/>
                  </a:lnTo>
                  <a:lnTo>
                    <a:pt x="686863" y="514924"/>
                  </a:lnTo>
                  <a:lnTo>
                    <a:pt x="824235" y="308954"/>
                  </a:lnTo>
                  <a:lnTo>
                    <a:pt x="961608" y="308954"/>
                  </a:lnTo>
                  <a:lnTo>
                    <a:pt x="1098981" y="154477"/>
                  </a:lnTo>
                  <a:lnTo>
                    <a:pt x="1236353" y="51492"/>
                  </a:lnTo>
                  <a:lnTo>
                    <a:pt x="1373726" y="51492"/>
                  </a:lnTo>
                  <a:lnTo>
                    <a:pt x="1511098" y="51492"/>
                  </a:lnTo>
                  <a:lnTo>
                    <a:pt x="1648471" y="0"/>
                  </a:lnTo>
                  <a:lnTo>
                    <a:pt x="1785844" y="51492"/>
                  </a:lnTo>
                  <a:lnTo>
                    <a:pt x="1923216" y="0"/>
                  </a:lnTo>
                  <a:lnTo>
                    <a:pt x="2060589" y="51492"/>
                  </a:lnTo>
                  <a:lnTo>
                    <a:pt x="2197962" y="0"/>
                  </a:lnTo>
                  <a:lnTo>
                    <a:pt x="2335334" y="0"/>
                  </a:lnTo>
                  <a:lnTo>
                    <a:pt x="2472707" y="102984"/>
                  </a:lnTo>
                  <a:lnTo>
                    <a:pt x="2610079" y="51492"/>
                  </a:lnTo>
                  <a:lnTo>
                    <a:pt x="2747452" y="154477"/>
                  </a:lnTo>
                  <a:lnTo>
                    <a:pt x="2884825" y="411939"/>
                  </a:lnTo>
                  <a:lnTo>
                    <a:pt x="3022197" y="51492"/>
                  </a:lnTo>
                  <a:lnTo>
                    <a:pt x="3159570" y="308954"/>
                  </a:lnTo>
                  <a:lnTo>
                    <a:pt x="3296943" y="308954"/>
                  </a:lnTo>
                  <a:lnTo>
                    <a:pt x="3434315" y="308954"/>
                  </a:lnTo>
                </a:path>
              </a:pathLst>
            </a:custGeom>
            <a:ln w="27101" cap="flat">
              <a:solidFill>
                <a:srgbClr val="40BF73">
                  <a:alpha val="69803"/>
                </a:srgbClr>
              </a:solidFill>
              <a:prstDash val="solid"/>
              <a:round/>
            </a:ln>
          </p:spPr>
          <p:txBody>
            <a:bodyPr/>
            <a:lstStyle/>
            <a:p/>
          </p:txBody>
        </p:sp>
        <p:sp>
          <p:nvSpPr>
            <p:cNvPr id="84" name="pl84"/>
            <p:cNvSpPr/>
            <p:nvPr/>
          </p:nvSpPr>
          <p:spPr>
            <a:xfrm>
              <a:off x="5398790" y="226373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2160748"/>
              <a:ext cx="3434315" cy="257462"/>
            </a:xfrm>
            <a:custGeom>
              <a:avLst/>
              <a:pathLst>
                <a:path w="3434315" h="257462">
                  <a:moveTo>
                    <a:pt x="0" y="154477"/>
                  </a:moveTo>
                  <a:lnTo>
                    <a:pt x="137372" y="102984"/>
                  </a:lnTo>
                  <a:lnTo>
                    <a:pt x="274745" y="154477"/>
                  </a:lnTo>
                  <a:lnTo>
                    <a:pt x="412117" y="205969"/>
                  </a:lnTo>
                  <a:lnTo>
                    <a:pt x="549490" y="102984"/>
                  </a:lnTo>
                  <a:lnTo>
                    <a:pt x="686863" y="51492"/>
                  </a:lnTo>
                  <a:lnTo>
                    <a:pt x="824235" y="51492"/>
                  </a:lnTo>
                  <a:lnTo>
                    <a:pt x="961608" y="0"/>
                  </a:lnTo>
                  <a:lnTo>
                    <a:pt x="1098981" y="0"/>
                  </a:lnTo>
                  <a:lnTo>
                    <a:pt x="1236353" y="51492"/>
                  </a:lnTo>
                  <a:lnTo>
                    <a:pt x="1373726" y="102984"/>
                  </a:lnTo>
                  <a:lnTo>
                    <a:pt x="1511098" y="102984"/>
                  </a:lnTo>
                  <a:lnTo>
                    <a:pt x="1648471" y="51492"/>
                  </a:lnTo>
                  <a:lnTo>
                    <a:pt x="1785844" y="51492"/>
                  </a:lnTo>
                  <a:lnTo>
                    <a:pt x="1923216" y="205969"/>
                  </a:lnTo>
                  <a:lnTo>
                    <a:pt x="2060589" y="154477"/>
                  </a:lnTo>
                  <a:lnTo>
                    <a:pt x="2197962" y="205969"/>
                  </a:lnTo>
                  <a:lnTo>
                    <a:pt x="2335334" y="154477"/>
                  </a:lnTo>
                  <a:lnTo>
                    <a:pt x="2472707" y="154477"/>
                  </a:lnTo>
                  <a:lnTo>
                    <a:pt x="2610079" y="102984"/>
                  </a:lnTo>
                  <a:lnTo>
                    <a:pt x="2747452" y="205969"/>
                  </a:lnTo>
                  <a:lnTo>
                    <a:pt x="2884825" y="205969"/>
                  </a:lnTo>
                  <a:lnTo>
                    <a:pt x="3022197" y="205969"/>
                  </a:lnTo>
                  <a:lnTo>
                    <a:pt x="3159570" y="205969"/>
                  </a:lnTo>
                  <a:lnTo>
                    <a:pt x="3296943" y="257462"/>
                  </a:lnTo>
                  <a:lnTo>
                    <a:pt x="3434315" y="257462"/>
                  </a:lnTo>
                </a:path>
              </a:pathLst>
            </a:custGeom>
            <a:ln w="65043" cap="flat">
              <a:solidFill>
                <a:srgbClr val="000000">
                  <a:alpha val="100000"/>
                </a:srgbClr>
              </a:solidFill>
              <a:prstDash val="solid"/>
              <a:round/>
            </a:ln>
          </p:spPr>
          <p:txBody>
            <a:bodyPr/>
            <a:lstStyle/>
            <a:p/>
          </p:txBody>
        </p:sp>
        <p:sp>
          <p:nvSpPr>
            <p:cNvPr id="86" name="pl86"/>
            <p:cNvSpPr/>
            <p:nvPr/>
          </p:nvSpPr>
          <p:spPr>
            <a:xfrm>
              <a:off x="5398790" y="2160748"/>
              <a:ext cx="3434315" cy="257462"/>
            </a:xfrm>
            <a:custGeom>
              <a:avLst/>
              <a:pathLst>
                <a:path w="3434315" h="257462">
                  <a:moveTo>
                    <a:pt x="0" y="154477"/>
                  </a:moveTo>
                  <a:lnTo>
                    <a:pt x="137372" y="102984"/>
                  </a:lnTo>
                  <a:lnTo>
                    <a:pt x="274745" y="154477"/>
                  </a:lnTo>
                  <a:lnTo>
                    <a:pt x="412117" y="205969"/>
                  </a:lnTo>
                  <a:lnTo>
                    <a:pt x="549490" y="102984"/>
                  </a:lnTo>
                  <a:lnTo>
                    <a:pt x="686863" y="51492"/>
                  </a:lnTo>
                  <a:lnTo>
                    <a:pt x="824235" y="51492"/>
                  </a:lnTo>
                  <a:lnTo>
                    <a:pt x="961608" y="0"/>
                  </a:lnTo>
                  <a:lnTo>
                    <a:pt x="1098981" y="0"/>
                  </a:lnTo>
                  <a:lnTo>
                    <a:pt x="1236353" y="51492"/>
                  </a:lnTo>
                  <a:lnTo>
                    <a:pt x="1373726" y="102984"/>
                  </a:lnTo>
                  <a:lnTo>
                    <a:pt x="1511098" y="102984"/>
                  </a:lnTo>
                  <a:lnTo>
                    <a:pt x="1648471" y="51492"/>
                  </a:lnTo>
                  <a:lnTo>
                    <a:pt x="1785844" y="51492"/>
                  </a:lnTo>
                  <a:lnTo>
                    <a:pt x="1923216" y="205969"/>
                  </a:lnTo>
                  <a:lnTo>
                    <a:pt x="2060589" y="154477"/>
                  </a:lnTo>
                  <a:lnTo>
                    <a:pt x="2197962" y="205969"/>
                  </a:lnTo>
                  <a:lnTo>
                    <a:pt x="2335334" y="154477"/>
                  </a:lnTo>
                  <a:lnTo>
                    <a:pt x="2472707" y="154477"/>
                  </a:lnTo>
                  <a:lnTo>
                    <a:pt x="2610079" y="102984"/>
                  </a:lnTo>
                  <a:lnTo>
                    <a:pt x="2747452" y="205969"/>
                  </a:lnTo>
                  <a:lnTo>
                    <a:pt x="2884825" y="205969"/>
                  </a:lnTo>
                  <a:lnTo>
                    <a:pt x="3022197" y="205969"/>
                  </a:lnTo>
                  <a:lnTo>
                    <a:pt x="3159570" y="205969"/>
                  </a:lnTo>
                  <a:lnTo>
                    <a:pt x="3296943" y="257462"/>
                  </a:lnTo>
                  <a:lnTo>
                    <a:pt x="3434315" y="257462"/>
                  </a:lnTo>
                </a:path>
              </a:pathLst>
            </a:custGeom>
            <a:ln w="40651" cap="flat">
              <a:solidFill>
                <a:srgbClr val="6363C0">
                  <a:alpha val="100000"/>
                </a:srgbClr>
              </a:solidFill>
              <a:prstDash val="solid"/>
              <a:round/>
            </a:ln>
          </p:spPr>
          <p:txBody>
            <a:bodyPr/>
            <a:lstStyle/>
            <a:p/>
          </p:txBody>
        </p:sp>
        <p:sp>
          <p:nvSpPr>
            <p:cNvPr id="87" name="tx87"/>
            <p:cNvSpPr/>
            <p:nvPr/>
          </p:nvSpPr>
          <p:spPr>
            <a:xfrm>
              <a:off x="5350601" y="2136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6055524" y="203368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6742387" y="2085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 name="tx90"/>
            <p:cNvSpPr/>
            <p:nvPr/>
          </p:nvSpPr>
          <p:spPr>
            <a:xfrm>
              <a:off x="7411190" y="213667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1" name="tx91"/>
            <p:cNvSpPr/>
            <p:nvPr/>
          </p:nvSpPr>
          <p:spPr>
            <a:xfrm>
              <a:off x="7978740" y="20851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784917" y="223965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3" name="tx93"/>
            <p:cNvSpPr/>
            <p:nvPr/>
          </p:nvSpPr>
          <p:spPr>
            <a:xfrm>
              <a:off x="4980741" y="3763015"/>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248091"/>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733166"/>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218242"/>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a:off x="5023078" y="1703317"/>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8" name="tx98"/>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9" name="tx99"/>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00" name="tx100"/>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1" name="tx101"/>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2" name="tx102"/>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3" name="tx103"/>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4" name="tx104"/>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5" name="pl105"/>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6" name="pl106"/>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7" name="pl107"/>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8" name="pl108"/>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9" name="pl109"/>
            <p:cNvSpPr/>
            <p:nvPr/>
          </p:nvSpPr>
          <p:spPr>
            <a:xfrm>
              <a:off x="6820504"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10" name="pl110"/>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1" name="pl111"/>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2" name="tx112"/>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3" name="tx113"/>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4" name="tx114"/>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5" name="tx115"/>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6" name="tx116"/>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7" name="tx117"/>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8" name="tx118"/>
            <p:cNvSpPr/>
            <p:nvPr/>
          </p:nvSpPr>
          <p:spPr>
            <a:xfrm>
              <a:off x="5596444"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9" name="pl119"/>
            <p:cNvSpPr/>
            <p:nvPr/>
          </p:nvSpPr>
          <p:spPr>
            <a:xfrm>
              <a:off x="2316776"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4391879"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6466983"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8542087"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3" name="pl123"/>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6" name="pl126"/>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3354327"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429431"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7504535"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279224" y="5796365"/>
              <a:ext cx="5600979" cy="100410"/>
            </a:xfrm>
            <a:prstGeom prst="rect">
              <a:avLst/>
            </a:prstGeom>
            <a:solidFill>
              <a:srgbClr val="6363C0">
                <a:alpha val="80000"/>
              </a:srgbClr>
            </a:solidFill>
          </p:spPr>
          <p:txBody>
            <a:bodyPr/>
            <a:lstStyle/>
            <a:p/>
          </p:txBody>
        </p:sp>
        <p:sp>
          <p:nvSpPr>
            <p:cNvPr id="131" name="rc131"/>
            <p:cNvSpPr/>
            <p:nvPr/>
          </p:nvSpPr>
          <p:spPr>
            <a:xfrm>
              <a:off x="1279224" y="5670852"/>
              <a:ext cx="7357712" cy="100410"/>
            </a:xfrm>
            <a:prstGeom prst="rect">
              <a:avLst/>
            </a:prstGeom>
            <a:solidFill>
              <a:srgbClr val="6363C0">
                <a:alpha val="80000"/>
              </a:srgbClr>
            </a:solidFill>
          </p:spPr>
          <p:txBody>
            <a:bodyPr/>
            <a:lstStyle/>
            <a:p/>
          </p:txBody>
        </p:sp>
        <p:sp>
          <p:nvSpPr>
            <p:cNvPr id="132" name="rc132"/>
            <p:cNvSpPr/>
            <p:nvPr/>
          </p:nvSpPr>
          <p:spPr>
            <a:xfrm>
              <a:off x="1279224" y="5545339"/>
              <a:ext cx="6842497" cy="100410"/>
            </a:xfrm>
            <a:prstGeom prst="rect">
              <a:avLst/>
            </a:prstGeom>
            <a:solidFill>
              <a:srgbClr val="6363C0">
                <a:alpha val="80000"/>
              </a:srgbClr>
            </a:solidFill>
          </p:spPr>
          <p:txBody>
            <a:bodyPr/>
            <a:lstStyle/>
            <a:p/>
          </p:txBody>
        </p:sp>
        <p:sp>
          <p:nvSpPr>
            <p:cNvPr id="133" name="tx133"/>
            <p:cNvSpPr/>
            <p:nvPr/>
          </p:nvSpPr>
          <p:spPr>
            <a:xfrm>
              <a:off x="6201087" y="579486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675,000</a:t>
              </a:r>
            </a:p>
          </p:txBody>
        </p:sp>
        <p:sp>
          <p:nvSpPr>
            <p:cNvPr id="134" name="tx134"/>
            <p:cNvSpPr/>
            <p:nvPr/>
          </p:nvSpPr>
          <p:spPr>
            <a:xfrm>
              <a:off x="7957820" y="56693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886,000</a:t>
              </a:r>
            </a:p>
          </p:txBody>
        </p:sp>
        <p:sp>
          <p:nvSpPr>
            <p:cNvPr id="135" name="tx135"/>
            <p:cNvSpPr/>
            <p:nvPr/>
          </p:nvSpPr>
          <p:spPr>
            <a:xfrm>
              <a:off x="7442605" y="5543835"/>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824,000</a:t>
              </a:r>
            </a:p>
          </p:txBody>
        </p:sp>
        <p:sp>
          <p:nvSpPr>
            <p:cNvPr id="136" name="tx136"/>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7" name="tx137"/>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8" name="tx138"/>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9" name="tx139"/>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40" name="tx140"/>
            <p:cNvSpPr/>
            <p:nvPr/>
          </p:nvSpPr>
          <p:spPr>
            <a:xfrm>
              <a:off x="2894933"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250,000</a:t>
              </a:r>
            </a:p>
          </p:txBody>
        </p:sp>
        <p:sp>
          <p:nvSpPr>
            <p:cNvPr id="141" name="tx141"/>
            <p:cNvSpPr/>
            <p:nvPr/>
          </p:nvSpPr>
          <p:spPr>
            <a:xfrm>
              <a:off x="4970037"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500,000</a:t>
              </a:r>
            </a:p>
          </p:txBody>
        </p:sp>
        <p:sp>
          <p:nvSpPr>
            <p:cNvPr id="142" name="tx142"/>
            <p:cNvSpPr/>
            <p:nvPr/>
          </p:nvSpPr>
          <p:spPr>
            <a:xfrm>
              <a:off x="7045140"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750,000</a:t>
              </a:r>
            </a:p>
          </p:txBody>
        </p:sp>
        <p:sp>
          <p:nvSpPr>
            <p:cNvPr id="143" name="tx143"/>
            <p:cNvSpPr/>
            <p:nvPr/>
          </p:nvSpPr>
          <p:spPr>
            <a:xfrm>
              <a:off x="911338" y="5309464"/>
              <a:ext cx="34143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EUR</a:t>
              </a:r>
            </a:p>
          </p:txBody>
        </p:sp>
        <p:sp>
          <p:nvSpPr>
            <p:cNvPr id="144" name="tx144"/>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5" name="tx145"/>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6" name="tx146"/>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7"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DTP3 coverage of 91%.
DTP3 coverage (91%) was 3 percentage points lower than in 2019 (94%).
This equates to 824,000 undervaccinated children in 2025 compared to 675,000 undervaccinated children in 2019.</a:t>
            </a:r>
          </a:p>
        </p:txBody>
      </p:sp>
      <p:sp>
        <p:nvSpPr>
          <p:cNvPr id="148"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has improved since 2000 in most regions and exceeded pre-pandemic levels in some regions, but progress is uneven and gaps in undervaccinated children persist.</a:t>
            </a:r>
          </a:p>
        </p:txBody>
      </p:sp>
      <p:grpSp xmlns:pic="http://schemas.openxmlformats.org/drawingml/2006/picture">
        <p:nvGrpSpPr>
          <p:cNvPr id="149" name=""/>
          <p:cNvGrpSpPr/>
          <p:nvPr/>
        </p:nvGrpSpPr>
        <p:grpSpPr>
          <a:xfrm>
            <a:off x="292608" y="1005840"/>
            <a:ext cx="8595360" cy="28575"/>
            <a:chOff x="292608" y="1005840"/>
            <a:chExt cx="8595360" cy="28575"/>
          </a:xfrm>
        </p:grpSpPr>
        <p:sp>
          <p:nvSpPr>
            <p:cNvPr id="150"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1"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14" name="pl14"/>
            <p:cNvSpPr/>
            <p:nvPr/>
          </p:nvSpPr>
          <p:spPr>
            <a:xfrm>
              <a:off x="1082252"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58901"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3555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12199"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2252" y="2917067"/>
              <a:ext cx="3418272" cy="304480"/>
            </a:xfrm>
            <a:custGeom>
              <a:avLst/>
              <a:pathLst>
                <a:path w="3418272" h="304480">
                  <a:moveTo>
                    <a:pt x="0" y="50746"/>
                  </a:moveTo>
                  <a:lnTo>
                    <a:pt x="488324" y="0"/>
                  </a:lnTo>
                  <a:lnTo>
                    <a:pt x="976649" y="152240"/>
                  </a:lnTo>
                  <a:lnTo>
                    <a:pt x="1464973" y="304480"/>
                  </a:lnTo>
                  <a:lnTo>
                    <a:pt x="1953298" y="253733"/>
                  </a:lnTo>
                  <a:lnTo>
                    <a:pt x="2441622" y="101493"/>
                  </a:lnTo>
                  <a:lnTo>
                    <a:pt x="2929947" y="101493"/>
                  </a:lnTo>
                  <a:lnTo>
                    <a:pt x="3418272" y="50746"/>
                  </a:lnTo>
                </a:path>
              </a:pathLst>
            </a:custGeom>
            <a:ln w="27101" cap="flat">
              <a:solidFill>
                <a:srgbClr val="F4A81D">
                  <a:alpha val="69803"/>
                </a:srgbClr>
              </a:solidFill>
              <a:prstDash val="solid"/>
              <a:round/>
            </a:ln>
          </p:spPr>
          <p:txBody>
            <a:bodyPr/>
            <a:lstStyle/>
            <a:p/>
          </p:txBody>
        </p:sp>
        <p:sp>
          <p:nvSpPr>
            <p:cNvPr id="19" name="pl19"/>
            <p:cNvSpPr/>
            <p:nvPr/>
          </p:nvSpPr>
          <p:spPr>
            <a:xfrm>
              <a:off x="1082252" y="2358853"/>
              <a:ext cx="3418272" cy="355227"/>
            </a:xfrm>
            <a:custGeom>
              <a:avLst/>
              <a:pathLst>
                <a:path w="3418272" h="355227">
                  <a:moveTo>
                    <a:pt x="0" y="0"/>
                  </a:moveTo>
                  <a:lnTo>
                    <a:pt x="488324" y="202987"/>
                  </a:lnTo>
                  <a:lnTo>
                    <a:pt x="976649" y="355227"/>
                  </a:lnTo>
                  <a:lnTo>
                    <a:pt x="1464973" y="355227"/>
                  </a:lnTo>
                  <a:lnTo>
                    <a:pt x="1953298" y="202987"/>
                  </a:lnTo>
                  <a:lnTo>
                    <a:pt x="2441622" y="101493"/>
                  </a:lnTo>
                  <a:lnTo>
                    <a:pt x="2929947" y="101493"/>
                  </a:lnTo>
                  <a:lnTo>
                    <a:pt x="3418272" y="101493"/>
                  </a:lnTo>
                </a:path>
              </a:pathLst>
            </a:custGeom>
            <a:ln w="27101" cap="flat">
              <a:solidFill>
                <a:srgbClr val="F26829">
                  <a:alpha val="69803"/>
                </a:srgbClr>
              </a:solidFill>
              <a:prstDash val="solid"/>
              <a:round/>
            </a:ln>
          </p:spPr>
          <p:txBody>
            <a:bodyPr/>
            <a:lstStyle/>
            <a:p/>
          </p:txBody>
        </p:sp>
        <p:sp>
          <p:nvSpPr>
            <p:cNvPr id="20" name="pl20"/>
            <p:cNvSpPr/>
            <p:nvPr/>
          </p:nvSpPr>
          <p:spPr>
            <a:xfrm>
              <a:off x="1082252" y="2561840"/>
              <a:ext cx="3418272" cy="202987"/>
            </a:xfrm>
            <a:custGeom>
              <a:avLst/>
              <a:pathLst>
                <a:path w="3418272" h="202987">
                  <a:moveTo>
                    <a:pt x="0" y="50746"/>
                  </a:moveTo>
                  <a:lnTo>
                    <a:pt x="488324" y="0"/>
                  </a:lnTo>
                  <a:lnTo>
                    <a:pt x="976649" y="152240"/>
                  </a:lnTo>
                  <a:lnTo>
                    <a:pt x="1464973" y="152240"/>
                  </a:lnTo>
                  <a:lnTo>
                    <a:pt x="1953298" y="0"/>
                  </a:lnTo>
                  <a:lnTo>
                    <a:pt x="2441622" y="202987"/>
                  </a:lnTo>
                  <a:lnTo>
                    <a:pt x="2929947" y="202987"/>
                  </a:lnTo>
                  <a:lnTo>
                    <a:pt x="3418272" y="152240"/>
                  </a:lnTo>
                </a:path>
              </a:pathLst>
            </a:custGeom>
            <a:ln w="27101" cap="flat">
              <a:solidFill>
                <a:srgbClr val="BD53BD">
                  <a:alpha val="69803"/>
                </a:srgbClr>
              </a:solidFill>
              <a:prstDash val="solid"/>
              <a:round/>
            </a:ln>
          </p:spPr>
          <p:txBody>
            <a:bodyPr/>
            <a:lstStyle/>
            <a:p/>
          </p:txBody>
        </p:sp>
        <p:sp>
          <p:nvSpPr>
            <p:cNvPr id="21" name="pl21"/>
            <p:cNvSpPr/>
            <p:nvPr/>
          </p:nvSpPr>
          <p:spPr>
            <a:xfrm>
              <a:off x="1082252" y="2054372"/>
              <a:ext cx="3418272" cy="152240"/>
            </a:xfrm>
            <a:custGeom>
              <a:avLst/>
              <a:pathLst>
                <a:path w="3418272" h="152240">
                  <a:moveTo>
                    <a:pt x="0" y="50746"/>
                  </a:moveTo>
                  <a:lnTo>
                    <a:pt x="488324" y="0"/>
                  </a:lnTo>
                  <a:lnTo>
                    <a:pt x="976649" y="101493"/>
                  </a:lnTo>
                  <a:lnTo>
                    <a:pt x="1464973" y="101493"/>
                  </a:lnTo>
                  <a:lnTo>
                    <a:pt x="1953298" y="101493"/>
                  </a:lnTo>
                  <a:lnTo>
                    <a:pt x="2441622" y="101493"/>
                  </a:lnTo>
                  <a:lnTo>
                    <a:pt x="2929947" y="152240"/>
                  </a:lnTo>
                  <a:lnTo>
                    <a:pt x="3418272" y="152240"/>
                  </a:lnTo>
                </a:path>
              </a:pathLst>
            </a:custGeom>
            <a:ln w="27101" cap="flat">
              <a:solidFill>
                <a:srgbClr val="6363C0">
                  <a:alpha val="69803"/>
                </a:srgbClr>
              </a:solidFill>
              <a:prstDash val="solid"/>
              <a:round/>
            </a:ln>
          </p:spPr>
          <p:txBody>
            <a:bodyPr/>
            <a:lstStyle/>
            <a:p/>
          </p:txBody>
        </p:sp>
        <p:sp>
          <p:nvSpPr>
            <p:cNvPr id="22" name="pl22"/>
            <p:cNvSpPr/>
            <p:nvPr/>
          </p:nvSpPr>
          <p:spPr>
            <a:xfrm>
              <a:off x="1082252" y="2054372"/>
              <a:ext cx="3418272" cy="456720"/>
            </a:xfrm>
            <a:custGeom>
              <a:avLst/>
              <a:pathLst>
                <a:path w="3418272" h="456720">
                  <a:moveTo>
                    <a:pt x="0" y="152240"/>
                  </a:moveTo>
                  <a:lnTo>
                    <a:pt x="488324" y="101493"/>
                  </a:lnTo>
                  <a:lnTo>
                    <a:pt x="976649" y="355227"/>
                  </a:lnTo>
                  <a:lnTo>
                    <a:pt x="1464973" y="456720"/>
                  </a:lnTo>
                  <a:lnTo>
                    <a:pt x="1953298" y="50746"/>
                  </a:lnTo>
                  <a:lnTo>
                    <a:pt x="2441622" y="152240"/>
                  </a:lnTo>
                  <a:lnTo>
                    <a:pt x="2929947" y="0"/>
                  </a:lnTo>
                  <a:lnTo>
                    <a:pt x="3418272" y="0"/>
                  </a:lnTo>
                </a:path>
              </a:pathLst>
            </a:custGeom>
            <a:ln w="27101" cap="flat">
              <a:solidFill>
                <a:srgbClr val="008DC9">
                  <a:alpha val="69803"/>
                </a:srgbClr>
              </a:solidFill>
              <a:prstDash val="solid"/>
              <a:round/>
            </a:ln>
          </p:spPr>
          <p:txBody>
            <a:bodyPr/>
            <a:lstStyle/>
            <a:p/>
          </p:txBody>
        </p:sp>
        <p:sp>
          <p:nvSpPr>
            <p:cNvPr id="23" name="pl23"/>
            <p:cNvSpPr/>
            <p:nvPr/>
          </p:nvSpPr>
          <p:spPr>
            <a:xfrm>
              <a:off x="1082252" y="2054372"/>
              <a:ext cx="3418272" cy="355227"/>
            </a:xfrm>
            <a:custGeom>
              <a:avLst/>
              <a:pathLst>
                <a:path w="3418272" h="355227">
                  <a:moveTo>
                    <a:pt x="0" y="50746"/>
                  </a:moveTo>
                  <a:lnTo>
                    <a:pt x="488324" y="0"/>
                  </a:lnTo>
                  <a:lnTo>
                    <a:pt x="976649" y="101493"/>
                  </a:lnTo>
                  <a:lnTo>
                    <a:pt x="1464973" y="355227"/>
                  </a:lnTo>
                  <a:lnTo>
                    <a:pt x="1953298" y="0"/>
                  </a:lnTo>
                  <a:lnTo>
                    <a:pt x="2441622" y="253733"/>
                  </a:lnTo>
                  <a:lnTo>
                    <a:pt x="2929947" y="253733"/>
                  </a:lnTo>
                  <a:lnTo>
                    <a:pt x="3418272" y="253733"/>
                  </a:lnTo>
                </a:path>
              </a:pathLst>
            </a:custGeom>
            <a:ln w="27101" cap="flat">
              <a:solidFill>
                <a:srgbClr val="40BF73">
                  <a:alpha val="69803"/>
                </a:srgbClr>
              </a:solidFill>
              <a:prstDash val="solid"/>
              <a:round/>
            </a:ln>
          </p:spPr>
          <p:txBody>
            <a:bodyPr/>
            <a:lstStyle/>
            <a:p/>
          </p:txBody>
        </p:sp>
        <p:sp>
          <p:nvSpPr>
            <p:cNvPr id="24" name="pl24"/>
            <p:cNvSpPr/>
            <p:nvPr/>
          </p:nvSpPr>
          <p:spPr>
            <a:xfrm>
              <a:off x="1082252" y="2054372"/>
              <a:ext cx="3418272" cy="152240"/>
            </a:xfrm>
            <a:custGeom>
              <a:avLst/>
              <a:pathLst>
                <a:path w="3418272" h="152240">
                  <a:moveTo>
                    <a:pt x="0" y="50746"/>
                  </a:moveTo>
                  <a:lnTo>
                    <a:pt x="488324" y="0"/>
                  </a:lnTo>
                  <a:lnTo>
                    <a:pt x="976649" y="101493"/>
                  </a:lnTo>
                  <a:lnTo>
                    <a:pt x="1464973" y="101493"/>
                  </a:lnTo>
                  <a:lnTo>
                    <a:pt x="1953298" y="101493"/>
                  </a:lnTo>
                  <a:lnTo>
                    <a:pt x="2441622" y="101493"/>
                  </a:lnTo>
                  <a:lnTo>
                    <a:pt x="2929947" y="152240"/>
                  </a:lnTo>
                  <a:lnTo>
                    <a:pt x="3418272" y="152240"/>
                  </a:lnTo>
                </a:path>
              </a:pathLst>
            </a:custGeom>
            <a:ln w="65043" cap="flat">
              <a:solidFill>
                <a:srgbClr val="000000">
                  <a:alpha val="100000"/>
                </a:srgbClr>
              </a:solidFill>
              <a:prstDash val="solid"/>
              <a:round/>
            </a:ln>
          </p:spPr>
          <p:txBody>
            <a:bodyPr/>
            <a:lstStyle/>
            <a:p/>
          </p:txBody>
        </p:sp>
        <p:sp>
          <p:nvSpPr>
            <p:cNvPr id="25" name="pl25"/>
            <p:cNvSpPr/>
            <p:nvPr/>
          </p:nvSpPr>
          <p:spPr>
            <a:xfrm>
              <a:off x="1082252" y="2054372"/>
              <a:ext cx="3418272" cy="152240"/>
            </a:xfrm>
            <a:custGeom>
              <a:avLst/>
              <a:pathLst>
                <a:path w="3418272" h="152240">
                  <a:moveTo>
                    <a:pt x="0" y="50746"/>
                  </a:moveTo>
                  <a:lnTo>
                    <a:pt x="488324" y="0"/>
                  </a:lnTo>
                  <a:lnTo>
                    <a:pt x="976649" y="101493"/>
                  </a:lnTo>
                  <a:lnTo>
                    <a:pt x="1464973" y="101493"/>
                  </a:lnTo>
                  <a:lnTo>
                    <a:pt x="1953298" y="101493"/>
                  </a:lnTo>
                  <a:lnTo>
                    <a:pt x="2441622" y="101493"/>
                  </a:lnTo>
                  <a:lnTo>
                    <a:pt x="2929947" y="152240"/>
                  </a:lnTo>
                  <a:lnTo>
                    <a:pt x="3418272" y="152240"/>
                  </a:lnTo>
                </a:path>
              </a:pathLst>
            </a:custGeom>
            <a:ln w="40651" cap="flat">
              <a:solidFill>
                <a:srgbClr val="6363C0">
                  <a:alpha val="100000"/>
                </a:srgbClr>
              </a:solidFill>
              <a:prstDash val="solid"/>
              <a:round/>
            </a:ln>
          </p:spPr>
          <p:txBody>
            <a:bodyPr/>
            <a:lstStyle/>
            <a:p/>
          </p:txBody>
        </p:sp>
        <p:sp>
          <p:nvSpPr>
            <p:cNvPr id="26" name="tx26"/>
            <p:cNvSpPr/>
            <p:nvPr/>
          </p:nvSpPr>
          <p:spPr>
            <a:xfrm>
              <a:off x="1021993" y="1934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7" name="tx27"/>
            <p:cNvSpPr/>
            <p:nvPr/>
          </p:nvSpPr>
          <p:spPr>
            <a:xfrm>
              <a:off x="1510317" y="1883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 name="tx28"/>
            <p:cNvSpPr/>
            <p:nvPr/>
          </p:nvSpPr>
          <p:spPr>
            <a:xfrm>
              <a:off x="1998642"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9" name="tx29"/>
            <p:cNvSpPr/>
            <p:nvPr/>
          </p:nvSpPr>
          <p:spPr>
            <a:xfrm>
              <a:off x="2486966"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 name="tx30"/>
            <p:cNvSpPr/>
            <p:nvPr/>
          </p:nvSpPr>
          <p:spPr>
            <a:xfrm>
              <a:off x="2975291"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1" name="tx31"/>
            <p:cNvSpPr/>
            <p:nvPr/>
          </p:nvSpPr>
          <p:spPr>
            <a:xfrm>
              <a:off x="3463616"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2" name="tx32"/>
            <p:cNvSpPr/>
            <p:nvPr/>
          </p:nvSpPr>
          <p:spPr>
            <a:xfrm>
              <a:off x="3951940" y="2035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3" name="tx33"/>
            <p:cNvSpPr/>
            <p:nvPr/>
          </p:nvSpPr>
          <p:spPr>
            <a:xfrm>
              <a:off x="4440265" y="20358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088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17535"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89418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870833"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5512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5512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249594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7" name="pl47"/>
            <p:cNvSpPr/>
            <p:nvPr/>
          </p:nvSpPr>
          <p:spPr>
            <a:xfrm>
              <a:off x="249594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8" name="pl48"/>
            <p:cNvSpPr/>
            <p:nvPr/>
          </p:nvSpPr>
          <p:spPr>
            <a:xfrm>
              <a:off x="2495943"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49" name="pl49"/>
            <p:cNvSpPr/>
            <p:nvPr/>
          </p:nvSpPr>
          <p:spPr>
            <a:xfrm>
              <a:off x="313676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3676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22225"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22225"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63043"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63043"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03861"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03861"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51817" y="1437626"/>
              <a:ext cx="227914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EUR, 2018-2025</a:t>
              </a:r>
            </a:p>
          </p:txBody>
        </p:sp>
        <p:sp>
          <p:nvSpPr>
            <p:cNvPr id="58" name="pl58"/>
            <p:cNvSpPr/>
            <p:nvPr/>
          </p:nvSpPr>
          <p:spPr>
            <a:xfrm>
              <a:off x="5244722" y="3641362"/>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59" name="pl59"/>
            <p:cNvSpPr/>
            <p:nvPr/>
          </p:nvSpPr>
          <p:spPr>
            <a:xfrm>
              <a:off x="5244722" y="3180027"/>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0" name="pl60"/>
            <p:cNvSpPr/>
            <p:nvPr/>
          </p:nvSpPr>
          <p:spPr>
            <a:xfrm>
              <a:off x="5244722" y="2718693"/>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1" name="pl61"/>
            <p:cNvSpPr/>
            <p:nvPr/>
          </p:nvSpPr>
          <p:spPr>
            <a:xfrm>
              <a:off x="5244722" y="2257359"/>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2" name="pl62"/>
            <p:cNvSpPr/>
            <p:nvPr/>
          </p:nvSpPr>
          <p:spPr>
            <a:xfrm>
              <a:off x="5244722" y="1796025"/>
              <a:ext cx="3760099" cy="0"/>
            </a:xfrm>
            <a:custGeom>
              <a:avLst/>
              <a:pathLst>
                <a:path w="3760099" h="0">
                  <a:moveTo>
                    <a:pt x="0" y="0"/>
                  </a:moveTo>
                  <a:lnTo>
                    <a:pt x="3760099" y="0"/>
                  </a:lnTo>
                  <a:lnTo>
                    <a:pt x="3760099" y="0"/>
                  </a:lnTo>
                </a:path>
              </a:pathLst>
            </a:custGeom>
            <a:ln w="6775" cap="flat">
              <a:solidFill>
                <a:srgbClr val="EBEBEB">
                  <a:alpha val="100000"/>
                </a:srgbClr>
              </a:solidFill>
              <a:prstDash val="solid"/>
              <a:round/>
            </a:ln>
          </p:spPr>
          <p:txBody>
            <a:bodyPr/>
            <a:lstStyle/>
            <a:p/>
          </p:txBody>
        </p:sp>
        <p:sp>
          <p:nvSpPr>
            <p:cNvPr id="63" name="pl63"/>
            <p:cNvSpPr/>
            <p:nvPr/>
          </p:nvSpPr>
          <p:spPr>
            <a:xfrm>
              <a:off x="5244722" y="3872029"/>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4" name="pl64"/>
            <p:cNvSpPr/>
            <p:nvPr/>
          </p:nvSpPr>
          <p:spPr>
            <a:xfrm>
              <a:off x="5244722" y="3410695"/>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5" name="pl65"/>
            <p:cNvSpPr/>
            <p:nvPr/>
          </p:nvSpPr>
          <p:spPr>
            <a:xfrm>
              <a:off x="5244722" y="2949360"/>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6" name="pl66"/>
            <p:cNvSpPr/>
            <p:nvPr/>
          </p:nvSpPr>
          <p:spPr>
            <a:xfrm>
              <a:off x="5244722" y="2488026"/>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7" name="pl67"/>
            <p:cNvSpPr/>
            <p:nvPr/>
          </p:nvSpPr>
          <p:spPr>
            <a:xfrm>
              <a:off x="5244722" y="2026692"/>
              <a:ext cx="3760099" cy="0"/>
            </a:xfrm>
            <a:custGeom>
              <a:avLst/>
              <a:pathLst>
                <a:path w="3760099" h="0">
                  <a:moveTo>
                    <a:pt x="0" y="0"/>
                  </a:moveTo>
                  <a:lnTo>
                    <a:pt x="3760099" y="0"/>
                  </a:lnTo>
                  <a:lnTo>
                    <a:pt x="3760099" y="0"/>
                  </a:lnTo>
                </a:path>
              </a:pathLst>
            </a:custGeom>
            <a:ln w="13550" cap="flat">
              <a:solidFill>
                <a:srgbClr val="EBEBEB">
                  <a:alpha val="100000"/>
                </a:srgbClr>
              </a:solidFill>
              <a:prstDash val="solid"/>
              <a:round/>
            </a:ln>
          </p:spPr>
          <p:txBody>
            <a:bodyPr/>
            <a:lstStyle/>
            <a:p/>
          </p:txBody>
        </p:sp>
        <p:sp>
          <p:nvSpPr>
            <p:cNvPr id="68" name="pl68"/>
            <p:cNvSpPr/>
            <p:nvPr/>
          </p:nvSpPr>
          <p:spPr>
            <a:xfrm>
              <a:off x="541563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639228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7368934"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834558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5415636" y="2488026"/>
              <a:ext cx="3418272" cy="1107202"/>
            </a:xfrm>
            <a:custGeom>
              <a:avLst/>
              <a:pathLst>
                <a:path w="3418272" h="1107202">
                  <a:moveTo>
                    <a:pt x="0" y="184533"/>
                  </a:moveTo>
                  <a:lnTo>
                    <a:pt x="488324" y="0"/>
                  </a:lnTo>
                  <a:lnTo>
                    <a:pt x="976649" y="553601"/>
                  </a:lnTo>
                  <a:lnTo>
                    <a:pt x="1464973" y="1107202"/>
                  </a:lnTo>
                  <a:lnTo>
                    <a:pt x="1953298" y="922668"/>
                  </a:lnTo>
                  <a:lnTo>
                    <a:pt x="2441622" y="369067"/>
                  </a:lnTo>
                  <a:lnTo>
                    <a:pt x="2929947" y="369067"/>
                  </a:lnTo>
                  <a:lnTo>
                    <a:pt x="3418272" y="184533"/>
                  </a:lnTo>
                </a:path>
              </a:pathLst>
            </a:custGeom>
            <a:ln w="27101" cap="flat">
              <a:solidFill>
                <a:srgbClr val="F4A81D">
                  <a:alpha val="69803"/>
                </a:srgbClr>
              </a:solidFill>
              <a:prstDash val="solid"/>
              <a:round/>
            </a:ln>
          </p:spPr>
          <p:txBody>
            <a:bodyPr/>
            <a:lstStyle/>
            <a:p/>
          </p:txBody>
        </p:sp>
        <p:sp>
          <p:nvSpPr>
            <p:cNvPr id="73" name="pl73"/>
            <p:cNvSpPr/>
            <p:nvPr/>
          </p:nvSpPr>
          <p:spPr>
            <a:xfrm>
              <a:off x="5415636" y="1749892"/>
              <a:ext cx="3418272" cy="1291735"/>
            </a:xfrm>
            <a:custGeom>
              <a:avLst/>
              <a:pathLst>
                <a:path w="3418272" h="1291735">
                  <a:moveTo>
                    <a:pt x="0" y="0"/>
                  </a:moveTo>
                  <a:lnTo>
                    <a:pt x="488324" y="738134"/>
                  </a:lnTo>
                  <a:lnTo>
                    <a:pt x="976649" y="1291735"/>
                  </a:lnTo>
                  <a:lnTo>
                    <a:pt x="1464973" y="1291735"/>
                  </a:lnTo>
                  <a:lnTo>
                    <a:pt x="1953298" y="738134"/>
                  </a:lnTo>
                  <a:lnTo>
                    <a:pt x="2441622" y="369067"/>
                  </a:lnTo>
                  <a:lnTo>
                    <a:pt x="2929947" y="369067"/>
                  </a:lnTo>
                  <a:lnTo>
                    <a:pt x="3418272" y="369067"/>
                  </a:lnTo>
                </a:path>
              </a:pathLst>
            </a:custGeom>
            <a:ln w="27101" cap="flat">
              <a:solidFill>
                <a:srgbClr val="F26829">
                  <a:alpha val="69803"/>
                </a:srgbClr>
              </a:solidFill>
              <a:prstDash val="solid"/>
              <a:round/>
            </a:ln>
          </p:spPr>
          <p:txBody>
            <a:bodyPr/>
            <a:lstStyle/>
            <a:p/>
          </p:txBody>
        </p:sp>
        <p:sp>
          <p:nvSpPr>
            <p:cNvPr id="74" name="pl74"/>
            <p:cNvSpPr/>
            <p:nvPr/>
          </p:nvSpPr>
          <p:spPr>
            <a:xfrm>
              <a:off x="5415636" y="2488026"/>
              <a:ext cx="3418272" cy="738134"/>
            </a:xfrm>
            <a:custGeom>
              <a:avLst/>
              <a:pathLst>
                <a:path w="3418272" h="738134">
                  <a:moveTo>
                    <a:pt x="0" y="184533"/>
                  </a:moveTo>
                  <a:lnTo>
                    <a:pt x="488324" y="0"/>
                  </a:lnTo>
                  <a:lnTo>
                    <a:pt x="976649" y="553601"/>
                  </a:lnTo>
                  <a:lnTo>
                    <a:pt x="1464973" y="553601"/>
                  </a:lnTo>
                  <a:lnTo>
                    <a:pt x="1953298" y="0"/>
                  </a:lnTo>
                  <a:lnTo>
                    <a:pt x="2441622" y="738134"/>
                  </a:lnTo>
                  <a:lnTo>
                    <a:pt x="2929947" y="738134"/>
                  </a:lnTo>
                  <a:lnTo>
                    <a:pt x="3418272" y="553601"/>
                  </a:lnTo>
                </a:path>
              </a:pathLst>
            </a:custGeom>
            <a:ln w="27101" cap="flat">
              <a:solidFill>
                <a:srgbClr val="BD53BD">
                  <a:alpha val="69803"/>
                </a:srgbClr>
              </a:solidFill>
              <a:prstDash val="solid"/>
              <a:round/>
            </a:ln>
          </p:spPr>
          <p:txBody>
            <a:bodyPr/>
            <a:lstStyle/>
            <a:p/>
          </p:txBody>
        </p:sp>
        <p:sp>
          <p:nvSpPr>
            <p:cNvPr id="75" name="pl75"/>
            <p:cNvSpPr/>
            <p:nvPr/>
          </p:nvSpPr>
          <p:spPr>
            <a:xfrm>
              <a:off x="5415636" y="2488026"/>
              <a:ext cx="3418272" cy="553601"/>
            </a:xfrm>
            <a:custGeom>
              <a:avLst/>
              <a:pathLst>
                <a:path w="3418272" h="553601">
                  <a:moveTo>
                    <a:pt x="0" y="184533"/>
                  </a:moveTo>
                  <a:lnTo>
                    <a:pt x="488324" y="0"/>
                  </a:lnTo>
                  <a:lnTo>
                    <a:pt x="976649" y="369067"/>
                  </a:lnTo>
                  <a:lnTo>
                    <a:pt x="1464973" y="369067"/>
                  </a:lnTo>
                  <a:lnTo>
                    <a:pt x="1953298" y="369067"/>
                  </a:lnTo>
                  <a:lnTo>
                    <a:pt x="2441622" y="369067"/>
                  </a:lnTo>
                  <a:lnTo>
                    <a:pt x="2929947" y="553601"/>
                  </a:lnTo>
                  <a:lnTo>
                    <a:pt x="3418272" y="553601"/>
                  </a:lnTo>
                </a:path>
              </a:pathLst>
            </a:custGeom>
            <a:ln w="27101" cap="flat">
              <a:solidFill>
                <a:srgbClr val="6363C0">
                  <a:alpha val="69803"/>
                </a:srgbClr>
              </a:solidFill>
              <a:prstDash val="solid"/>
              <a:round/>
            </a:ln>
          </p:spPr>
          <p:txBody>
            <a:bodyPr/>
            <a:lstStyle/>
            <a:p/>
          </p:txBody>
        </p:sp>
        <p:sp>
          <p:nvSpPr>
            <p:cNvPr id="76" name="pl76"/>
            <p:cNvSpPr/>
            <p:nvPr/>
          </p:nvSpPr>
          <p:spPr>
            <a:xfrm>
              <a:off x="5415636" y="2118959"/>
              <a:ext cx="3418272" cy="1660803"/>
            </a:xfrm>
            <a:custGeom>
              <a:avLst/>
              <a:pathLst>
                <a:path w="3418272" h="1660803">
                  <a:moveTo>
                    <a:pt x="0" y="553601"/>
                  </a:moveTo>
                  <a:lnTo>
                    <a:pt x="488324" y="369067"/>
                  </a:lnTo>
                  <a:lnTo>
                    <a:pt x="976649" y="1291735"/>
                  </a:lnTo>
                  <a:lnTo>
                    <a:pt x="1464973" y="1660803"/>
                  </a:lnTo>
                  <a:lnTo>
                    <a:pt x="1953298" y="184533"/>
                  </a:lnTo>
                  <a:lnTo>
                    <a:pt x="2441622" y="553601"/>
                  </a:lnTo>
                  <a:lnTo>
                    <a:pt x="2929947" y="0"/>
                  </a:lnTo>
                  <a:lnTo>
                    <a:pt x="3418272" y="0"/>
                  </a:lnTo>
                </a:path>
              </a:pathLst>
            </a:custGeom>
            <a:ln w="27101" cap="flat">
              <a:solidFill>
                <a:srgbClr val="008DC9">
                  <a:alpha val="69803"/>
                </a:srgbClr>
              </a:solidFill>
              <a:prstDash val="solid"/>
              <a:round/>
            </a:ln>
          </p:spPr>
          <p:txBody>
            <a:bodyPr/>
            <a:lstStyle/>
            <a:p/>
          </p:txBody>
        </p:sp>
        <p:sp>
          <p:nvSpPr>
            <p:cNvPr id="77" name="pl77"/>
            <p:cNvSpPr/>
            <p:nvPr/>
          </p:nvSpPr>
          <p:spPr>
            <a:xfrm>
              <a:off x="5415636" y="2488026"/>
              <a:ext cx="3418272" cy="1291735"/>
            </a:xfrm>
            <a:custGeom>
              <a:avLst/>
              <a:pathLst>
                <a:path w="3418272" h="1291735">
                  <a:moveTo>
                    <a:pt x="0" y="184533"/>
                  </a:moveTo>
                  <a:lnTo>
                    <a:pt x="488324" y="0"/>
                  </a:lnTo>
                  <a:lnTo>
                    <a:pt x="976649" y="369067"/>
                  </a:lnTo>
                  <a:lnTo>
                    <a:pt x="1464973" y="1291735"/>
                  </a:lnTo>
                  <a:lnTo>
                    <a:pt x="1953298" y="0"/>
                  </a:lnTo>
                  <a:lnTo>
                    <a:pt x="2441622" y="922668"/>
                  </a:lnTo>
                  <a:lnTo>
                    <a:pt x="2929947" y="922668"/>
                  </a:lnTo>
                  <a:lnTo>
                    <a:pt x="3418272" y="922668"/>
                  </a:lnTo>
                </a:path>
              </a:pathLst>
            </a:custGeom>
            <a:ln w="27101" cap="flat">
              <a:solidFill>
                <a:srgbClr val="40BF73">
                  <a:alpha val="69803"/>
                </a:srgbClr>
              </a:solidFill>
              <a:prstDash val="solid"/>
              <a:round/>
            </a:ln>
          </p:spPr>
          <p:txBody>
            <a:bodyPr/>
            <a:lstStyle/>
            <a:p/>
          </p:txBody>
        </p:sp>
        <p:sp>
          <p:nvSpPr>
            <p:cNvPr id="78" name="pl78"/>
            <p:cNvSpPr/>
            <p:nvPr/>
          </p:nvSpPr>
          <p:spPr>
            <a:xfrm>
              <a:off x="5415636" y="2488026"/>
              <a:ext cx="3418272" cy="0"/>
            </a:xfrm>
            <a:custGeom>
              <a:avLst/>
              <a:pathLst>
                <a:path w="3418272" h="0">
                  <a:moveTo>
                    <a:pt x="0" y="0"/>
                  </a:moveTo>
                  <a:lnTo>
                    <a:pt x="0" y="0"/>
                  </a:lnTo>
                  <a:lnTo>
                    <a:pt x="0" y="0"/>
                  </a:lnTo>
                  <a:lnTo>
                    <a:pt x="0" y="0"/>
                  </a:lnTo>
                  <a:lnTo>
                    <a:pt x="0" y="0"/>
                  </a:lnTo>
                  <a:lnTo>
                    <a:pt x="0" y="0"/>
                  </a:lnTo>
                  <a:lnTo>
                    <a:pt x="488324" y="0"/>
                  </a:lnTo>
                  <a:lnTo>
                    <a:pt x="488324" y="0"/>
                  </a:lnTo>
                  <a:lnTo>
                    <a:pt x="488324" y="0"/>
                  </a:lnTo>
                  <a:lnTo>
                    <a:pt x="488324" y="0"/>
                  </a:lnTo>
                  <a:lnTo>
                    <a:pt x="488324" y="0"/>
                  </a:lnTo>
                  <a:lnTo>
                    <a:pt x="488324" y="0"/>
                  </a:lnTo>
                  <a:lnTo>
                    <a:pt x="976649" y="0"/>
                  </a:lnTo>
                  <a:lnTo>
                    <a:pt x="976649" y="0"/>
                  </a:lnTo>
                  <a:lnTo>
                    <a:pt x="976649" y="0"/>
                  </a:lnTo>
                  <a:lnTo>
                    <a:pt x="976649" y="0"/>
                  </a:lnTo>
                  <a:lnTo>
                    <a:pt x="976649" y="0"/>
                  </a:lnTo>
                  <a:lnTo>
                    <a:pt x="976649" y="0"/>
                  </a:lnTo>
                  <a:lnTo>
                    <a:pt x="1464973" y="0"/>
                  </a:lnTo>
                  <a:lnTo>
                    <a:pt x="1464973" y="0"/>
                  </a:lnTo>
                  <a:lnTo>
                    <a:pt x="1464973" y="0"/>
                  </a:lnTo>
                  <a:lnTo>
                    <a:pt x="1464973" y="0"/>
                  </a:lnTo>
                  <a:lnTo>
                    <a:pt x="1464973" y="0"/>
                  </a:lnTo>
                  <a:lnTo>
                    <a:pt x="1464973" y="0"/>
                  </a:lnTo>
                  <a:lnTo>
                    <a:pt x="1953298" y="0"/>
                  </a:lnTo>
                  <a:lnTo>
                    <a:pt x="1953298" y="0"/>
                  </a:lnTo>
                  <a:lnTo>
                    <a:pt x="1953298" y="0"/>
                  </a:lnTo>
                  <a:lnTo>
                    <a:pt x="1953298" y="0"/>
                  </a:lnTo>
                  <a:lnTo>
                    <a:pt x="1953298" y="0"/>
                  </a:lnTo>
                  <a:lnTo>
                    <a:pt x="1953298" y="0"/>
                  </a:lnTo>
                  <a:lnTo>
                    <a:pt x="2441622" y="0"/>
                  </a:lnTo>
                  <a:lnTo>
                    <a:pt x="2441622" y="0"/>
                  </a:lnTo>
                  <a:lnTo>
                    <a:pt x="2441622" y="0"/>
                  </a:lnTo>
                  <a:lnTo>
                    <a:pt x="2441622" y="0"/>
                  </a:lnTo>
                  <a:lnTo>
                    <a:pt x="2441622" y="0"/>
                  </a:lnTo>
                  <a:lnTo>
                    <a:pt x="2441622" y="0"/>
                  </a:lnTo>
                  <a:lnTo>
                    <a:pt x="2929947" y="0"/>
                  </a:lnTo>
                  <a:lnTo>
                    <a:pt x="2929947" y="0"/>
                  </a:lnTo>
                  <a:lnTo>
                    <a:pt x="2929947" y="0"/>
                  </a:lnTo>
                  <a:lnTo>
                    <a:pt x="2929947" y="0"/>
                  </a:lnTo>
                  <a:lnTo>
                    <a:pt x="2929947" y="0"/>
                  </a:lnTo>
                  <a:lnTo>
                    <a:pt x="2929947" y="0"/>
                  </a:lnTo>
                  <a:lnTo>
                    <a:pt x="3418272" y="0"/>
                  </a:lnTo>
                  <a:lnTo>
                    <a:pt x="3418272" y="0"/>
                  </a:lnTo>
                  <a:lnTo>
                    <a:pt x="3418272" y="0"/>
                  </a:lnTo>
                  <a:lnTo>
                    <a:pt x="3418272" y="0"/>
                  </a:lnTo>
                  <a:lnTo>
                    <a:pt x="3418272" y="0"/>
                  </a:lnTo>
                  <a:lnTo>
                    <a:pt x="3418272" y="0"/>
                  </a:lnTo>
                </a:path>
              </a:pathLst>
            </a:custGeom>
            <a:ln w="13550" cap="flat">
              <a:solidFill>
                <a:srgbClr val="000000">
                  <a:alpha val="100000"/>
                </a:srgbClr>
              </a:solidFill>
              <a:prstDash val="dash"/>
              <a:round/>
            </a:ln>
          </p:spPr>
          <p:txBody>
            <a:bodyPr/>
            <a:lstStyle/>
            <a:p/>
          </p:txBody>
        </p:sp>
        <p:sp>
          <p:nvSpPr>
            <p:cNvPr id="79" name="pl79"/>
            <p:cNvSpPr/>
            <p:nvPr/>
          </p:nvSpPr>
          <p:spPr>
            <a:xfrm>
              <a:off x="5415636" y="2488026"/>
              <a:ext cx="3418272" cy="553601"/>
            </a:xfrm>
            <a:custGeom>
              <a:avLst/>
              <a:pathLst>
                <a:path w="3418272" h="553601">
                  <a:moveTo>
                    <a:pt x="0" y="184533"/>
                  </a:moveTo>
                  <a:lnTo>
                    <a:pt x="488324" y="0"/>
                  </a:lnTo>
                  <a:lnTo>
                    <a:pt x="976649" y="369067"/>
                  </a:lnTo>
                  <a:lnTo>
                    <a:pt x="1464973" y="369067"/>
                  </a:lnTo>
                  <a:lnTo>
                    <a:pt x="1953298" y="369067"/>
                  </a:lnTo>
                  <a:lnTo>
                    <a:pt x="2441622" y="369067"/>
                  </a:lnTo>
                  <a:lnTo>
                    <a:pt x="2929947" y="553601"/>
                  </a:lnTo>
                  <a:lnTo>
                    <a:pt x="3418272" y="553601"/>
                  </a:lnTo>
                </a:path>
              </a:pathLst>
            </a:custGeom>
            <a:ln w="65043" cap="flat">
              <a:solidFill>
                <a:srgbClr val="000000">
                  <a:alpha val="100000"/>
                </a:srgbClr>
              </a:solidFill>
              <a:prstDash val="solid"/>
              <a:round/>
            </a:ln>
          </p:spPr>
          <p:txBody>
            <a:bodyPr/>
            <a:lstStyle/>
            <a:p/>
          </p:txBody>
        </p:sp>
        <p:sp>
          <p:nvSpPr>
            <p:cNvPr id="80" name="pl80"/>
            <p:cNvSpPr/>
            <p:nvPr/>
          </p:nvSpPr>
          <p:spPr>
            <a:xfrm>
              <a:off x="5415636" y="2488026"/>
              <a:ext cx="3418272" cy="553601"/>
            </a:xfrm>
            <a:custGeom>
              <a:avLst/>
              <a:pathLst>
                <a:path w="3418272" h="553601">
                  <a:moveTo>
                    <a:pt x="0" y="184533"/>
                  </a:moveTo>
                  <a:lnTo>
                    <a:pt x="488324" y="0"/>
                  </a:lnTo>
                  <a:lnTo>
                    <a:pt x="976649" y="369067"/>
                  </a:lnTo>
                  <a:lnTo>
                    <a:pt x="1464973" y="369067"/>
                  </a:lnTo>
                  <a:lnTo>
                    <a:pt x="1953298" y="369067"/>
                  </a:lnTo>
                  <a:lnTo>
                    <a:pt x="2441622" y="369067"/>
                  </a:lnTo>
                  <a:lnTo>
                    <a:pt x="2929947" y="553601"/>
                  </a:lnTo>
                  <a:lnTo>
                    <a:pt x="3418272" y="553601"/>
                  </a:lnTo>
                </a:path>
              </a:pathLst>
            </a:custGeom>
            <a:ln w="40651" cap="flat">
              <a:solidFill>
                <a:srgbClr val="6363C0">
                  <a:alpha val="100000"/>
                </a:srgbClr>
              </a:solidFill>
              <a:prstDash val="solid"/>
              <a:round/>
            </a:ln>
          </p:spPr>
          <p:txBody>
            <a:bodyPr/>
            <a:lstStyle/>
            <a:p/>
          </p:txBody>
        </p:sp>
        <p:sp>
          <p:nvSpPr>
            <p:cNvPr id="81" name="tx81"/>
            <p:cNvSpPr/>
            <p:nvPr/>
          </p:nvSpPr>
          <p:spPr>
            <a:xfrm>
              <a:off x="5367447" y="2494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2" name="tx82"/>
            <p:cNvSpPr/>
            <p:nvPr/>
          </p:nvSpPr>
          <p:spPr>
            <a:xfrm>
              <a:off x="5873831" y="23094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6344096"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4" name="tx84"/>
            <p:cNvSpPr/>
            <p:nvPr/>
          </p:nvSpPr>
          <p:spPr>
            <a:xfrm>
              <a:off x="6832421"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5" name="tx85"/>
            <p:cNvSpPr/>
            <p:nvPr/>
          </p:nvSpPr>
          <p:spPr>
            <a:xfrm>
              <a:off x="7320745"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 name="tx86"/>
            <p:cNvSpPr/>
            <p:nvPr/>
          </p:nvSpPr>
          <p:spPr>
            <a:xfrm>
              <a:off x="7809070" y="2678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8297394" y="28630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8785719" y="28630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9" name="tx89"/>
            <p:cNvSpPr/>
            <p:nvPr/>
          </p:nvSpPr>
          <p:spPr>
            <a:xfrm>
              <a:off x="4963093" y="3826537"/>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a:t>
              </a:r>
            </a:p>
          </p:txBody>
        </p:sp>
        <p:sp>
          <p:nvSpPr>
            <p:cNvPr id="90" name="tx90"/>
            <p:cNvSpPr/>
            <p:nvPr/>
          </p:nvSpPr>
          <p:spPr>
            <a:xfrm>
              <a:off x="4963093" y="3365203"/>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91" name="tx91"/>
            <p:cNvSpPr/>
            <p:nvPr/>
          </p:nvSpPr>
          <p:spPr>
            <a:xfrm>
              <a:off x="4963093" y="2903869"/>
              <a:ext cx="21899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2" name="tx92"/>
            <p:cNvSpPr/>
            <p:nvPr/>
          </p:nvSpPr>
          <p:spPr>
            <a:xfrm>
              <a:off x="5005430" y="2442535"/>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0.0</a:t>
              </a:r>
            </a:p>
          </p:txBody>
        </p:sp>
        <p:sp>
          <p:nvSpPr>
            <p:cNvPr id="93" name="tx93"/>
            <p:cNvSpPr/>
            <p:nvPr/>
          </p:nvSpPr>
          <p:spPr>
            <a:xfrm>
              <a:off x="5005430" y="1981201"/>
              <a:ext cx="17666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a:t>
              </a:r>
            </a:p>
          </p:txBody>
        </p:sp>
        <p:sp>
          <p:nvSpPr>
            <p:cNvPr id="94" name="tx94"/>
            <p:cNvSpPr/>
            <p:nvPr/>
          </p:nvSpPr>
          <p:spPr>
            <a:xfrm rot="-5400000">
              <a:off x="527426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5" name="tx95"/>
            <p:cNvSpPr/>
            <p:nvPr/>
          </p:nvSpPr>
          <p:spPr>
            <a:xfrm rot="-5400000">
              <a:off x="62509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6" name="tx96"/>
            <p:cNvSpPr/>
            <p:nvPr/>
          </p:nvSpPr>
          <p:spPr>
            <a:xfrm rot="-5400000">
              <a:off x="7227568"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7" name="tx97"/>
            <p:cNvSpPr/>
            <p:nvPr/>
          </p:nvSpPr>
          <p:spPr>
            <a:xfrm rot="-5400000">
              <a:off x="820421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98" name="tx98"/>
            <p:cNvSpPr/>
            <p:nvPr/>
          </p:nvSpPr>
          <p:spPr>
            <a:xfrm rot="-5400000">
              <a:off x="426398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99" name="pl99"/>
            <p:cNvSpPr/>
            <p:nvPr/>
          </p:nvSpPr>
          <p:spPr>
            <a:xfrm>
              <a:off x="618851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0" name="pl100"/>
            <p:cNvSpPr/>
            <p:nvPr/>
          </p:nvSpPr>
          <p:spPr>
            <a:xfrm>
              <a:off x="618851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1" name="pl101"/>
            <p:cNvSpPr/>
            <p:nvPr/>
          </p:nvSpPr>
          <p:spPr>
            <a:xfrm>
              <a:off x="682932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2" name="pl102"/>
            <p:cNvSpPr/>
            <p:nvPr/>
          </p:nvSpPr>
          <p:spPr>
            <a:xfrm>
              <a:off x="682932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3" name="pl103"/>
            <p:cNvSpPr/>
            <p:nvPr/>
          </p:nvSpPr>
          <p:spPr>
            <a:xfrm>
              <a:off x="6829328"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04" name="pl104"/>
            <p:cNvSpPr/>
            <p:nvPr/>
          </p:nvSpPr>
          <p:spPr>
            <a:xfrm>
              <a:off x="7470145"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5" name="pl105"/>
            <p:cNvSpPr/>
            <p:nvPr/>
          </p:nvSpPr>
          <p:spPr>
            <a:xfrm>
              <a:off x="7470145"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6" name="tx106"/>
            <p:cNvSpPr/>
            <p:nvPr/>
          </p:nvSpPr>
          <p:spPr>
            <a:xfrm>
              <a:off x="6455609"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7" name="tx107"/>
            <p:cNvSpPr/>
            <p:nvPr/>
          </p:nvSpPr>
          <p:spPr>
            <a:xfrm>
              <a:off x="6455609"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08" name="tx108"/>
            <p:cNvSpPr/>
            <p:nvPr/>
          </p:nvSpPr>
          <p:spPr>
            <a:xfrm>
              <a:off x="7096427"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09" name="tx109"/>
            <p:cNvSpPr/>
            <p:nvPr/>
          </p:nvSpPr>
          <p:spPr>
            <a:xfrm>
              <a:off x="7096427"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0" name="tx110"/>
            <p:cNvSpPr/>
            <p:nvPr/>
          </p:nvSpPr>
          <p:spPr>
            <a:xfrm>
              <a:off x="7737245"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1" name="tx111"/>
            <p:cNvSpPr/>
            <p:nvPr/>
          </p:nvSpPr>
          <p:spPr>
            <a:xfrm>
              <a:off x="7737245"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2" name="tx112"/>
            <p:cNvSpPr/>
            <p:nvPr/>
          </p:nvSpPr>
          <p:spPr>
            <a:xfrm>
              <a:off x="5605268" y="1437626"/>
              <a:ext cx="303900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DTP3 coverage difference compared to 2019</a:t>
              </a:r>
            </a:p>
          </p:txBody>
        </p:sp>
        <p:sp>
          <p:nvSpPr>
            <p:cNvPr id="113" name="pl113"/>
            <p:cNvSpPr/>
            <p:nvPr/>
          </p:nvSpPr>
          <p:spPr>
            <a:xfrm>
              <a:off x="2316776"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4" name="pl114"/>
            <p:cNvSpPr/>
            <p:nvPr/>
          </p:nvSpPr>
          <p:spPr>
            <a:xfrm>
              <a:off x="4391879"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5" name="pl115"/>
            <p:cNvSpPr/>
            <p:nvPr/>
          </p:nvSpPr>
          <p:spPr>
            <a:xfrm>
              <a:off x="6466983"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8542087"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8" name="pl118"/>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19" name="pl119"/>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3354327"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5429431"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7504535"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rc124"/>
            <p:cNvSpPr/>
            <p:nvPr/>
          </p:nvSpPr>
          <p:spPr>
            <a:xfrm>
              <a:off x="1279224" y="5795011"/>
              <a:ext cx="5600979" cy="101493"/>
            </a:xfrm>
            <a:prstGeom prst="rect">
              <a:avLst/>
            </a:prstGeom>
            <a:solidFill>
              <a:srgbClr val="6363C0">
                <a:alpha val="80000"/>
              </a:srgbClr>
            </a:solidFill>
          </p:spPr>
          <p:txBody>
            <a:bodyPr/>
            <a:lstStyle/>
            <a:p/>
          </p:txBody>
        </p:sp>
        <p:sp>
          <p:nvSpPr>
            <p:cNvPr id="125" name="rc125"/>
            <p:cNvSpPr/>
            <p:nvPr/>
          </p:nvSpPr>
          <p:spPr>
            <a:xfrm>
              <a:off x="1279224" y="5668144"/>
              <a:ext cx="7357712" cy="101493"/>
            </a:xfrm>
            <a:prstGeom prst="rect">
              <a:avLst/>
            </a:prstGeom>
            <a:solidFill>
              <a:srgbClr val="6363C0">
                <a:alpha val="80000"/>
              </a:srgbClr>
            </a:solidFill>
          </p:spPr>
          <p:txBody>
            <a:bodyPr/>
            <a:lstStyle/>
            <a:p/>
          </p:txBody>
        </p:sp>
        <p:sp>
          <p:nvSpPr>
            <p:cNvPr id="126" name="rc126"/>
            <p:cNvSpPr/>
            <p:nvPr/>
          </p:nvSpPr>
          <p:spPr>
            <a:xfrm>
              <a:off x="1279224" y="5541277"/>
              <a:ext cx="6842497" cy="101493"/>
            </a:xfrm>
            <a:prstGeom prst="rect">
              <a:avLst/>
            </a:prstGeom>
            <a:solidFill>
              <a:srgbClr val="6363C0">
                <a:alpha val="80000"/>
              </a:srgbClr>
            </a:solidFill>
          </p:spPr>
          <p:txBody>
            <a:bodyPr/>
            <a:lstStyle/>
            <a:p/>
          </p:txBody>
        </p:sp>
        <p:sp>
          <p:nvSpPr>
            <p:cNvPr id="127" name="tx127"/>
            <p:cNvSpPr/>
            <p:nvPr/>
          </p:nvSpPr>
          <p:spPr>
            <a:xfrm>
              <a:off x="6201087" y="57940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675,000</a:t>
              </a:r>
            </a:p>
          </p:txBody>
        </p:sp>
        <p:sp>
          <p:nvSpPr>
            <p:cNvPr id="128" name="tx128"/>
            <p:cNvSpPr/>
            <p:nvPr/>
          </p:nvSpPr>
          <p:spPr>
            <a:xfrm>
              <a:off x="7957820" y="566718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886,000</a:t>
              </a:r>
            </a:p>
          </p:txBody>
        </p:sp>
        <p:sp>
          <p:nvSpPr>
            <p:cNvPr id="129" name="tx129"/>
            <p:cNvSpPr/>
            <p:nvPr/>
          </p:nvSpPr>
          <p:spPr>
            <a:xfrm>
              <a:off x="7442605" y="554031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824,000</a:t>
              </a:r>
            </a:p>
          </p:txBody>
        </p:sp>
        <p:sp>
          <p:nvSpPr>
            <p:cNvPr id="130" name="tx130"/>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1" name="tx131"/>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2" name="tx132"/>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3" name="tx133"/>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4" name="tx134"/>
            <p:cNvSpPr/>
            <p:nvPr/>
          </p:nvSpPr>
          <p:spPr>
            <a:xfrm>
              <a:off x="2894933"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250,000</a:t>
              </a:r>
            </a:p>
          </p:txBody>
        </p:sp>
        <p:sp>
          <p:nvSpPr>
            <p:cNvPr id="135" name="tx135"/>
            <p:cNvSpPr/>
            <p:nvPr/>
          </p:nvSpPr>
          <p:spPr>
            <a:xfrm>
              <a:off x="4970037"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500,000</a:t>
              </a:r>
            </a:p>
          </p:txBody>
        </p:sp>
        <p:sp>
          <p:nvSpPr>
            <p:cNvPr id="136" name="tx136"/>
            <p:cNvSpPr/>
            <p:nvPr/>
          </p:nvSpPr>
          <p:spPr>
            <a:xfrm>
              <a:off x="7045140"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750,000</a:t>
              </a:r>
            </a:p>
          </p:txBody>
        </p:sp>
        <p:sp>
          <p:nvSpPr>
            <p:cNvPr id="137" name="tx137"/>
            <p:cNvSpPr/>
            <p:nvPr/>
          </p:nvSpPr>
          <p:spPr>
            <a:xfrm>
              <a:off x="911338" y="5305131"/>
              <a:ext cx="34143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un- and undervaccinated children, EUR</a:t>
              </a:r>
            </a:p>
          </p:txBody>
        </p:sp>
        <p:sp>
          <p:nvSpPr>
            <p:cNvPr id="138" name="tx138"/>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9" name="tx139"/>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0" name="tx140"/>
            <p:cNvSpPr/>
            <p:nvPr/>
          </p:nvSpPr>
          <p:spPr>
            <a:xfrm>
              <a:off x="4630789" y="6542159"/>
              <a:ext cx="43740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Undervaccinated children (millions) due to rounding.</a:t>
              </a:r>
            </a:p>
          </p:txBody>
        </p:sp>
      </p:grpSp>
      <p:sp>
        <p:nvSpPr>
          <p:cNvPr id="141"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DTP3 coverage of 91%.
DTP3 coverage (91%) was 3 percentage points lower than in 2019 (94%).
This equates to 824,000 undervaccinated children in 2025 compared to 675,000 undervaccinated children in 2019.</a:t>
            </a:r>
          </a:p>
        </p:txBody>
      </p:sp>
      <p:sp>
        <p:nvSpPr>
          <p:cNvPr id="142"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DTP3 coverage improved between 2024 and 2025 in some regions and exceeded pre-pandemic levels in some regions, but progress is uneven and gaps in undervaccinated children persist.</a:t>
            </a:r>
          </a:p>
        </p:txBody>
      </p:sp>
      <p:grpSp xmlns:pic="http://schemas.openxmlformats.org/drawingml/2006/picture">
        <p:nvGrpSpPr>
          <p:cNvPr id="143" name=""/>
          <p:cNvGrpSpPr/>
          <p:nvPr/>
        </p:nvGrpSpPr>
        <p:grpSpPr>
          <a:xfrm>
            <a:off x="292608" y="1005840"/>
            <a:ext cx="8595360" cy="28575"/>
            <a:chOff x="292608" y="1005840"/>
            <a:chExt cx="8595360" cy="28575"/>
          </a:xfrm>
        </p:grpSpPr>
        <p:sp>
          <p:nvSpPr>
            <p:cNvPr id="144"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5"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EUR, 3 out of 53 (6%) countries had DTP3 coverage below 70% in 2025. These are Azerbaijan, Kazakhstan, and Romania.
These countries account for approximately 689,000 (7%) of the total annual cohort of surviving infants in the region.
There were 38 (72%) countries that achieved DTP3 of 90% or higher, accounting for 7.4 million (78%)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38 countries achieved at least 90% DTP3 coverage, while 3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1074032"/>
              <a:ext cx="1607740" cy="1000048"/>
            </a:xfrm>
            <a:prstGeom prst="rect">
              <a:avLst/>
            </a:prstGeom>
            <a:solidFill>
              <a:srgbClr val="EBEBEB">
                <a:alpha val="100000"/>
              </a:srgbClr>
            </a:solidFill>
          </p:spPr>
          <p:txBody>
            <a:bodyPr/>
            <a:lstStyle/>
            <a:p/>
          </p:txBody>
        </p:sp>
        <p:sp>
          <p:nvSpPr>
            <p:cNvPr id="6" name="pl6"/>
            <p:cNvSpPr/>
            <p:nvPr/>
          </p:nvSpPr>
          <p:spPr>
            <a:xfrm>
              <a:off x="75735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 name="pl7"/>
            <p:cNvSpPr/>
            <p:nvPr/>
          </p:nvSpPr>
          <p:spPr>
            <a:xfrm>
              <a:off x="75735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8" name="pl8"/>
            <p:cNvSpPr/>
            <p:nvPr/>
          </p:nvSpPr>
          <p:spPr>
            <a:xfrm>
              <a:off x="75735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 name="pl9"/>
            <p:cNvSpPr/>
            <p:nvPr/>
          </p:nvSpPr>
          <p:spPr>
            <a:xfrm>
              <a:off x="75735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 name="pl10"/>
            <p:cNvSpPr/>
            <p:nvPr/>
          </p:nvSpPr>
          <p:spPr>
            <a:xfrm>
              <a:off x="75735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1" name="pl11"/>
            <p:cNvSpPr/>
            <p:nvPr/>
          </p:nvSpPr>
          <p:spPr>
            <a:xfrm>
              <a:off x="75735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2" name="pl12"/>
            <p:cNvSpPr/>
            <p:nvPr/>
          </p:nvSpPr>
          <p:spPr>
            <a:xfrm>
              <a:off x="75735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 name="pl13"/>
            <p:cNvSpPr/>
            <p:nvPr/>
          </p:nvSpPr>
          <p:spPr>
            <a:xfrm>
              <a:off x="83042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03922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24802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45682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656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1874417"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20832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229201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83042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22" name="pl22"/>
            <p:cNvSpPr/>
            <p:nvPr/>
          </p:nvSpPr>
          <p:spPr>
            <a:xfrm>
              <a:off x="830429" y="1562094"/>
              <a:ext cx="1461582" cy="71773"/>
            </a:xfrm>
            <a:custGeom>
              <a:avLst/>
              <a:pathLst>
                <a:path w="1461582" h="71773">
                  <a:moveTo>
                    <a:pt x="0" y="71773"/>
                  </a:moveTo>
                  <a:lnTo>
                    <a:pt x="208797" y="47849"/>
                  </a:lnTo>
                  <a:lnTo>
                    <a:pt x="417595" y="35886"/>
                  </a:lnTo>
                  <a:lnTo>
                    <a:pt x="626392" y="35886"/>
                  </a:lnTo>
                  <a:lnTo>
                    <a:pt x="835190" y="47849"/>
                  </a:lnTo>
                  <a:lnTo>
                    <a:pt x="1043987" y="11962"/>
                  </a:lnTo>
                  <a:lnTo>
                    <a:pt x="1252785" y="35886"/>
                  </a:lnTo>
                  <a:lnTo>
                    <a:pt x="1461582" y="0"/>
                  </a:lnTo>
                </a:path>
              </a:pathLst>
            </a:custGeom>
            <a:ln w="40651" cap="flat">
              <a:solidFill>
                <a:srgbClr val="BEBEBE">
                  <a:alpha val="69803"/>
                </a:srgbClr>
              </a:solidFill>
              <a:prstDash val="solid"/>
              <a:round/>
            </a:ln>
          </p:spPr>
          <p:txBody>
            <a:bodyPr/>
            <a:lstStyle/>
            <a:p/>
          </p:txBody>
        </p:sp>
        <p:sp>
          <p:nvSpPr>
            <p:cNvPr id="23" name="pl23"/>
            <p:cNvSpPr/>
            <p:nvPr/>
          </p:nvSpPr>
          <p:spPr>
            <a:xfrm>
              <a:off x="830429" y="1562094"/>
              <a:ext cx="1461582" cy="71773"/>
            </a:xfrm>
            <a:custGeom>
              <a:avLst/>
              <a:pathLst>
                <a:path w="1461582" h="71773">
                  <a:moveTo>
                    <a:pt x="0" y="71773"/>
                  </a:moveTo>
                  <a:lnTo>
                    <a:pt x="208797" y="47849"/>
                  </a:lnTo>
                  <a:lnTo>
                    <a:pt x="417595" y="35886"/>
                  </a:lnTo>
                  <a:lnTo>
                    <a:pt x="626392" y="35886"/>
                  </a:lnTo>
                  <a:lnTo>
                    <a:pt x="835190" y="47849"/>
                  </a:lnTo>
                  <a:lnTo>
                    <a:pt x="1043987" y="11962"/>
                  </a:lnTo>
                  <a:lnTo>
                    <a:pt x="1252785" y="35886"/>
                  </a:lnTo>
                  <a:lnTo>
                    <a:pt x="1461582" y="0"/>
                  </a:lnTo>
                </a:path>
              </a:pathLst>
            </a:custGeom>
            <a:ln w="35231" cap="flat">
              <a:solidFill>
                <a:srgbClr val="BEBEBE">
                  <a:alpha val="69803"/>
                </a:srgbClr>
              </a:solidFill>
              <a:prstDash val="solid"/>
              <a:round/>
            </a:ln>
          </p:spPr>
          <p:txBody>
            <a:bodyPr/>
            <a:lstStyle/>
            <a:p/>
          </p:txBody>
        </p:sp>
        <p:sp>
          <p:nvSpPr>
            <p:cNvPr id="24" name="pl24"/>
            <p:cNvSpPr/>
            <p:nvPr/>
          </p:nvSpPr>
          <p:spPr>
            <a:xfrm>
              <a:off x="83042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25" name="pl25"/>
            <p:cNvSpPr/>
            <p:nvPr/>
          </p:nvSpPr>
          <p:spPr>
            <a:xfrm>
              <a:off x="830429" y="1562094"/>
              <a:ext cx="1461582" cy="71773"/>
            </a:xfrm>
            <a:custGeom>
              <a:avLst/>
              <a:pathLst>
                <a:path w="1461582" h="71773">
                  <a:moveTo>
                    <a:pt x="0" y="71773"/>
                  </a:moveTo>
                  <a:lnTo>
                    <a:pt x="208797" y="47849"/>
                  </a:lnTo>
                  <a:lnTo>
                    <a:pt x="417595" y="35886"/>
                  </a:lnTo>
                  <a:lnTo>
                    <a:pt x="626392" y="35886"/>
                  </a:lnTo>
                  <a:lnTo>
                    <a:pt x="835190" y="47849"/>
                  </a:lnTo>
                  <a:lnTo>
                    <a:pt x="1043987" y="11962"/>
                  </a:lnTo>
                  <a:lnTo>
                    <a:pt x="1252785" y="35886"/>
                  </a:lnTo>
                  <a:lnTo>
                    <a:pt x="1461582" y="0"/>
                  </a:lnTo>
                </a:path>
              </a:pathLst>
            </a:custGeom>
            <a:ln w="40651" cap="flat">
              <a:solidFill>
                <a:srgbClr val="000000">
                  <a:alpha val="100000"/>
                </a:srgbClr>
              </a:solidFill>
              <a:prstDash val="solid"/>
              <a:round/>
            </a:ln>
          </p:spPr>
          <p:txBody>
            <a:bodyPr/>
            <a:lstStyle/>
            <a:p/>
          </p:txBody>
        </p:sp>
        <p:sp>
          <p:nvSpPr>
            <p:cNvPr id="26" name="pl26"/>
            <p:cNvSpPr/>
            <p:nvPr/>
          </p:nvSpPr>
          <p:spPr>
            <a:xfrm>
              <a:off x="830429" y="1562094"/>
              <a:ext cx="1461582" cy="71773"/>
            </a:xfrm>
            <a:custGeom>
              <a:avLst/>
              <a:pathLst>
                <a:path w="1461582" h="71773">
                  <a:moveTo>
                    <a:pt x="0" y="71773"/>
                  </a:moveTo>
                  <a:lnTo>
                    <a:pt x="208797" y="47849"/>
                  </a:lnTo>
                  <a:lnTo>
                    <a:pt x="417595" y="35886"/>
                  </a:lnTo>
                  <a:lnTo>
                    <a:pt x="626392" y="35886"/>
                  </a:lnTo>
                  <a:lnTo>
                    <a:pt x="835190" y="47849"/>
                  </a:lnTo>
                  <a:lnTo>
                    <a:pt x="1043987" y="11962"/>
                  </a:lnTo>
                  <a:lnTo>
                    <a:pt x="1252785" y="35886"/>
                  </a:lnTo>
                  <a:lnTo>
                    <a:pt x="1461582" y="0"/>
                  </a:lnTo>
                </a:path>
              </a:pathLst>
            </a:custGeom>
            <a:ln w="35231" cap="flat">
              <a:solidFill>
                <a:srgbClr val="1CABE2">
                  <a:alpha val="100000"/>
                </a:srgbClr>
              </a:solidFill>
              <a:prstDash val="solid"/>
              <a:round/>
            </a:ln>
          </p:spPr>
          <p:txBody>
            <a:bodyPr/>
            <a:lstStyle/>
            <a:p/>
          </p:txBody>
        </p:sp>
        <p:sp>
          <p:nvSpPr>
            <p:cNvPr id="27" name="tx27"/>
            <p:cNvSpPr/>
            <p:nvPr/>
          </p:nvSpPr>
          <p:spPr>
            <a:xfrm>
              <a:off x="770170" y="145531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28" name="tx28"/>
            <p:cNvSpPr/>
            <p:nvPr/>
          </p:nvSpPr>
          <p:spPr>
            <a:xfrm>
              <a:off x="978968" y="143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29" name="tx29"/>
            <p:cNvSpPr/>
            <p:nvPr/>
          </p:nvSpPr>
          <p:spPr>
            <a:xfrm>
              <a:off x="1187765"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0" name="tx30"/>
            <p:cNvSpPr/>
            <p:nvPr/>
          </p:nvSpPr>
          <p:spPr>
            <a:xfrm>
              <a:off x="1396563"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1" name="tx31"/>
            <p:cNvSpPr/>
            <p:nvPr/>
          </p:nvSpPr>
          <p:spPr>
            <a:xfrm>
              <a:off x="1605360" y="143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32" name="tx32"/>
            <p:cNvSpPr/>
            <p:nvPr/>
          </p:nvSpPr>
          <p:spPr>
            <a:xfrm>
              <a:off x="1814158"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 name="tx33"/>
            <p:cNvSpPr/>
            <p:nvPr/>
          </p:nvSpPr>
          <p:spPr>
            <a:xfrm>
              <a:off x="2022955"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34" name="tx34"/>
            <p:cNvSpPr/>
            <p:nvPr/>
          </p:nvSpPr>
          <p:spPr>
            <a:xfrm>
              <a:off x="2231753" y="138353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5" name="rc35"/>
            <p:cNvSpPr/>
            <p:nvPr/>
          </p:nvSpPr>
          <p:spPr>
            <a:xfrm>
              <a:off x="757350" y="2358522"/>
              <a:ext cx="1607740" cy="1000048"/>
            </a:xfrm>
            <a:prstGeom prst="rect">
              <a:avLst/>
            </a:prstGeom>
            <a:solidFill>
              <a:srgbClr val="EBEBEB">
                <a:alpha val="100000"/>
              </a:srgbClr>
            </a:solidFill>
          </p:spPr>
          <p:txBody>
            <a:bodyPr/>
            <a:lstStyle/>
            <a:p/>
          </p:txBody>
        </p:sp>
        <p:sp>
          <p:nvSpPr>
            <p:cNvPr id="36" name="pl36"/>
            <p:cNvSpPr/>
            <p:nvPr/>
          </p:nvSpPr>
          <p:spPr>
            <a:xfrm>
              <a:off x="75735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 name="pl37"/>
            <p:cNvSpPr/>
            <p:nvPr/>
          </p:nvSpPr>
          <p:spPr>
            <a:xfrm>
              <a:off x="75735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8" name="pl38"/>
            <p:cNvSpPr/>
            <p:nvPr/>
          </p:nvSpPr>
          <p:spPr>
            <a:xfrm>
              <a:off x="75735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 name="pl39"/>
            <p:cNvSpPr/>
            <p:nvPr/>
          </p:nvSpPr>
          <p:spPr>
            <a:xfrm>
              <a:off x="75735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 name="pl40"/>
            <p:cNvSpPr/>
            <p:nvPr/>
          </p:nvSpPr>
          <p:spPr>
            <a:xfrm>
              <a:off x="75735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1" name="pl41"/>
            <p:cNvSpPr/>
            <p:nvPr/>
          </p:nvSpPr>
          <p:spPr>
            <a:xfrm>
              <a:off x="75735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2" name="pl42"/>
            <p:cNvSpPr/>
            <p:nvPr/>
          </p:nvSpPr>
          <p:spPr>
            <a:xfrm>
              <a:off x="75735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 name="pl43"/>
            <p:cNvSpPr/>
            <p:nvPr/>
          </p:nvSpPr>
          <p:spPr>
            <a:xfrm>
              <a:off x="83042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03922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24802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145682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16656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1874417"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 name="pl49"/>
            <p:cNvSpPr/>
            <p:nvPr/>
          </p:nvSpPr>
          <p:spPr>
            <a:xfrm>
              <a:off x="20832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 name="pl50"/>
            <p:cNvSpPr/>
            <p:nvPr/>
          </p:nvSpPr>
          <p:spPr>
            <a:xfrm>
              <a:off x="229201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1" name="pl51"/>
            <p:cNvSpPr/>
            <p:nvPr/>
          </p:nvSpPr>
          <p:spPr>
            <a:xfrm>
              <a:off x="83042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52" name="pl52"/>
            <p:cNvSpPr/>
            <p:nvPr/>
          </p:nvSpPr>
          <p:spPr>
            <a:xfrm>
              <a:off x="830429" y="2774810"/>
              <a:ext cx="1461582" cy="107660"/>
            </a:xfrm>
            <a:custGeom>
              <a:avLst/>
              <a:pathLst>
                <a:path w="1461582" h="107660">
                  <a:moveTo>
                    <a:pt x="0" y="11962"/>
                  </a:moveTo>
                  <a:lnTo>
                    <a:pt x="208797" y="0"/>
                  </a:lnTo>
                  <a:lnTo>
                    <a:pt x="417595" y="71773"/>
                  </a:lnTo>
                  <a:lnTo>
                    <a:pt x="626392" y="107660"/>
                  </a:lnTo>
                  <a:lnTo>
                    <a:pt x="835190" y="107660"/>
                  </a:lnTo>
                  <a:lnTo>
                    <a:pt x="1043987" y="71773"/>
                  </a:lnTo>
                  <a:lnTo>
                    <a:pt x="1252785" y="95698"/>
                  </a:lnTo>
                  <a:lnTo>
                    <a:pt x="1461582" y="107660"/>
                  </a:lnTo>
                </a:path>
              </a:pathLst>
            </a:custGeom>
            <a:ln w="40651" cap="flat">
              <a:solidFill>
                <a:srgbClr val="BEBEBE">
                  <a:alpha val="69803"/>
                </a:srgbClr>
              </a:solidFill>
              <a:prstDash val="solid"/>
              <a:round/>
            </a:ln>
          </p:spPr>
          <p:txBody>
            <a:bodyPr/>
            <a:lstStyle/>
            <a:p/>
          </p:txBody>
        </p:sp>
        <p:sp>
          <p:nvSpPr>
            <p:cNvPr id="53" name="pl53"/>
            <p:cNvSpPr/>
            <p:nvPr/>
          </p:nvSpPr>
          <p:spPr>
            <a:xfrm>
              <a:off x="830429" y="2774810"/>
              <a:ext cx="1461582" cy="107660"/>
            </a:xfrm>
            <a:custGeom>
              <a:avLst/>
              <a:pathLst>
                <a:path w="1461582" h="107660">
                  <a:moveTo>
                    <a:pt x="0" y="11962"/>
                  </a:moveTo>
                  <a:lnTo>
                    <a:pt x="208797" y="0"/>
                  </a:lnTo>
                  <a:lnTo>
                    <a:pt x="417595" y="71773"/>
                  </a:lnTo>
                  <a:lnTo>
                    <a:pt x="626392" y="107660"/>
                  </a:lnTo>
                  <a:lnTo>
                    <a:pt x="835190" y="107660"/>
                  </a:lnTo>
                  <a:lnTo>
                    <a:pt x="1043987" y="71773"/>
                  </a:lnTo>
                  <a:lnTo>
                    <a:pt x="1252785" y="95698"/>
                  </a:lnTo>
                  <a:lnTo>
                    <a:pt x="1461582" y="107660"/>
                  </a:lnTo>
                </a:path>
              </a:pathLst>
            </a:custGeom>
            <a:ln w="35231" cap="flat">
              <a:solidFill>
                <a:srgbClr val="BEBEBE">
                  <a:alpha val="69803"/>
                </a:srgbClr>
              </a:solidFill>
              <a:prstDash val="solid"/>
              <a:round/>
            </a:ln>
          </p:spPr>
          <p:txBody>
            <a:bodyPr/>
            <a:lstStyle/>
            <a:p/>
          </p:txBody>
        </p:sp>
        <p:sp>
          <p:nvSpPr>
            <p:cNvPr id="54" name="pl54"/>
            <p:cNvSpPr/>
            <p:nvPr/>
          </p:nvSpPr>
          <p:spPr>
            <a:xfrm>
              <a:off x="83042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55" name="pl55"/>
            <p:cNvSpPr/>
            <p:nvPr/>
          </p:nvSpPr>
          <p:spPr>
            <a:xfrm>
              <a:off x="830429" y="2774810"/>
              <a:ext cx="1461582" cy="107660"/>
            </a:xfrm>
            <a:custGeom>
              <a:avLst/>
              <a:pathLst>
                <a:path w="1461582" h="107660">
                  <a:moveTo>
                    <a:pt x="0" y="11962"/>
                  </a:moveTo>
                  <a:lnTo>
                    <a:pt x="208797" y="0"/>
                  </a:lnTo>
                  <a:lnTo>
                    <a:pt x="417595" y="71773"/>
                  </a:lnTo>
                  <a:lnTo>
                    <a:pt x="626392" y="107660"/>
                  </a:lnTo>
                  <a:lnTo>
                    <a:pt x="835190" y="107660"/>
                  </a:lnTo>
                  <a:lnTo>
                    <a:pt x="1043987" y="71773"/>
                  </a:lnTo>
                  <a:lnTo>
                    <a:pt x="1252785" y="95698"/>
                  </a:lnTo>
                  <a:lnTo>
                    <a:pt x="1461582" y="107660"/>
                  </a:lnTo>
                </a:path>
              </a:pathLst>
            </a:custGeom>
            <a:ln w="40651" cap="flat">
              <a:solidFill>
                <a:srgbClr val="000000">
                  <a:alpha val="100000"/>
                </a:srgbClr>
              </a:solidFill>
              <a:prstDash val="solid"/>
              <a:round/>
            </a:ln>
          </p:spPr>
          <p:txBody>
            <a:bodyPr/>
            <a:lstStyle/>
            <a:p/>
          </p:txBody>
        </p:sp>
        <p:sp>
          <p:nvSpPr>
            <p:cNvPr id="56" name="pl56"/>
            <p:cNvSpPr/>
            <p:nvPr/>
          </p:nvSpPr>
          <p:spPr>
            <a:xfrm>
              <a:off x="830429" y="2774810"/>
              <a:ext cx="1461582" cy="107660"/>
            </a:xfrm>
            <a:custGeom>
              <a:avLst/>
              <a:pathLst>
                <a:path w="1461582" h="107660">
                  <a:moveTo>
                    <a:pt x="0" y="11962"/>
                  </a:moveTo>
                  <a:lnTo>
                    <a:pt x="208797" y="0"/>
                  </a:lnTo>
                  <a:lnTo>
                    <a:pt x="417595" y="71773"/>
                  </a:lnTo>
                  <a:lnTo>
                    <a:pt x="626392" y="107660"/>
                  </a:lnTo>
                  <a:lnTo>
                    <a:pt x="835190" y="107660"/>
                  </a:lnTo>
                  <a:lnTo>
                    <a:pt x="1043987" y="71773"/>
                  </a:lnTo>
                  <a:lnTo>
                    <a:pt x="1252785" y="95698"/>
                  </a:lnTo>
                  <a:lnTo>
                    <a:pt x="1461582" y="107660"/>
                  </a:lnTo>
                </a:path>
              </a:pathLst>
            </a:custGeom>
            <a:ln w="35231" cap="flat">
              <a:solidFill>
                <a:srgbClr val="1CABE2">
                  <a:alpha val="100000"/>
                </a:srgbClr>
              </a:solidFill>
              <a:prstDash val="solid"/>
              <a:round/>
            </a:ln>
          </p:spPr>
          <p:txBody>
            <a:bodyPr/>
            <a:lstStyle/>
            <a:p/>
          </p:txBody>
        </p:sp>
        <p:sp>
          <p:nvSpPr>
            <p:cNvPr id="57" name="tx57"/>
            <p:cNvSpPr/>
            <p:nvPr/>
          </p:nvSpPr>
          <p:spPr>
            <a:xfrm>
              <a:off x="770170"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8" name="tx58"/>
            <p:cNvSpPr/>
            <p:nvPr/>
          </p:nvSpPr>
          <p:spPr>
            <a:xfrm>
              <a:off x="978968"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9" name="tx59"/>
            <p:cNvSpPr/>
            <p:nvPr/>
          </p:nvSpPr>
          <p:spPr>
            <a:xfrm>
              <a:off x="1187765" y="266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60" name="tx60"/>
            <p:cNvSpPr/>
            <p:nvPr/>
          </p:nvSpPr>
          <p:spPr>
            <a:xfrm>
              <a:off x="1396563"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1" name="tx61"/>
            <p:cNvSpPr/>
            <p:nvPr/>
          </p:nvSpPr>
          <p:spPr>
            <a:xfrm>
              <a:off x="1605360"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2" name="tx62"/>
            <p:cNvSpPr/>
            <p:nvPr/>
          </p:nvSpPr>
          <p:spPr>
            <a:xfrm>
              <a:off x="1814158" y="266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63" name="tx63"/>
            <p:cNvSpPr/>
            <p:nvPr/>
          </p:nvSpPr>
          <p:spPr>
            <a:xfrm>
              <a:off x="2022955" y="269195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64" name="tx64"/>
            <p:cNvSpPr/>
            <p:nvPr/>
          </p:nvSpPr>
          <p:spPr>
            <a:xfrm>
              <a:off x="2231753" y="270391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65" name="rc65"/>
            <p:cNvSpPr/>
            <p:nvPr/>
          </p:nvSpPr>
          <p:spPr>
            <a:xfrm>
              <a:off x="757350" y="3643012"/>
              <a:ext cx="1607740" cy="1000048"/>
            </a:xfrm>
            <a:prstGeom prst="rect">
              <a:avLst/>
            </a:prstGeom>
            <a:solidFill>
              <a:srgbClr val="EBEBEB">
                <a:alpha val="100000"/>
              </a:srgbClr>
            </a:solidFill>
          </p:spPr>
          <p:txBody>
            <a:bodyPr/>
            <a:lstStyle/>
            <a:p/>
          </p:txBody>
        </p:sp>
        <p:sp>
          <p:nvSpPr>
            <p:cNvPr id="66" name="pl66"/>
            <p:cNvSpPr/>
            <p:nvPr/>
          </p:nvSpPr>
          <p:spPr>
            <a:xfrm>
              <a:off x="75735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7" name="pl67"/>
            <p:cNvSpPr/>
            <p:nvPr/>
          </p:nvSpPr>
          <p:spPr>
            <a:xfrm>
              <a:off x="75735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8" name="pl68"/>
            <p:cNvSpPr/>
            <p:nvPr/>
          </p:nvSpPr>
          <p:spPr>
            <a:xfrm>
              <a:off x="75735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69" name="pl69"/>
            <p:cNvSpPr/>
            <p:nvPr/>
          </p:nvSpPr>
          <p:spPr>
            <a:xfrm>
              <a:off x="75735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70" name="pl70"/>
            <p:cNvSpPr/>
            <p:nvPr/>
          </p:nvSpPr>
          <p:spPr>
            <a:xfrm>
              <a:off x="75735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1" name="pl71"/>
            <p:cNvSpPr/>
            <p:nvPr/>
          </p:nvSpPr>
          <p:spPr>
            <a:xfrm>
              <a:off x="75735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2" name="pl72"/>
            <p:cNvSpPr/>
            <p:nvPr/>
          </p:nvSpPr>
          <p:spPr>
            <a:xfrm>
              <a:off x="75735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73" name="pl73"/>
            <p:cNvSpPr/>
            <p:nvPr/>
          </p:nvSpPr>
          <p:spPr>
            <a:xfrm>
              <a:off x="83042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03922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124802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145682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16656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8" name="pl78"/>
            <p:cNvSpPr/>
            <p:nvPr/>
          </p:nvSpPr>
          <p:spPr>
            <a:xfrm>
              <a:off x="1874417"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79" name="pl79"/>
            <p:cNvSpPr/>
            <p:nvPr/>
          </p:nvSpPr>
          <p:spPr>
            <a:xfrm>
              <a:off x="20832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0" name="pl80"/>
            <p:cNvSpPr/>
            <p:nvPr/>
          </p:nvSpPr>
          <p:spPr>
            <a:xfrm>
              <a:off x="229201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81" name="pl81"/>
            <p:cNvSpPr/>
            <p:nvPr/>
          </p:nvSpPr>
          <p:spPr>
            <a:xfrm>
              <a:off x="83042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82" name="pl82"/>
            <p:cNvSpPr/>
            <p:nvPr/>
          </p:nvSpPr>
          <p:spPr>
            <a:xfrm>
              <a:off x="830429" y="4047338"/>
              <a:ext cx="1461582" cy="155509"/>
            </a:xfrm>
            <a:custGeom>
              <a:avLst/>
              <a:pathLst>
                <a:path w="1461582" h="155509">
                  <a:moveTo>
                    <a:pt x="0" y="11962"/>
                  </a:moveTo>
                  <a:lnTo>
                    <a:pt x="208797" y="0"/>
                  </a:lnTo>
                  <a:lnTo>
                    <a:pt x="417595" y="95698"/>
                  </a:lnTo>
                  <a:lnTo>
                    <a:pt x="626392" y="71773"/>
                  </a:lnTo>
                  <a:lnTo>
                    <a:pt x="835190" y="59811"/>
                  </a:lnTo>
                  <a:lnTo>
                    <a:pt x="1043987" y="107660"/>
                  </a:lnTo>
                  <a:lnTo>
                    <a:pt x="1252785" y="119623"/>
                  </a:lnTo>
                  <a:lnTo>
                    <a:pt x="1461582" y="155509"/>
                  </a:lnTo>
                </a:path>
              </a:pathLst>
            </a:custGeom>
            <a:ln w="40651" cap="flat">
              <a:solidFill>
                <a:srgbClr val="BEBEBE">
                  <a:alpha val="69803"/>
                </a:srgbClr>
              </a:solidFill>
              <a:prstDash val="solid"/>
              <a:round/>
            </a:ln>
          </p:spPr>
          <p:txBody>
            <a:bodyPr/>
            <a:lstStyle/>
            <a:p/>
          </p:txBody>
        </p:sp>
        <p:sp>
          <p:nvSpPr>
            <p:cNvPr id="83" name="pl83"/>
            <p:cNvSpPr/>
            <p:nvPr/>
          </p:nvSpPr>
          <p:spPr>
            <a:xfrm>
              <a:off x="830429" y="4047338"/>
              <a:ext cx="1461582" cy="155509"/>
            </a:xfrm>
            <a:custGeom>
              <a:avLst/>
              <a:pathLst>
                <a:path w="1461582" h="155509">
                  <a:moveTo>
                    <a:pt x="0" y="11962"/>
                  </a:moveTo>
                  <a:lnTo>
                    <a:pt x="208797" y="0"/>
                  </a:lnTo>
                  <a:lnTo>
                    <a:pt x="417595" y="95698"/>
                  </a:lnTo>
                  <a:lnTo>
                    <a:pt x="626392" y="71773"/>
                  </a:lnTo>
                  <a:lnTo>
                    <a:pt x="835190" y="59811"/>
                  </a:lnTo>
                  <a:lnTo>
                    <a:pt x="1043987" y="107660"/>
                  </a:lnTo>
                  <a:lnTo>
                    <a:pt x="1252785" y="119623"/>
                  </a:lnTo>
                  <a:lnTo>
                    <a:pt x="1461582" y="155509"/>
                  </a:lnTo>
                </a:path>
              </a:pathLst>
            </a:custGeom>
            <a:ln w="35231" cap="flat">
              <a:solidFill>
                <a:srgbClr val="BEBEBE">
                  <a:alpha val="69803"/>
                </a:srgbClr>
              </a:solidFill>
              <a:prstDash val="solid"/>
              <a:round/>
            </a:ln>
          </p:spPr>
          <p:txBody>
            <a:bodyPr/>
            <a:lstStyle/>
            <a:p/>
          </p:txBody>
        </p:sp>
        <p:sp>
          <p:nvSpPr>
            <p:cNvPr id="84" name="pl84"/>
            <p:cNvSpPr/>
            <p:nvPr/>
          </p:nvSpPr>
          <p:spPr>
            <a:xfrm>
              <a:off x="83042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85" name="pl85"/>
            <p:cNvSpPr/>
            <p:nvPr/>
          </p:nvSpPr>
          <p:spPr>
            <a:xfrm>
              <a:off x="830429" y="4047338"/>
              <a:ext cx="1461582" cy="155509"/>
            </a:xfrm>
            <a:custGeom>
              <a:avLst/>
              <a:pathLst>
                <a:path w="1461582" h="155509">
                  <a:moveTo>
                    <a:pt x="0" y="11962"/>
                  </a:moveTo>
                  <a:lnTo>
                    <a:pt x="208797" y="0"/>
                  </a:lnTo>
                  <a:lnTo>
                    <a:pt x="417595" y="95698"/>
                  </a:lnTo>
                  <a:lnTo>
                    <a:pt x="626392" y="71773"/>
                  </a:lnTo>
                  <a:lnTo>
                    <a:pt x="835190" y="59811"/>
                  </a:lnTo>
                  <a:lnTo>
                    <a:pt x="1043987" y="107660"/>
                  </a:lnTo>
                  <a:lnTo>
                    <a:pt x="1252785" y="119623"/>
                  </a:lnTo>
                  <a:lnTo>
                    <a:pt x="1461582" y="155509"/>
                  </a:lnTo>
                </a:path>
              </a:pathLst>
            </a:custGeom>
            <a:ln w="40651" cap="flat">
              <a:solidFill>
                <a:srgbClr val="000000">
                  <a:alpha val="100000"/>
                </a:srgbClr>
              </a:solidFill>
              <a:prstDash val="solid"/>
              <a:round/>
            </a:ln>
          </p:spPr>
          <p:txBody>
            <a:bodyPr/>
            <a:lstStyle/>
            <a:p/>
          </p:txBody>
        </p:sp>
        <p:sp>
          <p:nvSpPr>
            <p:cNvPr id="86" name="pl86"/>
            <p:cNvSpPr/>
            <p:nvPr/>
          </p:nvSpPr>
          <p:spPr>
            <a:xfrm>
              <a:off x="830429" y="4047338"/>
              <a:ext cx="1461582" cy="155509"/>
            </a:xfrm>
            <a:custGeom>
              <a:avLst/>
              <a:pathLst>
                <a:path w="1461582" h="155509">
                  <a:moveTo>
                    <a:pt x="0" y="11962"/>
                  </a:moveTo>
                  <a:lnTo>
                    <a:pt x="208797" y="0"/>
                  </a:lnTo>
                  <a:lnTo>
                    <a:pt x="417595" y="95698"/>
                  </a:lnTo>
                  <a:lnTo>
                    <a:pt x="626392" y="71773"/>
                  </a:lnTo>
                  <a:lnTo>
                    <a:pt x="835190" y="59811"/>
                  </a:lnTo>
                  <a:lnTo>
                    <a:pt x="1043987" y="107660"/>
                  </a:lnTo>
                  <a:lnTo>
                    <a:pt x="1252785" y="119623"/>
                  </a:lnTo>
                  <a:lnTo>
                    <a:pt x="1461582" y="155509"/>
                  </a:lnTo>
                </a:path>
              </a:pathLst>
            </a:custGeom>
            <a:ln w="35231" cap="flat">
              <a:solidFill>
                <a:srgbClr val="1CABE2">
                  <a:alpha val="100000"/>
                </a:srgbClr>
              </a:solidFill>
              <a:prstDash val="solid"/>
              <a:round/>
            </a:ln>
          </p:spPr>
          <p:txBody>
            <a:bodyPr/>
            <a:lstStyle/>
            <a:p/>
          </p:txBody>
        </p:sp>
        <p:sp>
          <p:nvSpPr>
            <p:cNvPr id="87" name="tx87"/>
            <p:cNvSpPr/>
            <p:nvPr/>
          </p:nvSpPr>
          <p:spPr>
            <a:xfrm>
              <a:off x="770170" y="388074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88" name="tx88"/>
            <p:cNvSpPr/>
            <p:nvPr/>
          </p:nvSpPr>
          <p:spPr>
            <a:xfrm>
              <a:off x="978968" y="38687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89" name="tx89"/>
            <p:cNvSpPr/>
            <p:nvPr/>
          </p:nvSpPr>
          <p:spPr>
            <a:xfrm>
              <a:off x="1187765"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90" name="tx90"/>
            <p:cNvSpPr/>
            <p:nvPr/>
          </p:nvSpPr>
          <p:spPr>
            <a:xfrm>
              <a:off x="1396563" y="3940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91" name="tx91"/>
            <p:cNvSpPr/>
            <p:nvPr/>
          </p:nvSpPr>
          <p:spPr>
            <a:xfrm>
              <a:off x="1605360" y="392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92" name="tx92"/>
            <p:cNvSpPr/>
            <p:nvPr/>
          </p:nvSpPr>
          <p:spPr>
            <a:xfrm>
              <a:off x="1814158"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93" name="tx93"/>
            <p:cNvSpPr/>
            <p:nvPr/>
          </p:nvSpPr>
          <p:spPr>
            <a:xfrm>
              <a:off x="2022955" y="398840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94" name="tx94"/>
            <p:cNvSpPr/>
            <p:nvPr/>
          </p:nvSpPr>
          <p:spPr>
            <a:xfrm>
              <a:off x="2231753" y="40242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95" name="rc95"/>
            <p:cNvSpPr/>
            <p:nvPr/>
          </p:nvSpPr>
          <p:spPr>
            <a:xfrm>
              <a:off x="757350" y="4927502"/>
              <a:ext cx="1607740" cy="1000048"/>
            </a:xfrm>
            <a:prstGeom prst="rect">
              <a:avLst/>
            </a:prstGeom>
            <a:solidFill>
              <a:srgbClr val="EBEBEB">
                <a:alpha val="100000"/>
              </a:srgbClr>
            </a:solidFill>
          </p:spPr>
          <p:txBody>
            <a:bodyPr/>
            <a:lstStyle/>
            <a:p/>
          </p:txBody>
        </p:sp>
        <p:sp>
          <p:nvSpPr>
            <p:cNvPr id="96" name="pl96"/>
            <p:cNvSpPr/>
            <p:nvPr/>
          </p:nvSpPr>
          <p:spPr>
            <a:xfrm>
              <a:off x="75735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7" name="pl97"/>
            <p:cNvSpPr/>
            <p:nvPr/>
          </p:nvSpPr>
          <p:spPr>
            <a:xfrm>
              <a:off x="75735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8" name="pl98"/>
            <p:cNvSpPr/>
            <p:nvPr/>
          </p:nvSpPr>
          <p:spPr>
            <a:xfrm>
              <a:off x="75735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99" name="pl99"/>
            <p:cNvSpPr/>
            <p:nvPr/>
          </p:nvSpPr>
          <p:spPr>
            <a:xfrm>
              <a:off x="75735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00" name="pl100"/>
            <p:cNvSpPr/>
            <p:nvPr/>
          </p:nvSpPr>
          <p:spPr>
            <a:xfrm>
              <a:off x="75735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1" name="pl101"/>
            <p:cNvSpPr/>
            <p:nvPr/>
          </p:nvSpPr>
          <p:spPr>
            <a:xfrm>
              <a:off x="75735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2" name="pl102"/>
            <p:cNvSpPr/>
            <p:nvPr/>
          </p:nvSpPr>
          <p:spPr>
            <a:xfrm>
              <a:off x="75735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03" name="pl103"/>
            <p:cNvSpPr/>
            <p:nvPr/>
          </p:nvSpPr>
          <p:spPr>
            <a:xfrm>
              <a:off x="83042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103922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124802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145682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7" name="pl107"/>
            <p:cNvSpPr/>
            <p:nvPr/>
          </p:nvSpPr>
          <p:spPr>
            <a:xfrm>
              <a:off x="16656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8" name="pl108"/>
            <p:cNvSpPr/>
            <p:nvPr/>
          </p:nvSpPr>
          <p:spPr>
            <a:xfrm>
              <a:off x="1874417"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09" name="pl109"/>
            <p:cNvSpPr/>
            <p:nvPr/>
          </p:nvSpPr>
          <p:spPr>
            <a:xfrm>
              <a:off x="20832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0" name="pl110"/>
            <p:cNvSpPr/>
            <p:nvPr/>
          </p:nvSpPr>
          <p:spPr>
            <a:xfrm>
              <a:off x="229201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11" name="pl111"/>
            <p:cNvSpPr/>
            <p:nvPr/>
          </p:nvSpPr>
          <p:spPr>
            <a:xfrm>
              <a:off x="83042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112" name="pl112"/>
            <p:cNvSpPr/>
            <p:nvPr/>
          </p:nvSpPr>
          <p:spPr>
            <a:xfrm>
              <a:off x="830429" y="5415564"/>
              <a:ext cx="1461582" cy="263170"/>
            </a:xfrm>
            <a:custGeom>
              <a:avLst/>
              <a:pathLst>
                <a:path w="1461582" h="263170">
                  <a:moveTo>
                    <a:pt x="0" y="23924"/>
                  </a:moveTo>
                  <a:lnTo>
                    <a:pt x="208797" y="0"/>
                  </a:lnTo>
                  <a:lnTo>
                    <a:pt x="417595" y="11962"/>
                  </a:lnTo>
                  <a:lnTo>
                    <a:pt x="626392" y="23924"/>
                  </a:lnTo>
                  <a:lnTo>
                    <a:pt x="835190" y="35886"/>
                  </a:lnTo>
                  <a:lnTo>
                    <a:pt x="1043987" y="107660"/>
                  </a:lnTo>
                  <a:lnTo>
                    <a:pt x="1252785" y="263170"/>
                  </a:lnTo>
                  <a:lnTo>
                    <a:pt x="1461582" y="263170"/>
                  </a:lnTo>
                </a:path>
              </a:pathLst>
            </a:custGeom>
            <a:ln w="40651" cap="flat">
              <a:solidFill>
                <a:srgbClr val="BEBEBE">
                  <a:alpha val="69803"/>
                </a:srgbClr>
              </a:solidFill>
              <a:prstDash val="solid"/>
              <a:round/>
            </a:ln>
          </p:spPr>
          <p:txBody>
            <a:bodyPr/>
            <a:lstStyle/>
            <a:p/>
          </p:txBody>
        </p:sp>
        <p:sp>
          <p:nvSpPr>
            <p:cNvPr id="113" name="pl113"/>
            <p:cNvSpPr/>
            <p:nvPr/>
          </p:nvSpPr>
          <p:spPr>
            <a:xfrm>
              <a:off x="830429" y="5415564"/>
              <a:ext cx="1461582" cy="263170"/>
            </a:xfrm>
            <a:custGeom>
              <a:avLst/>
              <a:pathLst>
                <a:path w="1461582" h="263170">
                  <a:moveTo>
                    <a:pt x="0" y="23924"/>
                  </a:moveTo>
                  <a:lnTo>
                    <a:pt x="208797" y="0"/>
                  </a:lnTo>
                  <a:lnTo>
                    <a:pt x="417595" y="11962"/>
                  </a:lnTo>
                  <a:lnTo>
                    <a:pt x="626392" y="23924"/>
                  </a:lnTo>
                  <a:lnTo>
                    <a:pt x="835190" y="35886"/>
                  </a:lnTo>
                  <a:lnTo>
                    <a:pt x="1043987" y="107660"/>
                  </a:lnTo>
                  <a:lnTo>
                    <a:pt x="1252785" y="263170"/>
                  </a:lnTo>
                  <a:lnTo>
                    <a:pt x="1461582" y="263170"/>
                  </a:lnTo>
                </a:path>
              </a:pathLst>
            </a:custGeom>
            <a:ln w="35231" cap="flat">
              <a:solidFill>
                <a:srgbClr val="BEBEBE">
                  <a:alpha val="69803"/>
                </a:srgbClr>
              </a:solidFill>
              <a:prstDash val="solid"/>
              <a:round/>
            </a:ln>
          </p:spPr>
          <p:txBody>
            <a:bodyPr/>
            <a:lstStyle/>
            <a:p/>
          </p:txBody>
        </p:sp>
        <p:sp>
          <p:nvSpPr>
            <p:cNvPr id="114" name="pl114"/>
            <p:cNvSpPr/>
            <p:nvPr/>
          </p:nvSpPr>
          <p:spPr>
            <a:xfrm>
              <a:off x="83042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115" name="pl115"/>
            <p:cNvSpPr/>
            <p:nvPr/>
          </p:nvSpPr>
          <p:spPr>
            <a:xfrm>
              <a:off x="830429" y="5415564"/>
              <a:ext cx="1461582" cy="263170"/>
            </a:xfrm>
            <a:custGeom>
              <a:avLst/>
              <a:pathLst>
                <a:path w="1461582" h="263170">
                  <a:moveTo>
                    <a:pt x="0" y="23924"/>
                  </a:moveTo>
                  <a:lnTo>
                    <a:pt x="208797" y="0"/>
                  </a:lnTo>
                  <a:lnTo>
                    <a:pt x="417595" y="11962"/>
                  </a:lnTo>
                  <a:lnTo>
                    <a:pt x="626392" y="23924"/>
                  </a:lnTo>
                  <a:lnTo>
                    <a:pt x="835190" y="35886"/>
                  </a:lnTo>
                  <a:lnTo>
                    <a:pt x="1043987" y="107660"/>
                  </a:lnTo>
                  <a:lnTo>
                    <a:pt x="1252785" y="263170"/>
                  </a:lnTo>
                  <a:lnTo>
                    <a:pt x="1461582" y="263170"/>
                  </a:lnTo>
                </a:path>
              </a:pathLst>
            </a:custGeom>
            <a:ln w="40651" cap="flat">
              <a:solidFill>
                <a:srgbClr val="000000">
                  <a:alpha val="100000"/>
                </a:srgbClr>
              </a:solidFill>
              <a:prstDash val="solid"/>
              <a:round/>
            </a:ln>
          </p:spPr>
          <p:txBody>
            <a:bodyPr/>
            <a:lstStyle/>
            <a:p/>
          </p:txBody>
        </p:sp>
        <p:sp>
          <p:nvSpPr>
            <p:cNvPr id="116" name="pl116"/>
            <p:cNvSpPr/>
            <p:nvPr/>
          </p:nvSpPr>
          <p:spPr>
            <a:xfrm>
              <a:off x="830429" y="5415564"/>
              <a:ext cx="1461582" cy="263170"/>
            </a:xfrm>
            <a:custGeom>
              <a:avLst/>
              <a:pathLst>
                <a:path w="1461582" h="263170">
                  <a:moveTo>
                    <a:pt x="0" y="23924"/>
                  </a:moveTo>
                  <a:lnTo>
                    <a:pt x="208797" y="0"/>
                  </a:lnTo>
                  <a:lnTo>
                    <a:pt x="417595" y="11962"/>
                  </a:lnTo>
                  <a:lnTo>
                    <a:pt x="626392" y="23924"/>
                  </a:lnTo>
                  <a:lnTo>
                    <a:pt x="835190" y="35886"/>
                  </a:lnTo>
                  <a:lnTo>
                    <a:pt x="1043987" y="107660"/>
                  </a:lnTo>
                  <a:lnTo>
                    <a:pt x="1252785" y="263170"/>
                  </a:lnTo>
                  <a:lnTo>
                    <a:pt x="1461582" y="263170"/>
                  </a:lnTo>
                </a:path>
              </a:pathLst>
            </a:custGeom>
            <a:ln w="35231" cap="flat">
              <a:solidFill>
                <a:srgbClr val="1CABE2">
                  <a:alpha val="100000"/>
                </a:srgbClr>
              </a:solidFill>
              <a:prstDash val="solid"/>
              <a:round/>
            </a:ln>
          </p:spPr>
          <p:txBody>
            <a:bodyPr/>
            <a:lstStyle/>
            <a:p/>
          </p:txBody>
        </p:sp>
        <p:sp>
          <p:nvSpPr>
            <p:cNvPr id="117" name="tx117"/>
            <p:cNvSpPr/>
            <p:nvPr/>
          </p:nvSpPr>
          <p:spPr>
            <a:xfrm>
              <a:off x="770170"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18" name="tx118"/>
            <p:cNvSpPr/>
            <p:nvPr/>
          </p:nvSpPr>
          <p:spPr>
            <a:xfrm>
              <a:off x="978968"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119" name="tx119"/>
            <p:cNvSpPr/>
            <p:nvPr/>
          </p:nvSpPr>
          <p:spPr>
            <a:xfrm>
              <a:off x="118776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120" name="tx120"/>
            <p:cNvSpPr/>
            <p:nvPr/>
          </p:nvSpPr>
          <p:spPr>
            <a:xfrm>
              <a:off x="1396563"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21" name="tx121"/>
            <p:cNvSpPr/>
            <p:nvPr/>
          </p:nvSpPr>
          <p:spPr>
            <a:xfrm>
              <a:off x="1605360" y="52728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122" name="tx122"/>
            <p:cNvSpPr/>
            <p:nvPr/>
          </p:nvSpPr>
          <p:spPr>
            <a:xfrm>
              <a:off x="1814158" y="53446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123" name="tx123"/>
            <p:cNvSpPr/>
            <p:nvPr/>
          </p:nvSpPr>
          <p:spPr>
            <a:xfrm>
              <a:off x="2022955" y="550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24" name="tx124"/>
            <p:cNvSpPr/>
            <p:nvPr/>
          </p:nvSpPr>
          <p:spPr>
            <a:xfrm>
              <a:off x="2231753" y="550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66</a:t>
              </a:r>
            </a:p>
          </p:txBody>
        </p:sp>
        <p:sp>
          <p:nvSpPr>
            <p:cNvPr id="125" name="rc125"/>
            <p:cNvSpPr/>
            <p:nvPr/>
          </p:nvSpPr>
          <p:spPr>
            <a:xfrm>
              <a:off x="2434680" y="1074032"/>
              <a:ext cx="1607740" cy="1000048"/>
            </a:xfrm>
            <a:prstGeom prst="rect">
              <a:avLst/>
            </a:prstGeom>
            <a:solidFill>
              <a:srgbClr val="EBEBEB">
                <a:alpha val="100000"/>
              </a:srgbClr>
            </a:solidFill>
          </p:spPr>
          <p:txBody>
            <a:bodyPr/>
            <a:lstStyle/>
            <a:p/>
          </p:txBody>
        </p:sp>
        <p:sp>
          <p:nvSpPr>
            <p:cNvPr id="126" name="pl126"/>
            <p:cNvSpPr/>
            <p:nvPr/>
          </p:nvSpPr>
          <p:spPr>
            <a:xfrm>
              <a:off x="243468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7" name="pl127"/>
            <p:cNvSpPr/>
            <p:nvPr/>
          </p:nvSpPr>
          <p:spPr>
            <a:xfrm>
              <a:off x="243468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8" name="pl128"/>
            <p:cNvSpPr/>
            <p:nvPr/>
          </p:nvSpPr>
          <p:spPr>
            <a:xfrm>
              <a:off x="243468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29" name="pl129"/>
            <p:cNvSpPr/>
            <p:nvPr/>
          </p:nvSpPr>
          <p:spPr>
            <a:xfrm>
              <a:off x="243468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30" name="pl130"/>
            <p:cNvSpPr/>
            <p:nvPr/>
          </p:nvSpPr>
          <p:spPr>
            <a:xfrm>
              <a:off x="243468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1" name="pl131"/>
            <p:cNvSpPr/>
            <p:nvPr/>
          </p:nvSpPr>
          <p:spPr>
            <a:xfrm>
              <a:off x="243468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2" name="pl132"/>
            <p:cNvSpPr/>
            <p:nvPr/>
          </p:nvSpPr>
          <p:spPr>
            <a:xfrm>
              <a:off x="243468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33" name="pl133"/>
            <p:cNvSpPr/>
            <p:nvPr/>
          </p:nvSpPr>
          <p:spPr>
            <a:xfrm>
              <a:off x="250775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271655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92535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6" name="pl136"/>
            <p:cNvSpPr/>
            <p:nvPr/>
          </p:nvSpPr>
          <p:spPr>
            <a:xfrm>
              <a:off x="313415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7" name="pl137"/>
            <p:cNvSpPr/>
            <p:nvPr/>
          </p:nvSpPr>
          <p:spPr>
            <a:xfrm>
              <a:off x="33429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8" name="pl138"/>
            <p:cNvSpPr/>
            <p:nvPr/>
          </p:nvSpPr>
          <p:spPr>
            <a:xfrm>
              <a:off x="35517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39" name="pl139"/>
            <p:cNvSpPr/>
            <p:nvPr/>
          </p:nvSpPr>
          <p:spPr>
            <a:xfrm>
              <a:off x="37605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0" name="pl140"/>
            <p:cNvSpPr/>
            <p:nvPr/>
          </p:nvSpPr>
          <p:spPr>
            <a:xfrm>
              <a:off x="3969342"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41" name="pl141"/>
            <p:cNvSpPr/>
            <p:nvPr/>
          </p:nvSpPr>
          <p:spPr>
            <a:xfrm>
              <a:off x="250775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142" name="pl142"/>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40651" cap="flat">
              <a:solidFill>
                <a:srgbClr val="BEBEBE">
                  <a:alpha val="69803"/>
                </a:srgbClr>
              </a:solidFill>
              <a:prstDash val="solid"/>
              <a:round/>
            </a:ln>
          </p:spPr>
          <p:txBody>
            <a:bodyPr/>
            <a:lstStyle/>
            <a:p/>
          </p:txBody>
        </p:sp>
        <p:sp>
          <p:nvSpPr>
            <p:cNvPr id="143" name="pl143"/>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35231" cap="flat">
              <a:solidFill>
                <a:srgbClr val="BEBEBE">
                  <a:alpha val="69803"/>
                </a:srgbClr>
              </a:solidFill>
              <a:prstDash val="solid"/>
              <a:round/>
            </a:ln>
          </p:spPr>
          <p:txBody>
            <a:bodyPr/>
            <a:lstStyle/>
            <a:p/>
          </p:txBody>
        </p:sp>
        <p:sp>
          <p:nvSpPr>
            <p:cNvPr id="144" name="pl144"/>
            <p:cNvSpPr/>
            <p:nvPr/>
          </p:nvSpPr>
          <p:spPr>
            <a:xfrm>
              <a:off x="250775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145" name="pl145"/>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40651" cap="flat">
              <a:solidFill>
                <a:srgbClr val="000000">
                  <a:alpha val="100000"/>
                </a:srgbClr>
              </a:solidFill>
              <a:prstDash val="solid"/>
              <a:round/>
            </a:ln>
          </p:spPr>
          <p:txBody>
            <a:bodyPr/>
            <a:lstStyle/>
            <a:p/>
          </p:txBody>
        </p:sp>
        <p:sp>
          <p:nvSpPr>
            <p:cNvPr id="146" name="pl146"/>
            <p:cNvSpPr/>
            <p:nvPr/>
          </p:nvSpPr>
          <p:spPr>
            <a:xfrm>
              <a:off x="2507759" y="1729566"/>
              <a:ext cx="1461582" cy="299057"/>
            </a:xfrm>
            <a:custGeom>
              <a:avLst/>
              <a:pathLst>
                <a:path w="1461582" h="299057">
                  <a:moveTo>
                    <a:pt x="0" y="0"/>
                  </a:moveTo>
                  <a:lnTo>
                    <a:pt x="208797" y="11962"/>
                  </a:lnTo>
                  <a:lnTo>
                    <a:pt x="417595" y="215321"/>
                  </a:lnTo>
                  <a:lnTo>
                    <a:pt x="626392" y="299057"/>
                  </a:lnTo>
                  <a:lnTo>
                    <a:pt x="835190" y="275132"/>
                  </a:lnTo>
                  <a:lnTo>
                    <a:pt x="1043987" y="275132"/>
                  </a:lnTo>
                  <a:lnTo>
                    <a:pt x="1252785" y="275132"/>
                  </a:lnTo>
                  <a:lnTo>
                    <a:pt x="1461582" y="275132"/>
                  </a:lnTo>
                </a:path>
              </a:pathLst>
            </a:custGeom>
            <a:ln w="35231" cap="flat">
              <a:solidFill>
                <a:srgbClr val="1CABE2">
                  <a:alpha val="100000"/>
                </a:srgbClr>
              </a:solidFill>
              <a:prstDash val="solid"/>
              <a:round/>
            </a:ln>
          </p:spPr>
          <p:txBody>
            <a:bodyPr/>
            <a:lstStyle/>
            <a:p/>
          </p:txBody>
        </p:sp>
        <p:sp>
          <p:nvSpPr>
            <p:cNvPr id="147" name="tx147"/>
            <p:cNvSpPr/>
            <p:nvPr/>
          </p:nvSpPr>
          <p:spPr>
            <a:xfrm>
              <a:off x="2447500" y="155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48" name="tx148"/>
            <p:cNvSpPr/>
            <p:nvPr/>
          </p:nvSpPr>
          <p:spPr>
            <a:xfrm>
              <a:off x="2656297"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149" name="tx149"/>
            <p:cNvSpPr/>
            <p:nvPr/>
          </p:nvSpPr>
          <p:spPr>
            <a:xfrm>
              <a:off x="2865095" y="17663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150" name="tx150"/>
            <p:cNvSpPr/>
            <p:nvPr/>
          </p:nvSpPr>
          <p:spPr>
            <a:xfrm>
              <a:off x="3073892" y="185006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51" name="tx151"/>
            <p:cNvSpPr/>
            <p:nvPr/>
          </p:nvSpPr>
          <p:spPr>
            <a:xfrm>
              <a:off x="3282690"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2" name="tx152"/>
            <p:cNvSpPr/>
            <p:nvPr/>
          </p:nvSpPr>
          <p:spPr>
            <a:xfrm>
              <a:off x="3491488"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3" name="tx153"/>
            <p:cNvSpPr/>
            <p:nvPr/>
          </p:nvSpPr>
          <p:spPr>
            <a:xfrm>
              <a:off x="3700285"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4" name="tx154"/>
            <p:cNvSpPr/>
            <p:nvPr/>
          </p:nvSpPr>
          <p:spPr>
            <a:xfrm>
              <a:off x="3909083" y="18261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51</a:t>
              </a:r>
            </a:p>
          </p:txBody>
        </p:sp>
        <p:sp>
          <p:nvSpPr>
            <p:cNvPr id="155" name="rc155"/>
            <p:cNvSpPr/>
            <p:nvPr/>
          </p:nvSpPr>
          <p:spPr>
            <a:xfrm>
              <a:off x="2434680" y="2358522"/>
              <a:ext cx="1607740" cy="1000048"/>
            </a:xfrm>
            <a:prstGeom prst="rect">
              <a:avLst/>
            </a:prstGeom>
            <a:solidFill>
              <a:srgbClr val="EBEBEB">
                <a:alpha val="100000"/>
              </a:srgbClr>
            </a:solidFill>
          </p:spPr>
          <p:txBody>
            <a:bodyPr/>
            <a:lstStyle/>
            <a:p/>
          </p:txBody>
        </p:sp>
        <p:sp>
          <p:nvSpPr>
            <p:cNvPr id="156" name="pl156"/>
            <p:cNvSpPr/>
            <p:nvPr/>
          </p:nvSpPr>
          <p:spPr>
            <a:xfrm>
              <a:off x="243468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7" name="pl157"/>
            <p:cNvSpPr/>
            <p:nvPr/>
          </p:nvSpPr>
          <p:spPr>
            <a:xfrm>
              <a:off x="243468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8" name="pl158"/>
            <p:cNvSpPr/>
            <p:nvPr/>
          </p:nvSpPr>
          <p:spPr>
            <a:xfrm>
              <a:off x="243468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59" name="pl159"/>
            <p:cNvSpPr/>
            <p:nvPr/>
          </p:nvSpPr>
          <p:spPr>
            <a:xfrm>
              <a:off x="243468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60" name="pl160"/>
            <p:cNvSpPr/>
            <p:nvPr/>
          </p:nvSpPr>
          <p:spPr>
            <a:xfrm>
              <a:off x="243468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1" name="pl161"/>
            <p:cNvSpPr/>
            <p:nvPr/>
          </p:nvSpPr>
          <p:spPr>
            <a:xfrm>
              <a:off x="243468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2" name="pl162"/>
            <p:cNvSpPr/>
            <p:nvPr/>
          </p:nvSpPr>
          <p:spPr>
            <a:xfrm>
              <a:off x="243468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63" name="pl163"/>
            <p:cNvSpPr/>
            <p:nvPr/>
          </p:nvSpPr>
          <p:spPr>
            <a:xfrm>
              <a:off x="250775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71655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292535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6" name="pl166"/>
            <p:cNvSpPr/>
            <p:nvPr/>
          </p:nvSpPr>
          <p:spPr>
            <a:xfrm>
              <a:off x="313415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7" name="pl167"/>
            <p:cNvSpPr/>
            <p:nvPr/>
          </p:nvSpPr>
          <p:spPr>
            <a:xfrm>
              <a:off x="33429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8" name="pl168"/>
            <p:cNvSpPr/>
            <p:nvPr/>
          </p:nvSpPr>
          <p:spPr>
            <a:xfrm>
              <a:off x="35517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69" name="pl169"/>
            <p:cNvSpPr/>
            <p:nvPr/>
          </p:nvSpPr>
          <p:spPr>
            <a:xfrm>
              <a:off x="37605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0" name="pl170"/>
            <p:cNvSpPr/>
            <p:nvPr/>
          </p:nvSpPr>
          <p:spPr>
            <a:xfrm>
              <a:off x="3969342"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71" name="pl171"/>
            <p:cNvSpPr/>
            <p:nvPr/>
          </p:nvSpPr>
          <p:spPr>
            <a:xfrm>
              <a:off x="250775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172" name="pl172"/>
            <p:cNvSpPr/>
            <p:nvPr/>
          </p:nvSpPr>
          <p:spPr>
            <a:xfrm>
              <a:off x="2507759" y="2798734"/>
              <a:ext cx="1461582" cy="35886"/>
            </a:xfrm>
            <a:custGeom>
              <a:avLst/>
              <a:pathLst>
                <a:path w="1461582" h="35886">
                  <a:moveTo>
                    <a:pt x="0" y="11962"/>
                  </a:moveTo>
                  <a:lnTo>
                    <a:pt x="208797" y="11962"/>
                  </a:lnTo>
                  <a:lnTo>
                    <a:pt x="417595" y="11962"/>
                  </a:lnTo>
                  <a:lnTo>
                    <a:pt x="626392" y="0"/>
                  </a:lnTo>
                  <a:lnTo>
                    <a:pt x="835190" y="35886"/>
                  </a:lnTo>
                  <a:lnTo>
                    <a:pt x="1043987" y="35886"/>
                  </a:lnTo>
                  <a:lnTo>
                    <a:pt x="1252785" y="35886"/>
                  </a:lnTo>
                  <a:lnTo>
                    <a:pt x="1461582" y="35886"/>
                  </a:lnTo>
                </a:path>
              </a:pathLst>
            </a:custGeom>
            <a:ln w="40651" cap="flat">
              <a:solidFill>
                <a:srgbClr val="BEBEBE">
                  <a:alpha val="69803"/>
                </a:srgbClr>
              </a:solidFill>
              <a:prstDash val="solid"/>
              <a:round/>
            </a:ln>
          </p:spPr>
          <p:txBody>
            <a:bodyPr/>
            <a:lstStyle/>
            <a:p/>
          </p:txBody>
        </p:sp>
        <p:sp>
          <p:nvSpPr>
            <p:cNvPr id="173" name="pl173"/>
            <p:cNvSpPr/>
            <p:nvPr/>
          </p:nvSpPr>
          <p:spPr>
            <a:xfrm>
              <a:off x="2507759" y="2798734"/>
              <a:ext cx="1461582" cy="35886"/>
            </a:xfrm>
            <a:custGeom>
              <a:avLst/>
              <a:pathLst>
                <a:path w="1461582" h="35886">
                  <a:moveTo>
                    <a:pt x="0" y="11962"/>
                  </a:moveTo>
                  <a:lnTo>
                    <a:pt x="208797" y="11962"/>
                  </a:lnTo>
                  <a:lnTo>
                    <a:pt x="417595" y="11962"/>
                  </a:lnTo>
                  <a:lnTo>
                    <a:pt x="626392" y="0"/>
                  </a:lnTo>
                  <a:lnTo>
                    <a:pt x="835190" y="35886"/>
                  </a:lnTo>
                  <a:lnTo>
                    <a:pt x="1043987" y="35886"/>
                  </a:lnTo>
                  <a:lnTo>
                    <a:pt x="1252785" y="35886"/>
                  </a:lnTo>
                  <a:lnTo>
                    <a:pt x="1461582" y="35886"/>
                  </a:lnTo>
                </a:path>
              </a:pathLst>
            </a:custGeom>
            <a:ln w="35231" cap="flat">
              <a:solidFill>
                <a:srgbClr val="BEBEBE">
                  <a:alpha val="69803"/>
                </a:srgbClr>
              </a:solidFill>
              <a:prstDash val="solid"/>
              <a:round/>
            </a:ln>
          </p:spPr>
          <p:txBody>
            <a:bodyPr/>
            <a:lstStyle/>
            <a:p/>
          </p:txBody>
        </p:sp>
        <p:sp>
          <p:nvSpPr>
            <p:cNvPr id="174" name="pl174"/>
            <p:cNvSpPr/>
            <p:nvPr/>
          </p:nvSpPr>
          <p:spPr>
            <a:xfrm>
              <a:off x="250775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175" name="pl175"/>
            <p:cNvSpPr/>
            <p:nvPr/>
          </p:nvSpPr>
          <p:spPr>
            <a:xfrm>
              <a:off x="2507759" y="2798734"/>
              <a:ext cx="1461582" cy="35886"/>
            </a:xfrm>
            <a:custGeom>
              <a:avLst/>
              <a:pathLst>
                <a:path w="1461582" h="35886">
                  <a:moveTo>
                    <a:pt x="0" y="11962"/>
                  </a:moveTo>
                  <a:lnTo>
                    <a:pt x="208797" y="11962"/>
                  </a:lnTo>
                  <a:lnTo>
                    <a:pt x="417595" y="11962"/>
                  </a:lnTo>
                  <a:lnTo>
                    <a:pt x="626392" y="0"/>
                  </a:lnTo>
                  <a:lnTo>
                    <a:pt x="835190" y="35886"/>
                  </a:lnTo>
                  <a:lnTo>
                    <a:pt x="1043987" y="35886"/>
                  </a:lnTo>
                  <a:lnTo>
                    <a:pt x="1252785" y="35886"/>
                  </a:lnTo>
                  <a:lnTo>
                    <a:pt x="1461582" y="35886"/>
                  </a:lnTo>
                </a:path>
              </a:pathLst>
            </a:custGeom>
            <a:ln w="40651" cap="flat">
              <a:solidFill>
                <a:srgbClr val="000000">
                  <a:alpha val="100000"/>
                </a:srgbClr>
              </a:solidFill>
              <a:prstDash val="solid"/>
              <a:round/>
            </a:ln>
          </p:spPr>
          <p:txBody>
            <a:bodyPr/>
            <a:lstStyle/>
            <a:p/>
          </p:txBody>
        </p:sp>
        <p:sp>
          <p:nvSpPr>
            <p:cNvPr id="176" name="pl176"/>
            <p:cNvSpPr/>
            <p:nvPr/>
          </p:nvSpPr>
          <p:spPr>
            <a:xfrm>
              <a:off x="2507759" y="2798734"/>
              <a:ext cx="1461582" cy="35886"/>
            </a:xfrm>
            <a:custGeom>
              <a:avLst/>
              <a:pathLst>
                <a:path w="1461582" h="35886">
                  <a:moveTo>
                    <a:pt x="0" y="11962"/>
                  </a:moveTo>
                  <a:lnTo>
                    <a:pt x="208797" y="11962"/>
                  </a:lnTo>
                  <a:lnTo>
                    <a:pt x="417595" y="11962"/>
                  </a:lnTo>
                  <a:lnTo>
                    <a:pt x="626392" y="0"/>
                  </a:lnTo>
                  <a:lnTo>
                    <a:pt x="835190" y="35886"/>
                  </a:lnTo>
                  <a:lnTo>
                    <a:pt x="1043987" y="35886"/>
                  </a:lnTo>
                  <a:lnTo>
                    <a:pt x="1252785" y="35886"/>
                  </a:lnTo>
                  <a:lnTo>
                    <a:pt x="1461582" y="35886"/>
                  </a:lnTo>
                </a:path>
              </a:pathLst>
            </a:custGeom>
            <a:ln w="35231" cap="flat">
              <a:solidFill>
                <a:srgbClr val="1CABE2">
                  <a:alpha val="100000"/>
                </a:srgbClr>
              </a:solidFill>
              <a:prstDash val="solid"/>
              <a:round/>
            </a:ln>
          </p:spPr>
          <p:txBody>
            <a:bodyPr/>
            <a:lstStyle/>
            <a:p/>
          </p:txBody>
        </p:sp>
        <p:sp>
          <p:nvSpPr>
            <p:cNvPr id="177" name="tx177"/>
            <p:cNvSpPr/>
            <p:nvPr/>
          </p:nvSpPr>
          <p:spPr>
            <a:xfrm>
              <a:off x="2447500"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78" name="tx178"/>
            <p:cNvSpPr/>
            <p:nvPr/>
          </p:nvSpPr>
          <p:spPr>
            <a:xfrm>
              <a:off x="2656297"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79" name="tx179"/>
            <p:cNvSpPr/>
            <p:nvPr/>
          </p:nvSpPr>
          <p:spPr>
            <a:xfrm>
              <a:off x="2865095"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180" name="tx180"/>
            <p:cNvSpPr/>
            <p:nvPr/>
          </p:nvSpPr>
          <p:spPr>
            <a:xfrm>
              <a:off x="3073892" y="2620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81" name="tx181"/>
            <p:cNvSpPr/>
            <p:nvPr/>
          </p:nvSpPr>
          <p:spPr>
            <a:xfrm>
              <a:off x="3282690" y="2656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2" name="tx182"/>
            <p:cNvSpPr/>
            <p:nvPr/>
          </p:nvSpPr>
          <p:spPr>
            <a:xfrm>
              <a:off x="3491488" y="2656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3" name="tx183"/>
            <p:cNvSpPr/>
            <p:nvPr/>
          </p:nvSpPr>
          <p:spPr>
            <a:xfrm>
              <a:off x="3700285" y="2656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4" name="tx184"/>
            <p:cNvSpPr/>
            <p:nvPr/>
          </p:nvSpPr>
          <p:spPr>
            <a:xfrm>
              <a:off x="3909083" y="265606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85" name="rc185"/>
            <p:cNvSpPr/>
            <p:nvPr/>
          </p:nvSpPr>
          <p:spPr>
            <a:xfrm>
              <a:off x="2434680" y="3643012"/>
              <a:ext cx="1607740" cy="1000048"/>
            </a:xfrm>
            <a:prstGeom prst="rect">
              <a:avLst/>
            </a:prstGeom>
            <a:solidFill>
              <a:srgbClr val="EBEBEB">
                <a:alpha val="100000"/>
              </a:srgbClr>
            </a:solidFill>
          </p:spPr>
          <p:txBody>
            <a:bodyPr/>
            <a:lstStyle/>
            <a:p/>
          </p:txBody>
        </p:sp>
        <p:sp>
          <p:nvSpPr>
            <p:cNvPr id="186" name="pl186"/>
            <p:cNvSpPr/>
            <p:nvPr/>
          </p:nvSpPr>
          <p:spPr>
            <a:xfrm>
              <a:off x="243468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7" name="pl187"/>
            <p:cNvSpPr/>
            <p:nvPr/>
          </p:nvSpPr>
          <p:spPr>
            <a:xfrm>
              <a:off x="243468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8" name="pl188"/>
            <p:cNvSpPr/>
            <p:nvPr/>
          </p:nvSpPr>
          <p:spPr>
            <a:xfrm>
              <a:off x="243468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89" name="pl189"/>
            <p:cNvSpPr/>
            <p:nvPr/>
          </p:nvSpPr>
          <p:spPr>
            <a:xfrm>
              <a:off x="243468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190" name="pl190"/>
            <p:cNvSpPr/>
            <p:nvPr/>
          </p:nvSpPr>
          <p:spPr>
            <a:xfrm>
              <a:off x="243468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1" name="pl191"/>
            <p:cNvSpPr/>
            <p:nvPr/>
          </p:nvSpPr>
          <p:spPr>
            <a:xfrm>
              <a:off x="243468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2" name="pl192"/>
            <p:cNvSpPr/>
            <p:nvPr/>
          </p:nvSpPr>
          <p:spPr>
            <a:xfrm>
              <a:off x="243468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193" name="pl193"/>
            <p:cNvSpPr/>
            <p:nvPr/>
          </p:nvSpPr>
          <p:spPr>
            <a:xfrm>
              <a:off x="250775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271655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292535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313415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33429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35517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37605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3969342"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01" name="pl201"/>
            <p:cNvSpPr/>
            <p:nvPr/>
          </p:nvSpPr>
          <p:spPr>
            <a:xfrm>
              <a:off x="250775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202" name="pl202"/>
            <p:cNvSpPr/>
            <p:nvPr/>
          </p:nvSpPr>
          <p:spPr>
            <a:xfrm>
              <a:off x="2507759" y="4083224"/>
              <a:ext cx="1461582" cy="35886"/>
            </a:xfrm>
            <a:custGeom>
              <a:avLst/>
              <a:pathLst>
                <a:path w="1461582" h="35886">
                  <a:moveTo>
                    <a:pt x="0" y="0"/>
                  </a:moveTo>
                  <a:lnTo>
                    <a:pt x="208797" y="0"/>
                  </a:lnTo>
                  <a:lnTo>
                    <a:pt x="417595" y="11962"/>
                  </a:lnTo>
                  <a:lnTo>
                    <a:pt x="626392" y="23924"/>
                  </a:lnTo>
                  <a:lnTo>
                    <a:pt x="835190" y="23924"/>
                  </a:lnTo>
                  <a:lnTo>
                    <a:pt x="1043987" y="23924"/>
                  </a:lnTo>
                  <a:lnTo>
                    <a:pt x="1252785" y="35886"/>
                  </a:lnTo>
                  <a:lnTo>
                    <a:pt x="1461582" y="35886"/>
                  </a:lnTo>
                </a:path>
              </a:pathLst>
            </a:custGeom>
            <a:ln w="40651" cap="flat">
              <a:solidFill>
                <a:srgbClr val="BEBEBE">
                  <a:alpha val="69803"/>
                </a:srgbClr>
              </a:solidFill>
              <a:prstDash val="solid"/>
              <a:round/>
            </a:ln>
          </p:spPr>
          <p:txBody>
            <a:bodyPr/>
            <a:lstStyle/>
            <a:p/>
          </p:txBody>
        </p:sp>
        <p:sp>
          <p:nvSpPr>
            <p:cNvPr id="203" name="pl203"/>
            <p:cNvSpPr/>
            <p:nvPr/>
          </p:nvSpPr>
          <p:spPr>
            <a:xfrm>
              <a:off x="2507759" y="4083224"/>
              <a:ext cx="1461582" cy="35886"/>
            </a:xfrm>
            <a:custGeom>
              <a:avLst/>
              <a:pathLst>
                <a:path w="1461582" h="35886">
                  <a:moveTo>
                    <a:pt x="0" y="0"/>
                  </a:moveTo>
                  <a:lnTo>
                    <a:pt x="208797" y="0"/>
                  </a:lnTo>
                  <a:lnTo>
                    <a:pt x="417595" y="11962"/>
                  </a:lnTo>
                  <a:lnTo>
                    <a:pt x="626392" y="23924"/>
                  </a:lnTo>
                  <a:lnTo>
                    <a:pt x="835190" y="23924"/>
                  </a:lnTo>
                  <a:lnTo>
                    <a:pt x="1043987" y="23924"/>
                  </a:lnTo>
                  <a:lnTo>
                    <a:pt x="1252785" y="35886"/>
                  </a:lnTo>
                  <a:lnTo>
                    <a:pt x="1461582" y="35886"/>
                  </a:lnTo>
                </a:path>
              </a:pathLst>
            </a:custGeom>
            <a:ln w="35231" cap="flat">
              <a:solidFill>
                <a:srgbClr val="BEBEBE">
                  <a:alpha val="69803"/>
                </a:srgbClr>
              </a:solidFill>
              <a:prstDash val="solid"/>
              <a:round/>
            </a:ln>
          </p:spPr>
          <p:txBody>
            <a:bodyPr/>
            <a:lstStyle/>
            <a:p/>
          </p:txBody>
        </p:sp>
        <p:sp>
          <p:nvSpPr>
            <p:cNvPr id="204" name="pl204"/>
            <p:cNvSpPr/>
            <p:nvPr/>
          </p:nvSpPr>
          <p:spPr>
            <a:xfrm>
              <a:off x="250775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205" name="pl205"/>
            <p:cNvSpPr/>
            <p:nvPr/>
          </p:nvSpPr>
          <p:spPr>
            <a:xfrm>
              <a:off x="2507759" y="4083224"/>
              <a:ext cx="1461582" cy="35886"/>
            </a:xfrm>
            <a:custGeom>
              <a:avLst/>
              <a:pathLst>
                <a:path w="1461582" h="35886">
                  <a:moveTo>
                    <a:pt x="0" y="0"/>
                  </a:moveTo>
                  <a:lnTo>
                    <a:pt x="208797" y="0"/>
                  </a:lnTo>
                  <a:lnTo>
                    <a:pt x="417595" y="11962"/>
                  </a:lnTo>
                  <a:lnTo>
                    <a:pt x="626392" y="23924"/>
                  </a:lnTo>
                  <a:lnTo>
                    <a:pt x="835190" y="23924"/>
                  </a:lnTo>
                  <a:lnTo>
                    <a:pt x="1043987" y="23924"/>
                  </a:lnTo>
                  <a:lnTo>
                    <a:pt x="1252785" y="35886"/>
                  </a:lnTo>
                  <a:lnTo>
                    <a:pt x="1461582" y="35886"/>
                  </a:lnTo>
                </a:path>
              </a:pathLst>
            </a:custGeom>
            <a:ln w="40651" cap="flat">
              <a:solidFill>
                <a:srgbClr val="000000">
                  <a:alpha val="100000"/>
                </a:srgbClr>
              </a:solidFill>
              <a:prstDash val="solid"/>
              <a:round/>
            </a:ln>
          </p:spPr>
          <p:txBody>
            <a:bodyPr/>
            <a:lstStyle/>
            <a:p/>
          </p:txBody>
        </p:sp>
        <p:sp>
          <p:nvSpPr>
            <p:cNvPr id="206" name="pl206"/>
            <p:cNvSpPr/>
            <p:nvPr/>
          </p:nvSpPr>
          <p:spPr>
            <a:xfrm>
              <a:off x="2507759" y="4083224"/>
              <a:ext cx="1461582" cy="35886"/>
            </a:xfrm>
            <a:custGeom>
              <a:avLst/>
              <a:pathLst>
                <a:path w="1461582" h="35886">
                  <a:moveTo>
                    <a:pt x="0" y="0"/>
                  </a:moveTo>
                  <a:lnTo>
                    <a:pt x="208797" y="0"/>
                  </a:lnTo>
                  <a:lnTo>
                    <a:pt x="417595" y="11962"/>
                  </a:lnTo>
                  <a:lnTo>
                    <a:pt x="626392" y="23924"/>
                  </a:lnTo>
                  <a:lnTo>
                    <a:pt x="835190" y="23924"/>
                  </a:lnTo>
                  <a:lnTo>
                    <a:pt x="1043987" y="23924"/>
                  </a:lnTo>
                  <a:lnTo>
                    <a:pt x="1252785" y="35886"/>
                  </a:lnTo>
                  <a:lnTo>
                    <a:pt x="1461582" y="35886"/>
                  </a:lnTo>
                </a:path>
              </a:pathLst>
            </a:custGeom>
            <a:ln w="35231" cap="flat">
              <a:solidFill>
                <a:srgbClr val="1CABE2">
                  <a:alpha val="100000"/>
                </a:srgbClr>
              </a:solidFill>
              <a:prstDash val="solid"/>
              <a:round/>
            </a:ln>
          </p:spPr>
          <p:txBody>
            <a:bodyPr/>
            <a:lstStyle/>
            <a:p/>
          </p:txBody>
        </p:sp>
        <p:sp>
          <p:nvSpPr>
            <p:cNvPr id="207" name="tx207"/>
            <p:cNvSpPr/>
            <p:nvPr/>
          </p:nvSpPr>
          <p:spPr>
            <a:xfrm>
              <a:off x="2447500" y="3904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8" name="tx208"/>
            <p:cNvSpPr/>
            <p:nvPr/>
          </p:nvSpPr>
          <p:spPr>
            <a:xfrm>
              <a:off x="2656297" y="390467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09" name="tx209"/>
            <p:cNvSpPr/>
            <p:nvPr/>
          </p:nvSpPr>
          <p:spPr>
            <a:xfrm>
              <a:off x="2865095" y="3916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10" name="tx210"/>
            <p:cNvSpPr/>
            <p:nvPr/>
          </p:nvSpPr>
          <p:spPr>
            <a:xfrm>
              <a:off x="3073892" y="392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11" name="tx211"/>
            <p:cNvSpPr/>
            <p:nvPr/>
          </p:nvSpPr>
          <p:spPr>
            <a:xfrm>
              <a:off x="3282690" y="392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12" name="tx212"/>
            <p:cNvSpPr/>
            <p:nvPr/>
          </p:nvSpPr>
          <p:spPr>
            <a:xfrm>
              <a:off x="3491488" y="39285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13" name="tx213"/>
            <p:cNvSpPr/>
            <p:nvPr/>
          </p:nvSpPr>
          <p:spPr>
            <a:xfrm>
              <a:off x="3700285" y="3940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14" name="tx214"/>
            <p:cNvSpPr/>
            <p:nvPr/>
          </p:nvSpPr>
          <p:spPr>
            <a:xfrm>
              <a:off x="3909083" y="3940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15" name="rc215"/>
            <p:cNvSpPr/>
            <p:nvPr/>
          </p:nvSpPr>
          <p:spPr>
            <a:xfrm>
              <a:off x="2434680" y="4927502"/>
              <a:ext cx="1607740" cy="1000048"/>
            </a:xfrm>
            <a:prstGeom prst="rect">
              <a:avLst/>
            </a:prstGeom>
            <a:solidFill>
              <a:srgbClr val="EBEBEB">
                <a:alpha val="100000"/>
              </a:srgbClr>
            </a:solidFill>
          </p:spPr>
          <p:txBody>
            <a:bodyPr/>
            <a:lstStyle/>
            <a:p/>
          </p:txBody>
        </p:sp>
        <p:sp>
          <p:nvSpPr>
            <p:cNvPr id="216" name="pl216"/>
            <p:cNvSpPr/>
            <p:nvPr/>
          </p:nvSpPr>
          <p:spPr>
            <a:xfrm>
              <a:off x="243468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7" name="pl217"/>
            <p:cNvSpPr/>
            <p:nvPr/>
          </p:nvSpPr>
          <p:spPr>
            <a:xfrm>
              <a:off x="243468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8" name="pl218"/>
            <p:cNvSpPr/>
            <p:nvPr/>
          </p:nvSpPr>
          <p:spPr>
            <a:xfrm>
              <a:off x="243468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19" name="pl219"/>
            <p:cNvSpPr/>
            <p:nvPr/>
          </p:nvSpPr>
          <p:spPr>
            <a:xfrm>
              <a:off x="243468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20" name="pl220"/>
            <p:cNvSpPr/>
            <p:nvPr/>
          </p:nvSpPr>
          <p:spPr>
            <a:xfrm>
              <a:off x="243468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1" name="pl221"/>
            <p:cNvSpPr/>
            <p:nvPr/>
          </p:nvSpPr>
          <p:spPr>
            <a:xfrm>
              <a:off x="243468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2" name="pl222"/>
            <p:cNvSpPr/>
            <p:nvPr/>
          </p:nvSpPr>
          <p:spPr>
            <a:xfrm>
              <a:off x="243468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23" name="pl223"/>
            <p:cNvSpPr/>
            <p:nvPr/>
          </p:nvSpPr>
          <p:spPr>
            <a:xfrm>
              <a:off x="250775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4" name="pl224"/>
            <p:cNvSpPr/>
            <p:nvPr/>
          </p:nvSpPr>
          <p:spPr>
            <a:xfrm>
              <a:off x="271655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5" name="pl225"/>
            <p:cNvSpPr/>
            <p:nvPr/>
          </p:nvSpPr>
          <p:spPr>
            <a:xfrm>
              <a:off x="292535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6" name="pl226"/>
            <p:cNvSpPr/>
            <p:nvPr/>
          </p:nvSpPr>
          <p:spPr>
            <a:xfrm>
              <a:off x="313415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7" name="pl227"/>
            <p:cNvSpPr/>
            <p:nvPr/>
          </p:nvSpPr>
          <p:spPr>
            <a:xfrm>
              <a:off x="33429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35517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37605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3969342"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250775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232" name="pl232"/>
            <p:cNvSpPr/>
            <p:nvPr/>
          </p:nvSpPr>
          <p:spPr>
            <a:xfrm>
              <a:off x="2507759" y="5367714"/>
              <a:ext cx="1461582" cy="47849"/>
            </a:xfrm>
            <a:custGeom>
              <a:avLst/>
              <a:pathLst>
                <a:path w="1461582" h="47849">
                  <a:moveTo>
                    <a:pt x="0" y="23924"/>
                  </a:moveTo>
                  <a:lnTo>
                    <a:pt x="208797" y="47849"/>
                  </a:lnTo>
                  <a:lnTo>
                    <a:pt x="417595" y="35886"/>
                  </a:lnTo>
                  <a:lnTo>
                    <a:pt x="626392" y="23924"/>
                  </a:lnTo>
                  <a:lnTo>
                    <a:pt x="835190" y="0"/>
                  </a:lnTo>
                  <a:lnTo>
                    <a:pt x="1043987" y="11962"/>
                  </a:lnTo>
                  <a:lnTo>
                    <a:pt x="1252785" y="47849"/>
                  </a:lnTo>
                  <a:lnTo>
                    <a:pt x="1461582" y="47849"/>
                  </a:lnTo>
                </a:path>
              </a:pathLst>
            </a:custGeom>
            <a:ln w="40651" cap="flat">
              <a:solidFill>
                <a:srgbClr val="BEBEBE">
                  <a:alpha val="69803"/>
                </a:srgbClr>
              </a:solidFill>
              <a:prstDash val="solid"/>
              <a:round/>
            </a:ln>
          </p:spPr>
          <p:txBody>
            <a:bodyPr/>
            <a:lstStyle/>
            <a:p/>
          </p:txBody>
        </p:sp>
        <p:sp>
          <p:nvSpPr>
            <p:cNvPr id="233" name="pl233"/>
            <p:cNvSpPr/>
            <p:nvPr/>
          </p:nvSpPr>
          <p:spPr>
            <a:xfrm>
              <a:off x="2507759" y="5367714"/>
              <a:ext cx="1461582" cy="47849"/>
            </a:xfrm>
            <a:custGeom>
              <a:avLst/>
              <a:pathLst>
                <a:path w="1461582" h="47849">
                  <a:moveTo>
                    <a:pt x="0" y="23924"/>
                  </a:moveTo>
                  <a:lnTo>
                    <a:pt x="208797" y="47849"/>
                  </a:lnTo>
                  <a:lnTo>
                    <a:pt x="417595" y="35886"/>
                  </a:lnTo>
                  <a:lnTo>
                    <a:pt x="626392" y="23924"/>
                  </a:lnTo>
                  <a:lnTo>
                    <a:pt x="835190" y="0"/>
                  </a:lnTo>
                  <a:lnTo>
                    <a:pt x="1043987" y="11962"/>
                  </a:lnTo>
                  <a:lnTo>
                    <a:pt x="1252785" y="47849"/>
                  </a:lnTo>
                  <a:lnTo>
                    <a:pt x="1461582" y="47849"/>
                  </a:lnTo>
                </a:path>
              </a:pathLst>
            </a:custGeom>
            <a:ln w="35231" cap="flat">
              <a:solidFill>
                <a:srgbClr val="BEBEBE">
                  <a:alpha val="69803"/>
                </a:srgbClr>
              </a:solidFill>
              <a:prstDash val="solid"/>
              <a:round/>
            </a:ln>
          </p:spPr>
          <p:txBody>
            <a:bodyPr/>
            <a:lstStyle/>
            <a:p/>
          </p:txBody>
        </p:sp>
        <p:sp>
          <p:nvSpPr>
            <p:cNvPr id="234" name="pl234"/>
            <p:cNvSpPr/>
            <p:nvPr/>
          </p:nvSpPr>
          <p:spPr>
            <a:xfrm>
              <a:off x="250775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235" name="pl235"/>
            <p:cNvSpPr/>
            <p:nvPr/>
          </p:nvSpPr>
          <p:spPr>
            <a:xfrm>
              <a:off x="2507759" y="5367714"/>
              <a:ext cx="1461582" cy="47849"/>
            </a:xfrm>
            <a:custGeom>
              <a:avLst/>
              <a:pathLst>
                <a:path w="1461582" h="47849">
                  <a:moveTo>
                    <a:pt x="0" y="23924"/>
                  </a:moveTo>
                  <a:lnTo>
                    <a:pt x="208797" y="47849"/>
                  </a:lnTo>
                  <a:lnTo>
                    <a:pt x="417595" y="35886"/>
                  </a:lnTo>
                  <a:lnTo>
                    <a:pt x="626392" y="23924"/>
                  </a:lnTo>
                  <a:lnTo>
                    <a:pt x="835190" y="0"/>
                  </a:lnTo>
                  <a:lnTo>
                    <a:pt x="1043987" y="11962"/>
                  </a:lnTo>
                  <a:lnTo>
                    <a:pt x="1252785" y="47849"/>
                  </a:lnTo>
                  <a:lnTo>
                    <a:pt x="1461582" y="47849"/>
                  </a:lnTo>
                </a:path>
              </a:pathLst>
            </a:custGeom>
            <a:ln w="40651" cap="flat">
              <a:solidFill>
                <a:srgbClr val="000000">
                  <a:alpha val="100000"/>
                </a:srgbClr>
              </a:solidFill>
              <a:prstDash val="solid"/>
              <a:round/>
            </a:ln>
          </p:spPr>
          <p:txBody>
            <a:bodyPr/>
            <a:lstStyle/>
            <a:p/>
          </p:txBody>
        </p:sp>
        <p:sp>
          <p:nvSpPr>
            <p:cNvPr id="236" name="pl236"/>
            <p:cNvSpPr/>
            <p:nvPr/>
          </p:nvSpPr>
          <p:spPr>
            <a:xfrm>
              <a:off x="2507759" y="5367714"/>
              <a:ext cx="1461582" cy="47849"/>
            </a:xfrm>
            <a:custGeom>
              <a:avLst/>
              <a:pathLst>
                <a:path w="1461582" h="47849">
                  <a:moveTo>
                    <a:pt x="0" y="23924"/>
                  </a:moveTo>
                  <a:lnTo>
                    <a:pt x="208797" y="47849"/>
                  </a:lnTo>
                  <a:lnTo>
                    <a:pt x="417595" y="35886"/>
                  </a:lnTo>
                  <a:lnTo>
                    <a:pt x="626392" y="23924"/>
                  </a:lnTo>
                  <a:lnTo>
                    <a:pt x="835190" y="0"/>
                  </a:lnTo>
                  <a:lnTo>
                    <a:pt x="1043987" y="11962"/>
                  </a:lnTo>
                  <a:lnTo>
                    <a:pt x="1252785" y="47849"/>
                  </a:lnTo>
                  <a:lnTo>
                    <a:pt x="1461582" y="47849"/>
                  </a:lnTo>
                </a:path>
              </a:pathLst>
            </a:custGeom>
            <a:ln w="35231" cap="flat">
              <a:solidFill>
                <a:srgbClr val="1CABE2">
                  <a:alpha val="100000"/>
                </a:srgbClr>
              </a:solidFill>
              <a:prstDash val="solid"/>
              <a:round/>
            </a:ln>
          </p:spPr>
          <p:txBody>
            <a:bodyPr/>
            <a:lstStyle/>
            <a:p/>
          </p:txBody>
        </p:sp>
        <p:sp>
          <p:nvSpPr>
            <p:cNvPr id="237" name="tx237"/>
            <p:cNvSpPr/>
            <p:nvPr/>
          </p:nvSpPr>
          <p:spPr>
            <a:xfrm>
              <a:off x="2447500" y="521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38" name="tx238"/>
            <p:cNvSpPr/>
            <p:nvPr/>
          </p:nvSpPr>
          <p:spPr>
            <a:xfrm>
              <a:off x="2656297"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39" name="tx239"/>
            <p:cNvSpPr/>
            <p:nvPr/>
          </p:nvSpPr>
          <p:spPr>
            <a:xfrm>
              <a:off x="2865095" y="5225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240" name="tx240"/>
            <p:cNvSpPr/>
            <p:nvPr/>
          </p:nvSpPr>
          <p:spPr>
            <a:xfrm>
              <a:off x="3073892" y="521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241" name="tx241"/>
            <p:cNvSpPr/>
            <p:nvPr/>
          </p:nvSpPr>
          <p:spPr>
            <a:xfrm>
              <a:off x="3282690" y="51891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242" name="tx242"/>
            <p:cNvSpPr/>
            <p:nvPr/>
          </p:nvSpPr>
          <p:spPr>
            <a:xfrm>
              <a:off x="3491488" y="5201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43" name="tx243"/>
            <p:cNvSpPr/>
            <p:nvPr/>
          </p:nvSpPr>
          <p:spPr>
            <a:xfrm>
              <a:off x="3700285"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44" name="tx244"/>
            <p:cNvSpPr/>
            <p:nvPr/>
          </p:nvSpPr>
          <p:spPr>
            <a:xfrm>
              <a:off x="3909083"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245" name="rc245"/>
            <p:cNvSpPr/>
            <p:nvPr/>
          </p:nvSpPr>
          <p:spPr>
            <a:xfrm>
              <a:off x="4112010" y="1074032"/>
              <a:ext cx="1607740" cy="1000048"/>
            </a:xfrm>
            <a:prstGeom prst="rect">
              <a:avLst/>
            </a:prstGeom>
            <a:solidFill>
              <a:srgbClr val="EBEBEB">
                <a:alpha val="100000"/>
              </a:srgbClr>
            </a:solidFill>
          </p:spPr>
          <p:txBody>
            <a:bodyPr/>
            <a:lstStyle/>
            <a:p/>
          </p:txBody>
        </p:sp>
        <p:sp>
          <p:nvSpPr>
            <p:cNvPr id="246" name="pl246"/>
            <p:cNvSpPr/>
            <p:nvPr/>
          </p:nvSpPr>
          <p:spPr>
            <a:xfrm>
              <a:off x="411201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7" name="pl247"/>
            <p:cNvSpPr/>
            <p:nvPr/>
          </p:nvSpPr>
          <p:spPr>
            <a:xfrm>
              <a:off x="411201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8" name="pl248"/>
            <p:cNvSpPr/>
            <p:nvPr/>
          </p:nvSpPr>
          <p:spPr>
            <a:xfrm>
              <a:off x="411201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49" name="pl249"/>
            <p:cNvSpPr/>
            <p:nvPr/>
          </p:nvSpPr>
          <p:spPr>
            <a:xfrm>
              <a:off x="411201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50" name="pl250"/>
            <p:cNvSpPr/>
            <p:nvPr/>
          </p:nvSpPr>
          <p:spPr>
            <a:xfrm>
              <a:off x="411201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1" name="pl251"/>
            <p:cNvSpPr/>
            <p:nvPr/>
          </p:nvSpPr>
          <p:spPr>
            <a:xfrm>
              <a:off x="411201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2" name="pl252"/>
            <p:cNvSpPr/>
            <p:nvPr/>
          </p:nvSpPr>
          <p:spPr>
            <a:xfrm>
              <a:off x="411201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53" name="pl253"/>
            <p:cNvSpPr/>
            <p:nvPr/>
          </p:nvSpPr>
          <p:spPr>
            <a:xfrm>
              <a:off x="418508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4" name="pl254"/>
            <p:cNvSpPr/>
            <p:nvPr/>
          </p:nvSpPr>
          <p:spPr>
            <a:xfrm>
              <a:off x="439388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5" name="pl255"/>
            <p:cNvSpPr/>
            <p:nvPr/>
          </p:nvSpPr>
          <p:spPr>
            <a:xfrm>
              <a:off x="460268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6" name="pl256"/>
            <p:cNvSpPr/>
            <p:nvPr/>
          </p:nvSpPr>
          <p:spPr>
            <a:xfrm>
              <a:off x="481148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7" name="pl257"/>
            <p:cNvSpPr/>
            <p:nvPr/>
          </p:nvSpPr>
          <p:spPr>
            <a:xfrm>
              <a:off x="502027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8" name="pl258"/>
            <p:cNvSpPr/>
            <p:nvPr/>
          </p:nvSpPr>
          <p:spPr>
            <a:xfrm>
              <a:off x="522907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59" name="pl259"/>
            <p:cNvSpPr/>
            <p:nvPr/>
          </p:nvSpPr>
          <p:spPr>
            <a:xfrm>
              <a:off x="543787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0" name="pl260"/>
            <p:cNvSpPr/>
            <p:nvPr/>
          </p:nvSpPr>
          <p:spPr>
            <a:xfrm>
              <a:off x="564667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61" name="pl261"/>
            <p:cNvSpPr/>
            <p:nvPr/>
          </p:nvSpPr>
          <p:spPr>
            <a:xfrm>
              <a:off x="418508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262" name="pl262"/>
            <p:cNvSpPr/>
            <p:nvPr/>
          </p:nvSpPr>
          <p:spPr>
            <a:xfrm>
              <a:off x="418508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40651" cap="flat">
              <a:solidFill>
                <a:srgbClr val="BEBEBE">
                  <a:alpha val="69803"/>
                </a:srgbClr>
              </a:solidFill>
              <a:prstDash val="solid"/>
              <a:round/>
            </a:ln>
          </p:spPr>
          <p:txBody>
            <a:bodyPr/>
            <a:lstStyle/>
            <a:p/>
          </p:txBody>
        </p:sp>
        <p:sp>
          <p:nvSpPr>
            <p:cNvPr id="263" name="pl263"/>
            <p:cNvSpPr/>
            <p:nvPr/>
          </p:nvSpPr>
          <p:spPr>
            <a:xfrm>
              <a:off x="418508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35231" cap="flat">
              <a:solidFill>
                <a:srgbClr val="BEBEBE">
                  <a:alpha val="69803"/>
                </a:srgbClr>
              </a:solidFill>
              <a:prstDash val="solid"/>
              <a:round/>
            </a:ln>
          </p:spPr>
          <p:txBody>
            <a:bodyPr/>
            <a:lstStyle/>
            <a:p/>
          </p:txBody>
        </p:sp>
        <p:sp>
          <p:nvSpPr>
            <p:cNvPr id="264" name="pl264"/>
            <p:cNvSpPr/>
            <p:nvPr/>
          </p:nvSpPr>
          <p:spPr>
            <a:xfrm>
              <a:off x="418508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265" name="pl265"/>
            <p:cNvSpPr/>
            <p:nvPr/>
          </p:nvSpPr>
          <p:spPr>
            <a:xfrm>
              <a:off x="418508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40651" cap="flat">
              <a:solidFill>
                <a:srgbClr val="000000">
                  <a:alpha val="100000"/>
                </a:srgbClr>
              </a:solidFill>
              <a:prstDash val="solid"/>
              <a:round/>
            </a:ln>
          </p:spPr>
          <p:txBody>
            <a:bodyPr/>
            <a:lstStyle/>
            <a:p/>
          </p:txBody>
        </p:sp>
        <p:sp>
          <p:nvSpPr>
            <p:cNvPr id="266" name="pl266"/>
            <p:cNvSpPr/>
            <p:nvPr/>
          </p:nvSpPr>
          <p:spPr>
            <a:xfrm>
              <a:off x="4185089" y="1657792"/>
              <a:ext cx="1461582" cy="119623"/>
            </a:xfrm>
            <a:custGeom>
              <a:avLst/>
              <a:pathLst>
                <a:path w="1461582" h="119623">
                  <a:moveTo>
                    <a:pt x="0" y="83736"/>
                  </a:moveTo>
                  <a:lnTo>
                    <a:pt x="208797" y="0"/>
                  </a:lnTo>
                  <a:lnTo>
                    <a:pt x="417595" y="23924"/>
                  </a:lnTo>
                  <a:lnTo>
                    <a:pt x="626392" y="47849"/>
                  </a:lnTo>
                  <a:lnTo>
                    <a:pt x="835190" y="59811"/>
                  </a:lnTo>
                  <a:lnTo>
                    <a:pt x="1043987" y="83736"/>
                  </a:lnTo>
                  <a:lnTo>
                    <a:pt x="1252785" y="11962"/>
                  </a:lnTo>
                  <a:lnTo>
                    <a:pt x="1461582" y="119623"/>
                  </a:lnTo>
                </a:path>
              </a:pathLst>
            </a:custGeom>
            <a:ln w="35231" cap="flat">
              <a:solidFill>
                <a:srgbClr val="1CABE2">
                  <a:alpha val="100000"/>
                </a:srgbClr>
              </a:solidFill>
              <a:prstDash val="solid"/>
              <a:round/>
            </a:ln>
          </p:spPr>
          <p:txBody>
            <a:bodyPr/>
            <a:lstStyle/>
            <a:p/>
          </p:txBody>
        </p:sp>
        <p:sp>
          <p:nvSpPr>
            <p:cNvPr id="267" name="tx267"/>
            <p:cNvSpPr/>
            <p:nvPr/>
          </p:nvSpPr>
          <p:spPr>
            <a:xfrm>
              <a:off x="4124830"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68" name="tx268"/>
            <p:cNvSpPr/>
            <p:nvPr/>
          </p:nvSpPr>
          <p:spPr>
            <a:xfrm>
              <a:off x="4333627" y="147923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269" name="tx269"/>
            <p:cNvSpPr/>
            <p:nvPr/>
          </p:nvSpPr>
          <p:spPr>
            <a:xfrm>
              <a:off x="4542425" y="15031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78</a:t>
              </a:r>
            </a:p>
          </p:txBody>
        </p:sp>
        <p:sp>
          <p:nvSpPr>
            <p:cNvPr id="270" name="tx270"/>
            <p:cNvSpPr/>
            <p:nvPr/>
          </p:nvSpPr>
          <p:spPr>
            <a:xfrm>
              <a:off x="4751222" y="152708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76</a:t>
              </a:r>
            </a:p>
          </p:txBody>
        </p:sp>
        <p:sp>
          <p:nvSpPr>
            <p:cNvPr id="271" name="tx271"/>
            <p:cNvSpPr/>
            <p:nvPr/>
          </p:nvSpPr>
          <p:spPr>
            <a:xfrm>
              <a:off x="4960020" y="15390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272" name="tx272"/>
            <p:cNvSpPr/>
            <p:nvPr/>
          </p:nvSpPr>
          <p:spPr>
            <a:xfrm>
              <a:off x="5168817" y="156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273" name="tx273"/>
            <p:cNvSpPr/>
            <p:nvPr/>
          </p:nvSpPr>
          <p:spPr>
            <a:xfrm>
              <a:off x="5377615" y="14912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274" name="tx274"/>
            <p:cNvSpPr/>
            <p:nvPr/>
          </p:nvSpPr>
          <p:spPr>
            <a:xfrm>
              <a:off x="5586413" y="159886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70</a:t>
              </a:r>
            </a:p>
          </p:txBody>
        </p:sp>
        <p:sp>
          <p:nvSpPr>
            <p:cNvPr id="275" name="rc275"/>
            <p:cNvSpPr/>
            <p:nvPr/>
          </p:nvSpPr>
          <p:spPr>
            <a:xfrm>
              <a:off x="4112010" y="2358522"/>
              <a:ext cx="1607740" cy="1000048"/>
            </a:xfrm>
            <a:prstGeom prst="rect">
              <a:avLst/>
            </a:prstGeom>
            <a:solidFill>
              <a:srgbClr val="EBEBEB">
                <a:alpha val="100000"/>
              </a:srgbClr>
            </a:solidFill>
          </p:spPr>
          <p:txBody>
            <a:bodyPr/>
            <a:lstStyle/>
            <a:p/>
          </p:txBody>
        </p:sp>
        <p:sp>
          <p:nvSpPr>
            <p:cNvPr id="276" name="pl276"/>
            <p:cNvSpPr/>
            <p:nvPr/>
          </p:nvSpPr>
          <p:spPr>
            <a:xfrm>
              <a:off x="411201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7" name="pl277"/>
            <p:cNvSpPr/>
            <p:nvPr/>
          </p:nvSpPr>
          <p:spPr>
            <a:xfrm>
              <a:off x="411201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8" name="pl278"/>
            <p:cNvSpPr/>
            <p:nvPr/>
          </p:nvSpPr>
          <p:spPr>
            <a:xfrm>
              <a:off x="411201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79" name="pl279"/>
            <p:cNvSpPr/>
            <p:nvPr/>
          </p:nvSpPr>
          <p:spPr>
            <a:xfrm>
              <a:off x="411201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280" name="pl280"/>
            <p:cNvSpPr/>
            <p:nvPr/>
          </p:nvSpPr>
          <p:spPr>
            <a:xfrm>
              <a:off x="411201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1" name="pl281"/>
            <p:cNvSpPr/>
            <p:nvPr/>
          </p:nvSpPr>
          <p:spPr>
            <a:xfrm>
              <a:off x="411201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2" name="pl282"/>
            <p:cNvSpPr/>
            <p:nvPr/>
          </p:nvSpPr>
          <p:spPr>
            <a:xfrm>
              <a:off x="411201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283" name="pl283"/>
            <p:cNvSpPr/>
            <p:nvPr/>
          </p:nvSpPr>
          <p:spPr>
            <a:xfrm>
              <a:off x="418508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4" name="pl284"/>
            <p:cNvSpPr/>
            <p:nvPr/>
          </p:nvSpPr>
          <p:spPr>
            <a:xfrm>
              <a:off x="439388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5" name="pl285"/>
            <p:cNvSpPr/>
            <p:nvPr/>
          </p:nvSpPr>
          <p:spPr>
            <a:xfrm>
              <a:off x="460268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6" name="pl286"/>
            <p:cNvSpPr/>
            <p:nvPr/>
          </p:nvSpPr>
          <p:spPr>
            <a:xfrm>
              <a:off x="481148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7" name="pl287"/>
            <p:cNvSpPr/>
            <p:nvPr/>
          </p:nvSpPr>
          <p:spPr>
            <a:xfrm>
              <a:off x="502027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8" name="pl288"/>
            <p:cNvSpPr/>
            <p:nvPr/>
          </p:nvSpPr>
          <p:spPr>
            <a:xfrm>
              <a:off x="522907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89" name="pl289"/>
            <p:cNvSpPr/>
            <p:nvPr/>
          </p:nvSpPr>
          <p:spPr>
            <a:xfrm>
              <a:off x="543787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0" name="pl290"/>
            <p:cNvSpPr/>
            <p:nvPr/>
          </p:nvSpPr>
          <p:spPr>
            <a:xfrm>
              <a:off x="564667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418508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292" name="pl292"/>
            <p:cNvSpPr/>
            <p:nvPr/>
          </p:nvSpPr>
          <p:spPr>
            <a:xfrm>
              <a:off x="4185089" y="2774810"/>
              <a:ext cx="1461582" cy="47849"/>
            </a:xfrm>
            <a:custGeom>
              <a:avLst/>
              <a:pathLst>
                <a:path w="1461582" h="47849">
                  <a:moveTo>
                    <a:pt x="0" y="35886"/>
                  </a:moveTo>
                  <a:lnTo>
                    <a:pt x="208797" y="11962"/>
                  </a:lnTo>
                  <a:lnTo>
                    <a:pt x="417595" y="11962"/>
                  </a:lnTo>
                  <a:lnTo>
                    <a:pt x="626392" y="23924"/>
                  </a:lnTo>
                  <a:lnTo>
                    <a:pt x="835190" y="23924"/>
                  </a:lnTo>
                  <a:lnTo>
                    <a:pt x="1043987" y="23924"/>
                  </a:lnTo>
                  <a:lnTo>
                    <a:pt x="1252785" y="0"/>
                  </a:lnTo>
                  <a:lnTo>
                    <a:pt x="1461582" y="47849"/>
                  </a:lnTo>
                </a:path>
              </a:pathLst>
            </a:custGeom>
            <a:ln w="40651" cap="flat">
              <a:solidFill>
                <a:srgbClr val="BEBEBE">
                  <a:alpha val="69803"/>
                </a:srgbClr>
              </a:solidFill>
              <a:prstDash val="solid"/>
              <a:round/>
            </a:ln>
          </p:spPr>
          <p:txBody>
            <a:bodyPr/>
            <a:lstStyle/>
            <a:p/>
          </p:txBody>
        </p:sp>
        <p:sp>
          <p:nvSpPr>
            <p:cNvPr id="293" name="pl293"/>
            <p:cNvSpPr/>
            <p:nvPr/>
          </p:nvSpPr>
          <p:spPr>
            <a:xfrm>
              <a:off x="4185089" y="2774810"/>
              <a:ext cx="1461582" cy="47849"/>
            </a:xfrm>
            <a:custGeom>
              <a:avLst/>
              <a:pathLst>
                <a:path w="1461582" h="47849">
                  <a:moveTo>
                    <a:pt x="0" y="35886"/>
                  </a:moveTo>
                  <a:lnTo>
                    <a:pt x="208797" y="11962"/>
                  </a:lnTo>
                  <a:lnTo>
                    <a:pt x="417595" y="11962"/>
                  </a:lnTo>
                  <a:lnTo>
                    <a:pt x="626392" y="23924"/>
                  </a:lnTo>
                  <a:lnTo>
                    <a:pt x="835190" y="23924"/>
                  </a:lnTo>
                  <a:lnTo>
                    <a:pt x="1043987" y="23924"/>
                  </a:lnTo>
                  <a:lnTo>
                    <a:pt x="1252785" y="0"/>
                  </a:lnTo>
                  <a:lnTo>
                    <a:pt x="1461582" y="47849"/>
                  </a:lnTo>
                </a:path>
              </a:pathLst>
            </a:custGeom>
            <a:ln w="35231" cap="flat">
              <a:solidFill>
                <a:srgbClr val="BEBEBE">
                  <a:alpha val="69803"/>
                </a:srgbClr>
              </a:solidFill>
              <a:prstDash val="solid"/>
              <a:round/>
            </a:ln>
          </p:spPr>
          <p:txBody>
            <a:bodyPr/>
            <a:lstStyle/>
            <a:p/>
          </p:txBody>
        </p:sp>
        <p:sp>
          <p:nvSpPr>
            <p:cNvPr id="294" name="pl294"/>
            <p:cNvSpPr/>
            <p:nvPr/>
          </p:nvSpPr>
          <p:spPr>
            <a:xfrm>
              <a:off x="418508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295" name="pl295"/>
            <p:cNvSpPr/>
            <p:nvPr/>
          </p:nvSpPr>
          <p:spPr>
            <a:xfrm>
              <a:off x="4185089" y="2774810"/>
              <a:ext cx="1461582" cy="47849"/>
            </a:xfrm>
            <a:custGeom>
              <a:avLst/>
              <a:pathLst>
                <a:path w="1461582" h="47849">
                  <a:moveTo>
                    <a:pt x="0" y="35886"/>
                  </a:moveTo>
                  <a:lnTo>
                    <a:pt x="208797" y="11962"/>
                  </a:lnTo>
                  <a:lnTo>
                    <a:pt x="417595" y="11962"/>
                  </a:lnTo>
                  <a:lnTo>
                    <a:pt x="626392" y="23924"/>
                  </a:lnTo>
                  <a:lnTo>
                    <a:pt x="835190" y="23924"/>
                  </a:lnTo>
                  <a:lnTo>
                    <a:pt x="1043987" y="23924"/>
                  </a:lnTo>
                  <a:lnTo>
                    <a:pt x="1252785" y="0"/>
                  </a:lnTo>
                  <a:lnTo>
                    <a:pt x="1461582" y="47849"/>
                  </a:lnTo>
                </a:path>
              </a:pathLst>
            </a:custGeom>
            <a:ln w="40651" cap="flat">
              <a:solidFill>
                <a:srgbClr val="000000">
                  <a:alpha val="100000"/>
                </a:srgbClr>
              </a:solidFill>
              <a:prstDash val="solid"/>
              <a:round/>
            </a:ln>
          </p:spPr>
          <p:txBody>
            <a:bodyPr/>
            <a:lstStyle/>
            <a:p/>
          </p:txBody>
        </p:sp>
        <p:sp>
          <p:nvSpPr>
            <p:cNvPr id="296" name="pl296"/>
            <p:cNvSpPr/>
            <p:nvPr/>
          </p:nvSpPr>
          <p:spPr>
            <a:xfrm>
              <a:off x="4185089" y="2774810"/>
              <a:ext cx="1461582" cy="47849"/>
            </a:xfrm>
            <a:custGeom>
              <a:avLst/>
              <a:pathLst>
                <a:path w="1461582" h="47849">
                  <a:moveTo>
                    <a:pt x="0" y="35886"/>
                  </a:moveTo>
                  <a:lnTo>
                    <a:pt x="208797" y="11962"/>
                  </a:lnTo>
                  <a:lnTo>
                    <a:pt x="417595" y="11962"/>
                  </a:lnTo>
                  <a:lnTo>
                    <a:pt x="626392" y="23924"/>
                  </a:lnTo>
                  <a:lnTo>
                    <a:pt x="835190" y="23924"/>
                  </a:lnTo>
                  <a:lnTo>
                    <a:pt x="1043987" y="23924"/>
                  </a:lnTo>
                  <a:lnTo>
                    <a:pt x="1252785" y="0"/>
                  </a:lnTo>
                  <a:lnTo>
                    <a:pt x="1461582" y="47849"/>
                  </a:lnTo>
                </a:path>
              </a:pathLst>
            </a:custGeom>
            <a:ln w="35231" cap="flat">
              <a:solidFill>
                <a:srgbClr val="1CABE2">
                  <a:alpha val="100000"/>
                </a:srgbClr>
              </a:solidFill>
              <a:prstDash val="solid"/>
              <a:round/>
            </a:ln>
          </p:spPr>
          <p:txBody>
            <a:bodyPr/>
            <a:lstStyle/>
            <a:p/>
          </p:txBody>
        </p:sp>
        <p:sp>
          <p:nvSpPr>
            <p:cNvPr id="297" name="tx297"/>
            <p:cNvSpPr/>
            <p:nvPr/>
          </p:nvSpPr>
          <p:spPr>
            <a:xfrm>
              <a:off x="4124830" y="26321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298" name="tx298"/>
            <p:cNvSpPr/>
            <p:nvPr/>
          </p:nvSpPr>
          <p:spPr>
            <a:xfrm>
              <a:off x="4333627"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9" name="tx299"/>
            <p:cNvSpPr/>
            <p:nvPr/>
          </p:nvSpPr>
          <p:spPr>
            <a:xfrm>
              <a:off x="4542425"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0" name="tx300"/>
            <p:cNvSpPr/>
            <p:nvPr/>
          </p:nvSpPr>
          <p:spPr>
            <a:xfrm>
              <a:off x="4751222" y="2620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1" name="tx301"/>
            <p:cNvSpPr/>
            <p:nvPr/>
          </p:nvSpPr>
          <p:spPr>
            <a:xfrm>
              <a:off x="4960020" y="2620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2" name="tx302"/>
            <p:cNvSpPr/>
            <p:nvPr/>
          </p:nvSpPr>
          <p:spPr>
            <a:xfrm>
              <a:off x="5168817" y="2620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03" name="tx303"/>
            <p:cNvSpPr/>
            <p:nvPr/>
          </p:nvSpPr>
          <p:spPr>
            <a:xfrm>
              <a:off x="5377615"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04" name="tx304"/>
            <p:cNvSpPr/>
            <p:nvPr/>
          </p:nvSpPr>
          <p:spPr>
            <a:xfrm>
              <a:off x="5586413" y="264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05" name="rc305"/>
            <p:cNvSpPr/>
            <p:nvPr/>
          </p:nvSpPr>
          <p:spPr>
            <a:xfrm>
              <a:off x="4112010" y="3643012"/>
              <a:ext cx="1607740" cy="1000048"/>
            </a:xfrm>
            <a:prstGeom prst="rect">
              <a:avLst/>
            </a:prstGeom>
            <a:solidFill>
              <a:srgbClr val="EBEBEB">
                <a:alpha val="100000"/>
              </a:srgbClr>
            </a:solidFill>
          </p:spPr>
          <p:txBody>
            <a:bodyPr/>
            <a:lstStyle/>
            <a:p/>
          </p:txBody>
        </p:sp>
        <p:sp>
          <p:nvSpPr>
            <p:cNvPr id="306" name="pl306"/>
            <p:cNvSpPr/>
            <p:nvPr/>
          </p:nvSpPr>
          <p:spPr>
            <a:xfrm>
              <a:off x="411201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7" name="pl307"/>
            <p:cNvSpPr/>
            <p:nvPr/>
          </p:nvSpPr>
          <p:spPr>
            <a:xfrm>
              <a:off x="411201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8" name="pl308"/>
            <p:cNvSpPr/>
            <p:nvPr/>
          </p:nvSpPr>
          <p:spPr>
            <a:xfrm>
              <a:off x="411201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09" name="pl309"/>
            <p:cNvSpPr/>
            <p:nvPr/>
          </p:nvSpPr>
          <p:spPr>
            <a:xfrm>
              <a:off x="411201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10" name="pl310"/>
            <p:cNvSpPr/>
            <p:nvPr/>
          </p:nvSpPr>
          <p:spPr>
            <a:xfrm>
              <a:off x="411201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1" name="pl311"/>
            <p:cNvSpPr/>
            <p:nvPr/>
          </p:nvSpPr>
          <p:spPr>
            <a:xfrm>
              <a:off x="411201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2" name="pl312"/>
            <p:cNvSpPr/>
            <p:nvPr/>
          </p:nvSpPr>
          <p:spPr>
            <a:xfrm>
              <a:off x="411201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13" name="pl313"/>
            <p:cNvSpPr/>
            <p:nvPr/>
          </p:nvSpPr>
          <p:spPr>
            <a:xfrm>
              <a:off x="418508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4" name="pl314"/>
            <p:cNvSpPr/>
            <p:nvPr/>
          </p:nvSpPr>
          <p:spPr>
            <a:xfrm>
              <a:off x="439388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5" name="pl315"/>
            <p:cNvSpPr/>
            <p:nvPr/>
          </p:nvSpPr>
          <p:spPr>
            <a:xfrm>
              <a:off x="460268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6" name="pl316"/>
            <p:cNvSpPr/>
            <p:nvPr/>
          </p:nvSpPr>
          <p:spPr>
            <a:xfrm>
              <a:off x="481148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7" name="pl317"/>
            <p:cNvSpPr/>
            <p:nvPr/>
          </p:nvSpPr>
          <p:spPr>
            <a:xfrm>
              <a:off x="502027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8" name="pl318"/>
            <p:cNvSpPr/>
            <p:nvPr/>
          </p:nvSpPr>
          <p:spPr>
            <a:xfrm>
              <a:off x="522907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543787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564667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418508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322" name="pl322"/>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40651" cap="flat">
              <a:solidFill>
                <a:srgbClr val="BEBEBE">
                  <a:alpha val="69803"/>
                </a:srgbClr>
              </a:solidFill>
              <a:prstDash val="solid"/>
              <a:round/>
            </a:ln>
          </p:spPr>
          <p:txBody>
            <a:bodyPr/>
            <a:lstStyle/>
            <a:p/>
          </p:txBody>
        </p:sp>
        <p:sp>
          <p:nvSpPr>
            <p:cNvPr id="323" name="pl323"/>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35231" cap="flat">
              <a:solidFill>
                <a:srgbClr val="BEBEBE">
                  <a:alpha val="69803"/>
                </a:srgbClr>
              </a:solidFill>
              <a:prstDash val="solid"/>
              <a:round/>
            </a:ln>
          </p:spPr>
          <p:txBody>
            <a:bodyPr/>
            <a:lstStyle/>
            <a:p/>
          </p:txBody>
        </p:sp>
        <p:sp>
          <p:nvSpPr>
            <p:cNvPr id="324" name="pl324"/>
            <p:cNvSpPr/>
            <p:nvPr/>
          </p:nvSpPr>
          <p:spPr>
            <a:xfrm>
              <a:off x="418508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325" name="pl325"/>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40651" cap="flat">
              <a:solidFill>
                <a:srgbClr val="000000">
                  <a:alpha val="100000"/>
                </a:srgbClr>
              </a:solidFill>
              <a:prstDash val="solid"/>
              <a:round/>
            </a:ln>
          </p:spPr>
          <p:txBody>
            <a:bodyPr/>
            <a:lstStyle/>
            <a:p/>
          </p:txBody>
        </p:sp>
        <p:sp>
          <p:nvSpPr>
            <p:cNvPr id="326" name="pl326"/>
            <p:cNvSpPr/>
            <p:nvPr/>
          </p:nvSpPr>
          <p:spPr>
            <a:xfrm>
              <a:off x="4185089" y="4071262"/>
              <a:ext cx="1461582" cy="131585"/>
            </a:xfrm>
            <a:custGeom>
              <a:avLst/>
              <a:pathLst>
                <a:path w="1461582" h="131585">
                  <a:moveTo>
                    <a:pt x="0" y="0"/>
                  </a:moveTo>
                  <a:lnTo>
                    <a:pt x="208797" y="23924"/>
                  </a:lnTo>
                  <a:lnTo>
                    <a:pt x="417595" y="83736"/>
                  </a:lnTo>
                  <a:lnTo>
                    <a:pt x="626392" y="71773"/>
                  </a:lnTo>
                  <a:lnTo>
                    <a:pt x="835190" y="59811"/>
                  </a:lnTo>
                  <a:lnTo>
                    <a:pt x="1043987" y="71773"/>
                  </a:lnTo>
                  <a:lnTo>
                    <a:pt x="1252785" y="83736"/>
                  </a:lnTo>
                  <a:lnTo>
                    <a:pt x="1461582" y="131585"/>
                  </a:lnTo>
                </a:path>
              </a:pathLst>
            </a:custGeom>
            <a:ln w="35231" cap="flat">
              <a:solidFill>
                <a:srgbClr val="1CABE2">
                  <a:alpha val="100000"/>
                </a:srgbClr>
              </a:solidFill>
              <a:prstDash val="solid"/>
              <a:round/>
            </a:ln>
          </p:spPr>
          <p:txBody>
            <a:bodyPr/>
            <a:lstStyle/>
            <a:p/>
          </p:txBody>
        </p:sp>
        <p:sp>
          <p:nvSpPr>
            <p:cNvPr id="327" name="tx327"/>
            <p:cNvSpPr/>
            <p:nvPr/>
          </p:nvSpPr>
          <p:spPr>
            <a:xfrm>
              <a:off x="4124830" y="389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8" name="tx328"/>
            <p:cNvSpPr/>
            <p:nvPr/>
          </p:nvSpPr>
          <p:spPr>
            <a:xfrm>
              <a:off x="4333627" y="3916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29" name="tx329"/>
            <p:cNvSpPr/>
            <p:nvPr/>
          </p:nvSpPr>
          <p:spPr>
            <a:xfrm>
              <a:off x="4542425"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0" name="tx330"/>
            <p:cNvSpPr/>
            <p:nvPr/>
          </p:nvSpPr>
          <p:spPr>
            <a:xfrm>
              <a:off x="4751222"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1" name="tx331"/>
            <p:cNvSpPr/>
            <p:nvPr/>
          </p:nvSpPr>
          <p:spPr>
            <a:xfrm>
              <a:off x="4960020" y="39525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332" name="tx332"/>
            <p:cNvSpPr/>
            <p:nvPr/>
          </p:nvSpPr>
          <p:spPr>
            <a:xfrm>
              <a:off x="5168817"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333" name="tx333"/>
            <p:cNvSpPr/>
            <p:nvPr/>
          </p:nvSpPr>
          <p:spPr>
            <a:xfrm>
              <a:off x="5377615"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34" name="tx334"/>
            <p:cNvSpPr/>
            <p:nvPr/>
          </p:nvSpPr>
          <p:spPr>
            <a:xfrm>
              <a:off x="5586413" y="402429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82</a:t>
              </a:r>
            </a:p>
          </p:txBody>
        </p:sp>
        <p:sp>
          <p:nvSpPr>
            <p:cNvPr id="335" name="rc335"/>
            <p:cNvSpPr/>
            <p:nvPr/>
          </p:nvSpPr>
          <p:spPr>
            <a:xfrm>
              <a:off x="4112010" y="4927502"/>
              <a:ext cx="1607740" cy="1000048"/>
            </a:xfrm>
            <a:prstGeom prst="rect">
              <a:avLst/>
            </a:prstGeom>
            <a:solidFill>
              <a:srgbClr val="EBEBEB">
                <a:alpha val="100000"/>
              </a:srgbClr>
            </a:solidFill>
          </p:spPr>
          <p:txBody>
            <a:bodyPr/>
            <a:lstStyle/>
            <a:p/>
          </p:txBody>
        </p:sp>
        <p:sp>
          <p:nvSpPr>
            <p:cNvPr id="336" name="pl336"/>
            <p:cNvSpPr/>
            <p:nvPr/>
          </p:nvSpPr>
          <p:spPr>
            <a:xfrm>
              <a:off x="411201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7" name="pl337"/>
            <p:cNvSpPr/>
            <p:nvPr/>
          </p:nvSpPr>
          <p:spPr>
            <a:xfrm>
              <a:off x="411201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8" name="pl338"/>
            <p:cNvSpPr/>
            <p:nvPr/>
          </p:nvSpPr>
          <p:spPr>
            <a:xfrm>
              <a:off x="411201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39" name="pl339"/>
            <p:cNvSpPr/>
            <p:nvPr/>
          </p:nvSpPr>
          <p:spPr>
            <a:xfrm>
              <a:off x="411201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40" name="pl340"/>
            <p:cNvSpPr/>
            <p:nvPr/>
          </p:nvSpPr>
          <p:spPr>
            <a:xfrm>
              <a:off x="411201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1" name="pl341"/>
            <p:cNvSpPr/>
            <p:nvPr/>
          </p:nvSpPr>
          <p:spPr>
            <a:xfrm>
              <a:off x="411201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2" name="pl342"/>
            <p:cNvSpPr/>
            <p:nvPr/>
          </p:nvSpPr>
          <p:spPr>
            <a:xfrm>
              <a:off x="411201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43" name="pl343"/>
            <p:cNvSpPr/>
            <p:nvPr/>
          </p:nvSpPr>
          <p:spPr>
            <a:xfrm>
              <a:off x="418508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4" name="pl344"/>
            <p:cNvSpPr/>
            <p:nvPr/>
          </p:nvSpPr>
          <p:spPr>
            <a:xfrm>
              <a:off x="439388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5" name="pl345"/>
            <p:cNvSpPr/>
            <p:nvPr/>
          </p:nvSpPr>
          <p:spPr>
            <a:xfrm>
              <a:off x="460268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6" name="pl346"/>
            <p:cNvSpPr/>
            <p:nvPr/>
          </p:nvSpPr>
          <p:spPr>
            <a:xfrm>
              <a:off x="481148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502027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522907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543787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564667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418508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352" name="pl352"/>
            <p:cNvSpPr/>
            <p:nvPr/>
          </p:nvSpPr>
          <p:spPr>
            <a:xfrm>
              <a:off x="4185089" y="5331827"/>
              <a:ext cx="1461582" cy="107660"/>
            </a:xfrm>
            <a:custGeom>
              <a:avLst/>
              <a:pathLst>
                <a:path w="1461582" h="107660">
                  <a:moveTo>
                    <a:pt x="0" y="23924"/>
                  </a:moveTo>
                  <a:lnTo>
                    <a:pt x="208797" y="0"/>
                  </a:lnTo>
                  <a:lnTo>
                    <a:pt x="417595" y="0"/>
                  </a:lnTo>
                  <a:lnTo>
                    <a:pt x="626392" y="107660"/>
                  </a:lnTo>
                  <a:lnTo>
                    <a:pt x="835190" y="71773"/>
                  </a:lnTo>
                  <a:lnTo>
                    <a:pt x="1043987" y="71773"/>
                  </a:lnTo>
                  <a:lnTo>
                    <a:pt x="1252785" y="59811"/>
                  </a:lnTo>
                  <a:lnTo>
                    <a:pt x="1461582" y="59811"/>
                  </a:lnTo>
                </a:path>
              </a:pathLst>
            </a:custGeom>
            <a:ln w="40651" cap="flat">
              <a:solidFill>
                <a:srgbClr val="BEBEBE">
                  <a:alpha val="69803"/>
                </a:srgbClr>
              </a:solidFill>
              <a:prstDash val="solid"/>
              <a:round/>
            </a:ln>
          </p:spPr>
          <p:txBody>
            <a:bodyPr/>
            <a:lstStyle/>
            <a:p/>
          </p:txBody>
        </p:sp>
        <p:sp>
          <p:nvSpPr>
            <p:cNvPr id="353" name="pl353"/>
            <p:cNvSpPr/>
            <p:nvPr/>
          </p:nvSpPr>
          <p:spPr>
            <a:xfrm>
              <a:off x="4185089" y="5331827"/>
              <a:ext cx="1461582" cy="107660"/>
            </a:xfrm>
            <a:custGeom>
              <a:avLst/>
              <a:pathLst>
                <a:path w="1461582" h="107660">
                  <a:moveTo>
                    <a:pt x="0" y="23924"/>
                  </a:moveTo>
                  <a:lnTo>
                    <a:pt x="208797" y="0"/>
                  </a:lnTo>
                  <a:lnTo>
                    <a:pt x="417595" y="0"/>
                  </a:lnTo>
                  <a:lnTo>
                    <a:pt x="626392" y="107660"/>
                  </a:lnTo>
                  <a:lnTo>
                    <a:pt x="835190" y="71773"/>
                  </a:lnTo>
                  <a:lnTo>
                    <a:pt x="1043987" y="71773"/>
                  </a:lnTo>
                  <a:lnTo>
                    <a:pt x="1252785" y="59811"/>
                  </a:lnTo>
                  <a:lnTo>
                    <a:pt x="1461582" y="59811"/>
                  </a:lnTo>
                </a:path>
              </a:pathLst>
            </a:custGeom>
            <a:ln w="35231" cap="flat">
              <a:solidFill>
                <a:srgbClr val="BEBEBE">
                  <a:alpha val="69803"/>
                </a:srgbClr>
              </a:solidFill>
              <a:prstDash val="solid"/>
              <a:round/>
            </a:ln>
          </p:spPr>
          <p:txBody>
            <a:bodyPr/>
            <a:lstStyle/>
            <a:p/>
          </p:txBody>
        </p:sp>
        <p:sp>
          <p:nvSpPr>
            <p:cNvPr id="354" name="pl354"/>
            <p:cNvSpPr/>
            <p:nvPr/>
          </p:nvSpPr>
          <p:spPr>
            <a:xfrm>
              <a:off x="418508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355" name="pl355"/>
            <p:cNvSpPr/>
            <p:nvPr/>
          </p:nvSpPr>
          <p:spPr>
            <a:xfrm>
              <a:off x="4185089" y="5331827"/>
              <a:ext cx="1461582" cy="107660"/>
            </a:xfrm>
            <a:custGeom>
              <a:avLst/>
              <a:pathLst>
                <a:path w="1461582" h="107660">
                  <a:moveTo>
                    <a:pt x="0" y="23924"/>
                  </a:moveTo>
                  <a:lnTo>
                    <a:pt x="208797" y="0"/>
                  </a:lnTo>
                  <a:lnTo>
                    <a:pt x="417595" y="0"/>
                  </a:lnTo>
                  <a:lnTo>
                    <a:pt x="626392" y="107660"/>
                  </a:lnTo>
                  <a:lnTo>
                    <a:pt x="835190" y="71773"/>
                  </a:lnTo>
                  <a:lnTo>
                    <a:pt x="1043987" y="71773"/>
                  </a:lnTo>
                  <a:lnTo>
                    <a:pt x="1252785" y="59811"/>
                  </a:lnTo>
                  <a:lnTo>
                    <a:pt x="1461582" y="59811"/>
                  </a:lnTo>
                </a:path>
              </a:pathLst>
            </a:custGeom>
            <a:ln w="40651" cap="flat">
              <a:solidFill>
                <a:srgbClr val="000000">
                  <a:alpha val="100000"/>
                </a:srgbClr>
              </a:solidFill>
              <a:prstDash val="solid"/>
              <a:round/>
            </a:ln>
          </p:spPr>
          <p:txBody>
            <a:bodyPr/>
            <a:lstStyle/>
            <a:p/>
          </p:txBody>
        </p:sp>
        <p:sp>
          <p:nvSpPr>
            <p:cNvPr id="356" name="pl356"/>
            <p:cNvSpPr/>
            <p:nvPr/>
          </p:nvSpPr>
          <p:spPr>
            <a:xfrm>
              <a:off x="4185089" y="5331827"/>
              <a:ext cx="1461582" cy="107660"/>
            </a:xfrm>
            <a:custGeom>
              <a:avLst/>
              <a:pathLst>
                <a:path w="1461582" h="107660">
                  <a:moveTo>
                    <a:pt x="0" y="23924"/>
                  </a:moveTo>
                  <a:lnTo>
                    <a:pt x="208797" y="0"/>
                  </a:lnTo>
                  <a:lnTo>
                    <a:pt x="417595" y="0"/>
                  </a:lnTo>
                  <a:lnTo>
                    <a:pt x="626392" y="107660"/>
                  </a:lnTo>
                  <a:lnTo>
                    <a:pt x="835190" y="71773"/>
                  </a:lnTo>
                  <a:lnTo>
                    <a:pt x="1043987" y="71773"/>
                  </a:lnTo>
                  <a:lnTo>
                    <a:pt x="1252785" y="59811"/>
                  </a:lnTo>
                  <a:lnTo>
                    <a:pt x="1461582" y="59811"/>
                  </a:lnTo>
                </a:path>
              </a:pathLst>
            </a:custGeom>
            <a:ln w="35231" cap="flat">
              <a:solidFill>
                <a:srgbClr val="1CABE2">
                  <a:alpha val="100000"/>
                </a:srgbClr>
              </a:solidFill>
              <a:prstDash val="solid"/>
              <a:round/>
            </a:ln>
          </p:spPr>
          <p:txBody>
            <a:bodyPr/>
            <a:lstStyle/>
            <a:p/>
          </p:txBody>
        </p:sp>
        <p:sp>
          <p:nvSpPr>
            <p:cNvPr id="357" name="tx357"/>
            <p:cNvSpPr/>
            <p:nvPr/>
          </p:nvSpPr>
          <p:spPr>
            <a:xfrm>
              <a:off x="4124830" y="5177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58" name="tx358"/>
            <p:cNvSpPr/>
            <p:nvPr/>
          </p:nvSpPr>
          <p:spPr>
            <a:xfrm>
              <a:off x="4333627" y="5153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59" name="tx359"/>
            <p:cNvSpPr/>
            <p:nvPr/>
          </p:nvSpPr>
          <p:spPr>
            <a:xfrm>
              <a:off x="4542425" y="5153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360" name="tx360"/>
            <p:cNvSpPr/>
            <p:nvPr/>
          </p:nvSpPr>
          <p:spPr>
            <a:xfrm>
              <a:off x="4751222"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361" name="tx361"/>
            <p:cNvSpPr/>
            <p:nvPr/>
          </p:nvSpPr>
          <p:spPr>
            <a:xfrm>
              <a:off x="4960020" y="5225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62" name="tx362"/>
            <p:cNvSpPr/>
            <p:nvPr/>
          </p:nvSpPr>
          <p:spPr>
            <a:xfrm>
              <a:off x="5168817" y="522504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63" name="tx363"/>
            <p:cNvSpPr/>
            <p:nvPr/>
          </p:nvSpPr>
          <p:spPr>
            <a:xfrm>
              <a:off x="5377615" y="521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64" name="tx364"/>
            <p:cNvSpPr/>
            <p:nvPr/>
          </p:nvSpPr>
          <p:spPr>
            <a:xfrm>
              <a:off x="5586413" y="521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365" name="rc365"/>
            <p:cNvSpPr/>
            <p:nvPr/>
          </p:nvSpPr>
          <p:spPr>
            <a:xfrm>
              <a:off x="5789340" y="1074032"/>
              <a:ext cx="1607740" cy="1000048"/>
            </a:xfrm>
            <a:prstGeom prst="rect">
              <a:avLst/>
            </a:prstGeom>
            <a:solidFill>
              <a:srgbClr val="EBEBEB">
                <a:alpha val="100000"/>
              </a:srgbClr>
            </a:solidFill>
          </p:spPr>
          <p:txBody>
            <a:bodyPr/>
            <a:lstStyle/>
            <a:p/>
          </p:txBody>
        </p:sp>
        <p:sp>
          <p:nvSpPr>
            <p:cNvPr id="366" name="pl366"/>
            <p:cNvSpPr/>
            <p:nvPr/>
          </p:nvSpPr>
          <p:spPr>
            <a:xfrm>
              <a:off x="578934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7" name="pl367"/>
            <p:cNvSpPr/>
            <p:nvPr/>
          </p:nvSpPr>
          <p:spPr>
            <a:xfrm>
              <a:off x="578934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8" name="pl368"/>
            <p:cNvSpPr/>
            <p:nvPr/>
          </p:nvSpPr>
          <p:spPr>
            <a:xfrm>
              <a:off x="578934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69" name="pl369"/>
            <p:cNvSpPr/>
            <p:nvPr/>
          </p:nvSpPr>
          <p:spPr>
            <a:xfrm>
              <a:off x="578934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70" name="pl370"/>
            <p:cNvSpPr/>
            <p:nvPr/>
          </p:nvSpPr>
          <p:spPr>
            <a:xfrm>
              <a:off x="578934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1" name="pl371"/>
            <p:cNvSpPr/>
            <p:nvPr/>
          </p:nvSpPr>
          <p:spPr>
            <a:xfrm>
              <a:off x="578934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2" name="pl372"/>
            <p:cNvSpPr/>
            <p:nvPr/>
          </p:nvSpPr>
          <p:spPr>
            <a:xfrm>
              <a:off x="578934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373" name="pl373"/>
            <p:cNvSpPr/>
            <p:nvPr/>
          </p:nvSpPr>
          <p:spPr>
            <a:xfrm>
              <a:off x="586241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607121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628001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648881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669760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690640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711520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732400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586241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382" name="pl382"/>
            <p:cNvSpPr/>
            <p:nvPr/>
          </p:nvSpPr>
          <p:spPr>
            <a:xfrm>
              <a:off x="5862419" y="1490320"/>
              <a:ext cx="1461582" cy="35886"/>
            </a:xfrm>
            <a:custGeom>
              <a:avLst/>
              <a:pathLst>
                <a:path w="1461582" h="35886">
                  <a:moveTo>
                    <a:pt x="0" y="11962"/>
                  </a:moveTo>
                  <a:lnTo>
                    <a:pt x="208797" y="0"/>
                  </a:lnTo>
                  <a:lnTo>
                    <a:pt x="417595" y="0"/>
                  </a:lnTo>
                  <a:lnTo>
                    <a:pt x="626392" y="23924"/>
                  </a:lnTo>
                  <a:lnTo>
                    <a:pt x="835190" y="23924"/>
                  </a:lnTo>
                  <a:lnTo>
                    <a:pt x="1043987" y="11962"/>
                  </a:lnTo>
                  <a:lnTo>
                    <a:pt x="1252785" y="23924"/>
                  </a:lnTo>
                  <a:lnTo>
                    <a:pt x="1461582" y="35886"/>
                  </a:lnTo>
                </a:path>
              </a:pathLst>
            </a:custGeom>
            <a:ln w="40651" cap="flat">
              <a:solidFill>
                <a:srgbClr val="BEBEBE">
                  <a:alpha val="69803"/>
                </a:srgbClr>
              </a:solidFill>
              <a:prstDash val="solid"/>
              <a:round/>
            </a:ln>
          </p:spPr>
          <p:txBody>
            <a:bodyPr/>
            <a:lstStyle/>
            <a:p/>
          </p:txBody>
        </p:sp>
        <p:sp>
          <p:nvSpPr>
            <p:cNvPr id="383" name="pl383"/>
            <p:cNvSpPr/>
            <p:nvPr/>
          </p:nvSpPr>
          <p:spPr>
            <a:xfrm>
              <a:off x="5862419" y="1490320"/>
              <a:ext cx="1461582" cy="35886"/>
            </a:xfrm>
            <a:custGeom>
              <a:avLst/>
              <a:pathLst>
                <a:path w="1461582" h="35886">
                  <a:moveTo>
                    <a:pt x="0" y="11962"/>
                  </a:moveTo>
                  <a:lnTo>
                    <a:pt x="208797" y="0"/>
                  </a:lnTo>
                  <a:lnTo>
                    <a:pt x="417595" y="0"/>
                  </a:lnTo>
                  <a:lnTo>
                    <a:pt x="626392" y="23924"/>
                  </a:lnTo>
                  <a:lnTo>
                    <a:pt x="835190" y="23924"/>
                  </a:lnTo>
                  <a:lnTo>
                    <a:pt x="1043987" y="11962"/>
                  </a:lnTo>
                  <a:lnTo>
                    <a:pt x="1252785" y="23924"/>
                  </a:lnTo>
                  <a:lnTo>
                    <a:pt x="1461582" y="35886"/>
                  </a:lnTo>
                </a:path>
              </a:pathLst>
            </a:custGeom>
            <a:ln w="35231" cap="flat">
              <a:solidFill>
                <a:srgbClr val="BEBEBE">
                  <a:alpha val="69803"/>
                </a:srgbClr>
              </a:solidFill>
              <a:prstDash val="solid"/>
              <a:round/>
            </a:ln>
          </p:spPr>
          <p:txBody>
            <a:bodyPr/>
            <a:lstStyle/>
            <a:p/>
          </p:txBody>
        </p:sp>
        <p:sp>
          <p:nvSpPr>
            <p:cNvPr id="384" name="pl384"/>
            <p:cNvSpPr/>
            <p:nvPr/>
          </p:nvSpPr>
          <p:spPr>
            <a:xfrm>
              <a:off x="586241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385" name="pl385"/>
            <p:cNvSpPr/>
            <p:nvPr/>
          </p:nvSpPr>
          <p:spPr>
            <a:xfrm>
              <a:off x="5862419" y="1490320"/>
              <a:ext cx="1461582" cy="35886"/>
            </a:xfrm>
            <a:custGeom>
              <a:avLst/>
              <a:pathLst>
                <a:path w="1461582" h="35886">
                  <a:moveTo>
                    <a:pt x="0" y="11962"/>
                  </a:moveTo>
                  <a:lnTo>
                    <a:pt x="208797" y="0"/>
                  </a:lnTo>
                  <a:lnTo>
                    <a:pt x="417595" y="0"/>
                  </a:lnTo>
                  <a:lnTo>
                    <a:pt x="626392" y="23924"/>
                  </a:lnTo>
                  <a:lnTo>
                    <a:pt x="835190" y="23924"/>
                  </a:lnTo>
                  <a:lnTo>
                    <a:pt x="1043987" y="11962"/>
                  </a:lnTo>
                  <a:lnTo>
                    <a:pt x="1252785" y="23924"/>
                  </a:lnTo>
                  <a:lnTo>
                    <a:pt x="1461582" y="35886"/>
                  </a:lnTo>
                </a:path>
              </a:pathLst>
            </a:custGeom>
            <a:ln w="40651" cap="flat">
              <a:solidFill>
                <a:srgbClr val="000000">
                  <a:alpha val="100000"/>
                </a:srgbClr>
              </a:solidFill>
              <a:prstDash val="solid"/>
              <a:round/>
            </a:ln>
          </p:spPr>
          <p:txBody>
            <a:bodyPr/>
            <a:lstStyle/>
            <a:p/>
          </p:txBody>
        </p:sp>
        <p:sp>
          <p:nvSpPr>
            <p:cNvPr id="386" name="pl386"/>
            <p:cNvSpPr/>
            <p:nvPr/>
          </p:nvSpPr>
          <p:spPr>
            <a:xfrm>
              <a:off x="5862419" y="1490320"/>
              <a:ext cx="1461582" cy="35886"/>
            </a:xfrm>
            <a:custGeom>
              <a:avLst/>
              <a:pathLst>
                <a:path w="1461582" h="35886">
                  <a:moveTo>
                    <a:pt x="0" y="11962"/>
                  </a:moveTo>
                  <a:lnTo>
                    <a:pt x="208797" y="0"/>
                  </a:lnTo>
                  <a:lnTo>
                    <a:pt x="417595" y="0"/>
                  </a:lnTo>
                  <a:lnTo>
                    <a:pt x="626392" y="23924"/>
                  </a:lnTo>
                  <a:lnTo>
                    <a:pt x="835190" y="23924"/>
                  </a:lnTo>
                  <a:lnTo>
                    <a:pt x="1043987" y="11962"/>
                  </a:lnTo>
                  <a:lnTo>
                    <a:pt x="1252785" y="23924"/>
                  </a:lnTo>
                  <a:lnTo>
                    <a:pt x="1461582" y="35886"/>
                  </a:lnTo>
                </a:path>
              </a:pathLst>
            </a:custGeom>
            <a:ln w="35231" cap="flat">
              <a:solidFill>
                <a:srgbClr val="1CABE2">
                  <a:alpha val="100000"/>
                </a:srgbClr>
              </a:solidFill>
              <a:prstDash val="solid"/>
              <a:round/>
            </a:ln>
          </p:spPr>
          <p:txBody>
            <a:bodyPr/>
            <a:lstStyle/>
            <a:p/>
          </p:txBody>
        </p:sp>
        <p:sp>
          <p:nvSpPr>
            <p:cNvPr id="387" name="tx387"/>
            <p:cNvSpPr/>
            <p:nvPr/>
          </p:nvSpPr>
          <p:spPr>
            <a:xfrm>
              <a:off x="5802160" y="1323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88" name="tx388"/>
            <p:cNvSpPr/>
            <p:nvPr/>
          </p:nvSpPr>
          <p:spPr>
            <a:xfrm>
              <a:off x="6010957" y="1311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89" name="tx389"/>
            <p:cNvSpPr/>
            <p:nvPr/>
          </p:nvSpPr>
          <p:spPr>
            <a:xfrm>
              <a:off x="6219755" y="13117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90" name="tx390"/>
            <p:cNvSpPr/>
            <p:nvPr/>
          </p:nvSpPr>
          <p:spPr>
            <a:xfrm>
              <a:off x="6428552" y="13356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91" name="tx391"/>
            <p:cNvSpPr/>
            <p:nvPr/>
          </p:nvSpPr>
          <p:spPr>
            <a:xfrm>
              <a:off x="6637350" y="13356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92" name="tx392"/>
            <p:cNvSpPr/>
            <p:nvPr/>
          </p:nvSpPr>
          <p:spPr>
            <a:xfrm>
              <a:off x="6846147" y="13237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93" name="tx393"/>
            <p:cNvSpPr/>
            <p:nvPr/>
          </p:nvSpPr>
          <p:spPr>
            <a:xfrm>
              <a:off x="7054945" y="13356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94" name="tx394"/>
            <p:cNvSpPr/>
            <p:nvPr/>
          </p:nvSpPr>
          <p:spPr>
            <a:xfrm>
              <a:off x="7263742" y="134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95" name="rc395"/>
            <p:cNvSpPr/>
            <p:nvPr/>
          </p:nvSpPr>
          <p:spPr>
            <a:xfrm>
              <a:off x="5789340" y="2358522"/>
              <a:ext cx="1607740" cy="1000048"/>
            </a:xfrm>
            <a:prstGeom prst="rect">
              <a:avLst/>
            </a:prstGeom>
            <a:solidFill>
              <a:srgbClr val="EBEBEB">
                <a:alpha val="100000"/>
              </a:srgbClr>
            </a:solidFill>
          </p:spPr>
          <p:txBody>
            <a:bodyPr/>
            <a:lstStyle/>
            <a:p/>
          </p:txBody>
        </p:sp>
        <p:sp>
          <p:nvSpPr>
            <p:cNvPr id="396" name="pl396"/>
            <p:cNvSpPr/>
            <p:nvPr/>
          </p:nvSpPr>
          <p:spPr>
            <a:xfrm>
              <a:off x="578934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7" name="pl397"/>
            <p:cNvSpPr/>
            <p:nvPr/>
          </p:nvSpPr>
          <p:spPr>
            <a:xfrm>
              <a:off x="578934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8" name="pl398"/>
            <p:cNvSpPr/>
            <p:nvPr/>
          </p:nvSpPr>
          <p:spPr>
            <a:xfrm>
              <a:off x="578934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399" name="pl399"/>
            <p:cNvSpPr/>
            <p:nvPr/>
          </p:nvSpPr>
          <p:spPr>
            <a:xfrm>
              <a:off x="578934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00" name="pl400"/>
            <p:cNvSpPr/>
            <p:nvPr/>
          </p:nvSpPr>
          <p:spPr>
            <a:xfrm>
              <a:off x="578934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1" name="pl401"/>
            <p:cNvSpPr/>
            <p:nvPr/>
          </p:nvSpPr>
          <p:spPr>
            <a:xfrm>
              <a:off x="578934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2" name="pl402"/>
            <p:cNvSpPr/>
            <p:nvPr/>
          </p:nvSpPr>
          <p:spPr>
            <a:xfrm>
              <a:off x="578934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03" name="pl403"/>
            <p:cNvSpPr/>
            <p:nvPr/>
          </p:nvSpPr>
          <p:spPr>
            <a:xfrm>
              <a:off x="586241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607121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628001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648881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669760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690640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711520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732400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11" name="pl411"/>
            <p:cNvSpPr/>
            <p:nvPr/>
          </p:nvSpPr>
          <p:spPr>
            <a:xfrm>
              <a:off x="586241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412" name="pl412"/>
            <p:cNvSpPr/>
            <p:nvPr/>
          </p:nvSpPr>
          <p:spPr>
            <a:xfrm>
              <a:off x="5862419" y="2774810"/>
              <a:ext cx="1461582" cy="47849"/>
            </a:xfrm>
            <a:custGeom>
              <a:avLst/>
              <a:pathLst>
                <a:path w="1461582" h="47849">
                  <a:moveTo>
                    <a:pt x="0" y="0"/>
                  </a:moveTo>
                  <a:lnTo>
                    <a:pt x="208797" y="0"/>
                  </a:lnTo>
                  <a:lnTo>
                    <a:pt x="417595" y="0"/>
                  </a:lnTo>
                  <a:lnTo>
                    <a:pt x="626392" y="0"/>
                  </a:lnTo>
                  <a:lnTo>
                    <a:pt x="835190" y="11962"/>
                  </a:lnTo>
                  <a:lnTo>
                    <a:pt x="1043987" y="11962"/>
                  </a:lnTo>
                  <a:lnTo>
                    <a:pt x="1252785" y="23924"/>
                  </a:lnTo>
                  <a:lnTo>
                    <a:pt x="1461582" y="47849"/>
                  </a:lnTo>
                </a:path>
              </a:pathLst>
            </a:custGeom>
            <a:ln w="40651" cap="flat">
              <a:solidFill>
                <a:srgbClr val="BEBEBE">
                  <a:alpha val="69803"/>
                </a:srgbClr>
              </a:solidFill>
              <a:prstDash val="solid"/>
              <a:round/>
            </a:ln>
          </p:spPr>
          <p:txBody>
            <a:bodyPr/>
            <a:lstStyle/>
            <a:p/>
          </p:txBody>
        </p:sp>
        <p:sp>
          <p:nvSpPr>
            <p:cNvPr id="413" name="pl413"/>
            <p:cNvSpPr/>
            <p:nvPr/>
          </p:nvSpPr>
          <p:spPr>
            <a:xfrm>
              <a:off x="5862419" y="2774810"/>
              <a:ext cx="1461582" cy="47849"/>
            </a:xfrm>
            <a:custGeom>
              <a:avLst/>
              <a:pathLst>
                <a:path w="1461582" h="47849">
                  <a:moveTo>
                    <a:pt x="0" y="0"/>
                  </a:moveTo>
                  <a:lnTo>
                    <a:pt x="208797" y="0"/>
                  </a:lnTo>
                  <a:lnTo>
                    <a:pt x="417595" y="0"/>
                  </a:lnTo>
                  <a:lnTo>
                    <a:pt x="626392" y="0"/>
                  </a:lnTo>
                  <a:lnTo>
                    <a:pt x="835190" y="11962"/>
                  </a:lnTo>
                  <a:lnTo>
                    <a:pt x="1043987" y="11962"/>
                  </a:lnTo>
                  <a:lnTo>
                    <a:pt x="1252785" y="23924"/>
                  </a:lnTo>
                  <a:lnTo>
                    <a:pt x="1461582" y="47849"/>
                  </a:lnTo>
                </a:path>
              </a:pathLst>
            </a:custGeom>
            <a:ln w="35231" cap="flat">
              <a:solidFill>
                <a:srgbClr val="BEBEBE">
                  <a:alpha val="69803"/>
                </a:srgbClr>
              </a:solidFill>
              <a:prstDash val="solid"/>
              <a:round/>
            </a:ln>
          </p:spPr>
          <p:txBody>
            <a:bodyPr/>
            <a:lstStyle/>
            <a:p/>
          </p:txBody>
        </p:sp>
        <p:sp>
          <p:nvSpPr>
            <p:cNvPr id="414" name="pl414"/>
            <p:cNvSpPr/>
            <p:nvPr/>
          </p:nvSpPr>
          <p:spPr>
            <a:xfrm>
              <a:off x="586241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415" name="pl415"/>
            <p:cNvSpPr/>
            <p:nvPr/>
          </p:nvSpPr>
          <p:spPr>
            <a:xfrm>
              <a:off x="5862419" y="2774810"/>
              <a:ext cx="1461582" cy="47849"/>
            </a:xfrm>
            <a:custGeom>
              <a:avLst/>
              <a:pathLst>
                <a:path w="1461582" h="47849">
                  <a:moveTo>
                    <a:pt x="0" y="0"/>
                  </a:moveTo>
                  <a:lnTo>
                    <a:pt x="208797" y="0"/>
                  </a:lnTo>
                  <a:lnTo>
                    <a:pt x="417595" y="0"/>
                  </a:lnTo>
                  <a:lnTo>
                    <a:pt x="626392" y="0"/>
                  </a:lnTo>
                  <a:lnTo>
                    <a:pt x="835190" y="11962"/>
                  </a:lnTo>
                  <a:lnTo>
                    <a:pt x="1043987" y="11962"/>
                  </a:lnTo>
                  <a:lnTo>
                    <a:pt x="1252785" y="23924"/>
                  </a:lnTo>
                  <a:lnTo>
                    <a:pt x="1461582" y="47849"/>
                  </a:lnTo>
                </a:path>
              </a:pathLst>
            </a:custGeom>
            <a:ln w="40651" cap="flat">
              <a:solidFill>
                <a:srgbClr val="000000">
                  <a:alpha val="100000"/>
                </a:srgbClr>
              </a:solidFill>
              <a:prstDash val="solid"/>
              <a:round/>
            </a:ln>
          </p:spPr>
          <p:txBody>
            <a:bodyPr/>
            <a:lstStyle/>
            <a:p/>
          </p:txBody>
        </p:sp>
        <p:sp>
          <p:nvSpPr>
            <p:cNvPr id="416" name="pl416"/>
            <p:cNvSpPr/>
            <p:nvPr/>
          </p:nvSpPr>
          <p:spPr>
            <a:xfrm>
              <a:off x="5862419" y="2774810"/>
              <a:ext cx="1461582" cy="47849"/>
            </a:xfrm>
            <a:custGeom>
              <a:avLst/>
              <a:pathLst>
                <a:path w="1461582" h="47849">
                  <a:moveTo>
                    <a:pt x="0" y="0"/>
                  </a:moveTo>
                  <a:lnTo>
                    <a:pt x="208797" y="0"/>
                  </a:lnTo>
                  <a:lnTo>
                    <a:pt x="417595" y="0"/>
                  </a:lnTo>
                  <a:lnTo>
                    <a:pt x="626392" y="0"/>
                  </a:lnTo>
                  <a:lnTo>
                    <a:pt x="835190" y="11962"/>
                  </a:lnTo>
                  <a:lnTo>
                    <a:pt x="1043987" y="11962"/>
                  </a:lnTo>
                  <a:lnTo>
                    <a:pt x="1252785" y="23924"/>
                  </a:lnTo>
                  <a:lnTo>
                    <a:pt x="1461582" y="47849"/>
                  </a:lnTo>
                </a:path>
              </a:pathLst>
            </a:custGeom>
            <a:ln w="35231" cap="flat">
              <a:solidFill>
                <a:srgbClr val="1CABE2">
                  <a:alpha val="100000"/>
                </a:srgbClr>
              </a:solidFill>
              <a:prstDash val="solid"/>
              <a:round/>
            </a:ln>
          </p:spPr>
          <p:txBody>
            <a:bodyPr/>
            <a:lstStyle/>
            <a:p/>
          </p:txBody>
        </p:sp>
        <p:sp>
          <p:nvSpPr>
            <p:cNvPr id="417" name="tx417"/>
            <p:cNvSpPr/>
            <p:nvPr/>
          </p:nvSpPr>
          <p:spPr>
            <a:xfrm>
              <a:off x="5802160"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18" name="tx418"/>
            <p:cNvSpPr/>
            <p:nvPr/>
          </p:nvSpPr>
          <p:spPr>
            <a:xfrm>
              <a:off x="6010957"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19" name="tx419"/>
            <p:cNvSpPr/>
            <p:nvPr/>
          </p:nvSpPr>
          <p:spPr>
            <a:xfrm>
              <a:off x="6219755"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20" name="tx420"/>
            <p:cNvSpPr/>
            <p:nvPr/>
          </p:nvSpPr>
          <p:spPr>
            <a:xfrm>
              <a:off x="6428552" y="259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21" name="tx421"/>
            <p:cNvSpPr/>
            <p:nvPr/>
          </p:nvSpPr>
          <p:spPr>
            <a:xfrm>
              <a:off x="6637350"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22" name="tx422"/>
            <p:cNvSpPr/>
            <p:nvPr/>
          </p:nvSpPr>
          <p:spPr>
            <a:xfrm>
              <a:off x="6846147" y="260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423" name="tx423"/>
            <p:cNvSpPr/>
            <p:nvPr/>
          </p:nvSpPr>
          <p:spPr>
            <a:xfrm>
              <a:off x="7054945" y="26201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424" name="tx424"/>
            <p:cNvSpPr/>
            <p:nvPr/>
          </p:nvSpPr>
          <p:spPr>
            <a:xfrm>
              <a:off x="7263742" y="264410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425" name="rc425"/>
            <p:cNvSpPr/>
            <p:nvPr/>
          </p:nvSpPr>
          <p:spPr>
            <a:xfrm>
              <a:off x="5789340" y="3643012"/>
              <a:ext cx="1607740" cy="1000048"/>
            </a:xfrm>
            <a:prstGeom prst="rect">
              <a:avLst/>
            </a:prstGeom>
            <a:solidFill>
              <a:srgbClr val="EBEBEB">
                <a:alpha val="100000"/>
              </a:srgbClr>
            </a:solidFill>
          </p:spPr>
          <p:txBody>
            <a:bodyPr/>
            <a:lstStyle/>
            <a:p/>
          </p:txBody>
        </p:sp>
        <p:sp>
          <p:nvSpPr>
            <p:cNvPr id="426" name="pl426"/>
            <p:cNvSpPr/>
            <p:nvPr/>
          </p:nvSpPr>
          <p:spPr>
            <a:xfrm>
              <a:off x="578934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7" name="pl427"/>
            <p:cNvSpPr/>
            <p:nvPr/>
          </p:nvSpPr>
          <p:spPr>
            <a:xfrm>
              <a:off x="578934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8" name="pl428"/>
            <p:cNvSpPr/>
            <p:nvPr/>
          </p:nvSpPr>
          <p:spPr>
            <a:xfrm>
              <a:off x="578934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29" name="pl429"/>
            <p:cNvSpPr/>
            <p:nvPr/>
          </p:nvSpPr>
          <p:spPr>
            <a:xfrm>
              <a:off x="578934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30" name="pl430"/>
            <p:cNvSpPr/>
            <p:nvPr/>
          </p:nvSpPr>
          <p:spPr>
            <a:xfrm>
              <a:off x="578934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1" name="pl431"/>
            <p:cNvSpPr/>
            <p:nvPr/>
          </p:nvSpPr>
          <p:spPr>
            <a:xfrm>
              <a:off x="578934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2" name="pl432"/>
            <p:cNvSpPr/>
            <p:nvPr/>
          </p:nvSpPr>
          <p:spPr>
            <a:xfrm>
              <a:off x="578934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33" name="pl433"/>
            <p:cNvSpPr/>
            <p:nvPr/>
          </p:nvSpPr>
          <p:spPr>
            <a:xfrm>
              <a:off x="586241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607121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628001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648881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669760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690640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711520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732400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586241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442" name="pl442"/>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40651" cap="flat">
              <a:solidFill>
                <a:srgbClr val="BEBEBE">
                  <a:alpha val="69803"/>
                </a:srgbClr>
              </a:solidFill>
              <a:prstDash val="solid"/>
              <a:round/>
            </a:ln>
          </p:spPr>
          <p:txBody>
            <a:bodyPr/>
            <a:lstStyle/>
            <a:p/>
          </p:txBody>
        </p:sp>
        <p:sp>
          <p:nvSpPr>
            <p:cNvPr id="443" name="pl443"/>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35231" cap="flat">
              <a:solidFill>
                <a:srgbClr val="BEBEBE">
                  <a:alpha val="69803"/>
                </a:srgbClr>
              </a:solidFill>
              <a:prstDash val="solid"/>
              <a:round/>
            </a:ln>
          </p:spPr>
          <p:txBody>
            <a:bodyPr/>
            <a:lstStyle/>
            <a:p/>
          </p:txBody>
        </p:sp>
        <p:sp>
          <p:nvSpPr>
            <p:cNvPr id="444" name="pl444"/>
            <p:cNvSpPr/>
            <p:nvPr/>
          </p:nvSpPr>
          <p:spPr>
            <a:xfrm>
              <a:off x="586241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445" name="pl445"/>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40651" cap="flat">
              <a:solidFill>
                <a:srgbClr val="000000">
                  <a:alpha val="100000"/>
                </a:srgbClr>
              </a:solidFill>
              <a:prstDash val="solid"/>
              <a:round/>
            </a:ln>
          </p:spPr>
          <p:txBody>
            <a:bodyPr/>
            <a:lstStyle/>
            <a:p/>
          </p:txBody>
        </p:sp>
        <p:sp>
          <p:nvSpPr>
            <p:cNvPr id="446" name="pl446"/>
            <p:cNvSpPr/>
            <p:nvPr/>
          </p:nvSpPr>
          <p:spPr>
            <a:xfrm>
              <a:off x="5862419" y="4143036"/>
              <a:ext cx="1461582" cy="143547"/>
            </a:xfrm>
            <a:custGeom>
              <a:avLst/>
              <a:pathLst>
                <a:path w="1461582" h="143547">
                  <a:moveTo>
                    <a:pt x="0" y="11962"/>
                  </a:moveTo>
                  <a:lnTo>
                    <a:pt x="208797" y="0"/>
                  </a:lnTo>
                  <a:lnTo>
                    <a:pt x="417595" y="35886"/>
                  </a:lnTo>
                  <a:lnTo>
                    <a:pt x="626392" y="47849"/>
                  </a:lnTo>
                  <a:lnTo>
                    <a:pt x="835190" y="83736"/>
                  </a:lnTo>
                  <a:lnTo>
                    <a:pt x="1043987" y="71773"/>
                  </a:lnTo>
                  <a:lnTo>
                    <a:pt x="1252785" y="71773"/>
                  </a:lnTo>
                  <a:lnTo>
                    <a:pt x="1461582" y="143547"/>
                  </a:lnTo>
                </a:path>
              </a:pathLst>
            </a:custGeom>
            <a:ln w="35231" cap="flat">
              <a:solidFill>
                <a:srgbClr val="1CABE2">
                  <a:alpha val="100000"/>
                </a:srgbClr>
              </a:solidFill>
              <a:prstDash val="solid"/>
              <a:round/>
            </a:ln>
          </p:spPr>
          <p:txBody>
            <a:bodyPr/>
            <a:lstStyle/>
            <a:p/>
          </p:txBody>
        </p:sp>
        <p:sp>
          <p:nvSpPr>
            <p:cNvPr id="447" name="tx447"/>
            <p:cNvSpPr/>
            <p:nvPr/>
          </p:nvSpPr>
          <p:spPr>
            <a:xfrm>
              <a:off x="5802160"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48" name="tx448"/>
            <p:cNvSpPr/>
            <p:nvPr/>
          </p:nvSpPr>
          <p:spPr>
            <a:xfrm>
              <a:off x="6010957" y="396448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49" name="tx449"/>
            <p:cNvSpPr/>
            <p:nvPr/>
          </p:nvSpPr>
          <p:spPr>
            <a:xfrm>
              <a:off x="6219755"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450" name="tx450"/>
            <p:cNvSpPr/>
            <p:nvPr/>
          </p:nvSpPr>
          <p:spPr>
            <a:xfrm>
              <a:off x="6428552" y="4012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451" name="tx451"/>
            <p:cNvSpPr/>
            <p:nvPr/>
          </p:nvSpPr>
          <p:spPr>
            <a:xfrm>
              <a:off x="6637350" y="404821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80</a:t>
              </a:r>
            </a:p>
          </p:txBody>
        </p:sp>
        <p:sp>
          <p:nvSpPr>
            <p:cNvPr id="452" name="tx452"/>
            <p:cNvSpPr/>
            <p:nvPr/>
          </p:nvSpPr>
          <p:spPr>
            <a:xfrm>
              <a:off x="6846147"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53" name="tx453"/>
            <p:cNvSpPr/>
            <p:nvPr/>
          </p:nvSpPr>
          <p:spPr>
            <a:xfrm>
              <a:off x="7054945"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454" name="tx454"/>
            <p:cNvSpPr/>
            <p:nvPr/>
          </p:nvSpPr>
          <p:spPr>
            <a:xfrm>
              <a:off x="7263742" y="410802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455" name="rc455"/>
            <p:cNvSpPr/>
            <p:nvPr/>
          </p:nvSpPr>
          <p:spPr>
            <a:xfrm>
              <a:off x="5789340" y="4927502"/>
              <a:ext cx="1607740" cy="1000048"/>
            </a:xfrm>
            <a:prstGeom prst="rect">
              <a:avLst/>
            </a:prstGeom>
            <a:solidFill>
              <a:srgbClr val="EBEBEB">
                <a:alpha val="100000"/>
              </a:srgbClr>
            </a:solidFill>
          </p:spPr>
          <p:txBody>
            <a:bodyPr/>
            <a:lstStyle/>
            <a:p/>
          </p:txBody>
        </p:sp>
        <p:sp>
          <p:nvSpPr>
            <p:cNvPr id="456" name="pl456"/>
            <p:cNvSpPr/>
            <p:nvPr/>
          </p:nvSpPr>
          <p:spPr>
            <a:xfrm>
              <a:off x="578934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7" name="pl457"/>
            <p:cNvSpPr/>
            <p:nvPr/>
          </p:nvSpPr>
          <p:spPr>
            <a:xfrm>
              <a:off x="578934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8" name="pl458"/>
            <p:cNvSpPr/>
            <p:nvPr/>
          </p:nvSpPr>
          <p:spPr>
            <a:xfrm>
              <a:off x="578934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59" name="pl459"/>
            <p:cNvSpPr/>
            <p:nvPr/>
          </p:nvSpPr>
          <p:spPr>
            <a:xfrm>
              <a:off x="578934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60" name="pl460"/>
            <p:cNvSpPr/>
            <p:nvPr/>
          </p:nvSpPr>
          <p:spPr>
            <a:xfrm>
              <a:off x="578934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1" name="pl461"/>
            <p:cNvSpPr/>
            <p:nvPr/>
          </p:nvSpPr>
          <p:spPr>
            <a:xfrm>
              <a:off x="578934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2" name="pl462"/>
            <p:cNvSpPr/>
            <p:nvPr/>
          </p:nvSpPr>
          <p:spPr>
            <a:xfrm>
              <a:off x="578934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63" name="pl463"/>
            <p:cNvSpPr/>
            <p:nvPr/>
          </p:nvSpPr>
          <p:spPr>
            <a:xfrm>
              <a:off x="586241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607121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628001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648881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7" name="pl467"/>
            <p:cNvSpPr/>
            <p:nvPr/>
          </p:nvSpPr>
          <p:spPr>
            <a:xfrm>
              <a:off x="669760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8" name="pl468"/>
            <p:cNvSpPr/>
            <p:nvPr/>
          </p:nvSpPr>
          <p:spPr>
            <a:xfrm>
              <a:off x="690640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69" name="pl469"/>
            <p:cNvSpPr/>
            <p:nvPr/>
          </p:nvSpPr>
          <p:spPr>
            <a:xfrm>
              <a:off x="711520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0" name="pl470"/>
            <p:cNvSpPr/>
            <p:nvPr/>
          </p:nvSpPr>
          <p:spPr>
            <a:xfrm>
              <a:off x="732400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71" name="pl471"/>
            <p:cNvSpPr/>
            <p:nvPr/>
          </p:nvSpPr>
          <p:spPr>
            <a:xfrm>
              <a:off x="586241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472" name="pl472"/>
            <p:cNvSpPr/>
            <p:nvPr/>
          </p:nvSpPr>
          <p:spPr>
            <a:xfrm>
              <a:off x="5862419" y="5415564"/>
              <a:ext cx="1461582" cy="35886"/>
            </a:xfrm>
            <a:custGeom>
              <a:avLst/>
              <a:pathLst>
                <a:path w="1461582" h="35886">
                  <a:moveTo>
                    <a:pt x="0" y="0"/>
                  </a:moveTo>
                  <a:lnTo>
                    <a:pt x="208797" y="0"/>
                  </a:lnTo>
                  <a:lnTo>
                    <a:pt x="417595" y="11962"/>
                  </a:lnTo>
                  <a:lnTo>
                    <a:pt x="626392" y="23924"/>
                  </a:lnTo>
                  <a:lnTo>
                    <a:pt x="835190" y="23924"/>
                  </a:lnTo>
                  <a:lnTo>
                    <a:pt x="1043987" y="35886"/>
                  </a:lnTo>
                  <a:lnTo>
                    <a:pt x="1252785" y="23924"/>
                  </a:lnTo>
                  <a:lnTo>
                    <a:pt x="1461582" y="23924"/>
                  </a:lnTo>
                </a:path>
              </a:pathLst>
            </a:custGeom>
            <a:ln w="40651" cap="flat">
              <a:solidFill>
                <a:srgbClr val="BEBEBE">
                  <a:alpha val="69803"/>
                </a:srgbClr>
              </a:solidFill>
              <a:prstDash val="solid"/>
              <a:round/>
            </a:ln>
          </p:spPr>
          <p:txBody>
            <a:bodyPr/>
            <a:lstStyle/>
            <a:p/>
          </p:txBody>
        </p:sp>
        <p:sp>
          <p:nvSpPr>
            <p:cNvPr id="473" name="pl473"/>
            <p:cNvSpPr/>
            <p:nvPr/>
          </p:nvSpPr>
          <p:spPr>
            <a:xfrm>
              <a:off x="5862419" y="5415564"/>
              <a:ext cx="1461582" cy="35886"/>
            </a:xfrm>
            <a:custGeom>
              <a:avLst/>
              <a:pathLst>
                <a:path w="1461582" h="35886">
                  <a:moveTo>
                    <a:pt x="0" y="0"/>
                  </a:moveTo>
                  <a:lnTo>
                    <a:pt x="208797" y="0"/>
                  </a:lnTo>
                  <a:lnTo>
                    <a:pt x="417595" y="11962"/>
                  </a:lnTo>
                  <a:lnTo>
                    <a:pt x="626392" y="23924"/>
                  </a:lnTo>
                  <a:lnTo>
                    <a:pt x="835190" y="23924"/>
                  </a:lnTo>
                  <a:lnTo>
                    <a:pt x="1043987" y="35886"/>
                  </a:lnTo>
                  <a:lnTo>
                    <a:pt x="1252785" y="23924"/>
                  </a:lnTo>
                  <a:lnTo>
                    <a:pt x="1461582" y="23924"/>
                  </a:lnTo>
                </a:path>
              </a:pathLst>
            </a:custGeom>
            <a:ln w="35231" cap="flat">
              <a:solidFill>
                <a:srgbClr val="BEBEBE">
                  <a:alpha val="69803"/>
                </a:srgbClr>
              </a:solidFill>
              <a:prstDash val="solid"/>
              <a:round/>
            </a:ln>
          </p:spPr>
          <p:txBody>
            <a:bodyPr/>
            <a:lstStyle/>
            <a:p/>
          </p:txBody>
        </p:sp>
        <p:sp>
          <p:nvSpPr>
            <p:cNvPr id="474" name="pl474"/>
            <p:cNvSpPr/>
            <p:nvPr/>
          </p:nvSpPr>
          <p:spPr>
            <a:xfrm>
              <a:off x="586241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475" name="pl475"/>
            <p:cNvSpPr/>
            <p:nvPr/>
          </p:nvSpPr>
          <p:spPr>
            <a:xfrm>
              <a:off x="5862419" y="5415564"/>
              <a:ext cx="1461582" cy="35886"/>
            </a:xfrm>
            <a:custGeom>
              <a:avLst/>
              <a:pathLst>
                <a:path w="1461582" h="35886">
                  <a:moveTo>
                    <a:pt x="0" y="0"/>
                  </a:moveTo>
                  <a:lnTo>
                    <a:pt x="208797" y="0"/>
                  </a:lnTo>
                  <a:lnTo>
                    <a:pt x="417595" y="11962"/>
                  </a:lnTo>
                  <a:lnTo>
                    <a:pt x="626392" y="23924"/>
                  </a:lnTo>
                  <a:lnTo>
                    <a:pt x="835190" y="23924"/>
                  </a:lnTo>
                  <a:lnTo>
                    <a:pt x="1043987" y="35886"/>
                  </a:lnTo>
                  <a:lnTo>
                    <a:pt x="1252785" y="23924"/>
                  </a:lnTo>
                  <a:lnTo>
                    <a:pt x="1461582" y="23924"/>
                  </a:lnTo>
                </a:path>
              </a:pathLst>
            </a:custGeom>
            <a:ln w="40651" cap="flat">
              <a:solidFill>
                <a:srgbClr val="000000">
                  <a:alpha val="100000"/>
                </a:srgbClr>
              </a:solidFill>
              <a:prstDash val="solid"/>
              <a:round/>
            </a:ln>
          </p:spPr>
          <p:txBody>
            <a:bodyPr/>
            <a:lstStyle/>
            <a:p/>
          </p:txBody>
        </p:sp>
        <p:sp>
          <p:nvSpPr>
            <p:cNvPr id="476" name="pl476"/>
            <p:cNvSpPr/>
            <p:nvPr/>
          </p:nvSpPr>
          <p:spPr>
            <a:xfrm>
              <a:off x="5862419" y="5415564"/>
              <a:ext cx="1461582" cy="35886"/>
            </a:xfrm>
            <a:custGeom>
              <a:avLst/>
              <a:pathLst>
                <a:path w="1461582" h="35886">
                  <a:moveTo>
                    <a:pt x="0" y="0"/>
                  </a:moveTo>
                  <a:lnTo>
                    <a:pt x="208797" y="0"/>
                  </a:lnTo>
                  <a:lnTo>
                    <a:pt x="417595" y="11962"/>
                  </a:lnTo>
                  <a:lnTo>
                    <a:pt x="626392" y="23924"/>
                  </a:lnTo>
                  <a:lnTo>
                    <a:pt x="835190" y="23924"/>
                  </a:lnTo>
                  <a:lnTo>
                    <a:pt x="1043987" y="35886"/>
                  </a:lnTo>
                  <a:lnTo>
                    <a:pt x="1252785" y="23924"/>
                  </a:lnTo>
                  <a:lnTo>
                    <a:pt x="1461582" y="23924"/>
                  </a:lnTo>
                </a:path>
              </a:pathLst>
            </a:custGeom>
            <a:ln w="35231" cap="flat">
              <a:solidFill>
                <a:srgbClr val="1CABE2">
                  <a:alpha val="100000"/>
                </a:srgbClr>
              </a:solidFill>
              <a:prstDash val="solid"/>
              <a:round/>
            </a:ln>
          </p:spPr>
          <p:txBody>
            <a:bodyPr/>
            <a:lstStyle/>
            <a:p/>
          </p:txBody>
        </p:sp>
        <p:sp>
          <p:nvSpPr>
            <p:cNvPr id="477" name="tx477"/>
            <p:cNvSpPr/>
            <p:nvPr/>
          </p:nvSpPr>
          <p:spPr>
            <a:xfrm>
              <a:off x="5802160"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78" name="tx478"/>
            <p:cNvSpPr/>
            <p:nvPr/>
          </p:nvSpPr>
          <p:spPr>
            <a:xfrm>
              <a:off x="6010957" y="52370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88</a:t>
              </a:r>
            </a:p>
          </p:txBody>
        </p:sp>
        <p:sp>
          <p:nvSpPr>
            <p:cNvPr id="479" name="tx479"/>
            <p:cNvSpPr/>
            <p:nvPr/>
          </p:nvSpPr>
          <p:spPr>
            <a:xfrm>
              <a:off x="6219755" y="524897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480" name="tx480"/>
            <p:cNvSpPr/>
            <p:nvPr/>
          </p:nvSpPr>
          <p:spPr>
            <a:xfrm>
              <a:off x="6428552"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1" name="tx481"/>
            <p:cNvSpPr/>
            <p:nvPr/>
          </p:nvSpPr>
          <p:spPr>
            <a:xfrm>
              <a:off x="6637350"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2" name="tx482"/>
            <p:cNvSpPr/>
            <p:nvPr/>
          </p:nvSpPr>
          <p:spPr>
            <a:xfrm>
              <a:off x="6846147" y="52728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483" name="tx483"/>
            <p:cNvSpPr/>
            <p:nvPr/>
          </p:nvSpPr>
          <p:spPr>
            <a:xfrm>
              <a:off x="7054945"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4" name="tx484"/>
            <p:cNvSpPr/>
            <p:nvPr/>
          </p:nvSpPr>
          <p:spPr>
            <a:xfrm>
              <a:off x="7263742" y="52609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485" name="rc485"/>
            <p:cNvSpPr/>
            <p:nvPr/>
          </p:nvSpPr>
          <p:spPr>
            <a:xfrm>
              <a:off x="7466670" y="1074032"/>
              <a:ext cx="1607740" cy="1000048"/>
            </a:xfrm>
            <a:prstGeom prst="rect">
              <a:avLst/>
            </a:prstGeom>
            <a:solidFill>
              <a:srgbClr val="EBEBEB">
                <a:alpha val="100000"/>
              </a:srgbClr>
            </a:solidFill>
          </p:spPr>
          <p:txBody>
            <a:bodyPr/>
            <a:lstStyle/>
            <a:p/>
          </p:txBody>
        </p:sp>
        <p:sp>
          <p:nvSpPr>
            <p:cNvPr id="486" name="pl486"/>
            <p:cNvSpPr/>
            <p:nvPr/>
          </p:nvSpPr>
          <p:spPr>
            <a:xfrm>
              <a:off x="7466670" y="186713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7" name="pl487"/>
            <p:cNvSpPr/>
            <p:nvPr/>
          </p:nvSpPr>
          <p:spPr>
            <a:xfrm>
              <a:off x="7466670" y="156807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8" name="pl488"/>
            <p:cNvSpPr/>
            <p:nvPr/>
          </p:nvSpPr>
          <p:spPr>
            <a:xfrm>
              <a:off x="7466670" y="126901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89" name="pl489"/>
            <p:cNvSpPr/>
            <p:nvPr/>
          </p:nvSpPr>
          <p:spPr>
            <a:xfrm>
              <a:off x="7466670" y="111948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490" name="pl490"/>
            <p:cNvSpPr/>
            <p:nvPr/>
          </p:nvSpPr>
          <p:spPr>
            <a:xfrm>
              <a:off x="7466670" y="201666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1" name="pl491"/>
            <p:cNvSpPr/>
            <p:nvPr/>
          </p:nvSpPr>
          <p:spPr>
            <a:xfrm>
              <a:off x="7466670" y="171760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2" name="pl492"/>
            <p:cNvSpPr/>
            <p:nvPr/>
          </p:nvSpPr>
          <p:spPr>
            <a:xfrm>
              <a:off x="7466670" y="141854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493" name="pl493"/>
            <p:cNvSpPr/>
            <p:nvPr/>
          </p:nvSpPr>
          <p:spPr>
            <a:xfrm>
              <a:off x="753974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774854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5" name="pl495"/>
            <p:cNvSpPr/>
            <p:nvPr/>
          </p:nvSpPr>
          <p:spPr>
            <a:xfrm>
              <a:off x="795734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6" name="pl496"/>
            <p:cNvSpPr/>
            <p:nvPr/>
          </p:nvSpPr>
          <p:spPr>
            <a:xfrm>
              <a:off x="816614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7" name="pl497"/>
            <p:cNvSpPr/>
            <p:nvPr/>
          </p:nvSpPr>
          <p:spPr>
            <a:xfrm>
              <a:off x="8374939"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8" name="pl498"/>
            <p:cNvSpPr/>
            <p:nvPr/>
          </p:nvSpPr>
          <p:spPr>
            <a:xfrm>
              <a:off x="8583736"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499" name="pl499"/>
            <p:cNvSpPr/>
            <p:nvPr/>
          </p:nvSpPr>
          <p:spPr>
            <a:xfrm>
              <a:off x="8792534"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0" name="pl500"/>
            <p:cNvSpPr/>
            <p:nvPr/>
          </p:nvSpPr>
          <p:spPr>
            <a:xfrm>
              <a:off x="9001331" y="107403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01" name="pl501"/>
            <p:cNvSpPr/>
            <p:nvPr/>
          </p:nvSpPr>
          <p:spPr>
            <a:xfrm>
              <a:off x="753974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502" name="pl502"/>
            <p:cNvSpPr/>
            <p:nvPr/>
          </p:nvSpPr>
          <p:spPr>
            <a:xfrm>
              <a:off x="7539749" y="1514245"/>
              <a:ext cx="1461582" cy="131585"/>
            </a:xfrm>
            <a:custGeom>
              <a:avLst/>
              <a:pathLst>
                <a:path w="1461582" h="131585">
                  <a:moveTo>
                    <a:pt x="0" y="0"/>
                  </a:moveTo>
                  <a:lnTo>
                    <a:pt x="208797" y="11962"/>
                  </a:lnTo>
                  <a:lnTo>
                    <a:pt x="417595" y="11962"/>
                  </a:lnTo>
                  <a:lnTo>
                    <a:pt x="626392" y="23924"/>
                  </a:lnTo>
                  <a:lnTo>
                    <a:pt x="835190" y="59811"/>
                  </a:lnTo>
                  <a:lnTo>
                    <a:pt x="1043987" y="95698"/>
                  </a:lnTo>
                  <a:lnTo>
                    <a:pt x="1252785" y="131585"/>
                  </a:lnTo>
                  <a:lnTo>
                    <a:pt x="1461582" y="83736"/>
                  </a:lnTo>
                </a:path>
              </a:pathLst>
            </a:custGeom>
            <a:ln w="40651" cap="flat">
              <a:solidFill>
                <a:srgbClr val="BEBEBE">
                  <a:alpha val="69803"/>
                </a:srgbClr>
              </a:solidFill>
              <a:prstDash val="solid"/>
              <a:round/>
            </a:ln>
          </p:spPr>
          <p:txBody>
            <a:bodyPr/>
            <a:lstStyle/>
            <a:p/>
          </p:txBody>
        </p:sp>
        <p:sp>
          <p:nvSpPr>
            <p:cNvPr id="503" name="pl503"/>
            <p:cNvSpPr/>
            <p:nvPr/>
          </p:nvSpPr>
          <p:spPr>
            <a:xfrm>
              <a:off x="7539749" y="1514245"/>
              <a:ext cx="1461582" cy="131585"/>
            </a:xfrm>
            <a:custGeom>
              <a:avLst/>
              <a:pathLst>
                <a:path w="1461582" h="131585">
                  <a:moveTo>
                    <a:pt x="0" y="0"/>
                  </a:moveTo>
                  <a:lnTo>
                    <a:pt x="208797" y="11962"/>
                  </a:lnTo>
                  <a:lnTo>
                    <a:pt x="417595" y="11962"/>
                  </a:lnTo>
                  <a:lnTo>
                    <a:pt x="626392" y="23924"/>
                  </a:lnTo>
                  <a:lnTo>
                    <a:pt x="835190" y="59811"/>
                  </a:lnTo>
                  <a:lnTo>
                    <a:pt x="1043987" y="95698"/>
                  </a:lnTo>
                  <a:lnTo>
                    <a:pt x="1252785" y="131585"/>
                  </a:lnTo>
                  <a:lnTo>
                    <a:pt x="1461582" y="83736"/>
                  </a:lnTo>
                </a:path>
              </a:pathLst>
            </a:custGeom>
            <a:ln w="35231" cap="flat">
              <a:solidFill>
                <a:srgbClr val="BEBEBE">
                  <a:alpha val="69803"/>
                </a:srgbClr>
              </a:solidFill>
              <a:prstDash val="solid"/>
              <a:round/>
            </a:ln>
          </p:spPr>
          <p:txBody>
            <a:bodyPr/>
            <a:lstStyle/>
            <a:p/>
          </p:txBody>
        </p:sp>
        <p:sp>
          <p:nvSpPr>
            <p:cNvPr id="504" name="pl504"/>
            <p:cNvSpPr/>
            <p:nvPr/>
          </p:nvSpPr>
          <p:spPr>
            <a:xfrm>
              <a:off x="7539749" y="149032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505" name="pl505"/>
            <p:cNvSpPr/>
            <p:nvPr/>
          </p:nvSpPr>
          <p:spPr>
            <a:xfrm>
              <a:off x="7539749" y="1514245"/>
              <a:ext cx="1461582" cy="131585"/>
            </a:xfrm>
            <a:custGeom>
              <a:avLst/>
              <a:pathLst>
                <a:path w="1461582" h="131585">
                  <a:moveTo>
                    <a:pt x="0" y="0"/>
                  </a:moveTo>
                  <a:lnTo>
                    <a:pt x="208797" y="11962"/>
                  </a:lnTo>
                  <a:lnTo>
                    <a:pt x="417595" y="11962"/>
                  </a:lnTo>
                  <a:lnTo>
                    <a:pt x="626392" y="23924"/>
                  </a:lnTo>
                  <a:lnTo>
                    <a:pt x="835190" y="59811"/>
                  </a:lnTo>
                  <a:lnTo>
                    <a:pt x="1043987" y="95698"/>
                  </a:lnTo>
                  <a:lnTo>
                    <a:pt x="1252785" y="131585"/>
                  </a:lnTo>
                  <a:lnTo>
                    <a:pt x="1461582" y="83736"/>
                  </a:lnTo>
                </a:path>
              </a:pathLst>
            </a:custGeom>
            <a:ln w="40651" cap="flat">
              <a:solidFill>
                <a:srgbClr val="000000">
                  <a:alpha val="100000"/>
                </a:srgbClr>
              </a:solidFill>
              <a:prstDash val="solid"/>
              <a:round/>
            </a:ln>
          </p:spPr>
          <p:txBody>
            <a:bodyPr/>
            <a:lstStyle/>
            <a:p/>
          </p:txBody>
        </p:sp>
        <p:sp>
          <p:nvSpPr>
            <p:cNvPr id="506" name="pl506"/>
            <p:cNvSpPr/>
            <p:nvPr/>
          </p:nvSpPr>
          <p:spPr>
            <a:xfrm>
              <a:off x="7539749" y="1514245"/>
              <a:ext cx="1461582" cy="131585"/>
            </a:xfrm>
            <a:custGeom>
              <a:avLst/>
              <a:pathLst>
                <a:path w="1461582" h="131585">
                  <a:moveTo>
                    <a:pt x="0" y="0"/>
                  </a:moveTo>
                  <a:lnTo>
                    <a:pt x="208797" y="11962"/>
                  </a:lnTo>
                  <a:lnTo>
                    <a:pt x="417595" y="11962"/>
                  </a:lnTo>
                  <a:lnTo>
                    <a:pt x="626392" y="23924"/>
                  </a:lnTo>
                  <a:lnTo>
                    <a:pt x="835190" y="59811"/>
                  </a:lnTo>
                  <a:lnTo>
                    <a:pt x="1043987" y="95698"/>
                  </a:lnTo>
                  <a:lnTo>
                    <a:pt x="1252785" y="131585"/>
                  </a:lnTo>
                  <a:lnTo>
                    <a:pt x="1461582" y="83736"/>
                  </a:lnTo>
                </a:path>
              </a:pathLst>
            </a:custGeom>
            <a:ln w="35231" cap="flat">
              <a:solidFill>
                <a:srgbClr val="1CABE2">
                  <a:alpha val="100000"/>
                </a:srgbClr>
              </a:solidFill>
              <a:prstDash val="solid"/>
              <a:round/>
            </a:ln>
          </p:spPr>
          <p:txBody>
            <a:bodyPr/>
            <a:lstStyle/>
            <a:p/>
          </p:txBody>
        </p:sp>
        <p:sp>
          <p:nvSpPr>
            <p:cNvPr id="507" name="tx507"/>
            <p:cNvSpPr/>
            <p:nvPr/>
          </p:nvSpPr>
          <p:spPr>
            <a:xfrm>
              <a:off x="7479490" y="13356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508" name="tx508"/>
            <p:cNvSpPr/>
            <p:nvPr/>
          </p:nvSpPr>
          <p:spPr>
            <a:xfrm>
              <a:off x="7688287" y="134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09" name="tx509"/>
            <p:cNvSpPr/>
            <p:nvPr/>
          </p:nvSpPr>
          <p:spPr>
            <a:xfrm>
              <a:off x="7897085" y="134765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10" name="tx510"/>
            <p:cNvSpPr/>
            <p:nvPr/>
          </p:nvSpPr>
          <p:spPr>
            <a:xfrm>
              <a:off x="8105882" y="13596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511" name="tx511"/>
            <p:cNvSpPr/>
            <p:nvPr/>
          </p:nvSpPr>
          <p:spPr>
            <a:xfrm>
              <a:off x="8314680" y="13955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87</a:t>
              </a:r>
            </a:p>
          </p:txBody>
        </p:sp>
        <p:sp>
          <p:nvSpPr>
            <p:cNvPr id="512" name="tx512"/>
            <p:cNvSpPr/>
            <p:nvPr/>
          </p:nvSpPr>
          <p:spPr>
            <a:xfrm>
              <a:off x="8523477" y="1431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13" name="tx513"/>
            <p:cNvSpPr/>
            <p:nvPr/>
          </p:nvSpPr>
          <p:spPr>
            <a:xfrm>
              <a:off x="8732275" y="1467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14" name="tx514"/>
            <p:cNvSpPr/>
            <p:nvPr/>
          </p:nvSpPr>
          <p:spPr>
            <a:xfrm>
              <a:off x="8941072" y="141942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85</a:t>
              </a:r>
            </a:p>
          </p:txBody>
        </p:sp>
        <p:sp>
          <p:nvSpPr>
            <p:cNvPr id="515" name="rc515"/>
            <p:cNvSpPr/>
            <p:nvPr/>
          </p:nvSpPr>
          <p:spPr>
            <a:xfrm>
              <a:off x="7466670" y="2358522"/>
              <a:ext cx="1607740" cy="1000048"/>
            </a:xfrm>
            <a:prstGeom prst="rect">
              <a:avLst/>
            </a:prstGeom>
            <a:solidFill>
              <a:srgbClr val="EBEBEB">
                <a:alpha val="100000"/>
              </a:srgbClr>
            </a:solidFill>
          </p:spPr>
          <p:txBody>
            <a:bodyPr/>
            <a:lstStyle/>
            <a:p/>
          </p:txBody>
        </p:sp>
        <p:sp>
          <p:nvSpPr>
            <p:cNvPr id="516" name="pl516"/>
            <p:cNvSpPr/>
            <p:nvPr/>
          </p:nvSpPr>
          <p:spPr>
            <a:xfrm>
              <a:off x="7466670" y="315162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7" name="pl517"/>
            <p:cNvSpPr/>
            <p:nvPr/>
          </p:nvSpPr>
          <p:spPr>
            <a:xfrm>
              <a:off x="7466670" y="285256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8" name="pl518"/>
            <p:cNvSpPr/>
            <p:nvPr/>
          </p:nvSpPr>
          <p:spPr>
            <a:xfrm>
              <a:off x="7466670" y="255350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19" name="pl519"/>
            <p:cNvSpPr/>
            <p:nvPr/>
          </p:nvSpPr>
          <p:spPr>
            <a:xfrm>
              <a:off x="7466670" y="240397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20" name="pl520"/>
            <p:cNvSpPr/>
            <p:nvPr/>
          </p:nvSpPr>
          <p:spPr>
            <a:xfrm>
              <a:off x="7466670" y="330115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1" name="pl521"/>
            <p:cNvSpPr/>
            <p:nvPr/>
          </p:nvSpPr>
          <p:spPr>
            <a:xfrm>
              <a:off x="7466670" y="300209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2" name="pl522"/>
            <p:cNvSpPr/>
            <p:nvPr/>
          </p:nvSpPr>
          <p:spPr>
            <a:xfrm>
              <a:off x="7466670" y="270303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23" name="pl523"/>
            <p:cNvSpPr/>
            <p:nvPr/>
          </p:nvSpPr>
          <p:spPr>
            <a:xfrm>
              <a:off x="753974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4" name="pl524"/>
            <p:cNvSpPr/>
            <p:nvPr/>
          </p:nvSpPr>
          <p:spPr>
            <a:xfrm>
              <a:off x="774854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5" name="pl525"/>
            <p:cNvSpPr/>
            <p:nvPr/>
          </p:nvSpPr>
          <p:spPr>
            <a:xfrm>
              <a:off x="795734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6" name="pl526"/>
            <p:cNvSpPr/>
            <p:nvPr/>
          </p:nvSpPr>
          <p:spPr>
            <a:xfrm>
              <a:off x="816614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7" name="pl527"/>
            <p:cNvSpPr/>
            <p:nvPr/>
          </p:nvSpPr>
          <p:spPr>
            <a:xfrm>
              <a:off x="8374939"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8" name="pl528"/>
            <p:cNvSpPr/>
            <p:nvPr/>
          </p:nvSpPr>
          <p:spPr>
            <a:xfrm>
              <a:off x="8583736"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29" name="pl529"/>
            <p:cNvSpPr/>
            <p:nvPr/>
          </p:nvSpPr>
          <p:spPr>
            <a:xfrm>
              <a:off x="8792534"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0" name="pl530"/>
            <p:cNvSpPr/>
            <p:nvPr/>
          </p:nvSpPr>
          <p:spPr>
            <a:xfrm>
              <a:off x="9001331" y="235852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31" name="pl531"/>
            <p:cNvSpPr/>
            <p:nvPr/>
          </p:nvSpPr>
          <p:spPr>
            <a:xfrm>
              <a:off x="753974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532" name="pl532"/>
            <p:cNvSpPr/>
            <p:nvPr/>
          </p:nvSpPr>
          <p:spPr>
            <a:xfrm>
              <a:off x="7539749" y="295424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40651" cap="flat">
              <a:solidFill>
                <a:srgbClr val="BEBEBE">
                  <a:alpha val="69803"/>
                </a:srgbClr>
              </a:solidFill>
              <a:prstDash val="solid"/>
              <a:round/>
            </a:ln>
          </p:spPr>
          <p:txBody>
            <a:bodyPr/>
            <a:lstStyle/>
            <a:p/>
          </p:txBody>
        </p:sp>
        <p:sp>
          <p:nvSpPr>
            <p:cNvPr id="533" name="pl533"/>
            <p:cNvSpPr/>
            <p:nvPr/>
          </p:nvSpPr>
          <p:spPr>
            <a:xfrm>
              <a:off x="7539749" y="295424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35231" cap="flat">
              <a:solidFill>
                <a:srgbClr val="BEBEBE">
                  <a:alpha val="69803"/>
                </a:srgbClr>
              </a:solidFill>
              <a:prstDash val="solid"/>
              <a:round/>
            </a:ln>
          </p:spPr>
          <p:txBody>
            <a:bodyPr/>
            <a:lstStyle/>
            <a:p/>
          </p:txBody>
        </p:sp>
        <p:sp>
          <p:nvSpPr>
            <p:cNvPr id="534" name="pl534"/>
            <p:cNvSpPr/>
            <p:nvPr/>
          </p:nvSpPr>
          <p:spPr>
            <a:xfrm>
              <a:off x="7539749" y="277481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535" name="pl535"/>
            <p:cNvSpPr/>
            <p:nvPr/>
          </p:nvSpPr>
          <p:spPr>
            <a:xfrm>
              <a:off x="7539749" y="295424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40651" cap="flat">
              <a:solidFill>
                <a:srgbClr val="000000">
                  <a:alpha val="100000"/>
                </a:srgbClr>
              </a:solidFill>
              <a:prstDash val="solid"/>
              <a:round/>
            </a:ln>
          </p:spPr>
          <p:txBody>
            <a:bodyPr/>
            <a:lstStyle/>
            <a:p/>
          </p:txBody>
        </p:sp>
        <p:sp>
          <p:nvSpPr>
            <p:cNvPr id="536" name="pl536"/>
            <p:cNvSpPr/>
            <p:nvPr/>
          </p:nvSpPr>
          <p:spPr>
            <a:xfrm>
              <a:off x="7539749" y="2954244"/>
              <a:ext cx="1461582" cy="299057"/>
            </a:xfrm>
            <a:custGeom>
              <a:avLst/>
              <a:pathLst>
                <a:path w="1461582" h="299057">
                  <a:moveTo>
                    <a:pt x="0" y="0"/>
                  </a:moveTo>
                  <a:lnTo>
                    <a:pt x="208797" y="71773"/>
                  </a:lnTo>
                  <a:lnTo>
                    <a:pt x="417595" y="227283"/>
                  </a:lnTo>
                  <a:lnTo>
                    <a:pt x="626392" y="215321"/>
                  </a:lnTo>
                  <a:lnTo>
                    <a:pt x="835190" y="215321"/>
                  </a:lnTo>
                  <a:lnTo>
                    <a:pt x="1043987" y="287095"/>
                  </a:lnTo>
                  <a:lnTo>
                    <a:pt x="1252785" y="299057"/>
                  </a:lnTo>
                  <a:lnTo>
                    <a:pt x="1461582" y="299057"/>
                  </a:lnTo>
                </a:path>
              </a:pathLst>
            </a:custGeom>
            <a:ln w="35231" cap="flat">
              <a:solidFill>
                <a:srgbClr val="1CABE2">
                  <a:alpha val="100000"/>
                </a:srgbClr>
              </a:solidFill>
              <a:prstDash val="solid"/>
              <a:round/>
            </a:ln>
          </p:spPr>
          <p:txBody>
            <a:bodyPr/>
            <a:lstStyle/>
            <a:p/>
          </p:txBody>
        </p:sp>
        <p:sp>
          <p:nvSpPr>
            <p:cNvPr id="537" name="tx537"/>
            <p:cNvSpPr/>
            <p:nvPr/>
          </p:nvSpPr>
          <p:spPr>
            <a:xfrm>
              <a:off x="7479490" y="27756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38" name="tx538"/>
            <p:cNvSpPr/>
            <p:nvPr/>
          </p:nvSpPr>
          <p:spPr>
            <a:xfrm>
              <a:off x="7688287" y="284746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73</a:t>
              </a:r>
            </a:p>
          </p:txBody>
        </p:sp>
        <p:sp>
          <p:nvSpPr>
            <p:cNvPr id="539" name="tx539"/>
            <p:cNvSpPr/>
            <p:nvPr/>
          </p:nvSpPr>
          <p:spPr>
            <a:xfrm>
              <a:off x="7897085" y="3002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60</a:t>
              </a:r>
            </a:p>
          </p:txBody>
        </p:sp>
        <p:sp>
          <p:nvSpPr>
            <p:cNvPr id="540" name="tx540"/>
            <p:cNvSpPr/>
            <p:nvPr/>
          </p:nvSpPr>
          <p:spPr>
            <a:xfrm>
              <a:off x="8105882" y="299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541" name="tx541"/>
            <p:cNvSpPr/>
            <p:nvPr/>
          </p:nvSpPr>
          <p:spPr>
            <a:xfrm>
              <a:off x="8314680" y="299101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542" name="tx542"/>
            <p:cNvSpPr/>
            <p:nvPr/>
          </p:nvSpPr>
          <p:spPr>
            <a:xfrm>
              <a:off x="8523477" y="30627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543" name="tx543"/>
            <p:cNvSpPr/>
            <p:nvPr/>
          </p:nvSpPr>
          <p:spPr>
            <a:xfrm>
              <a:off x="8732275" y="30747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544" name="tx544"/>
            <p:cNvSpPr/>
            <p:nvPr/>
          </p:nvSpPr>
          <p:spPr>
            <a:xfrm>
              <a:off x="8941072" y="30747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54</a:t>
              </a:r>
            </a:p>
          </p:txBody>
        </p:sp>
        <p:sp>
          <p:nvSpPr>
            <p:cNvPr id="545" name="rc545"/>
            <p:cNvSpPr/>
            <p:nvPr/>
          </p:nvSpPr>
          <p:spPr>
            <a:xfrm>
              <a:off x="7466670" y="3643012"/>
              <a:ext cx="1607740" cy="1000048"/>
            </a:xfrm>
            <a:prstGeom prst="rect">
              <a:avLst/>
            </a:prstGeom>
            <a:solidFill>
              <a:srgbClr val="EBEBEB">
                <a:alpha val="100000"/>
              </a:srgbClr>
            </a:solidFill>
          </p:spPr>
          <p:txBody>
            <a:bodyPr/>
            <a:lstStyle/>
            <a:p/>
          </p:txBody>
        </p:sp>
        <p:sp>
          <p:nvSpPr>
            <p:cNvPr id="546" name="pl546"/>
            <p:cNvSpPr/>
            <p:nvPr/>
          </p:nvSpPr>
          <p:spPr>
            <a:xfrm>
              <a:off x="7466670" y="443611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7" name="pl547"/>
            <p:cNvSpPr/>
            <p:nvPr/>
          </p:nvSpPr>
          <p:spPr>
            <a:xfrm>
              <a:off x="7466670" y="413705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8" name="pl548"/>
            <p:cNvSpPr/>
            <p:nvPr/>
          </p:nvSpPr>
          <p:spPr>
            <a:xfrm>
              <a:off x="7466670" y="383799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49" name="pl549"/>
            <p:cNvSpPr/>
            <p:nvPr/>
          </p:nvSpPr>
          <p:spPr>
            <a:xfrm>
              <a:off x="7466670" y="3688469"/>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50" name="pl550"/>
            <p:cNvSpPr/>
            <p:nvPr/>
          </p:nvSpPr>
          <p:spPr>
            <a:xfrm>
              <a:off x="7466670" y="458564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1" name="pl551"/>
            <p:cNvSpPr/>
            <p:nvPr/>
          </p:nvSpPr>
          <p:spPr>
            <a:xfrm>
              <a:off x="7466670" y="4286584"/>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2" name="pl552"/>
            <p:cNvSpPr/>
            <p:nvPr/>
          </p:nvSpPr>
          <p:spPr>
            <a:xfrm>
              <a:off x="7466670" y="398752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53" name="pl553"/>
            <p:cNvSpPr/>
            <p:nvPr/>
          </p:nvSpPr>
          <p:spPr>
            <a:xfrm>
              <a:off x="753974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4" name="pl554"/>
            <p:cNvSpPr/>
            <p:nvPr/>
          </p:nvSpPr>
          <p:spPr>
            <a:xfrm>
              <a:off x="774854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5" name="pl555"/>
            <p:cNvSpPr/>
            <p:nvPr/>
          </p:nvSpPr>
          <p:spPr>
            <a:xfrm>
              <a:off x="795734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6" name="pl556"/>
            <p:cNvSpPr/>
            <p:nvPr/>
          </p:nvSpPr>
          <p:spPr>
            <a:xfrm>
              <a:off x="816614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7" name="pl557"/>
            <p:cNvSpPr/>
            <p:nvPr/>
          </p:nvSpPr>
          <p:spPr>
            <a:xfrm>
              <a:off x="8374939"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8" name="pl558"/>
            <p:cNvSpPr/>
            <p:nvPr/>
          </p:nvSpPr>
          <p:spPr>
            <a:xfrm>
              <a:off x="8583736"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59" name="pl559"/>
            <p:cNvSpPr/>
            <p:nvPr/>
          </p:nvSpPr>
          <p:spPr>
            <a:xfrm>
              <a:off x="8792534"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0" name="pl560"/>
            <p:cNvSpPr/>
            <p:nvPr/>
          </p:nvSpPr>
          <p:spPr>
            <a:xfrm>
              <a:off x="9001331" y="364301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61" name="pl561"/>
            <p:cNvSpPr/>
            <p:nvPr/>
          </p:nvSpPr>
          <p:spPr>
            <a:xfrm>
              <a:off x="753974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562" name="pl562"/>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40651" cap="flat">
              <a:solidFill>
                <a:srgbClr val="BEBEBE">
                  <a:alpha val="69803"/>
                </a:srgbClr>
              </a:solidFill>
              <a:prstDash val="solid"/>
              <a:round/>
            </a:ln>
          </p:spPr>
          <p:txBody>
            <a:bodyPr/>
            <a:lstStyle/>
            <a:p/>
          </p:txBody>
        </p:sp>
        <p:sp>
          <p:nvSpPr>
            <p:cNvPr id="563" name="pl563"/>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35231" cap="flat">
              <a:solidFill>
                <a:srgbClr val="BEBEBE">
                  <a:alpha val="69803"/>
                </a:srgbClr>
              </a:solidFill>
              <a:prstDash val="solid"/>
              <a:round/>
            </a:ln>
          </p:spPr>
          <p:txBody>
            <a:bodyPr/>
            <a:lstStyle/>
            <a:p/>
          </p:txBody>
        </p:sp>
        <p:sp>
          <p:nvSpPr>
            <p:cNvPr id="564" name="pl564"/>
            <p:cNvSpPr/>
            <p:nvPr/>
          </p:nvSpPr>
          <p:spPr>
            <a:xfrm>
              <a:off x="7539749" y="405930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565" name="pl565"/>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40651" cap="flat">
              <a:solidFill>
                <a:srgbClr val="000000">
                  <a:alpha val="100000"/>
                </a:srgbClr>
              </a:solidFill>
              <a:prstDash val="solid"/>
              <a:round/>
            </a:ln>
          </p:spPr>
          <p:txBody>
            <a:bodyPr/>
            <a:lstStyle/>
            <a:p/>
          </p:txBody>
        </p:sp>
        <p:sp>
          <p:nvSpPr>
            <p:cNvPr id="566" name="pl566"/>
            <p:cNvSpPr/>
            <p:nvPr/>
          </p:nvSpPr>
          <p:spPr>
            <a:xfrm>
              <a:off x="7539749" y="4071262"/>
              <a:ext cx="1461582" cy="167472"/>
            </a:xfrm>
            <a:custGeom>
              <a:avLst/>
              <a:pathLst>
                <a:path w="1461582" h="167472">
                  <a:moveTo>
                    <a:pt x="0" y="0"/>
                  </a:moveTo>
                  <a:lnTo>
                    <a:pt x="208797" y="23924"/>
                  </a:lnTo>
                  <a:lnTo>
                    <a:pt x="417595" y="107660"/>
                  </a:lnTo>
                  <a:lnTo>
                    <a:pt x="626392" y="143547"/>
                  </a:lnTo>
                  <a:lnTo>
                    <a:pt x="835190" y="107660"/>
                  </a:lnTo>
                  <a:lnTo>
                    <a:pt x="1043987" y="83736"/>
                  </a:lnTo>
                  <a:lnTo>
                    <a:pt x="1252785" y="47849"/>
                  </a:lnTo>
                  <a:lnTo>
                    <a:pt x="1461582" y="167472"/>
                  </a:lnTo>
                </a:path>
              </a:pathLst>
            </a:custGeom>
            <a:ln w="35231" cap="flat">
              <a:solidFill>
                <a:srgbClr val="1CABE2">
                  <a:alpha val="100000"/>
                </a:srgbClr>
              </a:solidFill>
              <a:prstDash val="solid"/>
              <a:round/>
            </a:ln>
          </p:spPr>
          <p:txBody>
            <a:bodyPr/>
            <a:lstStyle/>
            <a:p/>
          </p:txBody>
        </p:sp>
        <p:sp>
          <p:nvSpPr>
            <p:cNvPr id="567" name="tx567"/>
            <p:cNvSpPr/>
            <p:nvPr/>
          </p:nvSpPr>
          <p:spPr>
            <a:xfrm>
              <a:off x="7479490" y="389270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68" name="tx568"/>
            <p:cNvSpPr/>
            <p:nvPr/>
          </p:nvSpPr>
          <p:spPr>
            <a:xfrm>
              <a:off x="7688287" y="39166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569" name="tx569"/>
            <p:cNvSpPr/>
            <p:nvPr/>
          </p:nvSpPr>
          <p:spPr>
            <a:xfrm>
              <a:off x="7897085"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0" name="tx570"/>
            <p:cNvSpPr/>
            <p:nvPr/>
          </p:nvSpPr>
          <p:spPr>
            <a:xfrm>
              <a:off x="8105882" y="40362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571" name="tx571"/>
            <p:cNvSpPr/>
            <p:nvPr/>
          </p:nvSpPr>
          <p:spPr>
            <a:xfrm>
              <a:off x="8314680" y="400036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84</a:t>
              </a:r>
            </a:p>
          </p:txBody>
        </p:sp>
        <p:sp>
          <p:nvSpPr>
            <p:cNvPr id="572" name="tx572"/>
            <p:cNvSpPr/>
            <p:nvPr/>
          </p:nvSpPr>
          <p:spPr>
            <a:xfrm>
              <a:off x="8523477" y="39764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573" name="tx573"/>
            <p:cNvSpPr/>
            <p:nvPr/>
          </p:nvSpPr>
          <p:spPr>
            <a:xfrm>
              <a:off x="8732275" y="394055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574" name="tx574"/>
            <p:cNvSpPr/>
            <p:nvPr/>
          </p:nvSpPr>
          <p:spPr>
            <a:xfrm>
              <a:off x="8941072" y="406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79</a:t>
              </a:r>
            </a:p>
          </p:txBody>
        </p:sp>
        <p:sp>
          <p:nvSpPr>
            <p:cNvPr id="575" name="rc575"/>
            <p:cNvSpPr/>
            <p:nvPr/>
          </p:nvSpPr>
          <p:spPr>
            <a:xfrm>
              <a:off x="7466670" y="4927502"/>
              <a:ext cx="1607740" cy="1000048"/>
            </a:xfrm>
            <a:prstGeom prst="rect">
              <a:avLst/>
            </a:prstGeom>
            <a:solidFill>
              <a:srgbClr val="EBEBEB">
                <a:alpha val="100000"/>
              </a:srgbClr>
            </a:solidFill>
          </p:spPr>
          <p:txBody>
            <a:bodyPr/>
            <a:lstStyle/>
            <a:p/>
          </p:txBody>
        </p:sp>
        <p:sp>
          <p:nvSpPr>
            <p:cNvPr id="576" name="pl576"/>
            <p:cNvSpPr/>
            <p:nvPr/>
          </p:nvSpPr>
          <p:spPr>
            <a:xfrm>
              <a:off x="7466670" y="5720602"/>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7" name="pl577"/>
            <p:cNvSpPr/>
            <p:nvPr/>
          </p:nvSpPr>
          <p:spPr>
            <a:xfrm>
              <a:off x="7466670" y="5421545"/>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8" name="pl578"/>
            <p:cNvSpPr/>
            <p:nvPr/>
          </p:nvSpPr>
          <p:spPr>
            <a:xfrm>
              <a:off x="7466670" y="5122487"/>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79" name="pl579"/>
            <p:cNvSpPr/>
            <p:nvPr/>
          </p:nvSpPr>
          <p:spPr>
            <a:xfrm>
              <a:off x="7466670" y="4972958"/>
              <a:ext cx="1607740" cy="0"/>
            </a:xfrm>
            <a:custGeom>
              <a:avLst/>
              <a:pathLst>
                <a:path w="1607740" h="0">
                  <a:moveTo>
                    <a:pt x="0" y="0"/>
                  </a:moveTo>
                  <a:lnTo>
                    <a:pt x="1607740" y="0"/>
                  </a:lnTo>
                  <a:lnTo>
                    <a:pt x="1607740" y="0"/>
                  </a:lnTo>
                </a:path>
              </a:pathLst>
            </a:custGeom>
            <a:ln w="6775" cap="flat">
              <a:solidFill>
                <a:srgbClr val="FFFFFF">
                  <a:alpha val="100000"/>
                </a:srgbClr>
              </a:solidFill>
              <a:prstDash val="solid"/>
              <a:round/>
            </a:ln>
          </p:spPr>
          <p:txBody>
            <a:bodyPr/>
            <a:lstStyle/>
            <a:p/>
          </p:txBody>
        </p:sp>
        <p:sp>
          <p:nvSpPr>
            <p:cNvPr id="580" name="pl580"/>
            <p:cNvSpPr/>
            <p:nvPr/>
          </p:nvSpPr>
          <p:spPr>
            <a:xfrm>
              <a:off x="7466670" y="5870131"/>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1" name="pl581"/>
            <p:cNvSpPr/>
            <p:nvPr/>
          </p:nvSpPr>
          <p:spPr>
            <a:xfrm>
              <a:off x="7466670" y="5571073"/>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2" name="pl582"/>
            <p:cNvSpPr/>
            <p:nvPr/>
          </p:nvSpPr>
          <p:spPr>
            <a:xfrm>
              <a:off x="7466670" y="5272016"/>
              <a:ext cx="1607740" cy="0"/>
            </a:xfrm>
            <a:custGeom>
              <a:avLst/>
              <a:pathLst>
                <a:path w="1607740" h="0">
                  <a:moveTo>
                    <a:pt x="0" y="0"/>
                  </a:moveTo>
                  <a:lnTo>
                    <a:pt x="1607740" y="0"/>
                  </a:lnTo>
                  <a:lnTo>
                    <a:pt x="1607740" y="0"/>
                  </a:lnTo>
                </a:path>
              </a:pathLst>
            </a:custGeom>
            <a:ln w="13550" cap="flat">
              <a:solidFill>
                <a:srgbClr val="FFFFFF">
                  <a:alpha val="100000"/>
                </a:srgbClr>
              </a:solidFill>
              <a:prstDash val="solid"/>
              <a:round/>
            </a:ln>
          </p:spPr>
          <p:txBody>
            <a:bodyPr/>
            <a:lstStyle/>
            <a:p/>
          </p:txBody>
        </p:sp>
        <p:sp>
          <p:nvSpPr>
            <p:cNvPr id="583" name="pl583"/>
            <p:cNvSpPr/>
            <p:nvPr/>
          </p:nvSpPr>
          <p:spPr>
            <a:xfrm>
              <a:off x="753974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774854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795734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6" name="pl586"/>
            <p:cNvSpPr/>
            <p:nvPr/>
          </p:nvSpPr>
          <p:spPr>
            <a:xfrm>
              <a:off x="816614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7" name="pl587"/>
            <p:cNvSpPr/>
            <p:nvPr/>
          </p:nvSpPr>
          <p:spPr>
            <a:xfrm>
              <a:off x="8374939"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8" name="pl588"/>
            <p:cNvSpPr/>
            <p:nvPr/>
          </p:nvSpPr>
          <p:spPr>
            <a:xfrm>
              <a:off x="8583736"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89" name="pl589"/>
            <p:cNvSpPr/>
            <p:nvPr/>
          </p:nvSpPr>
          <p:spPr>
            <a:xfrm>
              <a:off x="8792534"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0" name="pl590"/>
            <p:cNvSpPr/>
            <p:nvPr/>
          </p:nvSpPr>
          <p:spPr>
            <a:xfrm>
              <a:off x="9001331" y="4927502"/>
              <a:ext cx="0" cy="1000048"/>
            </a:xfrm>
            <a:custGeom>
              <a:avLst/>
              <a:pathLst>
                <a:path w="0" h="1000048">
                  <a:moveTo>
                    <a:pt x="0" y="1000048"/>
                  </a:moveTo>
                  <a:lnTo>
                    <a:pt x="0" y="0"/>
                  </a:lnTo>
                  <a:lnTo>
                    <a:pt x="0" y="0"/>
                  </a:lnTo>
                </a:path>
              </a:pathLst>
            </a:custGeom>
            <a:ln w="13550" cap="flat">
              <a:solidFill>
                <a:srgbClr val="FFFFFF">
                  <a:alpha val="100000"/>
                </a:srgbClr>
              </a:solidFill>
              <a:prstDash val="solid"/>
              <a:round/>
            </a:ln>
          </p:spPr>
          <p:txBody>
            <a:bodyPr/>
            <a:lstStyle/>
            <a:p/>
          </p:txBody>
        </p:sp>
        <p:sp>
          <p:nvSpPr>
            <p:cNvPr id="591" name="pl591"/>
            <p:cNvSpPr/>
            <p:nvPr/>
          </p:nvSpPr>
          <p:spPr>
            <a:xfrm>
              <a:off x="753974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BEBEBE">
                  <a:alpha val="69803"/>
                </a:srgbClr>
              </a:solidFill>
              <a:prstDash val="solid"/>
              <a:round/>
            </a:ln>
          </p:spPr>
          <p:txBody>
            <a:bodyPr/>
            <a:lstStyle/>
            <a:p/>
          </p:txBody>
        </p:sp>
        <p:sp>
          <p:nvSpPr>
            <p:cNvPr id="592" name="pl592"/>
            <p:cNvSpPr/>
            <p:nvPr/>
          </p:nvSpPr>
          <p:spPr>
            <a:xfrm>
              <a:off x="7539749" y="5331827"/>
              <a:ext cx="1461582" cy="59811"/>
            </a:xfrm>
            <a:custGeom>
              <a:avLst/>
              <a:pathLst>
                <a:path w="1461582" h="59811">
                  <a:moveTo>
                    <a:pt x="0" y="23924"/>
                  </a:moveTo>
                  <a:lnTo>
                    <a:pt x="208797" y="11962"/>
                  </a:lnTo>
                  <a:lnTo>
                    <a:pt x="417595" y="11962"/>
                  </a:lnTo>
                  <a:lnTo>
                    <a:pt x="626392" y="0"/>
                  </a:lnTo>
                  <a:lnTo>
                    <a:pt x="835190" y="23924"/>
                  </a:lnTo>
                  <a:lnTo>
                    <a:pt x="1043987" y="35886"/>
                  </a:lnTo>
                  <a:lnTo>
                    <a:pt x="1252785" y="47849"/>
                  </a:lnTo>
                  <a:lnTo>
                    <a:pt x="1461582" y="59811"/>
                  </a:lnTo>
                </a:path>
              </a:pathLst>
            </a:custGeom>
            <a:ln w="40651" cap="flat">
              <a:solidFill>
                <a:srgbClr val="BEBEBE">
                  <a:alpha val="69803"/>
                </a:srgbClr>
              </a:solidFill>
              <a:prstDash val="solid"/>
              <a:round/>
            </a:ln>
          </p:spPr>
          <p:txBody>
            <a:bodyPr/>
            <a:lstStyle/>
            <a:p/>
          </p:txBody>
        </p:sp>
        <p:sp>
          <p:nvSpPr>
            <p:cNvPr id="593" name="pl593"/>
            <p:cNvSpPr/>
            <p:nvPr/>
          </p:nvSpPr>
          <p:spPr>
            <a:xfrm>
              <a:off x="7539749" y="5331827"/>
              <a:ext cx="1461582" cy="59811"/>
            </a:xfrm>
            <a:custGeom>
              <a:avLst/>
              <a:pathLst>
                <a:path w="1461582" h="59811">
                  <a:moveTo>
                    <a:pt x="0" y="23924"/>
                  </a:moveTo>
                  <a:lnTo>
                    <a:pt x="208797" y="11962"/>
                  </a:lnTo>
                  <a:lnTo>
                    <a:pt x="417595" y="11962"/>
                  </a:lnTo>
                  <a:lnTo>
                    <a:pt x="626392" y="0"/>
                  </a:lnTo>
                  <a:lnTo>
                    <a:pt x="835190" y="23924"/>
                  </a:lnTo>
                  <a:lnTo>
                    <a:pt x="1043987" y="35886"/>
                  </a:lnTo>
                  <a:lnTo>
                    <a:pt x="1252785" y="47849"/>
                  </a:lnTo>
                  <a:lnTo>
                    <a:pt x="1461582" y="59811"/>
                  </a:lnTo>
                </a:path>
              </a:pathLst>
            </a:custGeom>
            <a:ln w="35231" cap="flat">
              <a:solidFill>
                <a:srgbClr val="BEBEBE">
                  <a:alpha val="69803"/>
                </a:srgbClr>
              </a:solidFill>
              <a:prstDash val="solid"/>
              <a:round/>
            </a:ln>
          </p:spPr>
          <p:txBody>
            <a:bodyPr/>
            <a:lstStyle/>
            <a:p/>
          </p:txBody>
        </p:sp>
        <p:sp>
          <p:nvSpPr>
            <p:cNvPr id="594" name="pl594"/>
            <p:cNvSpPr/>
            <p:nvPr/>
          </p:nvSpPr>
          <p:spPr>
            <a:xfrm>
              <a:off x="7539749" y="5343790"/>
              <a:ext cx="1461582" cy="35886"/>
            </a:xfrm>
            <a:custGeom>
              <a:avLst/>
              <a:pathLst>
                <a:path w="1461582" h="35886">
                  <a:moveTo>
                    <a:pt x="0" y="11962"/>
                  </a:moveTo>
                  <a:lnTo>
                    <a:pt x="208797" y="0"/>
                  </a:lnTo>
                  <a:lnTo>
                    <a:pt x="417595" y="23924"/>
                  </a:lnTo>
                  <a:lnTo>
                    <a:pt x="626392" y="23924"/>
                  </a:lnTo>
                  <a:lnTo>
                    <a:pt x="835190" y="23924"/>
                  </a:lnTo>
                  <a:lnTo>
                    <a:pt x="1043987" y="23924"/>
                  </a:lnTo>
                  <a:lnTo>
                    <a:pt x="1252785" y="35886"/>
                  </a:lnTo>
                  <a:lnTo>
                    <a:pt x="1461582" y="35886"/>
                  </a:lnTo>
                </a:path>
              </a:pathLst>
            </a:custGeom>
            <a:ln w="20325" cap="flat">
              <a:solidFill>
                <a:srgbClr val="6B6B6B">
                  <a:alpha val="100000"/>
                </a:srgbClr>
              </a:solidFill>
              <a:prstDash val="solid"/>
              <a:round/>
            </a:ln>
          </p:spPr>
          <p:txBody>
            <a:bodyPr/>
            <a:lstStyle/>
            <a:p/>
          </p:txBody>
        </p:sp>
        <p:sp>
          <p:nvSpPr>
            <p:cNvPr id="595" name="pl595"/>
            <p:cNvSpPr/>
            <p:nvPr/>
          </p:nvSpPr>
          <p:spPr>
            <a:xfrm>
              <a:off x="7539749" y="5331827"/>
              <a:ext cx="1461582" cy="59811"/>
            </a:xfrm>
            <a:custGeom>
              <a:avLst/>
              <a:pathLst>
                <a:path w="1461582" h="59811">
                  <a:moveTo>
                    <a:pt x="0" y="23924"/>
                  </a:moveTo>
                  <a:lnTo>
                    <a:pt x="208797" y="11962"/>
                  </a:lnTo>
                  <a:lnTo>
                    <a:pt x="417595" y="11962"/>
                  </a:lnTo>
                  <a:lnTo>
                    <a:pt x="626392" y="0"/>
                  </a:lnTo>
                  <a:lnTo>
                    <a:pt x="835190" y="23924"/>
                  </a:lnTo>
                  <a:lnTo>
                    <a:pt x="1043987" y="35886"/>
                  </a:lnTo>
                  <a:lnTo>
                    <a:pt x="1252785" y="47849"/>
                  </a:lnTo>
                  <a:lnTo>
                    <a:pt x="1461582" y="59811"/>
                  </a:lnTo>
                </a:path>
              </a:pathLst>
            </a:custGeom>
            <a:ln w="40651" cap="flat">
              <a:solidFill>
                <a:srgbClr val="000000">
                  <a:alpha val="100000"/>
                </a:srgbClr>
              </a:solidFill>
              <a:prstDash val="solid"/>
              <a:round/>
            </a:ln>
          </p:spPr>
          <p:txBody>
            <a:bodyPr/>
            <a:lstStyle/>
            <a:p/>
          </p:txBody>
        </p:sp>
        <p:sp>
          <p:nvSpPr>
            <p:cNvPr id="596" name="pl596"/>
            <p:cNvSpPr/>
            <p:nvPr/>
          </p:nvSpPr>
          <p:spPr>
            <a:xfrm>
              <a:off x="7539749" y="5331827"/>
              <a:ext cx="1461582" cy="59811"/>
            </a:xfrm>
            <a:custGeom>
              <a:avLst/>
              <a:pathLst>
                <a:path w="1461582" h="59811">
                  <a:moveTo>
                    <a:pt x="0" y="23924"/>
                  </a:moveTo>
                  <a:lnTo>
                    <a:pt x="208797" y="11962"/>
                  </a:lnTo>
                  <a:lnTo>
                    <a:pt x="417595" y="11962"/>
                  </a:lnTo>
                  <a:lnTo>
                    <a:pt x="626392" y="0"/>
                  </a:lnTo>
                  <a:lnTo>
                    <a:pt x="835190" y="23924"/>
                  </a:lnTo>
                  <a:lnTo>
                    <a:pt x="1043987" y="35886"/>
                  </a:lnTo>
                  <a:lnTo>
                    <a:pt x="1252785" y="47849"/>
                  </a:lnTo>
                  <a:lnTo>
                    <a:pt x="1461582" y="59811"/>
                  </a:lnTo>
                </a:path>
              </a:pathLst>
            </a:custGeom>
            <a:ln w="35231" cap="flat">
              <a:solidFill>
                <a:srgbClr val="1CABE2">
                  <a:alpha val="100000"/>
                </a:srgbClr>
              </a:solidFill>
              <a:prstDash val="solid"/>
              <a:round/>
            </a:ln>
          </p:spPr>
          <p:txBody>
            <a:bodyPr/>
            <a:lstStyle/>
            <a:p/>
          </p:txBody>
        </p:sp>
        <p:sp>
          <p:nvSpPr>
            <p:cNvPr id="597" name="tx597"/>
            <p:cNvSpPr/>
            <p:nvPr/>
          </p:nvSpPr>
          <p:spPr>
            <a:xfrm>
              <a:off x="7479490" y="5177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598" name="tx598"/>
            <p:cNvSpPr/>
            <p:nvPr/>
          </p:nvSpPr>
          <p:spPr>
            <a:xfrm>
              <a:off x="7688287" y="51652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599" name="tx599"/>
            <p:cNvSpPr/>
            <p:nvPr/>
          </p:nvSpPr>
          <p:spPr>
            <a:xfrm>
              <a:off x="7897085" y="516523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600" name="tx600"/>
            <p:cNvSpPr/>
            <p:nvPr/>
          </p:nvSpPr>
          <p:spPr>
            <a:xfrm>
              <a:off x="8105882" y="51532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95</a:t>
              </a:r>
            </a:p>
          </p:txBody>
        </p:sp>
        <p:sp>
          <p:nvSpPr>
            <p:cNvPr id="601" name="tx601"/>
            <p:cNvSpPr/>
            <p:nvPr/>
          </p:nvSpPr>
          <p:spPr>
            <a:xfrm>
              <a:off x="8314680" y="5177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602" name="tx602"/>
            <p:cNvSpPr/>
            <p:nvPr/>
          </p:nvSpPr>
          <p:spPr>
            <a:xfrm>
              <a:off x="8523477" y="518915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603" name="tx603"/>
            <p:cNvSpPr/>
            <p:nvPr/>
          </p:nvSpPr>
          <p:spPr>
            <a:xfrm>
              <a:off x="8732275" y="52011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604" name="tx604"/>
            <p:cNvSpPr/>
            <p:nvPr/>
          </p:nvSpPr>
          <p:spPr>
            <a:xfrm>
              <a:off x="8941072" y="52130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90</a:t>
              </a:r>
            </a:p>
          </p:txBody>
        </p:sp>
        <p:sp>
          <p:nvSpPr>
            <p:cNvPr id="605" name="tx605"/>
            <p:cNvSpPr/>
            <p:nvPr/>
          </p:nvSpPr>
          <p:spPr>
            <a:xfrm>
              <a:off x="1337604" y="4780070"/>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606" name="tx606"/>
            <p:cNvSpPr/>
            <p:nvPr/>
          </p:nvSpPr>
          <p:spPr>
            <a:xfrm>
              <a:off x="2952754" y="4780070"/>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607" name="tx607"/>
            <p:cNvSpPr/>
            <p:nvPr/>
          </p:nvSpPr>
          <p:spPr>
            <a:xfrm>
              <a:off x="4701545" y="478007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608" name="tx608"/>
            <p:cNvSpPr/>
            <p:nvPr/>
          </p:nvSpPr>
          <p:spPr>
            <a:xfrm>
              <a:off x="6363421" y="478007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609" name="tx609"/>
            <p:cNvSpPr/>
            <p:nvPr/>
          </p:nvSpPr>
          <p:spPr>
            <a:xfrm>
              <a:off x="7857368" y="478007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610" name="tx610"/>
            <p:cNvSpPr/>
            <p:nvPr/>
          </p:nvSpPr>
          <p:spPr>
            <a:xfrm>
              <a:off x="1284797" y="349558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611" name="tx611"/>
            <p:cNvSpPr/>
            <p:nvPr/>
          </p:nvSpPr>
          <p:spPr>
            <a:xfrm>
              <a:off x="3011688" y="3495580"/>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612" name="tx612"/>
            <p:cNvSpPr/>
            <p:nvPr/>
          </p:nvSpPr>
          <p:spPr>
            <a:xfrm>
              <a:off x="4704654" y="349558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613" name="tx613"/>
            <p:cNvSpPr/>
            <p:nvPr/>
          </p:nvSpPr>
          <p:spPr>
            <a:xfrm>
              <a:off x="6294887" y="3495580"/>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614" name="tx614"/>
            <p:cNvSpPr/>
            <p:nvPr/>
          </p:nvSpPr>
          <p:spPr>
            <a:xfrm>
              <a:off x="7844933" y="3495580"/>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615" name="tx615"/>
            <p:cNvSpPr/>
            <p:nvPr/>
          </p:nvSpPr>
          <p:spPr>
            <a:xfrm>
              <a:off x="1362384" y="221109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616" name="tx616"/>
            <p:cNvSpPr/>
            <p:nvPr/>
          </p:nvSpPr>
          <p:spPr>
            <a:xfrm>
              <a:off x="3008716" y="2211091"/>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617" name="tx617"/>
            <p:cNvSpPr/>
            <p:nvPr/>
          </p:nvSpPr>
          <p:spPr>
            <a:xfrm>
              <a:off x="4735652" y="2211091"/>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618" name="tx618"/>
            <p:cNvSpPr/>
            <p:nvPr/>
          </p:nvSpPr>
          <p:spPr>
            <a:xfrm>
              <a:off x="6422309" y="2211091"/>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619" name="tx619"/>
            <p:cNvSpPr/>
            <p:nvPr/>
          </p:nvSpPr>
          <p:spPr>
            <a:xfrm>
              <a:off x="7978481" y="221109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20" name="tx620"/>
            <p:cNvSpPr/>
            <p:nvPr/>
          </p:nvSpPr>
          <p:spPr>
            <a:xfrm>
              <a:off x="1387301" y="926601"/>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621" name="tx621"/>
            <p:cNvSpPr/>
            <p:nvPr/>
          </p:nvSpPr>
          <p:spPr>
            <a:xfrm>
              <a:off x="2974517" y="926601"/>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22" name="tx622"/>
            <p:cNvSpPr/>
            <p:nvPr/>
          </p:nvSpPr>
          <p:spPr>
            <a:xfrm>
              <a:off x="4306935" y="92660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23" name="tx623"/>
            <p:cNvSpPr/>
            <p:nvPr/>
          </p:nvSpPr>
          <p:spPr>
            <a:xfrm>
              <a:off x="6413073" y="926601"/>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624" name="tx624"/>
            <p:cNvSpPr/>
            <p:nvPr/>
          </p:nvSpPr>
          <p:spPr>
            <a:xfrm>
              <a:off x="8084140" y="926601"/>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625" name="pl625"/>
            <p:cNvSpPr/>
            <p:nvPr/>
          </p:nvSpPr>
          <p:spPr>
            <a:xfrm>
              <a:off x="83042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103922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124802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145682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pl629"/>
            <p:cNvSpPr/>
            <p:nvPr/>
          </p:nvSpPr>
          <p:spPr>
            <a:xfrm>
              <a:off x="16656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0" name="pl630"/>
            <p:cNvSpPr/>
            <p:nvPr/>
          </p:nvSpPr>
          <p:spPr>
            <a:xfrm>
              <a:off x="1874417"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1" name="pl631"/>
            <p:cNvSpPr/>
            <p:nvPr/>
          </p:nvSpPr>
          <p:spPr>
            <a:xfrm>
              <a:off x="20832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2" name="pl632"/>
            <p:cNvSpPr/>
            <p:nvPr/>
          </p:nvSpPr>
          <p:spPr>
            <a:xfrm>
              <a:off x="229201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3" name="tx633"/>
            <p:cNvSpPr/>
            <p:nvPr/>
          </p:nvSpPr>
          <p:spPr>
            <a:xfrm rot="-5400000">
              <a:off x="70607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4" name="tx634"/>
            <p:cNvSpPr/>
            <p:nvPr/>
          </p:nvSpPr>
          <p:spPr>
            <a:xfrm rot="-5400000">
              <a:off x="91486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5" name="tx635"/>
            <p:cNvSpPr/>
            <p:nvPr/>
          </p:nvSpPr>
          <p:spPr>
            <a:xfrm rot="-5400000">
              <a:off x="112366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6" name="tx636"/>
            <p:cNvSpPr/>
            <p:nvPr/>
          </p:nvSpPr>
          <p:spPr>
            <a:xfrm rot="-5400000">
              <a:off x="133246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7" name="tx637"/>
            <p:cNvSpPr/>
            <p:nvPr/>
          </p:nvSpPr>
          <p:spPr>
            <a:xfrm rot="-5400000">
              <a:off x="154126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8" name="tx638"/>
            <p:cNvSpPr/>
            <p:nvPr/>
          </p:nvSpPr>
          <p:spPr>
            <a:xfrm rot="-5400000">
              <a:off x="17500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9" name="tx639"/>
            <p:cNvSpPr/>
            <p:nvPr/>
          </p:nvSpPr>
          <p:spPr>
            <a:xfrm rot="-5400000">
              <a:off x="195885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40" name="tx640"/>
            <p:cNvSpPr/>
            <p:nvPr/>
          </p:nvSpPr>
          <p:spPr>
            <a:xfrm rot="-5400000">
              <a:off x="21676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41" name="pl641"/>
            <p:cNvSpPr/>
            <p:nvPr/>
          </p:nvSpPr>
          <p:spPr>
            <a:xfrm>
              <a:off x="250775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271655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292535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313415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pl645"/>
            <p:cNvSpPr/>
            <p:nvPr/>
          </p:nvSpPr>
          <p:spPr>
            <a:xfrm>
              <a:off x="33429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6" name="pl646"/>
            <p:cNvSpPr/>
            <p:nvPr/>
          </p:nvSpPr>
          <p:spPr>
            <a:xfrm>
              <a:off x="35517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7" name="pl647"/>
            <p:cNvSpPr/>
            <p:nvPr/>
          </p:nvSpPr>
          <p:spPr>
            <a:xfrm>
              <a:off x="37605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8" name="pl648"/>
            <p:cNvSpPr/>
            <p:nvPr/>
          </p:nvSpPr>
          <p:spPr>
            <a:xfrm>
              <a:off x="3969342"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9" name="tx649"/>
            <p:cNvSpPr/>
            <p:nvPr/>
          </p:nvSpPr>
          <p:spPr>
            <a:xfrm rot="-5400000">
              <a:off x="238340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50" name="tx650"/>
            <p:cNvSpPr/>
            <p:nvPr/>
          </p:nvSpPr>
          <p:spPr>
            <a:xfrm rot="-5400000">
              <a:off x="259219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51" name="tx651"/>
            <p:cNvSpPr/>
            <p:nvPr/>
          </p:nvSpPr>
          <p:spPr>
            <a:xfrm rot="-5400000">
              <a:off x="280099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52" name="tx652"/>
            <p:cNvSpPr/>
            <p:nvPr/>
          </p:nvSpPr>
          <p:spPr>
            <a:xfrm rot="-5400000">
              <a:off x="300979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53" name="tx653"/>
            <p:cNvSpPr/>
            <p:nvPr/>
          </p:nvSpPr>
          <p:spPr>
            <a:xfrm rot="-5400000">
              <a:off x="321859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4" name="tx654"/>
            <p:cNvSpPr/>
            <p:nvPr/>
          </p:nvSpPr>
          <p:spPr>
            <a:xfrm rot="-5400000">
              <a:off x="34273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5" name="tx655"/>
            <p:cNvSpPr/>
            <p:nvPr/>
          </p:nvSpPr>
          <p:spPr>
            <a:xfrm rot="-5400000">
              <a:off x="363618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6" name="tx656"/>
            <p:cNvSpPr/>
            <p:nvPr/>
          </p:nvSpPr>
          <p:spPr>
            <a:xfrm rot="-5400000">
              <a:off x="38449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7" name="pl657"/>
            <p:cNvSpPr/>
            <p:nvPr/>
          </p:nvSpPr>
          <p:spPr>
            <a:xfrm>
              <a:off x="418508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439388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460268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481148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pl661"/>
            <p:cNvSpPr/>
            <p:nvPr/>
          </p:nvSpPr>
          <p:spPr>
            <a:xfrm>
              <a:off x="502027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2" name="pl662"/>
            <p:cNvSpPr/>
            <p:nvPr/>
          </p:nvSpPr>
          <p:spPr>
            <a:xfrm>
              <a:off x="522907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3" name="pl663"/>
            <p:cNvSpPr/>
            <p:nvPr/>
          </p:nvSpPr>
          <p:spPr>
            <a:xfrm>
              <a:off x="543787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4" name="pl664"/>
            <p:cNvSpPr/>
            <p:nvPr/>
          </p:nvSpPr>
          <p:spPr>
            <a:xfrm>
              <a:off x="564667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5" name="tx665"/>
            <p:cNvSpPr/>
            <p:nvPr/>
          </p:nvSpPr>
          <p:spPr>
            <a:xfrm rot="-5400000">
              <a:off x="406073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6" name="tx666"/>
            <p:cNvSpPr/>
            <p:nvPr/>
          </p:nvSpPr>
          <p:spPr>
            <a:xfrm rot="-5400000">
              <a:off x="426952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7" name="tx667"/>
            <p:cNvSpPr/>
            <p:nvPr/>
          </p:nvSpPr>
          <p:spPr>
            <a:xfrm rot="-5400000">
              <a:off x="447832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8" name="tx668"/>
            <p:cNvSpPr/>
            <p:nvPr/>
          </p:nvSpPr>
          <p:spPr>
            <a:xfrm rot="-5400000">
              <a:off x="468712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9" name="tx669"/>
            <p:cNvSpPr/>
            <p:nvPr/>
          </p:nvSpPr>
          <p:spPr>
            <a:xfrm rot="-5400000">
              <a:off x="4895921"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70" name="tx670"/>
            <p:cNvSpPr/>
            <p:nvPr/>
          </p:nvSpPr>
          <p:spPr>
            <a:xfrm rot="-5400000">
              <a:off x="510471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71" name="tx671"/>
            <p:cNvSpPr/>
            <p:nvPr/>
          </p:nvSpPr>
          <p:spPr>
            <a:xfrm rot="-5400000">
              <a:off x="5313516"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72" name="tx672"/>
            <p:cNvSpPr/>
            <p:nvPr/>
          </p:nvSpPr>
          <p:spPr>
            <a:xfrm rot="-5400000">
              <a:off x="552231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73" name="pl673"/>
            <p:cNvSpPr/>
            <p:nvPr/>
          </p:nvSpPr>
          <p:spPr>
            <a:xfrm>
              <a:off x="586241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607121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628001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648881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pl677"/>
            <p:cNvSpPr/>
            <p:nvPr/>
          </p:nvSpPr>
          <p:spPr>
            <a:xfrm>
              <a:off x="669760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8" name="pl678"/>
            <p:cNvSpPr/>
            <p:nvPr/>
          </p:nvSpPr>
          <p:spPr>
            <a:xfrm>
              <a:off x="690640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9" name="pl679"/>
            <p:cNvSpPr/>
            <p:nvPr/>
          </p:nvSpPr>
          <p:spPr>
            <a:xfrm>
              <a:off x="711520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0" name="pl680"/>
            <p:cNvSpPr/>
            <p:nvPr/>
          </p:nvSpPr>
          <p:spPr>
            <a:xfrm>
              <a:off x="732400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81" name="tx681"/>
            <p:cNvSpPr/>
            <p:nvPr/>
          </p:nvSpPr>
          <p:spPr>
            <a:xfrm rot="-5400000">
              <a:off x="573806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82" name="tx682"/>
            <p:cNvSpPr/>
            <p:nvPr/>
          </p:nvSpPr>
          <p:spPr>
            <a:xfrm rot="-5400000">
              <a:off x="594685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83" name="tx683"/>
            <p:cNvSpPr/>
            <p:nvPr/>
          </p:nvSpPr>
          <p:spPr>
            <a:xfrm rot="-5400000">
              <a:off x="615565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4" name="tx684"/>
            <p:cNvSpPr/>
            <p:nvPr/>
          </p:nvSpPr>
          <p:spPr>
            <a:xfrm rot="-5400000">
              <a:off x="636445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5" name="tx685"/>
            <p:cNvSpPr/>
            <p:nvPr/>
          </p:nvSpPr>
          <p:spPr>
            <a:xfrm rot="-5400000">
              <a:off x="657325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6" name="tx686"/>
            <p:cNvSpPr/>
            <p:nvPr/>
          </p:nvSpPr>
          <p:spPr>
            <a:xfrm rot="-5400000">
              <a:off x="678204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7" name="tx687"/>
            <p:cNvSpPr/>
            <p:nvPr/>
          </p:nvSpPr>
          <p:spPr>
            <a:xfrm rot="-5400000">
              <a:off x="699084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8" name="tx688"/>
            <p:cNvSpPr/>
            <p:nvPr/>
          </p:nvSpPr>
          <p:spPr>
            <a:xfrm rot="-5400000">
              <a:off x="719964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9" name="pl689"/>
            <p:cNvSpPr/>
            <p:nvPr/>
          </p:nvSpPr>
          <p:spPr>
            <a:xfrm>
              <a:off x="753974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0" name="pl690"/>
            <p:cNvSpPr/>
            <p:nvPr/>
          </p:nvSpPr>
          <p:spPr>
            <a:xfrm>
              <a:off x="774854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1" name="pl691"/>
            <p:cNvSpPr/>
            <p:nvPr/>
          </p:nvSpPr>
          <p:spPr>
            <a:xfrm>
              <a:off x="795734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2" name="pl692"/>
            <p:cNvSpPr/>
            <p:nvPr/>
          </p:nvSpPr>
          <p:spPr>
            <a:xfrm>
              <a:off x="816614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3" name="pl693"/>
            <p:cNvSpPr/>
            <p:nvPr/>
          </p:nvSpPr>
          <p:spPr>
            <a:xfrm>
              <a:off x="8374939"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4" name="pl694"/>
            <p:cNvSpPr/>
            <p:nvPr/>
          </p:nvSpPr>
          <p:spPr>
            <a:xfrm>
              <a:off x="8583736"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5" name="pl695"/>
            <p:cNvSpPr/>
            <p:nvPr/>
          </p:nvSpPr>
          <p:spPr>
            <a:xfrm>
              <a:off x="8792534"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6" name="pl696"/>
            <p:cNvSpPr/>
            <p:nvPr/>
          </p:nvSpPr>
          <p:spPr>
            <a:xfrm>
              <a:off x="9001331" y="592755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97" name="tx697"/>
            <p:cNvSpPr/>
            <p:nvPr/>
          </p:nvSpPr>
          <p:spPr>
            <a:xfrm rot="-5400000">
              <a:off x="741539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98" name="tx698"/>
            <p:cNvSpPr/>
            <p:nvPr/>
          </p:nvSpPr>
          <p:spPr>
            <a:xfrm rot="-5400000">
              <a:off x="762418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99" name="tx699"/>
            <p:cNvSpPr/>
            <p:nvPr/>
          </p:nvSpPr>
          <p:spPr>
            <a:xfrm rot="-5400000">
              <a:off x="783298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700" name="tx700"/>
            <p:cNvSpPr/>
            <p:nvPr/>
          </p:nvSpPr>
          <p:spPr>
            <a:xfrm rot="-5400000">
              <a:off x="804178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701" name="tx701"/>
            <p:cNvSpPr/>
            <p:nvPr/>
          </p:nvSpPr>
          <p:spPr>
            <a:xfrm rot="-5400000">
              <a:off x="8250580"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702" name="tx702"/>
            <p:cNvSpPr/>
            <p:nvPr/>
          </p:nvSpPr>
          <p:spPr>
            <a:xfrm rot="-5400000">
              <a:off x="8459378"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703" name="tx703"/>
            <p:cNvSpPr/>
            <p:nvPr/>
          </p:nvSpPr>
          <p:spPr>
            <a:xfrm rot="-5400000">
              <a:off x="8668175"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704" name="tx704"/>
            <p:cNvSpPr/>
            <p:nvPr/>
          </p:nvSpPr>
          <p:spPr>
            <a:xfrm rot="-5400000">
              <a:off x="8876973" y="607453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705" name="tx705"/>
            <p:cNvSpPr/>
            <p:nvPr/>
          </p:nvSpPr>
          <p:spPr>
            <a:xfrm>
              <a:off x="570361" y="197665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06" name="tx706"/>
            <p:cNvSpPr/>
            <p:nvPr/>
          </p:nvSpPr>
          <p:spPr>
            <a:xfrm>
              <a:off x="570361" y="16775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07" name="tx707"/>
            <p:cNvSpPr/>
            <p:nvPr/>
          </p:nvSpPr>
          <p:spPr>
            <a:xfrm>
              <a:off x="508182" y="137854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08" name="pl708"/>
            <p:cNvSpPr/>
            <p:nvPr/>
          </p:nvSpPr>
          <p:spPr>
            <a:xfrm>
              <a:off x="722555" y="201666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pl709"/>
            <p:cNvSpPr/>
            <p:nvPr/>
          </p:nvSpPr>
          <p:spPr>
            <a:xfrm>
              <a:off x="722555" y="171760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0" name="pl710"/>
            <p:cNvSpPr/>
            <p:nvPr/>
          </p:nvSpPr>
          <p:spPr>
            <a:xfrm>
              <a:off x="722555" y="141854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1" name="tx711"/>
            <p:cNvSpPr/>
            <p:nvPr/>
          </p:nvSpPr>
          <p:spPr>
            <a:xfrm>
              <a:off x="570361" y="326114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570361" y="29620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508182" y="266303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pl714"/>
            <p:cNvSpPr/>
            <p:nvPr/>
          </p:nvSpPr>
          <p:spPr>
            <a:xfrm>
              <a:off x="722555" y="330115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5" name="pl715"/>
            <p:cNvSpPr/>
            <p:nvPr/>
          </p:nvSpPr>
          <p:spPr>
            <a:xfrm>
              <a:off x="722555" y="300209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6" name="pl716"/>
            <p:cNvSpPr/>
            <p:nvPr/>
          </p:nvSpPr>
          <p:spPr>
            <a:xfrm>
              <a:off x="722555" y="270303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17" name="tx717"/>
            <p:cNvSpPr/>
            <p:nvPr/>
          </p:nvSpPr>
          <p:spPr>
            <a:xfrm>
              <a:off x="570361" y="454563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8" name="tx718"/>
            <p:cNvSpPr/>
            <p:nvPr/>
          </p:nvSpPr>
          <p:spPr>
            <a:xfrm>
              <a:off x="570361" y="424657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9" name="tx719"/>
            <p:cNvSpPr/>
            <p:nvPr/>
          </p:nvSpPr>
          <p:spPr>
            <a:xfrm>
              <a:off x="508182" y="394752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0" name="pl720"/>
            <p:cNvSpPr/>
            <p:nvPr/>
          </p:nvSpPr>
          <p:spPr>
            <a:xfrm>
              <a:off x="722555" y="45856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1" name="pl721"/>
            <p:cNvSpPr/>
            <p:nvPr/>
          </p:nvSpPr>
          <p:spPr>
            <a:xfrm>
              <a:off x="722555" y="428658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2" name="pl722"/>
            <p:cNvSpPr/>
            <p:nvPr/>
          </p:nvSpPr>
          <p:spPr>
            <a:xfrm>
              <a:off x="722555" y="398752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3" name="tx723"/>
            <p:cNvSpPr/>
            <p:nvPr/>
          </p:nvSpPr>
          <p:spPr>
            <a:xfrm>
              <a:off x="570361" y="5830126"/>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24" name="tx724"/>
            <p:cNvSpPr/>
            <p:nvPr/>
          </p:nvSpPr>
          <p:spPr>
            <a:xfrm>
              <a:off x="570361" y="553106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25" name="tx725"/>
            <p:cNvSpPr/>
            <p:nvPr/>
          </p:nvSpPr>
          <p:spPr>
            <a:xfrm>
              <a:off x="508182" y="523201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26" name="pl726"/>
            <p:cNvSpPr/>
            <p:nvPr/>
          </p:nvSpPr>
          <p:spPr>
            <a:xfrm>
              <a:off x="722555" y="58701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7" name="pl727"/>
            <p:cNvSpPr/>
            <p:nvPr/>
          </p:nvSpPr>
          <p:spPr>
            <a:xfrm>
              <a:off x="722555" y="557107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8" name="pl728"/>
            <p:cNvSpPr/>
            <p:nvPr/>
          </p:nvSpPr>
          <p:spPr>
            <a:xfrm>
              <a:off x="722555" y="527201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29" name="tx729"/>
            <p:cNvSpPr/>
            <p:nvPr/>
          </p:nvSpPr>
          <p:spPr>
            <a:xfrm rot="-5400000">
              <a:off x="-37121" y="3450773"/>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30" name="tx730"/>
            <p:cNvSpPr/>
            <p:nvPr/>
          </p:nvSpPr>
          <p:spPr>
            <a:xfrm>
              <a:off x="757350" y="660111"/>
              <a:ext cx="36357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Showing top 20 countries with the lowest coverage in 2025</a:t>
              </a:r>
            </a:p>
          </p:txBody>
        </p:sp>
        <p:sp>
          <p:nvSpPr>
            <p:cNvPr id="731" name="tx731"/>
            <p:cNvSpPr/>
            <p:nvPr/>
          </p:nvSpPr>
          <p:spPr>
            <a:xfrm>
              <a:off x="757350" y="435349"/>
              <a:ext cx="358197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DTP3, by country, EUR, 2018-2025</a:t>
              </a:r>
            </a:p>
          </p:txBody>
        </p:sp>
        <p:sp>
          <p:nvSpPr>
            <p:cNvPr id="732" name="tx732"/>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33" name="tx733"/>
            <p:cNvSpPr/>
            <p:nvPr/>
          </p:nvSpPr>
          <p:spPr>
            <a:xfrm>
              <a:off x="6067223" y="6593460"/>
              <a:ext cx="300718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for reference</a:t>
              </a:r>
            </a:p>
          </p:txBody>
        </p:sp>
      </p:grpSp>
      <p:sp>
        <p:nvSpPr>
          <p:cNvPr id="73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DTP3 coverage in 2025, Croatia had the highest coverage (91%), while Azerbaijan had the lowest coverage (51%).
DTP3 coverage increased in 2 out of these 20 countries between 2024 and 2025. The largest increase was 4 percentage points in Estonia from 81% to 85%.
10 countries saw a decrease in coverage (Bosnia and Herzegovina, Croatia, Georgia, Iceland, Ireland, Kyrgyzstan, Moldova, Montenegro, North Macedonia, and The Netherlands). The largest decline was 10% points in North Macedonia from 89% to 79%. Coverage remained constant between 2024 and 2025 in the remaining 8 countries.
In 2025, 5 out of these 20 countries had achieved DTP3 coverage of at least 90%.</a:t>
            </a: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32387" y="874964"/>
              <a:ext cx="1612733" cy="1019640"/>
            </a:xfrm>
            <a:prstGeom prst="rect">
              <a:avLst/>
            </a:prstGeom>
            <a:solidFill>
              <a:srgbClr val="EBEBEB">
                <a:alpha val="100000"/>
              </a:srgbClr>
            </a:solidFill>
          </p:spPr>
          <p:txBody>
            <a:bodyPr/>
            <a:lstStyle/>
            <a:p/>
          </p:txBody>
        </p:sp>
        <p:sp>
          <p:nvSpPr>
            <p:cNvPr id="6" name="pl6"/>
            <p:cNvSpPr/>
            <p:nvPr/>
          </p:nvSpPr>
          <p:spPr>
            <a:xfrm>
              <a:off x="732387" y="163505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7" name="pl7"/>
            <p:cNvSpPr/>
            <p:nvPr/>
          </p:nvSpPr>
          <p:spPr>
            <a:xfrm>
              <a:off x="732387" y="11715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8" name="pl8"/>
            <p:cNvSpPr/>
            <p:nvPr/>
          </p:nvSpPr>
          <p:spPr>
            <a:xfrm>
              <a:off x="732387" y="186679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 name="pl9"/>
            <p:cNvSpPr/>
            <p:nvPr/>
          </p:nvSpPr>
          <p:spPr>
            <a:xfrm>
              <a:off x="732387" y="14033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0" name="pl10"/>
            <p:cNvSpPr/>
            <p:nvPr/>
          </p:nvSpPr>
          <p:spPr>
            <a:xfrm>
              <a:off x="732387" y="9398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1" name="pl11"/>
            <p:cNvSpPr/>
            <p:nvPr/>
          </p:nvSpPr>
          <p:spPr>
            <a:xfrm>
              <a:off x="80569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101513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22458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43403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6434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8529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206236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227181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805693"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20" name="pl20"/>
            <p:cNvSpPr/>
            <p:nvPr/>
          </p:nvSpPr>
          <p:spPr>
            <a:xfrm>
              <a:off x="805693" y="1403323"/>
              <a:ext cx="1466121" cy="55616"/>
            </a:xfrm>
            <a:custGeom>
              <a:avLst/>
              <a:pathLst>
                <a:path w="1466121" h="55616">
                  <a:moveTo>
                    <a:pt x="0" y="0"/>
                  </a:moveTo>
                  <a:lnTo>
                    <a:pt x="209445" y="0"/>
                  </a:lnTo>
                  <a:lnTo>
                    <a:pt x="418891" y="18538"/>
                  </a:lnTo>
                  <a:lnTo>
                    <a:pt x="628337" y="18538"/>
                  </a:lnTo>
                  <a:lnTo>
                    <a:pt x="837783" y="37077"/>
                  </a:lnTo>
                  <a:lnTo>
                    <a:pt x="1047229" y="37077"/>
                  </a:lnTo>
                  <a:lnTo>
                    <a:pt x="1256675" y="37077"/>
                  </a:lnTo>
                  <a:lnTo>
                    <a:pt x="1466121" y="55616"/>
                  </a:lnTo>
                </a:path>
              </a:pathLst>
            </a:custGeom>
            <a:ln w="40651" cap="flat">
              <a:solidFill>
                <a:srgbClr val="BEBEBE">
                  <a:alpha val="69803"/>
                </a:srgbClr>
              </a:solidFill>
              <a:prstDash val="solid"/>
              <a:round/>
            </a:ln>
          </p:spPr>
          <p:txBody>
            <a:bodyPr/>
            <a:lstStyle/>
            <a:p/>
          </p:txBody>
        </p:sp>
        <p:sp>
          <p:nvSpPr>
            <p:cNvPr id="21" name="pl21"/>
            <p:cNvSpPr/>
            <p:nvPr/>
          </p:nvSpPr>
          <p:spPr>
            <a:xfrm>
              <a:off x="805693" y="1403323"/>
              <a:ext cx="1466121" cy="55616"/>
            </a:xfrm>
            <a:custGeom>
              <a:avLst/>
              <a:pathLst>
                <a:path w="1466121" h="55616">
                  <a:moveTo>
                    <a:pt x="0" y="0"/>
                  </a:moveTo>
                  <a:lnTo>
                    <a:pt x="209445" y="0"/>
                  </a:lnTo>
                  <a:lnTo>
                    <a:pt x="418891" y="18538"/>
                  </a:lnTo>
                  <a:lnTo>
                    <a:pt x="628337" y="18538"/>
                  </a:lnTo>
                  <a:lnTo>
                    <a:pt x="837783" y="37077"/>
                  </a:lnTo>
                  <a:lnTo>
                    <a:pt x="1047229" y="37077"/>
                  </a:lnTo>
                  <a:lnTo>
                    <a:pt x="1256675" y="37077"/>
                  </a:lnTo>
                  <a:lnTo>
                    <a:pt x="1466121" y="55616"/>
                  </a:lnTo>
                </a:path>
              </a:pathLst>
            </a:custGeom>
            <a:ln w="35231" cap="flat">
              <a:solidFill>
                <a:srgbClr val="BEBEBE">
                  <a:alpha val="69803"/>
                </a:srgbClr>
              </a:solidFill>
              <a:prstDash val="solid"/>
              <a:round/>
            </a:ln>
          </p:spPr>
          <p:txBody>
            <a:bodyPr/>
            <a:lstStyle/>
            <a:p/>
          </p:txBody>
        </p:sp>
        <p:sp>
          <p:nvSpPr>
            <p:cNvPr id="22" name="pl22"/>
            <p:cNvSpPr/>
            <p:nvPr/>
          </p:nvSpPr>
          <p:spPr>
            <a:xfrm>
              <a:off x="805693"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23" name="pl23"/>
            <p:cNvSpPr/>
            <p:nvPr/>
          </p:nvSpPr>
          <p:spPr>
            <a:xfrm>
              <a:off x="805693" y="1403323"/>
              <a:ext cx="1466121" cy="55616"/>
            </a:xfrm>
            <a:custGeom>
              <a:avLst/>
              <a:pathLst>
                <a:path w="1466121" h="55616">
                  <a:moveTo>
                    <a:pt x="0" y="0"/>
                  </a:moveTo>
                  <a:lnTo>
                    <a:pt x="209445" y="0"/>
                  </a:lnTo>
                  <a:lnTo>
                    <a:pt x="418891" y="18538"/>
                  </a:lnTo>
                  <a:lnTo>
                    <a:pt x="628337" y="18538"/>
                  </a:lnTo>
                  <a:lnTo>
                    <a:pt x="837783" y="37077"/>
                  </a:lnTo>
                  <a:lnTo>
                    <a:pt x="1047229" y="37077"/>
                  </a:lnTo>
                  <a:lnTo>
                    <a:pt x="1256675" y="37077"/>
                  </a:lnTo>
                  <a:lnTo>
                    <a:pt x="1466121" y="55616"/>
                  </a:lnTo>
                </a:path>
              </a:pathLst>
            </a:custGeom>
            <a:ln w="40651" cap="flat">
              <a:solidFill>
                <a:srgbClr val="000000">
                  <a:alpha val="100000"/>
                </a:srgbClr>
              </a:solidFill>
              <a:prstDash val="solid"/>
              <a:round/>
            </a:ln>
          </p:spPr>
          <p:txBody>
            <a:bodyPr/>
            <a:lstStyle/>
            <a:p/>
          </p:txBody>
        </p:sp>
        <p:sp>
          <p:nvSpPr>
            <p:cNvPr id="24" name="pl24"/>
            <p:cNvSpPr/>
            <p:nvPr/>
          </p:nvSpPr>
          <p:spPr>
            <a:xfrm>
              <a:off x="805693" y="1403323"/>
              <a:ext cx="1466121" cy="55616"/>
            </a:xfrm>
            <a:custGeom>
              <a:avLst/>
              <a:pathLst>
                <a:path w="1466121" h="55616">
                  <a:moveTo>
                    <a:pt x="0" y="0"/>
                  </a:moveTo>
                  <a:lnTo>
                    <a:pt x="209445" y="0"/>
                  </a:lnTo>
                  <a:lnTo>
                    <a:pt x="418891" y="18538"/>
                  </a:lnTo>
                  <a:lnTo>
                    <a:pt x="628337" y="18538"/>
                  </a:lnTo>
                  <a:lnTo>
                    <a:pt x="837783" y="37077"/>
                  </a:lnTo>
                  <a:lnTo>
                    <a:pt x="1047229" y="37077"/>
                  </a:lnTo>
                  <a:lnTo>
                    <a:pt x="1256675" y="37077"/>
                  </a:lnTo>
                  <a:lnTo>
                    <a:pt x="1466121" y="55616"/>
                  </a:lnTo>
                </a:path>
              </a:pathLst>
            </a:custGeom>
            <a:ln w="35231" cap="flat">
              <a:solidFill>
                <a:srgbClr val="80BD41">
                  <a:alpha val="100000"/>
                </a:srgbClr>
              </a:solidFill>
              <a:prstDash val="solid"/>
              <a:round/>
            </a:ln>
          </p:spPr>
          <p:txBody>
            <a:bodyPr/>
            <a:lstStyle/>
            <a:p/>
          </p:txBody>
        </p:sp>
        <p:sp>
          <p:nvSpPr>
            <p:cNvPr id="25" name="pl25"/>
            <p:cNvSpPr/>
            <p:nvPr/>
          </p:nvSpPr>
          <p:spPr>
            <a:xfrm>
              <a:off x="732387" y="140332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6" name="tx26"/>
            <p:cNvSpPr/>
            <p:nvPr/>
          </p:nvSpPr>
          <p:spPr>
            <a:xfrm>
              <a:off x="775563"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985009"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 name="tx28"/>
            <p:cNvSpPr/>
            <p:nvPr/>
          </p:nvSpPr>
          <p:spPr>
            <a:xfrm>
              <a:off x="1176396"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 name="tx29"/>
            <p:cNvSpPr/>
            <p:nvPr/>
          </p:nvSpPr>
          <p:spPr>
            <a:xfrm>
              <a:off x="1385842"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595288"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 name="tx31"/>
            <p:cNvSpPr/>
            <p:nvPr/>
          </p:nvSpPr>
          <p:spPr>
            <a:xfrm>
              <a:off x="1804733"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 name="tx32"/>
            <p:cNvSpPr/>
            <p:nvPr/>
          </p:nvSpPr>
          <p:spPr>
            <a:xfrm>
              <a:off x="2014179"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tx33"/>
            <p:cNvSpPr/>
            <p:nvPr/>
          </p:nvSpPr>
          <p:spPr>
            <a:xfrm>
              <a:off x="2223625" y="12803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4" name="rc34"/>
            <p:cNvSpPr/>
            <p:nvPr/>
          </p:nvSpPr>
          <p:spPr>
            <a:xfrm>
              <a:off x="732387" y="2179046"/>
              <a:ext cx="1612733" cy="1019640"/>
            </a:xfrm>
            <a:prstGeom prst="rect">
              <a:avLst/>
            </a:prstGeom>
            <a:solidFill>
              <a:srgbClr val="EBEBEB">
                <a:alpha val="100000"/>
              </a:srgbClr>
            </a:solidFill>
          </p:spPr>
          <p:txBody>
            <a:bodyPr/>
            <a:lstStyle/>
            <a:p/>
          </p:txBody>
        </p:sp>
        <p:sp>
          <p:nvSpPr>
            <p:cNvPr id="35" name="pl35"/>
            <p:cNvSpPr/>
            <p:nvPr/>
          </p:nvSpPr>
          <p:spPr>
            <a:xfrm>
              <a:off x="732387" y="29391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6" name="pl36"/>
            <p:cNvSpPr/>
            <p:nvPr/>
          </p:nvSpPr>
          <p:spPr>
            <a:xfrm>
              <a:off x="732387" y="2475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7" name="pl37"/>
            <p:cNvSpPr/>
            <p:nvPr/>
          </p:nvSpPr>
          <p:spPr>
            <a:xfrm>
              <a:off x="732387" y="3170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 name="pl38"/>
            <p:cNvSpPr/>
            <p:nvPr/>
          </p:nvSpPr>
          <p:spPr>
            <a:xfrm>
              <a:off x="732387" y="27074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9" name="pl39"/>
            <p:cNvSpPr/>
            <p:nvPr/>
          </p:nvSpPr>
          <p:spPr>
            <a:xfrm>
              <a:off x="732387" y="22439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0" name="pl40"/>
            <p:cNvSpPr/>
            <p:nvPr/>
          </p:nvSpPr>
          <p:spPr>
            <a:xfrm>
              <a:off x="80569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01513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2458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43403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6434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8529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206236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 name="pl47"/>
            <p:cNvSpPr/>
            <p:nvPr/>
          </p:nvSpPr>
          <p:spPr>
            <a:xfrm>
              <a:off x="227181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 name="pl48"/>
            <p:cNvSpPr/>
            <p:nvPr/>
          </p:nvSpPr>
          <p:spPr>
            <a:xfrm>
              <a:off x="805693"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49" name="pl49"/>
            <p:cNvSpPr/>
            <p:nvPr/>
          </p:nvSpPr>
          <p:spPr>
            <a:xfrm>
              <a:off x="805693" y="2707405"/>
              <a:ext cx="1466121" cy="166850"/>
            </a:xfrm>
            <a:custGeom>
              <a:avLst/>
              <a:pathLst>
                <a:path w="1466121" h="166850">
                  <a:moveTo>
                    <a:pt x="0" y="18538"/>
                  </a:moveTo>
                  <a:lnTo>
                    <a:pt x="209445" y="0"/>
                  </a:lnTo>
                  <a:lnTo>
                    <a:pt x="418891" y="111233"/>
                  </a:lnTo>
                  <a:lnTo>
                    <a:pt x="628337" y="166850"/>
                  </a:lnTo>
                  <a:lnTo>
                    <a:pt x="837783" y="166850"/>
                  </a:lnTo>
                  <a:lnTo>
                    <a:pt x="1047229" y="111233"/>
                  </a:lnTo>
                  <a:lnTo>
                    <a:pt x="1256675" y="148311"/>
                  </a:lnTo>
                  <a:lnTo>
                    <a:pt x="1466121" y="166850"/>
                  </a:lnTo>
                </a:path>
              </a:pathLst>
            </a:custGeom>
            <a:ln w="40651" cap="flat">
              <a:solidFill>
                <a:srgbClr val="BEBEBE">
                  <a:alpha val="69803"/>
                </a:srgbClr>
              </a:solidFill>
              <a:prstDash val="solid"/>
              <a:round/>
            </a:ln>
          </p:spPr>
          <p:txBody>
            <a:bodyPr/>
            <a:lstStyle/>
            <a:p/>
          </p:txBody>
        </p:sp>
        <p:sp>
          <p:nvSpPr>
            <p:cNvPr id="50" name="pl50"/>
            <p:cNvSpPr/>
            <p:nvPr/>
          </p:nvSpPr>
          <p:spPr>
            <a:xfrm>
              <a:off x="805693" y="2707405"/>
              <a:ext cx="1466121" cy="166850"/>
            </a:xfrm>
            <a:custGeom>
              <a:avLst/>
              <a:pathLst>
                <a:path w="1466121" h="166850">
                  <a:moveTo>
                    <a:pt x="0" y="18538"/>
                  </a:moveTo>
                  <a:lnTo>
                    <a:pt x="209445" y="0"/>
                  </a:lnTo>
                  <a:lnTo>
                    <a:pt x="418891" y="111233"/>
                  </a:lnTo>
                  <a:lnTo>
                    <a:pt x="628337" y="166850"/>
                  </a:lnTo>
                  <a:lnTo>
                    <a:pt x="837783" y="166850"/>
                  </a:lnTo>
                  <a:lnTo>
                    <a:pt x="1047229" y="111233"/>
                  </a:lnTo>
                  <a:lnTo>
                    <a:pt x="1256675" y="148311"/>
                  </a:lnTo>
                  <a:lnTo>
                    <a:pt x="1466121" y="166850"/>
                  </a:lnTo>
                </a:path>
              </a:pathLst>
            </a:custGeom>
            <a:ln w="35231" cap="flat">
              <a:solidFill>
                <a:srgbClr val="BEBEBE">
                  <a:alpha val="69803"/>
                </a:srgbClr>
              </a:solidFill>
              <a:prstDash val="solid"/>
              <a:round/>
            </a:ln>
          </p:spPr>
          <p:txBody>
            <a:bodyPr/>
            <a:lstStyle/>
            <a:p/>
          </p:txBody>
        </p:sp>
        <p:sp>
          <p:nvSpPr>
            <p:cNvPr id="51" name="pl51"/>
            <p:cNvSpPr/>
            <p:nvPr/>
          </p:nvSpPr>
          <p:spPr>
            <a:xfrm>
              <a:off x="805693"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52" name="pl52"/>
            <p:cNvSpPr/>
            <p:nvPr/>
          </p:nvSpPr>
          <p:spPr>
            <a:xfrm>
              <a:off x="805693" y="2707405"/>
              <a:ext cx="1466121" cy="166850"/>
            </a:xfrm>
            <a:custGeom>
              <a:avLst/>
              <a:pathLst>
                <a:path w="1466121" h="166850">
                  <a:moveTo>
                    <a:pt x="0" y="18538"/>
                  </a:moveTo>
                  <a:lnTo>
                    <a:pt x="209445" y="0"/>
                  </a:lnTo>
                  <a:lnTo>
                    <a:pt x="418891" y="111233"/>
                  </a:lnTo>
                  <a:lnTo>
                    <a:pt x="628337" y="166850"/>
                  </a:lnTo>
                  <a:lnTo>
                    <a:pt x="837783" y="166850"/>
                  </a:lnTo>
                  <a:lnTo>
                    <a:pt x="1047229" y="111233"/>
                  </a:lnTo>
                  <a:lnTo>
                    <a:pt x="1256675" y="148311"/>
                  </a:lnTo>
                  <a:lnTo>
                    <a:pt x="1466121" y="166850"/>
                  </a:lnTo>
                </a:path>
              </a:pathLst>
            </a:custGeom>
            <a:ln w="40651" cap="flat">
              <a:solidFill>
                <a:srgbClr val="000000">
                  <a:alpha val="100000"/>
                </a:srgbClr>
              </a:solidFill>
              <a:prstDash val="solid"/>
              <a:round/>
            </a:ln>
          </p:spPr>
          <p:txBody>
            <a:bodyPr/>
            <a:lstStyle/>
            <a:p/>
          </p:txBody>
        </p:sp>
        <p:sp>
          <p:nvSpPr>
            <p:cNvPr id="53" name="pl53"/>
            <p:cNvSpPr/>
            <p:nvPr/>
          </p:nvSpPr>
          <p:spPr>
            <a:xfrm>
              <a:off x="805693" y="2707405"/>
              <a:ext cx="1466121" cy="166850"/>
            </a:xfrm>
            <a:custGeom>
              <a:avLst/>
              <a:pathLst>
                <a:path w="1466121" h="166850">
                  <a:moveTo>
                    <a:pt x="0" y="18538"/>
                  </a:moveTo>
                  <a:lnTo>
                    <a:pt x="209445" y="0"/>
                  </a:lnTo>
                  <a:lnTo>
                    <a:pt x="418891" y="111233"/>
                  </a:lnTo>
                  <a:lnTo>
                    <a:pt x="628337" y="166850"/>
                  </a:lnTo>
                  <a:lnTo>
                    <a:pt x="837783" y="166850"/>
                  </a:lnTo>
                  <a:lnTo>
                    <a:pt x="1047229" y="111233"/>
                  </a:lnTo>
                  <a:lnTo>
                    <a:pt x="1256675" y="148311"/>
                  </a:lnTo>
                  <a:lnTo>
                    <a:pt x="1466121" y="166850"/>
                  </a:lnTo>
                </a:path>
              </a:pathLst>
            </a:custGeom>
            <a:ln w="35231" cap="flat">
              <a:solidFill>
                <a:srgbClr val="80BD41">
                  <a:alpha val="100000"/>
                </a:srgbClr>
              </a:solidFill>
              <a:prstDash val="solid"/>
              <a:round/>
            </a:ln>
          </p:spPr>
          <p:txBody>
            <a:bodyPr/>
            <a:lstStyle/>
            <a:p/>
          </p:txBody>
        </p:sp>
        <p:sp>
          <p:nvSpPr>
            <p:cNvPr id="54" name="pl54"/>
            <p:cNvSpPr/>
            <p:nvPr/>
          </p:nvSpPr>
          <p:spPr>
            <a:xfrm>
              <a:off x="732387" y="27074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5" name="tx55"/>
            <p:cNvSpPr/>
            <p:nvPr/>
          </p:nvSpPr>
          <p:spPr>
            <a:xfrm>
              <a:off x="757504"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6" name="tx56"/>
            <p:cNvSpPr/>
            <p:nvPr/>
          </p:nvSpPr>
          <p:spPr>
            <a:xfrm>
              <a:off x="985009"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 name="tx57"/>
            <p:cNvSpPr/>
            <p:nvPr/>
          </p:nvSpPr>
          <p:spPr>
            <a:xfrm>
              <a:off x="1176396" y="26400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8" name="tx58"/>
            <p:cNvSpPr/>
            <p:nvPr/>
          </p:nvSpPr>
          <p:spPr>
            <a:xfrm>
              <a:off x="1385842" y="26957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9" name="tx59"/>
            <p:cNvSpPr/>
            <p:nvPr/>
          </p:nvSpPr>
          <p:spPr>
            <a:xfrm>
              <a:off x="1595288" y="26957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0" name="tx60"/>
            <p:cNvSpPr/>
            <p:nvPr/>
          </p:nvSpPr>
          <p:spPr>
            <a:xfrm>
              <a:off x="1804733" y="264008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61" name="tx61"/>
            <p:cNvSpPr/>
            <p:nvPr/>
          </p:nvSpPr>
          <p:spPr>
            <a:xfrm>
              <a:off x="2014179" y="267716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2" name="tx62"/>
            <p:cNvSpPr/>
            <p:nvPr/>
          </p:nvSpPr>
          <p:spPr>
            <a:xfrm>
              <a:off x="2223625" y="269570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63" name="rc63"/>
            <p:cNvSpPr/>
            <p:nvPr/>
          </p:nvSpPr>
          <p:spPr>
            <a:xfrm>
              <a:off x="732387" y="3483127"/>
              <a:ext cx="1612733" cy="1019640"/>
            </a:xfrm>
            <a:prstGeom prst="rect">
              <a:avLst/>
            </a:prstGeom>
            <a:solidFill>
              <a:srgbClr val="EBEBEB">
                <a:alpha val="100000"/>
              </a:srgbClr>
            </a:solidFill>
          </p:spPr>
          <p:txBody>
            <a:bodyPr/>
            <a:lstStyle/>
            <a:p/>
          </p:txBody>
        </p:sp>
        <p:sp>
          <p:nvSpPr>
            <p:cNvPr id="64" name="pl64"/>
            <p:cNvSpPr/>
            <p:nvPr/>
          </p:nvSpPr>
          <p:spPr>
            <a:xfrm>
              <a:off x="732387" y="42432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5" name="pl65"/>
            <p:cNvSpPr/>
            <p:nvPr/>
          </p:nvSpPr>
          <p:spPr>
            <a:xfrm>
              <a:off x="732387" y="3779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66" name="pl66"/>
            <p:cNvSpPr/>
            <p:nvPr/>
          </p:nvSpPr>
          <p:spPr>
            <a:xfrm>
              <a:off x="732387" y="4474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7" name="pl67"/>
            <p:cNvSpPr/>
            <p:nvPr/>
          </p:nvSpPr>
          <p:spPr>
            <a:xfrm>
              <a:off x="732387" y="401148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8" name="pl68"/>
            <p:cNvSpPr/>
            <p:nvPr/>
          </p:nvSpPr>
          <p:spPr>
            <a:xfrm>
              <a:off x="732387" y="35480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69" name="pl69"/>
            <p:cNvSpPr/>
            <p:nvPr/>
          </p:nvSpPr>
          <p:spPr>
            <a:xfrm>
              <a:off x="80569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01513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22458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43403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434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18529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5" name="pl75"/>
            <p:cNvSpPr/>
            <p:nvPr/>
          </p:nvSpPr>
          <p:spPr>
            <a:xfrm>
              <a:off x="206236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6" name="pl76"/>
            <p:cNvSpPr/>
            <p:nvPr/>
          </p:nvSpPr>
          <p:spPr>
            <a:xfrm>
              <a:off x="227181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77" name="pl77"/>
            <p:cNvSpPr/>
            <p:nvPr/>
          </p:nvSpPr>
          <p:spPr>
            <a:xfrm>
              <a:off x="805693"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78" name="pl78"/>
            <p:cNvSpPr/>
            <p:nvPr/>
          </p:nvSpPr>
          <p:spPr>
            <a:xfrm>
              <a:off x="805693" y="4011486"/>
              <a:ext cx="1466121" cy="241005"/>
            </a:xfrm>
            <a:custGeom>
              <a:avLst/>
              <a:pathLst>
                <a:path w="1466121" h="241005">
                  <a:moveTo>
                    <a:pt x="0" y="18538"/>
                  </a:moveTo>
                  <a:lnTo>
                    <a:pt x="209445" y="0"/>
                  </a:lnTo>
                  <a:lnTo>
                    <a:pt x="418891" y="148311"/>
                  </a:lnTo>
                  <a:lnTo>
                    <a:pt x="628337" y="111233"/>
                  </a:lnTo>
                  <a:lnTo>
                    <a:pt x="837783" y="92694"/>
                  </a:lnTo>
                  <a:lnTo>
                    <a:pt x="1047229" y="166850"/>
                  </a:lnTo>
                  <a:lnTo>
                    <a:pt x="1256675" y="185389"/>
                  </a:lnTo>
                  <a:lnTo>
                    <a:pt x="1466121" y="241005"/>
                  </a:lnTo>
                </a:path>
              </a:pathLst>
            </a:custGeom>
            <a:ln w="40651" cap="flat">
              <a:solidFill>
                <a:srgbClr val="BEBEBE">
                  <a:alpha val="69803"/>
                </a:srgbClr>
              </a:solidFill>
              <a:prstDash val="solid"/>
              <a:round/>
            </a:ln>
          </p:spPr>
          <p:txBody>
            <a:bodyPr/>
            <a:lstStyle/>
            <a:p/>
          </p:txBody>
        </p:sp>
        <p:sp>
          <p:nvSpPr>
            <p:cNvPr id="79" name="pl79"/>
            <p:cNvSpPr/>
            <p:nvPr/>
          </p:nvSpPr>
          <p:spPr>
            <a:xfrm>
              <a:off x="805693" y="4011486"/>
              <a:ext cx="1466121" cy="241005"/>
            </a:xfrm>
            <a:custGeom>
              <a:avLst/>
              <a:pathLst>
                <a:path w="1466121" h="241005">
                  <a:moveTo>
                    <a:pt x="0" y="18538"/>
                  </a:moveTo>
                  <a:lnTo>
                    <a:pt x="209445" y="0"/>
                  </a:lnTo>
                  <a:lnTo>
                    <a:pt x="418891" y="148311"/>
                  </a:lnTo>
                  <a:lnTo>
                    <a:pt x="628337" y="111233"/>
                  </a:lnTo>
                  <a:lnTo>
                    <a:pt x="837783" y="92694"/>
                  </a:lnTo>
                  <a:lnTo>
                    <a:pt x="1047229" y="166850"/>
                  </a:lnTo>
                  <a:lnTo>
                    <a:pt x="1256675" y="185389"/>
                  </a:lnTo>
                  <a:lnTo>
                    <a:pt x="1466121" y="241005"/>
                  </a:lnTo>
                </a:path>
              </a:pathLst>
            </a:custGeom>
            <a:ln w="35231" cap="flat">
              <a:solidFill>
                <a:srgbClr val="BEBEBE">
                  <a:alpha val="69803"/>
                </a:srgbClr>
              </a:solidFill>
              <a:prstDash val="solid"/>
              <a:round/>
            </a:ln>
          </p:spPr>
          <p:txBody>
            <a:bodyPr/>
            <a:lstStyle/>
            <a:p/>
          </p:txBody>
        </p:sp>
        <p:sp>
          <p:nvSpPr>
            <p:cNvPr id="80" name="pl80"/>
            <p:cNvSpPr/>
            <p:nvPr/>
          </p:nvSpPr>
          <p:spPr>
            <a:xfrm>
              <a:off x="805693"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81" name="pl81"/>
            <p:cNvSpPr/>
            <p:nvPr/>
          </p:nvSpPr>
          <p:spPr>
            <a:xfrm>
              <a:off x="805693" y="4011486"/>
              <a:ext cx="1466121" cy="241005"/>
            </a:xfrm>
            <a:custGeom>
              <a:avLst/>
              <a:pathLst>
                <a:path w="1466121" h="241005">
                  <a:moveTo>
                    <a:pt x="0" y="18538"/>
                  </a:moveTo>
                  <a:lnTo>
                    <a:pt x="209445" y="0"/>
                  </a:lnTo>
                  <a:lnTo>
                    <a:pt x="418891" y="148311"/>
                  </a:lnTo>
                  <a:lnTo>
                    <a:pt x="628337" y="111233"/>
                  </a:lnTo>
                  <a:lnTo>
                    <a:pt x="837783" y="92694"/>
                  </a:lnTo>
                  <a:lnTo>
                    <a:pt x="1047229" y="166850"/>
                  </a:lnTo>
                  <a:lnTo>
                    <a:pt x="1256675" y="185389"/>
                  </a:lnTo>
                  <a:lnTo>
                    <a:pt x="1466121" y="241005"/>
                  </a:lnTo>
                </a:path>
              </a:pathLst>
            </a:custGeom>
            <a:ln w="40651" cap="flat">
              <a:solidFill>
                <a:srgbClr val="000000">
                  <a:alpha val="100000"/>
                </a:srgbClr>
              </a:solidFill>
              <a:prstDash val="solid"/>
              <a:round/>
            </a:ln>
          </p:spPr>
          <p:txBody>
            <a:bodyPr/>
            <a:lstStyle/>
            <a:p/>
          </p:txBody>
        </p:sp>
        <p:sp>
          <p:nvSpPr>
            <p:cNvPr id="82" name="pl82"/>
            <p:cNvSpPr/>
            <p:nvPr/>
          </p:nvSpPr>
          <p:spPr>
            <a:xfrm>
              <a:off x="805693" y="4011486"/>
              <a:ext cx="1466121" cy="241005"/>
            </a:xfrm>
            <a:custGeom>
              <a:avLst/>
              <a:pathLst>
                <a:path w="1466121" h="241005">
                  <a:moveTo>
                    <a:pt x="0" y="18538"/>
                  </a:moveTo>
                  <a:lnTo>
                    <a:pt x="209445" y="0"/>
                  </a:lnTo>
                  <a:lnTo>
                    <a:pt x="418891" y="148311"/>
                  </a:lnTo>
                  <a:lnTo>
                    <a:pt x="628337" y="111233"/>
                  </a:lnTo>
                  <a:lnTo>
                    <a:pt x="837783" y="92694"/>
                  </a:lnTo>
                  <a:lnTo>
                    <a:pt x="1047229" y="166850"/>
                  </a:lnTo>
                  <a:lnTo>
                    <a:pt x="1256675" y="185389"/>
                  </a:lnTo>
                  <a:lnTo>
                    <a:pt x="1466121" y="241005"/>
                  </a:lnTo>
                </a:path>
              </a:pathLst>
            </a:custGeom>
            <a:ln w="35231" cap="flat">
              <a:solidFill>
                <a:srgbClr val="80BD41">
                  <a:alpha val="100000"/>
                </a:srgbClr>
              </a:solidFill>
              <a:prstDash val="solid"/>
              <a:round/>
            </a:ln>
          </p:spPr>
          <p:txBody>
            <a:bodyPr/>
            <a:lstStyle/>
            <a:p/>
          </p:txBody>
        </p:sp>
        <p:sp>
          <p:nvSpPr>
            <p:cNvPr id="83" name="pl83"/>
            <p:cNvSpPr/>
            <p:nvPr/>
          </p:nvSpPr>
          <p:spPr>
            <a:xfrm>
              <a:off x="732387" y="401148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84" name="tx84"/>
            <p:cNvSpPr/>
            <p:nvPr/>
          </p:nvSpPr>
          <p:spPr>
            <a:xfrm>
              <a:off x="757504" y="38514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985009"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6" name="tx86"/>
            <p:cNvSpPr/>
            <p:nvPr/>
          </p:nvSpPr>
          <p:spPr>
            <a:xfrm>
              <a:off x="1176396" y="398124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 name="tx87"/>
            <p:cNvSpPr/>
            <p:nvPr/>
          </p:nvSpPr>
          <p:spPr>
            <a:xfrm>
              <a:off x="1385842" y="39441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8" name="tx88"/>
            <p:cNvSpPr/>
            <p:nvPr/>
          </p:nvSpPr>
          <p:spPr>
            <a:xfrm>
              <a:off x="1595288" y="3925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9" name="tx89"/>
            <p:cNvSpPr/>
            <p:nvPr/>
          </p:nvSpPr>
          <p:spPr>
            <a:xfrm>
              <a:off x="1804733" y="39997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90" name="tx90"/>
            <p:cNvSpPr/>
            <p:nvPr/>
          </p:nvSpPr>
          <p:spPr>
            <a:xfrm>
              <a:off x="1984050" y="40183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91" name="tx91"/>
            <p:cNvSpPr/>
            <p:nvPr/>
          </p:nvSpPr>
          <p:spPr>
            <a:xfrm>
              <a:off x="2193496" y="407393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92" name="rc92"/>
            <p:cNvSpPr/>
            <p:nvPr/>
          </p:nvSpPr>
          <p:spPr>
            <a:xfrm>
              <a:off x="732387" y="4787209"/>
              <a:ext cx="1612733" cy="1019640"/>
            </a:xfrm>
            <a:prstGeom prst="rect">
              <a:avLst/>
            </a:prstGeom>
            <a:solidFill>
              <a:srgbClr val="EBEBEB">
                <a:alpha val="100000"/>
              </a:srgbClr>
            </a:solidFill>
          </p:spPr>
          <p:txBody>
            <a:bodyPr/>
            <a:lstStyle/>
            <a:p/>
          </p:txBody>
        </p:sp>
        <p:sp>
          <p:nvSpPr>
            <p:cNvPr id="93" name="pl93"/>
            <p:cNvSpPr/>
            <p:nvPr/>
          </p:nvSpPr>
          <p:spPr>
            <a:xfrm>
              <a:off x="732387" y="55473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4" name="pl94"/>
            <p:cNvSpPr/>
            <p:nvPr/>
          </p:nvSpPr>
          <p:spPr>
            <a:xfrm>
              <a:off x="732387" y="5083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95" name="pl95"/>
            <p:cNvSpPr/>
            <p:nvPr/>
          </p:nvSpPr>
          <p:spPr>
            <a:xfrm>
              <a:off x="732387" y="5779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6" name="pl96"/>
            <p:cNvSpPr/>
            <p:nvPr/>
          </p:nvSpPr>
          <p:spPr>
            <a:xfrm>
              <a:off x="732387" y="5315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7" name="pl97"/>
            <p:cNvSpPr/>
            <p:nvPr/>
          </p:nvSpPr>
          <p:spPr>
            <a:xfrm>
              <a:off x="732387" y="48520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98" name="pl98"/>
            <p:cNvSpPr/>
            <p:nvPr/>
          </p:nvSpPr>
          <p:spPr>
            <a:xfrm>
              <a:off x="80569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01513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22458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43403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16434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3" name="pl103"/>
            <p:cNvSpPr/>
            <p:nvPr/>
          </p:nvSpPr>
          <p:spPr>
            <a:xfrm>
              <a:off x="18529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4" name="pl104"/>
            <p:cNvSpPr/>
            <p:nvPr/>
          </p:nvSpPr>
          <p:spPr>
            <a:xfrm>
              <a:off x="206236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5" name="pl105"/>
            <p:cNvSpPr/>
            <p:nvPr/>
          </p:nvSpPr>
          <p:spPr>
            <a:xfrm>
              <a:off x="227181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06" name="pl106"/>
            <p:cNvSpPr/>
            <p:nvPr/>
          </p:nvSpPr>
          <p:spPr>
            <a:xfrm>
              <a:off x="805693"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107" name="pl107"/>
            <p:cNvSpPr/>
            <p:nvPr/>
          </p:nvSpPr>
          <p:spPr>
            <a:xfrm>
              <a:off x="805693" y="5315568"/>
              <a:ext cx="1466121" cy="407856"/>
            </a:xfrm>
            <a:custGeom>
              <a:avLst/>
              <a:pathLst>
                <a:path w="1466121" h="407856">
                  <a:moveTo>
                    <a:pt x="0" y="37077"/>
                  </a:moveTo>
                  <a:lnTo>
                    <a:pt x="209445" y="0"/>
                  </a:lnTo>
                  <a:lnTo>
                    <a:pt x="418891" y="18538"/>
                  </a:lnTo>
                  <a:lnTo>
                    <a:pt x="628337" y="37077"/>
                  </a:lnTo>
                  <a:lnTo>
                    <a:pt x="837783" y="55616"/>
                  </a:lnTo>
                  <a:lnTo>
                    <a:pt x="1047229" y="166850"/>
                  </a:lnTo>
                  <a:lnTo>
                    <a:pt x="1256675" y="407856"/>
                  </a:lnTo>
                  <a:lnTo>
                    <a:pt x="1466121" y="407856"/>
                  </a:lnTo>
                </a:path>
              </a:pathLst>
            </a:custGeom>
            <a:ln w="40651" cap="flat">
              <a:solidFill>
                <a:srgbClr val="BEBEBE">
                  <a:alpha val="69803"/>
                </a:srgbClr>
              </a:solidFill>
              <a:prstDash val="solid"/>
              <a:round/>
            </a:ln>
          </p:spPr>
          <p:txBody>
            <a:bodyPr/>
            <a:lstStyle/>
            <a:p/>
          </p:txBody>
        </p:sp>
        <p:sp>
          <p:nvSpPr>
            <p:cNvPr id="108" name="pl108"/>
            <p:cNvSpPr/>
            <p:nvPr/>
          </p:nvSpPr>
          <p:spPr>
            <a:xfrm>
              <a:off x="805693" y="5315568"/>
              <a:ext cx="1466121" cy="407856"/>
            </a:xfrm>
            <a:custGeom>
              <a:avLst/>
              <a:pathLst>
                <a:path w="1466121" h="407856">
                  <a:moveTo>
                    <a:pt x="0" y="37077"/>
                  </a:moveTo>
                  <a:lnTo>
                    <a:pt x="209445" y="0"/>
                  </a:lnTo>
                  <a:lnTo>
                    <a:pt x="418891" y="18538"/>
                  </a:lnTo>
                  <a:lnTo>
                    <a:pt x="628337" y="37077"/>
                  </a:lnTo>
                  <a:lnTo>
                    <a:pt x="837783" y="55616"/>
                  </a:lnTo>
                  <a:lnTo>
                    <a:pt x="1047229" y="166850"/>
                  </a:lnTo>
                  <a:lnTo>
                    <a:pt x="1256675" y="407856"/>
                  </a:lnTo>
                  <a:lnTo>
                    <a:pt x="1466121" y="407856"/>
                  </a:lnTo>
                </a:path>
              </a:pathLst>
            </a:custGeom>
            <a:ln w="35231" cap="flat">
              <a:solidFill>
                <a:srgbClr val="BEBEBE">
                  <a:alpha val="69803"/>
                </a:srgbClr>
              </a:solidFill>
              <a:prstDash val="solid"/>
              <a:round/>
            </a:ln>
          </p:spPr>
          <p:txBody>
            <a:bodyPr/>
            <a:lstStyle/>
            <a:p/>
          </p:txBody>
        </p:sp>
        <p:sp>
          <p:nvSpPr>
            <p:cNvPr id="109" name="pl109"/>
            <p:cNvSpPr/>
            <p:nvPr/>
          </p:nvSpPr>
          <p:spPr>
            <a:xfrm>
              <a:off x="805693"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110" name="pl110"/>
            <p:cNvSpPr/>
            <p:nvPr/>
          </p:nvSpPr>
          <p:spPr>
            <a:xfrm>
              <a:off x="805693" y="5315568"/>
              <a:ext cx="1466121" cy="407856"/>
            </a:xfrm>
            <a:custGeom>
              <a:avLst/>
              <a:pathLst>
                <a:path w="1466121" h="407856">
                  <a:moveTo>
                    <a:pt x="0" y="37077"/>
                  </a:moveTo>
                  <a:lnTo>
                    <a:pt x="209445" y="0"/>
                  </a:lnTo>
                  <a:lnTo>
                    <a:pt x="418891" y="18538"/>
                  </a:lnTo>
                  <a:lnTo>
                    <a:pt x="628337" y="37077"/>
                  </a:lnTo>
                  <a:lnTo>
                    <a:pt x="837783" y="55616"/>
                  </a:lnTo>
                  <a:lnTo>
                    <a:pt x="1047229" y="166850"/>
                  </a:lnTo>
                  <a:lnTo>
                    <a:pt x="1256675" y="407856"/>
                  </a:lnTo>
                  <a:lnTo>
                    <a:pt x="1466121" y="407856"/>
                  </a:lnTo>
                </a:path>
              </a:pathLst>
            </a:custGeom>
            <a:ln w="40651" cap="flat">
              <a:solidFill>
                <a:srgbClr val="000000">
                  <a:alpha val="100000"/>
                </a:srgbClr>
              </a:solidFill>
              <a:prstDash val="solid"/>
              <a:round/>
            </a:ln>
          </p:spPr>
          <p:txBody>
            <a:bodyPr/>
            <a:lstStyle/>
            <a:p/>
          </p:txBody>
        </p:sp>
        <p:sp>
          <p:nvSpPr>
            <p:cNvPr id="111" name="pl111"/>
            <p:cNvSpPr/>
            <p:nvPr/>
          </p:nvSpPr>
          <p:spPr>
            <a:xfrm>
              <a:off x="805693" y="5315568"/>
              <a:ext cx="1466121" cy="407856"/>
            </a:xfrm>
            <a:custGeom>
              <a:avLst/>
              <a:pathLst>
                <a:path w="1466121" h="407856">
                  <a:moveTo>
                    <a:pt x="0" y="37077"/>
                  </a:moveTo>
                  <a:lnTo>
                    <a:pt x="209445" y="0"/>
                  </a:lnTo>
                  <a:lnTo>
                    <a:pt x="418891" y="18538"/>
                  </a:lnTo>
                  <a:lnTo>
                    <a:pt x="628337" y="37077"/>
                  </a:lnTo>
                  <a:lnTo>
                    <a:pt x="837783" y="55616"/>
                  </a:lnTo>
                  <a:lnTo>
                    <a:pt x="1047229" y="166850"/>
                  </a:lnTo>
                  <a:lnTo>
                    <a:pt x="1256675" y="407856"/>
                  </a:lnTo>
                  <a:lnTo>
                    <a:pt x="1466121" y="407856"/>
                  </a:lnTo>
                </a:path>
              </a:pathLst>
            </a:custGeom>
            <a:ln w="35231" cap="flat">
              <a:solidFill>
                <a:srgbClr val="80BD41">
                  <a:alpha val="100000"/>
                </a:srgbClr>
              </a:solidFill>
              <a:prstDash val="solid"/>
              <a:round/>
            </a:ln>
          </p:spPr>
          <p:txBody>
            <a:bodyPr/>
            <a:lstStyle/>
            <a:p/>
          </p:txBody>
        </p:sp>
        <p:sp>
          <p:nvSpPr>
            <p:cNvPr id="112" name="pl112"/>
            <p:cNvSpPr/>
            <p:nvPr/>
          </p:nvSpPr>
          <p:spPr>
            <a:xfrm>
              <a:off x="732387" y="5315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13" name="tx113"/>
            <p:cNvSpPr/>
            <p:nvPr/>
          </p:nvSpPr>
          <p:spPr>
            <a:xfrm>
              <a:off x="757504" y="51740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 name="tx114"/>
            <p:cNvSpPr/>
            <p:nvPr/>
          </p:nvSpPr>
          <p:spPr>
            <a:xfrm>
              <a:off x="985009"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 name="tx115"/>
            <p:cNvSpPr/>
            <p:nvPr/>
          </p:nvSpPr>
          <p:spPr>
            <a:xfrm>
              <a:off x="1176396" y="5155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6" name="tx116"/>
            <p:cNvSpPr/>
            <p:nvPr/>
          </p:nvSpPr>
          <p:spPr>
            <a:xfrm>
              <a:off x="1385842" y="51740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7" name="tx117"/>
            <p:cNvSpPr/>
            <p:nvPr/>
          </p:nvSpPr>
          <p:spPr>
            <a:xfrm>
              <a:off x="1595288" y="51926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8" name="tx118"/>
            <p:cNvSpPr/>
            <p:nvPr/>
          </p:nvSpPr>
          <p:spPr>
            <a:xfrm>
              <a:off x="1804733" y="53038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9" name="tx119"/>
            <p:cNvSpPr/>
            <p:nvPr/>
          </p:nvSpPr>
          <p:spPr>
            <a:xfrm>
              <a:off x="1984050" y="55448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0" name="tx120"/>
            <p:cNvSpPr/>
            <p:nvPr/>
          </p:nvSpPr>
          <p:spPr>
            <a:xfrm>
              <a:off x="2193496" y="554486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21" name="rc121"/>
            <p:cNvSpPr/>
            <p:nvPr/>
          </p:nvSpPr>
          <p:spPr>
            <a:xfrm>
              <a:off x="2414709" y="874964"/>
              <a:ext cx="1612733" cy="1019640"/>
            </a:xfrm>
            <a:prstGeom prst="rect">
              <a:avLst/>
            </a:prstGeom>
            <a:solidFill>
              <a:srgbClr val="EBEBEB">
                <a:alpha val="100000"/>
              </a:srgbClr>
            </a:solidFill>
          </p:spPr>
          <p:txBody>
            <a:bodyPr/>
            <a:lstStyle/>
            <a:p/>
          </p:txBody>
        </p:sp>
        <p:sp>
          <p:nvSpPr>
            <p:cNvPr id="122" name="pl122"/>
            <p:cNvSpPr/>
            <p:nvPr/>
          </p:nvSpPr>
          <p:spPr>
            <a:xfrm>
              <a:off x="2414709" y="163505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3" name="pl123"/>
            <p:cNvSpPr/>
            <p:nvPr/>
          </p:nvSpPr>
          <p:spPr>
            <a:xfrm>
              <a:off x="2414709" y="11715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24" name="pl124"/>
            <p:cNvSpPr/>
            <p:nvPr/>
          </p:nvSpPr>
          <p:spPr>
            <a:xfrm>
              <a:off x="2414709" y="186679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5" name="pl125"/>
            <p:cNvSpPr/>
            <p:nvPr/>
          </p:nvSpPr>
          <p:spPr>
            <a:xfrm>
              <a:off x="2414709" y="14033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6" name="pl126"/>
            <p:cNvSpPr/>
            <p:nvPr/>
          </p:nvSpPr>
          <p:spPr>
            <a:xfrm>
              <a:off x="2414709" y="9398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27" name="pl127"/>
            <p:cNvSpPr/>
            <p:nvPr/>
          </p:nvSpPr>
          <p:spPr>
            <a:xfrm>
              <a:off x="248801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269746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290690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311635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1" name="pl131"/>
            <p:cNvSpPr/>
            <p:nvPr/>
          </p:nvSpPr>
          <p:spPr>
            <a:xfrm>
              <a:off x="332579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2" name="pl132"/>
            <p:cNvSpPr/>
            <p:nvPr/>
          </p:nvSpPr>
          <p:spPr>
            <a:xfrm>
              <a:off x="353524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3" name="pl133"/>
            <p:cNvSpPr/>
            <p:nvPr/>
          </p:nvSpPr>
          <p:spPr>
            <a:xfrm>
              <a:off x="374469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4" name="pl134"/>
            <p:cNvSpPr/>
            <p:nvPr/>
          </p:nvSpPr>
          <p:spPr>
            <a:xfrm>
              <a:off x="395413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35" name="pl135"/>
            <p:cNvSpPr/>
            <p:nvPr/>
          </p:nvSpPr>
          <p:spPr>
            <a:xfrm>
              <a:off x="2488015"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136" name="pl136"/>
            <p:cNvSpPr/>
            <p:nvPr/>
          </p:nvSpPr>
          <p:spPr>
            <a:xfrm>
              <a:off x="2488015" y="1384784"/>
              <a:ext cx="1466121" cy="463472"/>
            </a:xfrm>
            <a:custGeom>
              <a:avLst/>
              <a:pathLst>
                <a:path w="1466121" h="463472">
                  <a:moveTo>
                    <a:pt x="0" y="0"/>
                  </a:moveTo>
                  <a:lnTo>
                    <a:pt x="209445" y="18538"/>
                  </a:lnTo>
                  <a:lnTo>
                    <a:pt x="418891" y="333700"/>
                  </a:lnTo>
                  <a:lnTo>
                    <a:pt x="628337" y="463472"/>
                  </a:lnTo>
                  <a:lnTo>
                    <a:pt x="837783" y="426394"/>
                  </a:lnTo>
                  <a:lnTo>
                    <a:pt x="1047229" y="426394"/>
                  </a:lnTo>
                  <a:lnTo>
                    <a:pt x="1256675" y="426394"/>
                  </a:lnTo>
                  <a:lnTo>
                    <a:pt x="1466121" y="426394"/>
                  </a:lnTo>
                </a:path>
              </a:pathLst>
            </a:custGeom>
            <a:ln w="40651" cap="flat">
              <a:solidFill>
                <a:srgbClr val="BEBEBE">
                  <a:alpha val="69803"/>
                </a:srgbClr>
              </a:solidFill>
              <a:prstDash val="solid"/>
              <a:round/>
            </a:ln>
          </p:spPr>
          <p:txBody>
            <a:bodyPr/>
            <a:lstStyle/>
            <a:p/>
          </p:txBody>
        </p:sp>
        <p:sp>
          <p:nvSpPr>
            <p:cNvPr id="137" name="pl137"/>
            <p:cNvSpPr/>
            <p:nvPr/>
          </p:nvSpPr>
          <p:spPr>
            <a:xfrm>
              <a:off x="2488015" y="1384784"/>
              <a:ext cx="1466121" cy="463472"/>
            </a:xfrm>
            <a:custGeom>
              <a:avLst/>
              <a:pathLst>
                <a:path w="1466121" h="463472">
                  <a:moveTo>
                    <a:pt x="0" y="0"/>
                  </a:moveTo>
                  <a:lnTo>
                    <a:pt x="209445" y="18538"/>
                  </a:lnTo>
                  <a:lnTo>
                    <a:pt x="418891" y="333700"/>
                  </a:lnTo>
                  <a:lnTo>
                    <a:pt x="628337" y="463472"/>
                  </a:lnTo>
                  <a:lnTo>
                    <a:pt x="837783" y="426394"/>
                  </a:lnTo>
                  <a:lnTo>
                    <a:pt x="1047229" y="426394"/>
                  </a:lnTo>
                  <a:lnTo>
                    <a:pt x="1256675" y="426394"/>
                  </a:lnTo>
                  <a:lnTo>
                    <a:pt x="1466121" y="426394"/>
                  </a:lnTo>
                </a:path>
              </a:pathLst>
            </a:custGeom>
            <a:ln w="35231" cap="flat">
              <a:solidFill>
                <a:srgbClr val="BEBEBE">
                  <a:alpha val="69803"/>
                </a:srgbClr>
              </a:solidFill>
              <a:prstDash val="solid"/>
              <a:round/>
            </a:ln>
          </p:spPr>
          <p:txBody>
            <a:bodyPr/>
            <a:lstStyle/>
            <a:p/>
          </p:txBody>
        </p:sp>
        <p:sp>
          <p:nvSpPr>
            <p:cNvPr id="138" name="pl138"/>
            <p:cNvSpPr/>
            <p:nvPr/>
          </p:nvSpPr>
          <p:spPr>
            <a:xfrm>
              <a:off x="2488015"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139" name="pl139"/>
            <p:cNvSpPr/>
            <p:nvPr/>
          </p:nvSpPr>
          <p:spPr>
            <a:xfrm>
              <a:off x="2488015" y="1384784"/>
              <a:ext cx="1466121" cy="463472"/>
            </a:xfrm>
            <a:custGeom>
              <a:avLst/>
              <a:pathLst>
                <a:path w="1466121" h="463472">
                  <a:moveTo>
                    <a:pt x="0" y="0"/>
                  </a:moveTo>
                  <a:lnTo>
                    <a:pt x="209445" y="18538"/>
                  </a:lnTo>
                  <a:lnTo>
                    <a:pt x="418891" y="333700"/>
                  </a:lnTo>
                  <a:lnTo>
                    <a:pt x="628337" y="463472"/>
                  </a:lnTo>
                  <a:lnTo>
                    <a:pt x="837783" y="426394"/>
                  </a:lnTo>
                  <a:lnTo>
                    <a:pt x="1047229" y="426394"/>
                  </a:lnTo>
                  <a:lnTo>
                    <a:pt x="1256675" y="426394"/>
                  </a:lnTo>
                  <a:lnTo>
                    <a:pt x="1466121" y="426394"/>
                  </a:lnTo>
                </a:path>
              </a:pathLst>
            </a:custGeom>
            <a:ln w="40651" cap="flat">
              <a:solidFill>
                <a:srgbClr val="000000">
                  <a:alpha val="100000"/>
                </a:srgbClr>
              </a:solidFill>
              <a:prstDash val="solid"/>
              <a:round/>
            </a:ln>
          </p:spPr>
          <p:txBody>
            <a:bodyPr/>
            <a:lstStyle/>
            <a:p/>
          </p:txBody>
        </p:sp>
        <p:sp>
          <p:nvSpPr>
            <p:cNvPr id="140" name="pl140"/>
            <p:cNvSpPr/>
            <p:nvPr/>
          </p:nvSpPr>
          <p:spPr>
            <a:xfrm>
              <a:off x="2488015" y="1384784"/>
              <a:ext cx="1466121" cy="463472"/>
            </a:xfrm>
            <a:custGeom>
              <a:avLst/>
              <a:pathLst>
                <a:path w="1466121" h="463472">
                  <a:moveTo>
                    <a:pt x="0" y="0"/>
                  </a:moveTo>
                  <a:lnTo>
                    <a:pt x="209445" y="18538"/>
                  </a:lnTo>
                  <a:lnTo>
                    <a:pt x="418891" y="333700"/>
                  </a:lnTo>
                  <a:lnTo>
                    <a:pt x="628337" y="463472"/>
                  </a:lnTo>
                  <a:lnTo>
                    <a:pt x="837783" y="426394"/>
                  </a:lnTo>
                  <a:lnTo>
                    <a:pt x="1047229" y="426394"/>
                  </a:lnTo>
                  <a:lnTo>
                    <a:pt x="1256675" y="426394"/>
                  </a:lnTo>
                  <a:lnTo>
                    <a:pt x="1466121" y="426394"/>
                  </a:lnTo>
                </a:path>
              </a:pathLst>
            </a:custGeom>
            <a:ln w="35231" cap="flat">
              <a:solidFill>
                <a:srgbClr val="80BD41">
                  <a:alpha val="100000"/>
                </a:srgbClr>
              </a:solidFill>
              <a:prstDash val="solid"/>
              <a:round/>
            </a:ln>
          </p:spPr>
          <p:txBody>
            <a:bodyPr/>
            <a:lstStyle/>
            <a:p/>
          </p:txBody>
        </p:sp>
        <p:sp>
          <p:nvSpPr>
            <p:cNvPr id="141" name="pl141"/>
            <p:cNvSpPr/>
            <p:nvPr/>
          </p:nvSpPr>
          <p:spPr>
            <a:xfrm>
              <a:off x="2414709" y="140332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42" name="tx142"/>
            <p:cNvSpPr/>
            <p:nvPr/>
          </p:nvSpPr>
          <p:spPr>
            <a:xfrm>
              <a:off x="2457886" y="120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 name="tx143"/>
            <p:cNvSpPr/>
            <p:nvPr/>
          </p:nvSpPr>
          <p:spPr>
            <a:xfrm>
              <a:off x="2667332"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4" name="tx144"/>
            <p:cNvSpPr/>
            <p:nvPr/>
          </p:nvSpPr>
          <p:spPr>
            <a:xfrm>
              <a:off x="2828589" y="153992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145" name="tx145"/>
            <p:cNvSpPr/>
            <p:nvPr/>
          </p:nvSpPr>
          <p:spPr>
            <a:xfrm>
              <a:off x="3038035" y="1669702"/>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46" name="tx146"/>
            <p:cNvSpPr/>
            <p:nvPr/>
          </p:nvSpPr>
          <p:spPr>
            <a:xfrm>
              <a:off x="3247481" y="16326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47" name="tx147"/>
            <p:cNvSpPr/>
            <p:nvPr/>
          </p:nvSpPr>
          <p:spPr>
            <a:xfrm>
              <a:off x="3456927" y="16326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48" name="tx148"/>
            <p:cNvSpPr/>
            <p:nvPr/>
          </p:nvSpPr>
          <p:spPr>
            <a:xfrm>
              <a:off x="3666372" y="16326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49" name="tx149"/>
            <p:cNvSpPr/>
            <p:nvPr/>
          </p:nvSpPr>
          <p:spPr>
            <a:xfrm>
              <a:off x="3875818" y="1632624"/>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50" name="rc150"/>
            <p:cNvSpPr/>
            <p:nvPr/>
          </p:nvSpPr>
          <p:spPr>
            <a:xfrm>
              <a:off x="2414709" y="2179046"/>
              <a:ext cx="1612733" cy="1019640"/>
            </a:xfrm>
            <a:prstGeom prst="rect">
              <a:avLst/>
            </a:prstGeom>
            <a:solidFill>
              <a:srgbClr val="EBEBEB">
                <a:alpha val="100000"/>
              </a:srgbClr>
            </a:solidFill>
          </p:spPr>
          <p:txBody>
            <a:bodyPr/>
            <a:lstStyle/>
            <a:p/>
          </p:txBody>
        </p:sp>
        <p:sp>
          <p:nvSpPr>
            <p:cNvPr id="151" name="pl151"/>
            <p:cNvSpPr/>
            <p:nvPr/>
          </p:nvSpPr>
          <p:spPr>
            <a:xfrm>
              <a:off x="2414709" y="29391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2" name="pl152"/>
            <p:cNvSpPr/>
            <p:nvPr/>
          </p:nvSpPr>
          <p:spPr>
            <a:xfrm>
              <a:off x="2414709" y="2475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53" name="pl153"/>
            <p:cNvSpPr/>
            <p:nvPr/>
          </p:nvSpPr>
          <p:spPr>
            <a:xfrm>
              <a:off x="2414709" y="3170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4" name="pl154"/>
            <p:cNvSpPr/>
            <p:nvPr/>
          </p:nvSpPr>
          <p:spPr>
            <a:xfrm>
              <a:off x="2414709" y="27074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5" name="pl155"/>
            <p:cNvSpPr/>
            <p:nvPr/>
          </p:nvSpPr>
          <p:spPr>
            <a:xfrm>
              <a:off x="2414709" y="22439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56" name="pl156"/>
            <p:cNvSpPr/>
            <p:nvPr/>
          </p:nvSpPr>
          <p:spPr>
            <a:xfrm>
              <a:off x="248801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269746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290690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311635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332579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353524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374469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395413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2488015"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165" name="pl165"/>
            <p:cNvSpPr/>
            <p:nvPr/>
          </p:nvSpPr>
          <p:spPr>
            <a:xfrm>
              <a:off x="2488015" y="2707405"/>
              <a:ext cx="1466121" cy="92694"/>
            </a:xfrm>
            <a:custGeom>
              <a:avLst/>
              <a:pathLst>
                <a:path w="1466121" h="92694">
                  <a:moveTo>
                    <a:pt x="0" y="0"/>
                  </a:moveTo>
                  <a:lnTo>
                    <a:pt x="209445" y="0"/>
                  </a:lnTo>
                  <a:lnTo>
                    <a:pt x="418891" y="0"/>
                  </a:lnTo>
                  <a:lnTo>
                    <a:pt x="628337" y="0"/>
                  </a:lnTo>
                  <a:lnTo>
                    <a:pt x="837783" y="18538"/>
                  </a:lnTo>
                  <a:lnTo>
                    <a:pt x="1047229" y="74155"/>
                  </a:lnTo>
                  <a:lnTo>
                    <a:pt x="1256675" y="74155"/>
                  </a:lnTo>
                  <a:lnTo>
                    <a:pt x="1466121" y="92694"/>
                  </a:lnTo>
                </a:path>
              </a:pathLst>
            </a:custGeom>
            <a:ln w="40651" cap="flat">
              <a:solidFill>
                <a:srgbClr val="BEBEBE">
                  <a:alpha val="69803"/>
                </a:srgbClr>
              </a:solidFill>
              <a:prstDash val="solid"/>
              <a:round/>
            </a:ln>
          </p:spPr>
          <p:txBody>
            <a:bodyPr/>
            <a:lstStyle/>
            <a:p/>
          </p:txBody>
        </p:sp>
        <p:sp>
          <p:nvSpPr>
            <p:cNvPr id="166" name="pl166"/>
            <p:cNvSpPr/>
            <p:nvPr/>
          </p:nvSpPr>
          <p:spPr>
            <a:xfrm>
              <a:off x="2488015" y="2707405"/>
              <a:ext cx="1466121" cy="92694"/>
            </a:xfrm>
            <a:custGeom>
              <a:avLst/>
              <a:pathLst>
                <a:path w="1466121" h="92694">
                  <a:moveTo>
                    <a:pt x="0" y="0"/>
                  </a:moveTo>
                  <a:lnTo>
                    <a:pt x="209445" y="0"/>
                  </a:lnTo>
                  <a:lnTo>
                    <a:pt x="418891" y="0"/>
                  </a:lnTo>
                  <a:lnTo>
                    <a:pt x="628337" y="0"/>
                  </a:lnTo>
                  <a:lnTo>
                    <a:pt x="837783" y="18538"/>
                  </a:lnTo>
                  <a:lnTo>
                    <a:pt x="1047229" y="74155"/>
                  </a:lnTo>
                  <a:lnTo>
                    <a:pt x="1256675" y="74155"/>
                  </a:lnTo>
                  <a:lnTo>
                    <a:pt x="1466121" y="92694"/>
                  </a:lnTo>
                </a:path>
              </a:pathLst>
            </a:custGeom>
            <a:ln w="35231" cap="flat">
              <a:solidFill>
                <a:srgbClr val="BEBEBE">
                  <a:alpha val="69803"/>
                </a:srgbClr>
              </a:solidFill>
              <a:prstDash val="solid"/>
              <a:round/>
            </a:ln>
          </p:spPr>
          <p:txBody>
            <a:bodyPr/>
            <a:lstStyle/>
            <a:p/>
          </p:txBody>
        </p:sp>
        <p:sp>
          <p:nvSpPr>
            <p:cNvPr id="167" name="pl167"/>
            <p:cNvSpPr/>
            <p:nvPr/>
          </p:nvSpPr>
          <p:spPr>
            <a:xfrm>
              <a:off x="2488015"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168" name="pl168"/>
            <p:cNvSpPr/>
            <p:nvPr/>
          </p:nvSpPr>
          <p:spPr>
            <a:xfrm>
              <a:off x="2488015" y="2707405"/>
              <a:ext cx="1466121" cy="92694"/>
            </a:xfrm>
            <a:custGeom>
              <a:avLst/>
              <a:pathLst>
                <a:path w="1466121" h="92694">
                  <a:moveTo>
                    <a:pt x="0" y="0"/>
                  </a:moveTo>
                  <a:lnTo>
                    <a:pt x="209445" y="0"/>
                  </a:lnTo>
                  <a:lnTo>
                    <a:pt x="418891" y="0"/>
                  </a:lnTo>
                  <a:lnTo>
                    <a:pt x="628337" y="0"/>
                  </a:lnTo>
                  <a:lnTo>
                    <a:pt x="837783" y="18538"/>
                  </a:lnTo>
                  <a:lnTo>
                    <a:pt x="1047229" y="74155"/>
                  </a:lnTo>
                  <a:lnTo>
                    <a:pt x="1256675" y="74155"/>
                  </a:lnTo>
                  <a:lnTo>
                    <a:pt x="1466121" y="92694"/>
                  </a:lnTo>
                </a:path>
              </a:pathLst>
            </a:custGeom>
            <a:ln w="40651" cap="flat">
              <a:solidFill>
                <a:srgbClr val="000000">
                  <a:alpha val="100000"/>
                </a:srgbClr>
              </a:solidFill>
              <a:prstDash val="solid"/>
              <a:round/>
            </a:ln>
          </p:spPr>
          <p:txBody>
            <a:bodyPr/>
            <a:lstStyle/>
            <a:p/>
          </p:txBody>
        </p:sp>
        <p:sp>
          <p:nvSpPr>
            <p:cNvPr id="169" name="pl169"/>
            <p:cNvSpPr/>
            <p:nvPr/>
          </p:nvSpPr>
          <p:spPr>
            <a:xfrm>
              <a:off x="2488015" y="2707405"/>
              <a:ext cx="1466121" cy="92694"/>
            </a:xfrm>
            <a:custGeom>
              <a:avLst/>
              <a:pathLst>
                <a:path w="1466121" h="92694">
                  <a:moveTo>
                    <a:pt x="0" y="0"/>
                  </a:moveTo>
                  <a:lnTo>
                    <a:pt x="209445" y="0"/>
                  </a:lnTo>
                  <a:lnTo>
                    <a:pt x="418891" y="0"/>
                  </a:lnTo>
                  <a:lnTo>
                    <a:pt x="628337" y="0"/>
                  </a:lnTo>
                  <a:lnTo>
                    <a:pt x="837783" y="18538"/>
                  </a:lnTo>
                  <a:lnTo>
                    <a:pt x="1047229" y="74155"/>
                  </a:lnTo>
                  <a:lnTo>
                    <a:pt x="1256675" y="74155"/>
                  </a:lnTo>
                  <a:lnTo>
                    <a:pt x="1466121" y="92694"/>
                  </a:lnTo>
                </a:path>
              </a:pathLst>
            </a:custGeom>
            <a:ln w="35231" cap="flat">
              <a:solidFill>
                <a:srgbClr val="80BD41">
                  <a:alpha val="100000"/>
                </a:srgbClr>
              </a:solidFill>
              <a:prstDash val="solid"/>
              <a:round/>
            </a:ln>
          </p:spPr>
          <p:txBody>
            <a:bodyPr/>
            <a:lstStyle/>
            <a:p/>
          </p:txBody>
        </p:sp>
        <p:sp>
          <p:nvSpPr>
            <p:cNvPr id="170" name="pl170"/>
            <p:cNvSpPr/>
            <p:nvPr/>
          </p:nvSpPr>
          <p:spPr>
            <a:xfrm>
              <a:off x="2414709" y="27074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171" name="tx171"/>
            <p:cNvSpPr/>
            <p:nvPr/>
          </p:nvSpPr>
          <p:spPr>
            <a:xfrm>
              <a:off x="2457886"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2667332"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tx173"/>
            <p:cNvSpPr/>
            <p:nvPr/>
          </p:nvSpPr>
          <p:spPr>
            <a:xfrm>
              <a:off x="2876778"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4" name="tx174"/>
            <p:cNvSpPr/>
            <p:nvPr/>
          </p:nvSpPr>
          <p:spPr>
            <a:xfrm>
              <a:off x="3086224"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5" name="tx175"/>
            <p:cNvSpPr/>
            <p:nvPr/>
          </p:nvSpPr>
          <p:spPr>
            <a:xfrm>
              <a:off x="3277610"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6" name="tx176"/>
            <p:cNvSpPr/>
            <p:nvPr/>
          </p:nvSpPr>
          <p:spPr>
            <a:xfrm>
              <a:off x="3487056" y="2603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7" name="tx177"/>
            <p:cNvSpPr/>
            <p:nvPr/>
          </p:nvSpPr>
          <p:spPr>
            <a:xfrm>
              <a:off x="3696502" y="2603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8" name="tx178"/>
            <p:cNvSpPr/>
            <p:nvPr/>
          </p:nvSpPr>
          <p:spPr>
            <a:xfrm>
              <a:off x="3905948" y="26215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9" name="rc179"/>
            <p:cNvSpPr/>
            <p:nvPr/>
          </p:nvSpPr>
          <p:spPr>
            <a:xfrm>
              <a:off x="2414709" y="3483127"/>
              <a:ext cx="1612733" cy="1019640"/>
            </a:xfrm>
            <a:prstGeom prst="rect">
              <a:avLst/>
            </a:prstGeom>
            <a:solidFill>
              <a:srgbClr val="EBEBEB">
                <a:alpha val="100000"/>
              </a:srgbClr>
            </a:solidFill>
          </p:spPr>
          <p:txBody>
            <a:bodyPr/>
            <a:lstStyle/>
            <a:p/>
          </p:txBody>
        </p:sp>
        <p:sp>
          <p:nvSpPr>
            <p:cNvPr id="180" name="pl180"/>
            <p:cNvSpPr/>
            <p:nvPr/>
          </p:nvSpPr>
          <p:spPr>
            <a:xfrm>
              <a:off x="2414709" y="42432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1" name="pl181"/>
            <p:cNvSpPr/>
            <p:nvPr/>
          </p:nvSpPr>
          <p:spPr>
            <a:xfrm>
              <a:off x="2414709" y="3779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182" name="pl182"/>
            <p:cNvSpPr/>
            <p:nvPr/>
          </p:nvSpPr>
          <p:spPr>
            <a:xfrm>
              <a:off x="2414709" y="4474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3" name="pl183"/>
            <p:cNvSpPr/>
            <p:nvPr/>
          </p:nvSpPr>
          <p:spPr>
            <a:xfrm>
              <a:off x="2414709" y="401148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4" name="pl184"/>
            <p:cNvSpPr/>
            <p:nvPr/>
          </p:nvSpPr>
          <p:spPr>
            <a:xfrm>
              <a:off x="2414709" y="35480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185" name="pl185"/>
            <p:cNvSpPr/>
            <p:nvPr/>
          </p:nvSpPr>
          <p:spPr>
            <a:xfrm>
              <a:off x="248801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269746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7" name="pl187"/>
            <p:cNvSpPr/>
            <p:nvPr/>
          </p:nvSpPr>
          <p:spPr>
            <a:xfrm>
              <a:off x="290690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8" name="pl188"/>
            <p:cNvSpPr/>
            <p:nvPr/>
          </p:nvSpPr>
          <p:spPr>
            <a:xfrm>
              <a:off x="311635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89" name="pl189"/>
            <p:cNvSpPr/>
            <p:nvPr/>
          </p:nvSpPr>
          <p:spPr>
            <a:xfrm>
              <a:off x="332579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0" name="pl190"/>
            <p:cNvSpPr/>
            <p:nvPr/>
          </p:nvSpPr>
          <p:spPr>
            <a:xfrm>
              <a:off x="353524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1" name="pl191"/>
            <p:cNvSpPr/>
            <p:nvPr/>
          </p:nvSpPr>
          <p:spPr>
            <a:xfrm>
              <a:off x="374469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2" name="pl192"/>
            <p:cNvSpPr/>
            <p:nvPr/>
          </p:nvSpPr>
          <p:spPr>
            <a:xfrm>
              <a:off x="395413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2488015"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194" name="pl194"/>
            <p:cNvSpPr/>
            <p:nvPr/>
          </p:nvSpPr>
          <p:spPr>
            <a:xfrm>
              <a:off x="2488015" y="4011486"/>
              <a:ext cx="1466121" cy="55616"/>
            </a:xfrm>
            <a:custGeom>
              <a:avLst/>
              <a:pathLst>
                <a:path w="1466121" h="55616">
                  <a:moveTo>
                    <a:pt x="0" y="0"/>
                  </a:moveTo>
                  <a:lnTo>
                    <a:pt x="209445" y="0"/>
                  </a:lnTo>
                  <a:lnTo>
                    <a:pt x="418891" y="18538"/>
                  </a:lnTo>
                  <a:lnTo>
                    <a:pt x="628337" y="37077"/>
                  </a:lnTo>
                  <a:lnTo>
                    <a:pt x="837783" y="37077"/>
                  </a:lnTo>
                  <a:lnTo>
                    <a:pt x="1047229" y="37077"/>
                  </a:lnTo>
                  <a:lnTo>
                    <a:pt x="1256675" y="55616"/>
                  </a:lnTo>
                  <a:lnTo>
                    <a:pt x="1466121" y="55616"/>
                  </a:lnTo>
                </a:path>
              </a:pathLst>
            </a:custGeom>
            <a:ln w="40651" cap="flat">
              <a:solidFill>
                <a:srgbClr val="BEBEBE">
                  <a:alpha val="69803"/>
                </a:srgbClr>
              </a:solidFill>
              <a:prstDash val="solid"/>
              <a:round/>
            </a:ln>
          </p:spPr>
          <p:txBody>
            <a:bodyPr/>
            <a:lstStyle/>
            <a:p/>
          </p:txBody>
        </p:sp>
        <p:sp>
          <p:nvSpPr>
            <p:cNvPr id="195" name="pl195"/>
            <p:cNvSpPr/>
            <p:nvPr/>
          </p:nvSpPr>
          <p:spPr>
            <a:xfrm>
              <a:off x="2488015" y="4011486"/>
              <a:ext cx="1466121" cy="55616"/>
            </a:xfrm>
            <a:custGeom>
              <a:avLst/>
              <a:pathLst>
                <a:path w="1466121" h="55616">
                  <a:moveTo>
                    <a:pt x="0" y="0"/>
                  </a:moveTo>
                  <a:lnTo>
                    <a:pt x="209445" y="0"/>
                  </a:lnTo>
                  <a:lnTo>
                    <a:pt x="418891" y="18538"/>
                  </a:lnTo>
                  <a:lnTo>
                    <a:pt x="628337" y="37077"/>
                  </a:lnTo>
                  <a:lnTo>
                    <a:pt x="837783" y="37077"/>
                  </a:lnTo>
                  <a:lnTo>
                    <a:pt x="1047229" y="37077"/>
                  </a:lnTo>
                  <a:lnTo>
                    <a:pt x="1256675" y="55616"/>
                  </a:lnTo>
                  <a:lnTo>
                    <a:pt x="1466121" y="55616"/>
                  </a:lnTo>
                </a:path>
              </a:pathLst>
            </a:custGeom>
            <a:ln w="35231" cap="flat">
              <a:solidFill>
                <a:srgbClr val="BEBEBE">
                  <a:alpha val="69803"/>
                </a:srgbClr>
              </a:solidFill>
              <a:prstDash val="solid"/>
              <a:round/>
            </a:ln>
          </p:spPr>
          <p:txBody>
            <a:bodyPr/>
            <a:lstStyle/>
            <a:p/>
          </p:txBody>
        </p:sp>
        <p:sp>
          <p:nvSpPr>
            <p:cNvPr id="196" name="pl196"/>
            <p:cNvSpPr/>
            <p:nvPr/>
          </p:nvSpPr>
          <p:spPr>
            <a:xfrm>
              <a:off x="2488015"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197" name="pl197"/>
            <p:cNvSpPr/>
            <p:nvPr/>
          </p:nvSpPr>
          <p:spPr>
            <a:xfrm>
              <a:off x="2488015" y="4011486"/>
              <a:ext cx="1466121" cy="55616"/>
            </a:xfrm>
            <a:custGeom>
              <a:avLst/>
              <a:pathLst>
                <a:path w="1466121" h="55616">
                  <a:moveTo>
                    <a:pt x="0" y="0"/>
                  </a:moveTo>
                  <a:lnTo>
                    <a:pt x="209445" y="0"/>
                  </a:lnTo>
                  <a:lnTo>
                    <a:pt x="418891" y="18538"/>
                  </a:lnTo>
                  <a:lnTo>
                    <a:pt x="628337" y="37077"/>
                  </a:lnTo>
                  <a:lnTo>
                    <a:pt x="837783" y="37077"/>
                  </a:lnTo>
                  <a:lnTo>
                    <a:pt x="1047229" y="37077"/>
                  </a:lnTo>
                  <a:lnTo>
                    <a:pt x="1256675" y="55616"/>
                  </a:lnTo>
                  <a:lnTo>
                    <a:pt x="1466121" y="55616"/>
                  </a:lnTo>
                </a:path>
              </a:pathLst>
            </a:custGeom>
            <a:ln w="40651" cap="flat">
              <a:solidFill>
                <a:srgbClr val="000000">
                  <a:alpha val="100000"/>
                </a:srgbClr>
              </a:solidFill>
              <a:prstDash val="solid"/>
              <a:round/>
            </a:ln>
          </p:spPr>
          <p:txBody>
            <a:bodyPr/>
            <a:lstStyle/>
            <a:p/>
          </p:txBody>
        </p:sp>
        <p:sp>
          <p:nvSpPr>
            <p:cNvPr id="198" name="pl198"/>
            <p:cNvSpPr/>
            <p:nvPr/>
          </p:nvSpPr>
          <p:spPr>
            <a:xfrm>
              <a:off x="2488015" y="4011486"/>
              <a:ext cx="1466121" cy="55616"/>
            </a:xfrm>
            <a:custGeom>
              <a:avLst/>
              <a:pathLst>
                <a:path w="1466121" h="55616">
                  <a:moveTo>
                    <a:pt x="0" y="0"/>
                  </a:moveTo>
                  <a:lnTo>
                    <a:pt x="209445" y="0"/>
                  </a:lnTo>
                  <a:lnTo>
                    <a:pt x="418891" y="18538"/>
                  </a:lnTo>
                  <a:lnTo>
                    <a:pt x="628337" y="37077"/>
                  </a:lnTo>
                  <a:lnTo>
                    <a:pt x="837783" y="37077"/>
                  </a:lnTo>
                  <a:lnTo>
                    <a:pt x="1047229" y="37077"/>
                  </a:lnTo>
                  <a:lnTo>
                    <a:pt x="1256675" y="55616"/>
                  </a:lnTo>
                  <a:lnTo>
                    <a:pt x="1466121" y="55616"/>
                  </a:lnTo>
                </a:path>
              </a:pathLst>
            </a:custGeom>
            <a:ln w="35231" cap="flat">
              <a:solidFill>
                <a:srgbClr val="80BD41">
                  <a:alpha val="100000"/>
                </a:srgbClr>
              </a:solidFill>
              <a:prstDash val="solid"/>
              <a:round/>
            </a:ln>
          </p:spPr>
          <p:txBody>
            <a:bodyPr/>
            <a:lstStyle/>
            <a:p/>
          </p:txBody>
        </p:sp>
        <p:sp>
          <p:nvSpPr>
            <p:cNvPr id="199" name="pl199"/>
            <p:cNvSpPr/>
            <p:nvPr/>
          </p:nvSpPr>
          <p:spPr>
            <a:xfrm>
              <a:off x="2414709" y="401148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00" name="tx200"/>
            <p:cNvSpPr/>
            <p:nvPr/>
          </p:nvSpPr>
          <p:spPr>
            <a:xfrm>
              <a:off x="2457886"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 name="tx201"/>
            <p:cNvSpPr/>
            <p:nvPr/>
          </p:nvSpPr>
          <p:spPr>
            <a:xfrm>
              <a:off x="2667332"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2" name="tx202"/>
            <p:cNvSpPr/>
            <p:nvPr/>
          </p:nvSpPr>
          <p:spPr>
            <a:xfrm>
              <a:off x="2858718" y="38514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03" name="tx203"/>
            <p:cNvSpPr/>
            <p:nvPr/>
          </p:nvSpPr>
          <p:spPr>
            <a:xfrm>
              <a:off x="3068164" y="38700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4" name="tx204"/>
            <p:cNvSpPr/>
            <p:nvPr/>
          </p:nvSpPr>
          <p:spPr>
            <a:xfrm>
              <a:off x="3277610" y="38700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5" name="tx205"/>
            <p:cNvSpPr/>
            <p:nvPr/>
          </p:nvSpPr>
          <p:spPr>
            <a:xfrm>
              <a:off x="3487056" y="38700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06" name="tx206"/>
            <p:cNvSpPr/>
            <p:nvPr/>
          </p:nvSpPr>
          <p:spPr>
            <a:xfrm>
              <a:off x="3696502" y="38885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7" name="tx207"/>
            <p:cNvSpPr/>
            <p:nvPr/>
          </p:nvSpPr>
          <p:spPr>
            <a:xfrm>
              <a:off x="3905948" y="38885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08" name="rc208"/>
            <p:cNvSpPr/>
            <p:nvPr/>
          </p:nvSpPr>
          <p:spPr>
            <a:xfrm>
              <a:off x="2414709" y="4787209"/>
              <a:ext cx="1612733" cy="1019640"/>
            </a:xfrm>
            <a:prstGeom prst="rect">
              <a:avLst/>
            </a:prstGeom>
            <a:solidFill>
              <a:srgbClr val="EBEBEB">
                <a:alpha val="100000"/>
              </a:srgbClr>
            </a:solidFill>
          </p:spPr>
          <p:txBody>
            <a:bodyPr/>
            <a:lstStyle/>
            <a:p/>
          </p:txBody>
        </p:sp>
        <p:sp>
          <p:nvSpPr>
            <p:cNvPr id="209" name="pl209"/>
            <p:cNvSpPr/>
            <p:nvPr/>
          </p:nvSpPr>
          <p:spPr>
            <a:xfrm>
              <a:off x="2414709" y="55473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0" name="pl210"/>
            <p:cNvSpPr/>
            <p:nvPr/>
          </p:nvSpPr>
          <p:spPr>
            <a:xfrm>
              <a:off x="2414709" y="5083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11" name="pl211"/>
            <p:cNvSpPr/>
            <p:nvPr/>
          </p:nvSpPr>
          <p:spPr>
            <a:xfrm>
              <a:off x="2414709" y="5779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2" name="pl212"/>
            <p:cNvSpPr/>
            <p:nvPr/>
          </p:nvSpPr>
          <p:spPr>
            <a:xfrm>
              <a:off x="2414709" y="5315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3" name="pl213"/>
            <p:cNvSpPr/>
            <p:nvPr/>
          </p:nvSpPr>
          <p:spPr>
            <a:xfrm>
              <a:off x="2414709" y="48520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14" name="pl214"/>
            <p:cNvSpPr/>
            <p:nvPr/>
          </p:nvSpPr>
          <p:spPr>
            <a:xfrm>
              <a:off x="248801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5" name="pl215"/>
            <p:cNvSpPr/>
            <p:nvPr/>
          </p:nvSpPr>
          <p:spPr>
            <a:xfrm>
              <a:off x="269746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6" name="pl216"/>
            <p:cNvSpPr/>
            <p:nvPr/>
          </p:nvSpPr>
          <p:spPr>
            <a:xfrm>
              <a:off x="290690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7" name="pl217"/>
            <p:cNvSpPr/>
            <p:nvPr/>
          </p:nvSpPr>
          <p:spPr>
            <a:xfrm>
              <a:off x="311635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8" name="pl218"/>
            <p:cNvSpPr/>
            <p:nvPr/>
          </p:nvSpPr>
          <p:spPr>
            <a:xfrm>
              <a:off x="332579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19" name="pl219"/>
            <p:cNvSpPr/>
            <p:nvPr/>
          </p:nvSpPr>
          <p:spPr>
            <a:xfrm>
              <a:off x="353524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0" name="pl220"/>
            <p:cNvSpPr/>
            <p:nvPr/>
          </p:nvSpPr>
          <p:spPr>
            <a:xfrm>
              <a:off x="374469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1" name="pl221"/>
            <p:cNvSpPr/>
            <p:nvPr/>
          </p:nvSpPr>
          <p:spPr>
            <a:xfrm>
              <a:off x="395413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22" name="pl222"/>
            <p:cNvSpPr/>
            <p:nvPr/>
          </p:nvSpPr>
          <p:spPr>
            <a:xfrm>
              <a:off x="2488015"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223" name="pl223"/>
            <p:cNvSpPr/>
            <p:nvPr/>
          </p:nvSpPr>
          <p:spPr>
            <a:xfrm>
              <a:off x="2488015" y="5315568"/>
              <a:ext cx="1466121" cy="111233"/>
            </a:xfrm>
            <a:custGeom>
              <a:avLst/>
              <a:pathLst>
                <a:path w="1466121" h="111233">
                  <a:moveTo>
                    <a:pt x="0" y="0"/>
                  </a:moveTo>
                  <a:lnTo>
                    <a:pt x="209445" y="0"/>
                  </a:lnTo>
                  <a:lnTo>
                    <a:pt x="418891" y="92694"/>
                  </a:lnTo>
                  <a:lnTo>
                    <a:pt x="628337" y="111233"/>
                  </a:lnTo>
                  <a:lnTo>
                    <a:pt x="837783" y="92694"/>
                  </a:lnTo>
                  <a:lnTo>
                    <a:pt x="1047229" y="74155"/>
                  </a:lnTo>
                  <a:lnTo>
                    <a:pt x="1256675" y="37077"/>
                  </a:lnTo>
                  <a:lnTo>
                    <a:pt x="1466121" y="92694"/>
                  </a:lnTo>
                </a:path>
              </a:pathLst>
            </a:custGeom>
            <a:ln w="40651" cap="flat">
              <a:solidFill>
                <a:srgbClr val="BEBEBE">
                  <a:alpha val="69803"/>
                </a:srgbClr>
              </a:solidFill>
              <a:prstDash val="solid"/>
              <a:round/>
            </a:ln>
          </p:spPr>
          <p:txBody>
            <a:bodyPr/>
            <a:lstStyle/>
            <a:p/>
          </p:txBody>
        </p:sp>
        <p:sp>
          <p:nvSpPr>
            <p:cNvPr id="224" name="pl224"/>
            <p:cNvSpPr/>
            <p:nvPr/>
          </p:nvSpPr>
          <p:spPr>
            <a:xfrm>
              <a:off x="2488015" y="5315568"/>
              <a:ext cx="1466121" cy="111233"/>
            </a:xfrm>
            <a:custGeom>
              <a:avLst/>
              <a:pathLst>
                <a:path w="1466121" h="111233">
                  <a:moveTo>
                    <a:pt x="0" y="0"/>
                  </a:moveTo>
                  <a:lnTo>
                    <a:pt x="209445" y="0"/>
                  </a:lnTo>
                  <a:lnTo>
                    <a:pt x="418891" y="92694"/>
                  </a:lnTo>
                  <a:lnTo>
                    <a:pt x="628337" y="111233"/>
                  </a:lnTo>
                  <a:lnTo>
                    <a:pt x="837783" y="92694"/>
                  </a:lnTo>
                  <a:lnTo>
                    <a:pt x="1047229" y="74155"/>
                  </a:lnTo>
                  <a:lnTo>
                    <a:pt x="1256675" y="37077"/>
                  </a:lnTo>
                  <a:lnTo>
                    <a:pt x="1466121" y="92694"/>
                  </a:lnTo>
                </a:path>
              </a:pathLst>
            </a:custGeom>
            <a:ln w="35231" cap="flat">
              <a:solidFill>
                <a:srgbClr val="BEBEBE">
                  <a:alpha val="69803"/>
                </a:srgbClr>
              </a:solidFill>
              <a:prstDash val="solid"/>
              <a:round/>
            </a:ln>
          </p:spPr>
          <p:txBody>
            <a:bodyPr/>
            <a:lstStyle/>
            <a:p/>
          </p:txBody>
        </p:sp>
        <p:sp>
          <p:nvSpPr>
            <p:cNvPr id="225" name="pl225"/>
            <p:cNvSpPr/>
            <p:nvPr/>
          </p:nvSpPr>
          <p:spPr>
            <a:xfrm>
              <a:off x="2488015"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226" name="pl226"/>
            <p:cNvSpPr/>
            <p:nvPr/>
          </p:nvSpPr>
          <p:spPr>
            <a:xfrm>
              <a:off x="2488015" y="5315568"/>
              <a:ext cx="1466121" cy="111233"/>
            </a:xfrm>
            <a:custGeom>
              <a:avLst/>
              <a:pathLst>
                <a:path w="1466121" h="111233">
                  <a:moveTo>
                    <a:pt x="0" y="0"/>
                  </a:moveTo>
                  <a:lnTo>
                    <a:pt x="209445" y="0"/>
                  </a:lnTo>
                  <a:lnTo>
                    <a:pt x="418891" y="92694"/>
                  </a:lnTo>
                  <a:lnTo>
                    <a:pt x="628337" y="111233"/>
                  </a:lnTo>
                  <a:lnTo>
                    <a:pt x="837783" y="92694"/>
                  </a:lnTo>
                  <a:lnTo>
                    <a:pt x="1047229" y="74155"/>
                  </a:lnTo>
                  <a:lnTo>
                    <a:pt x="1256675" y="37077"/>
                  </a:lnTo>
                  <a:lnTo>
                    <a:pt x="1466121" y="92694"/>
                  </a:lnTo>
                </a:path>
              </a:pathLst>
            </a:custGeom>
            <a:ln w="40651" cap="flat">
              <a:solidFill>
                <a:srgbClr val="000000">
                  <a:alpha val="100000"/>
                </a:srgbClr>
              </a:solidFill>
              <a:prstDash val="solid"/>
              <a:round/>
            </a:ln>
          </p:spPr>
          <p:txBody>
            <a:bodyPr/>
            <a:lstStyle/>
            <a:p/>
          </p:txBody>
        </p:sp>
        <p:sp>
          <p:nvSpPr>
            <p:cNvPr id="227" name="pl227"/>
            <p:cNvSpPr/>
            <p:nvPr/>
          </p:nvSpPr>
          <p:spPr>
            <a:xfrm>
              <a:off x="2488015" y="5315568"/>
              <a:ext cx="1466121" cy="111233"/>
            </a:xfrm>
            <a:custGeom>
              <a:avLst/>
              <a:pathLst>
                <a:path w="1466121" h="111233">
                  <a:moveTo>
                    <a:pt x="0" y="0"/>
                  </a:moveTo>
                  <a:lnTo>
                    <a:pt x="209445" y="0"/>
                  </a:lnTo>
                  <a:lnTo>
                    <a:pt x="418891" y="92694"/>
                  </a:lnTo>
                  <a:lnTo>
                    <a:pt x="628337" y="111233"/>
                  </a:lnTo>
                  <a:lnTo>
                    <a:pt x="837783" y="92694"/>
                  </a:lnTo>
                  <a:lnTo>
                    <a:pt x="1047229" y="74155"/>
                  </a:lnTo>
                  <a:lnTo>
                    <a:pt x="1256675" y="37077"/>
                  </a:lnTo>
                  <a:lnTo>
                    <a:pt x="1466121" y="92694"/>
                  </a:lnTo>
                </a:path>
              </a:pathLst>
            </a:custGeom>
            <a:ln w="35231" cap="flat">
              <a:solidFill>
                <a:srgbClr val="80BD41">
                  <a:alpha val="100000"/>
                </a:srgbClr>
              </a:solidFill>
              <a:prstDash val="solid"/>
              <a:round/>
            </a:ln>
          </p:spPr>
          <p:txBody>
            <a:bodyPr/>
            <a:lstStyle/>
            <a:p/>
          </p:txBody>
        </p:sp>
        <p:sp>
          <p:nvSpPr>
            <p:cNvPr id="228" name="pl228"/>
            <p:cNvSpPr/>
            <p:nvPr/>
          </p:nvSpPr>
          <p:spPr>
            <a:xfrm>
              <a:off x="2414709" y="5315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29" name="tx229"/>
            <p:cNvSpPr/>
            <p:nvPr/>
          </p:nvSpPr>
          <p:spPr>
            <a:xfrm>
              <a:off x="2457886"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0" name="tx230"/>
            <p:cNvSpPr/>
            <p:nvPr/>
          </p:nvSpPr>
          <p:spPr>
            <a:xfrm>
              <a:off x="2667332"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31" name="tx231"/>
            <p:cNvSpPr/>
            <p:nvPr/>
          </p:nvSpPr>
          <p:spPr>
            <a:xfrm>
              <a:off x="2858718"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2" name="tx232"/>
            <p:cNvSpPr/>
            <p:nvPr/>
          </p:nvSpPr>
          <p:spPr>
            <a:xfrm>
              <a:off x="3068164" y="52482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33" name="tx233"/>
            <p:cNvSpPr/>
            <p:nvPr/>
          </p:nvSpPr>
          <p:spPr>
            <a:xfrm>
              <a:off x="3277610"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4" name="tx234"/>
            <p:cNvSpPr/>
            <p:nvPr/>
          </p:nvSpPr>
          <p:spPr>
            <a:xfrm>
              <a:off x="3487056" y="52111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35" name="tx235"/>
            <p:cNvSpPr/>
            <p:nvPr/>
          </p:nvSpPr>
          <p:spPr>
            <a:xfrm>
              <a:off x="3696502" y="51740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36" name="tx236"/>
            <p:cNvSpPr/>
            <p:nvPr/>
          </p:nvSpPr>
          <p:spPr>
            <a:xfrm>
              <a:off x="3905948"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37" name="rc237"/>
            <p:cNvSpPr/>
            <p:nvPr/>
          </p:nvSpPr>
          <p:spPr>
            <a:xfrm>
              <a:off x="4097032" y="874964"/>
              <a:ext cx="1612733" cy="1019640"/>
            </a:xfrm>
            <a:prstGeom prst="rect">
              <a:avLst/>
            </a:prstGeom>
            <a:solidFill>
              <a:srgbClr val="EBEBEB">
                <a:alpha val="100000"/>
              </a:srgbClr>
            </a:solidFill>
          </p:spPr>
          <p:txBody>
            <a:bodyPr/>
            <a:lstStyle/>
            <a:p/>
          </p:txBody>
        </p:sp>
        <p:sp>
          <p:nvSpPr>
            <p:cNvPr id="238" name="pl238"/>
            <p:cNvSpPr/>
            <p:nvPr/>
          </p:nvSpPr>
          <p:spPr>
            <a:xfrm>
              <a:off x="4097032" y="163505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39" name="pl239"/>
            <p:cNvSpPr/>
            <p:nvPr/>
          </p:nvSpPr>
          <p:spPr>
            <a:xfrm>
              <a:off x="4097032" y="11715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40" name="pl240"/>
            <p:cNvSpPr/>
            <p:nvPr/>
          </p:nvSpPr>
          <p:spPr>
            <a:xfrm>
              <a:off x="4097032" y="186679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1" name="pl241"/>
            <p:cNvSpPr/>
            <p:nvPr/>
          </p:nvSpPr>
          <p:spPr>
            <a:xfrm>
              <a:off x="4097032" y="14033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2" name="pl242"/>
            <p:cNvSpPr/>
            <p:nvPr/>
          </p:nvSpPr>
          <p:spPr>
            <a:xfrm>
              <a:off x="4097032" y="9398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43" name="pl243"/>
            <p:cNvSpPr/>
            <p:nvPr/>
          </p:nvSpPr>
          <p:spPr>
            <a:xfrm>
              <a:off x="417033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4" name="pl244"/>
            <p:cNvSpPr/>
            <p:nvPr/>
          </p:nvSpPr>
          <p:spPr>
            <a:xfrm>
              <a:off x="437978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5" name="pl245"/>
            <p:cNvSpPr/>
            <p:nvPr/>
          </p:nvSpPr>
          <p:spPr>
            <a:xfrm>
              <a:off x="458923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6" name="pl246"/>
            <p:cNvSpPr/>
            <p:nvPr/>
          </p:nvSpPr>
          <p:spPr>
            <a:xfrm>
              <a:off x="479867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7" name="pl247"/>
            <p:cNvSpPr/>
            <p:nvPr/>
          </p:nvSpPr>
          <p:spPr>
            <a:xfrm>
              <a:off x="500812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8" name="pl248"/>
            <p:cNvSpPr/>
            <p:nvPr/>
          </p:nvSpPr>
          <p:spPr>
            <a:xfrm>
              <a:off x="52175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49" name="pl249"/>
            <p:cNvSpPr/>
            <p:nvPr/>
          </p:nvSpPr>
          <p:spPr>
            <a:xfrm>
              <a:off x="54270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0" name="pl250"/>
            <p:cNvSpPr/>
            <p:nvPr/>
          </p:nvSpPr>
          <p:spPr>
            <a:xfrm>
              <a:off x="563645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51" name="pl251"/>
            <p:cNvSpPr/>
            <p:nvPr/>
          </p:nvSpPr>
          <p:spPr>
            <a:xfrm>
              <a:off x="4170338"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252" name="pl252"/>
            <p:cNvSpPr/>
            <p:nvPr/>
          </p:nvSpPr>
          <p:spPr>
            <a:xfrm>
              <a:off x="4170338" y="1403323"/>
              <a:ext cx="1466121" cy="185389"/>
            </a:xfrm>
            <a:custGeom>
              <a:avLst/>
              <a:pathLst>
                <a:path w="1466121" h="185389">
                  <a:moveTo>
                    <a:pt x="0" y="129772"/>
                  </a:moveTo>
                  <a:lnTo>
                    <a:pt x="209445" y="0"/>
                  </a:lnTo>
                  <a:lnTo>
                    <a:pt x="418891" y="37077"/>
                  </a:lnTo>
                  <a:lnTo>
                    <a:pt x="628337" y="74155"/>
                  </a:lnTo>
                  <a:lnTo>
                    <a:pt x="837783" y="92694"/>
                  </a:lnTo>
                  <a:lnTo>
                    <a:pt x="1047229" y="129772"/>
                  </a:lnTo>
                  <a:lnTo>
                    <a:pt x="1256675" y="18538"/>
                  </a:lnTo>
                  <a:lnTo>
                    <a:pt x="1466121" y="185389"/>
                  </a:lnTo>
                </a:path>
              </a:pathLst>
            </a:custGeom>
            <a:ln w="40651" cap="flat">
              <a:solidFill>
                <a:srgbClr val="BEBEBE">
                  <a:alpha val="69803"/>
                </a:srgbClr>
              </a:solidFill>
              <a:prstDash val="solid"/>
              <a:round/>
            </a:ln>
          </p:spPr>
          <p:txBody>
            <a:bodyPr/>
            <a:lstStyle/>
            <a:p/>
          </p:txBody>
        </p:sp>
        <p:sp>
          <p:nvSpPr>
            <p:cNvPr id="253" name="pl253"/>
            <p:cNvSpPr/>
            <p:nvPr/>
          </p:nvSpPr>
          <p:spPr>
            <a:xfrm>
              <a:off x="4170338" y="1403323"/>
              <a:ext cx="1466121" cy="185389"/>
            </a:xfrm>
            <a:custGeom>
              <a:avLst/>
              <a:pathLst>
                <a:path w="1466121" h="185389">
                  <a:moveTo>
                    <a:pt x="0" y="129772"/>
                  </a:moveTo>
                  <a:lnTo>
                    <a:pt x="209445" y="0"/>
                  </a:lnTo>
                  <a:lnTo>
                    <a:pt x="418891" y="37077"/>
                  </a:lnTo>
                  <a:lnTo>
                    <a:pt x="628337" y="74155"/>
                  </a:lnTo>
                  <a:lnTo>
                    <a:pt x="837783" y="92694"/>
                  </a:lnTo>
                  <a:lnTo>
                    <a:pt x="1047229" y="129772"/>
                  </a:lnTo>
                  <a:lnTo>
                    <a:pt x="1256675" y="18538"/>
                  </a:lnTo>
                  <a:lnTo>
                    <a:pt x="1466121" y="185389"/>
                  </a:lnTo>
                </a:path>
              </a:pathLst>
            </a:custGeom>
            <a:ln w="35231" cap="flat">
              <a:solidFill>
                <a:srgbClr val="BEBEBE">
                  <a:alpha val="69803"/>
                </a:srgbClr>
              </a:solidFill>
              <a:prstDash val="solid"/>
              <a:round/>
            </a:ln>
          </p:spPr>
          <p:txBody>
            <a:bodyPr/>
            <a:lstStyle/>
            <a:p/>
          </p:txBody>
        </p:sp>
        <p:sp>
          <p:nvSpPr>
            <p:cNvPr id="254" name="pl254"/>
            <p:cNvSpPr/>
            <p:nvPr/>
          </p:nvSpPr>
          <p:spPr>
            <a:xfrm>
              <a:off x="4170338"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255" name="pl255"/>
            <p:cNvSpPr/>
            <p:nvPr/>
          </p:nvSpPr>
          <p:spPr>
            <a:xfrm>
              <a:off x="4170338" y="1403323"/>
              <a:ext cx="1466121" cy="185389"/>
            </a:xfrm>
            <a:custGeom>
              <a:avLst/>
              <a:pathLst>
                <a:path w="1466121" h="185389">
                  <a:moveTo>
                    <a:pt x="0" y="129772"/>
                  </a:moveTo>
                  <a:lnTo>
                    <a:pt x="209445" y="0"/>
                  </a:lnTo>
                  <a:lnTo>
                    <a:pt x="418891" y="37077"/>
                  </a:lnTo>
                  <a:lnTo>
                    <a:pt x="628337" y="74155"/>
                  </a:lnTo>
                  <a:lnTo>
                    <a:pt x="837783" y="92694"/>
                  </a:lnTo>
                  <a:lnTo>
                    <a:pt x="1047229" y="129772"/>
                  </a:lnTo>
                  <a:lnTo>
                    <a:pt x="1256675" y="18538"/>
                  </a:lnTo>
                  <a:lnTo>
                    <a:pt x="1466121" y="185389"/>
                  </a:lnTo>
                </a:path>
              </a:pathLst>
            </a:custGeom>
            <a:ln w="40651" cap="flat">
              <a:solidFill>
                <a:srgbClr val="000000">
                  <a:alpha val="100000"/>
                </a:srgbClr>
              </a:solidFill>
              <a:prstDash val="solid"/>
              <a:round/>
            </a:ln>
          </p:spPr>
          <p:txBody>
            <a:bodyPr/>
            <a:lstStyle/>
            <a:p/>
          </p:txBody>
        </p:sp>
        <p:sp>
          <p:nvSpPr>
            <p:cNvPr id="256" name="pl256"/>
            <p:cNvSpPr/>
            <p:nvPr/>
          </p:nvSpPr>
          <p:spPr>
            <a:xfrm>
              <a:off x="4170338" y="1403323"/>
              <a:ext cx="1466121" cy="185389"/>
            </a:xfrm>
            <a:custGeom>
              <a:avLst/>
              <a:pathLst>
                <a:path w="1466121" h="185389">
                  <a:moveTo>
                    <a:pt x="0" y="129772"/>
                  </a:moveTo>
                  <a:lnTo>
                    <a:pt x="209445" y="0"/>
                  </a:lnTo>
                  <a:lnTo>
                    <a:pt x="418891" y="37077"/>
                  </a:lnTo>
                  <a:lnTo>
                    <a:pt x="628337" y="74155"/>
                  </a:lnTo>
                  <a:lnTo>
                    <a:pt x="837783" y="92694"/>
                  </a:lnTo>
                  <a:lnTo>
                    <a:pt x="1047229" y="129772"/>
                  </a:lnTo>
                  <a:lnTo>
                    <a:pt x="1256675" y="18538"/>
                  </a:lnTo>
                  <a:lnTo>
                    <a:pt x="1466121" y="185389"/>
                  </a:lnTo>
                </a:path>
              </a:pathLst>
            </a:custGeom>
            <a:ln w="35231" cap="flat">
              <a:solidFill>
                <a:srgbClr val="80BD41">
                  <a:alpha val="100000"/>
                </a:srgbClr>
              </a:solidFill>
              <a:prstDash val="solid"/>
              <a:round/>
            </a:ln>
          </p:spPr>
          <p:txBody>
            <a:bodyPr/>
            <a:lstStyle/>
            <a:p/>
          </p:txBody>
        </p:sp>
        <p:sp>
          <p:nvSpPr>
            <p:cNvPr id="257" name="pl257"/>
            <p:cNvSpPr/>
            <p:nvPr/>
          </p:nvSpPr>
          <p:spPr>
            <a:xfrm>
              <a:off x="4097032" y="140332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58" name="tx258"/>
            <p:cNvSpPr/>
            <p:nvPr/>
          </p:nvSpPr>
          <p:spPr>
            <a:xfrm>
              <a:off x="4122149" y="1354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59" name="tx259"/>
            <p:cNvSpPr/>
            <p:nvPr/>
          </p:nvSpPr>
          <p:spPr>
            <a:xfrm>
              <a:off x="4349654"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0" name="tx260"/>
            <p:cNvSpPr/>
            <p:nvPr/>
          </p:nvSpPr>
          <p:spPr>
            <a:xfrm>
              <a:off x="4541041"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61" name="tx261"/>
            <p:cNvSpPr/>
            <p:nvPr/>
          </p:nvSpPr>
          <p:spPr>
            <a:xfrm>
              <a:off x="4750487" y="1298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62" name="tx262"/>
            <p:cNvSpPr/>
            <p:nvPr/>
          </p:nvSpPr>
          <p:spPr>
            <a:xfrm>
              <a:off x="4959933" y="131746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63" name="tx263"/>
            <p:cNvSpPr/>
            <p:nvPr/>
          </p:nvSpPr>
          <p:spPr>
            <a:xfrm>
              <a:off x="5169379" y="1354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64" name="tx264"/>
            <p:cNvSpPr/>
            <p:nvPr/>
          </p:nvSpPr>
          <p:spPr>
            <a:xfrm>
              <a:off x="5378824"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65" name="tx265"/>
            <p:cNvSpPr/>
            <p:nvPr/>
          </p:nvSpPr>
          <p:spPr>
            <a:xfrm>
              <a:off x="5558141" y="14101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66" name="rc266"/>
            <p:cNvSpPr/>
            <p:nvPr/>
          </p:nvSpPr>
          <p:spPr>
            <a:xfrm>
              <a:off x="4097032" y="2179046"/>
              <a:ext cx="1612733" cy="1019640"/>
            </a:xfrm>
            <a:prstGeom prst="rect">
              <a:avLst/>
            </a:prstGeom>
            <a:solidFill>
              <a:srgbClr val="EBEBEB">
                <a:alpha val="100000"/>
              </a:srgbClr>
            </a:solidFill>
          </p:spPr>
          <p:txBody>
            <a:bodyPr/>
            <a:lstStyle/>
            <a:p/>
          </p:txBody>
        </p:sp>
        <p:sp>
          <p:nvSpPr>
            <p:cNvPr id="267" name="pl267"/>
            <p:cNvSpPr/>
            <p:nvPr/>
          </p:nvSpPr>
          <p:spPr>
            <a:xfrm>
              <a:off x="4097032" y="29391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8" name="pl268"/>
            <p:cNvSpPr/>
            <p:nvPr/>
          </p:nvSpPr>
          <p:spPr>
            <a:xfrm>
              <a:off x="4097032" y="2475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69" name="pl269"/>
            <p:cNvSpPr/>
            <p:nvPr/>
          </p:nvSpPr>
          <p:spPr>
            <a:xfrm>
              <a:off x="4097032" y="3170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0" name="pl270"/>
            <p:cNvSpPr/>
            <p:nvPr/>
          </p:nvSpPr>
          <p:spPr>
            <a:xfrm>
              <a:off x="4097032" y="27074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1" name="pl271"/>
            <p:cNvSpPr/>
            <p:nvPr/>
          </p:nvSpPr>
          <p:spPr>
            <a:xfrm>
              <a:off x="4097032" y="22439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72" name="pl272"/>
            <p:cNvSpPr/>
            <p:nvPr/>
          </p:nvSpPr>
          <p:spPr>
            <a:xfrm>
              <a:off x="417033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3" name="pl273"/>
            <p:cNvSpPr/>
            <p:nvPr/>
          </p:nvSpPr>
          <p:spPr>
            <a:xfrm>
              <a:off x="437978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4" name="pl274"/>
            <p:cNvSpPr/>
            <p:nvPr/>
          </p:nvSpPr>
          <p:spPr>
            <a:xfrm>
              <a:off x="458923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5" name="pl275"/>
            <p:cNvSpPr/>
            <p:nvPr/>
          </p:nvSpPr>
          <p:spPr>
            <a:xfrm>
              <a:off x="479867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6" name="pl276"/>
            <p:cNvSpPr/>
            <p:nvPr/>
          </p:nvSpPr>
          <p:spPr>
            <a:xfrm>
              <a:off x="500812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7" name="pl277"/>
            <p:cNvSpPr/>
            <p:nvPr/>
          </p:nvSpPr>
          <p:spPr>
            <a:xfrm>
              <a:off x="52175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8" name="pl278"/>
            <p:cNvSpPr/>
            <p:nvPr/>
          </p:nvSpPr>
          <p:spPr>
            <a:xfrm>
              <a:off x="54270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79" name="pl279"/>
            <p:cNvSpPr/>
            <p:nvPr/>
          </p:nvSpPr>
          <p:spPr>
            <a:xfrm>
              <a:off x="563645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280" name="pl280"/>
            <p:cNvSpPr/>
            <p:nvPr/>
          </p:nvSpPr>
          <p:spPr>
            <a:xfrm>
              <a:off x="4170338"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281" name="pl281"/>
            <p:cNvSpPr/>
            <p:nvPr/>
          </p:nvSpPr>
          <p:spPr>
            <a:xfrm>
              <a:off x="4170338" y="2688866"/>
              <a:ext cx="1466121" cy="74155"/>
            </a:xfrm>
            <a:custGeom>
              <a:avLst/>
              <a:pathLst>
                <a:path w="1466121" h="74155">
                  <a:moveTo>
                    <a:pt x="0" y="55616"/>
                  </a:moveTo>
                  <a:lnTo>
                    <a:pt x="209445" y="18538"/>
                  </a:lnTo>
                  <a:lnTo>
                    <a:pt x="418891" y="18538"/>
                  </a:lnTo>
                  <a:lnTo>
                    <a:pt x="628337" y="37077"/>
                  </a:lnTo>
                  <a:lnTo>
                    <a:pt x="837783" y="37077"/>
                  </a:lnTo>
                  <a:lnTo>
                    <a:pt x="1047229" y="37077"/>
                  </a:lnTo>
                  <a:lnTo>
                    <a:pt x="1256675" y="0"/>
                  </a:lnTo>
                  <a:lnTo>
                    <a:pt x="1466121" y="74155"/>
                  </a:lnTo>
                </a:path>
              </a:pathLst>
            </a:custGeom>
            <a:ln w="40651" cap="flat">
              <a:solidFill>
                <a:srgbClr val="BEBEBE">
                  <a:alpha val="69803"/>
                </a:srgbClr>
              </a:solidFill>
              <a:prstDash val="solid"/>
              <a:round/>
            </a:ln>
          </p:spPr>
          <p:txBody>
            <a:bodyPr/>
            <a:lstStyle/>
            <a:p/>
          </p:txBody>
        </p:sp>
        <p:sp>
          <p:nvSpPr>
            <p:cNvPr id="282" name="pl282"/>
            <p:cNvSpPr/>
            <p:nvPr/>
          </p:nvSpPr>
          <p:spPr>
            <a:xfrm>
              <a:off x="4170338" y="2688866"/>
              <a:ext cx="1466121" cy="74155"/>
            </a:xfrm>
            <a:custGeom>
              <a:avLst/>
              <a:pathLst>
                <a:path w="1466121" h="74155">
                  <a:moveTo>
                    <a:pt x="0" y="55616"/>
                  </a:moveTo>
                  <a:lnTo>
                    <a:pt x="209445" y="18538"/>
                  </a:lnTo>
                  <a:lnTo>
                    <a:pt x="418891" y="18538"/>
                  </a:lnTo>
                  <a:lnTo>
                    <a:pt x="628337" y="37077"/>
                  </a:lnTo>
                  <a:lnTo>
                    <a:pt x="837783" y="37077"/>
                  </a:lnTo>
                  <a:lnTo>
                    <a:pt x="1047229" y="37077"/>
                  </a:lnTo>
                  <a:lnTo>
                    <a:pt x="1256675" y="0"/>
                  </a:lnTo>
                  <a:lnTo>
                    <a:pt x="1466121" y="74155"/>
                  </a:lnTo>
                </a:path>
              </a:pathLst>
            </a:custGeom>
            <a:ln w="35231" cap="flat">
              <a:solidFill>
                <a:srgbClr val="BEBEBE">
                  <a:alpha val="69803"/>
                </a:srgbClr>
              </a:solidFill>
              <a:prstDash val="solid"/>
              <a:round/>
            </a:ln>
          </p:spPr>
          <p:txBody>
            <a:bodyPr/>
            <a:lstStyle/>
            <a:p/>
          </p:txBody>
        </p:sp>
        <p:sp>
          <p:nvSpPr>
            <p:cNvPr id="283" name="pl283"/>
            <p:cNvSpPr/>
            <p:nvPr/>
          </p:nvSpPr>
          <p:spPr>
            <a:xfrm>
              <a:off x="4170338"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284" name="pl284"/>
            <p:cNvSpPr/>
            <p:nvPr/>
          </p:nvSpPr>
          <p:spPr>
            <a:xfrm>
              <a:off x="4170338" y="2688866"/>
              <a:ext cx="1466121" cy="74155"/>
            </a:xfrm>
            <a:custGeom>
              <a:avLst/>
              <a:pathLst>
                <a:path w="1466121" h="74155">
                  <a:moveTo>
                    <a:pt x="0" y="55616"/>
                  </a:moveTo>
                  <a:lnTo>
                    <a:pt x="209445" y="18538"/>
                  </a:lnTo>
                  <a:lnTo>
                    <a:pt x="418891" y="18538"/>
                  </a:lnTo>
                  <a:lnTo>
                    <a:pt x="628337" y="37077"/>
                  </a:lnTo>
                  <a:lnTo>
                    <a:pt x="837783" y="37077"/>
                  </a:lnTo>
                  <a:lnTo>
                    <a:pt x="1047229" y="37077"/>
                  </a:lnTo>
                  <a:lnTo>
                    <a:pt x="1256675" y="0"/>
                  </a:lnTo>
                  <a:lnTo>
                    <a:pt x="1466121" y="74155"/>
                  </a:lnTo>
                </a:path>
              </a:pathLst>
            </a:custGeom>
            <a:ln w="40651" cap="flat">
              <a:solidFill>
                <a:srgbClr val="000000">
                  <a:alpha val="100000"/>
                </a:srgbClr>
              </a:solidFill>
              <a:prstDash val="solid"/>
              <a:round/>
            </a:ln>
          </p:spPr>
          <p:txBody>
            <a:bodyPr/>
            <a:lstStyle/>
            <a:p/>
          </p:txBody>
        </p:sp>
        <p:sp>
          <p:nvSpPr>
            <p:cNvPr id="285" name="pl285"/>
            <p:cNvSpPr/>
            <p:nvPr/>
          </p:nvSpPr>
          <p:spPr>
            <a:xfrm>
              <a:off x="4170338" y="2688866"/>
              <a:ext cx="1466121" cy="74155"/>
            </a:xfrm>
            <a:custGeom>
              <a:avLst/>
              <a:pathLst>
                <a:path w="1466121" h="74155">
                  <a:moveTo>
                    <a:pt x="0" y="55616"/>
                  </a:moveTo>
                  <a:lnTo>
                    <a:pt x="209445" y="18538"/>
                  </a:lnTo>
                  <a:lnTo>
                    <a:pt x="418891" y="18538"/>
                  </a:lnTo>
                  <a:lnTo>
                    <a:pt x="628337" y="37077"/>
                  </a:lnTo>
                  <a:lnTo>
                    <a:pt x="837783" y="37077"/>
                  </a:lnTo>
                  <a:lnTo>
                    <a:pt x="1047229" y="37077"/>
                  </a:lnTo>
                  <a:lnTo>
                    <a:pt x="1256675" y="0"/>
                  </a:lnTo>
                  <a:lnTo>
                    <a:pt x="1466121" y="74155"/>
                  </a:lnTo>
                </a:path>
              </a:pathLst>
            </a:custGeom>
            <a:ln w="35231" cap="flat">
              <a:solidFill>
                <a:srgbClr val="80BD41">
                  <a:alpha val="100000"/>
                </a:srgbClr>
              </a:solidFill>
              <a:prstDash val="solid"/>
              <a:round/>
            </a:ln>
          </p:spPr>
          <p:txBody>
            <a:bodyPr/>
            <a:lstStyle/>
            <a:p/>
          </p:txBody>
        </p:sp>
        <p:sp>
          <p:nvSpPr>
            <p:cNvPr id="286" name="pl286"/>
            <p:cNvSpPr/>
            <p:nvPr/>
          </p:nvSpPr>
          <p:spPr>
            <a:xfrm>
              <a:off x="4097032" y="27074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287" name="tx287"/>
            <p:cNvSpPr/>
            <p:nvPr/>
          </p:nvSpPr>
          <p:spPr>
            <a:xfrm>
              <a:off x="4122149" y="25659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88" name="tx288"/>
            <p:cNvSpPr/>
            <p:nvPr/>
          </p:nvSpPr>
          <p:spPr>
            <a:xfrm>
              <a:off x="4349654"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9" name="tx289"/>
            <p:cNvSpPr/>
            <p:nvPr/>
          </p:nvSpPr>
          <p:spPr>
            <a:xfrm>
              <a:off x="4559100"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0" name="tx290"/>
            <p:cNvSpPr/>
            <p:nvPr/>
          </p:nvSpPr>
          <p:spPr>
            <a:xfrm>
              <a:off x="4750487"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1" name="tx291"/>
            <p:cNvSpPr/>
            <p:nvPr/>
          </p:nvSpPr>
          <p:spPr>
            <a:xfrm>
              <a:off x="4959933"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2" name="tx292"/>
            <p:cNvSpPr/>
            <p:nvPr/>
          </p:nvSpPr>
          <p:spPr>
            <a:xfrm>
              <a:off x="5169379"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3" name="tx293"/>
            <p:cNvSpPr/>
            <p:nvPr/>
          </p:nvSpPr>
          <p:spPr>
            <a:xfrm>
              <a:off x="5396884" y="251031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94" name="tx294"/>
            <p:cNvSpPr/>
            <p:nvPr/>
          </p:nvSpPr>
          <p:spPr>
            <a:xfrm>
              <a:off x="5588270" y="258446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95" name="rc295"/>
            <p:cNvSpPr/>
            <p:nvPr/>
          </p:nvSpPr>
          <p:spPr>
            <a:xfrm>
              <a:off x="4097032" y="3483127"/>
              <a:ext cx="1612733" cy="1019640"/>
            </a:xfrm>
            <a:prstGeom prst="rect">
              <a:avLst/>
            </a:prstGeom>
            <a:solidFill>
              <a:srgbClr val="EBEBEB">
                <a:alpha val="100000"/>
              </a:srgbClr>
            </a:solidFill>
          </p:spPr>
          <p:txBody>
            <a:bodyPr/>
            <a:lstStyle/>
            <a:p/>
          </p:txBody>
        </p:sp>
        <p:sp>
          <p:nvSpPr>
            <p:cNvPr id="296" name="pl296"/>
            <p:cNvSpPr/>
            <p:nvPr/>
          </p:nvSpPr>
          <p:spPr>
            <a:xfrm>
              <a:off x="4097032" y="42432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7" name="pl297"/>
            <p:cNvSpPr/>
            <p:nvPr/>
          </p:nvSpPr>
          <p:spPr>
            <a:xfrm>
              <a:off x="4097032" y="3779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298" name="pl298"/>
            <p:cNvSpPr/>
            <p:nvPr/>
          </p:nvSpPr>
          <p:spPr>
            <a:xfrm>
              <a:off x="4097032" y="4474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299" name="pl299"/>
            <p:cNvSpPr/>
            <p:nvPr/>
          </p:nvSpPr>
          <p:spPr>
            <a:xfrm>
              <a:off x="4097032" y="401148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0" name="pl300"/>
            <p:cNvSpPr/>
            <p:nvPr/>
          </p:nvSpPr>
          <p:spPr>
            <a:xfrm>
              <a:off x="4097032" y="35480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01" name="pl301"/>
            <p:cNvSpPr/>
            <p:nvPr/>
          </p:nvSpPr>
          <p:spPr>
            <a:xfrm>
              <a:off x="417033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437978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458923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479867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500812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6" name="pl306"/>
            <p:cNvSpPr/>
            <p:nvPr/>
          </p:nvSpPr>
          <p:spPr>
            <a:xfrm>
              <a:off x="52175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7" name="pl307"/>
            <p:cNvSpPr/>
            <p:nvPr/>
          </p:nvSpPr>
          <p:spPr>
            <a:xfrm>
              <a:off x="54270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8" name="pl308"/>
            <p:cNvSpPr/>
            <p:nvPr/>
          </p:nvSpPr>
          <p:spPr>
            <a:xfrm>
              <a:off x="563645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09" name="pl309"/>
            <p:cNvSpPr/>
            <p:nvPr/>
          </p:nvSpPr>
          <p:spPr>
            <a:xfrm>
              <a:off x="4170338"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310" name="pl310"/>
            <p:cNvSpPr/>
            <p:nvPr/>
          </p:nvSpPr>
          <p:spPr>
            <a:xfrm>
              <a:off x="4170338" y="3974408"/>
              <a:ext cx="1466121" cy="203928"/>
            </a:xfrm>
            <a:custGeom>
              <a:avLst/>
              <a:pathLst>
                <a:path w="1466121" h="203928">
                  <a:moveTo>
                    <a:pt x="0" y="0"/>
                  </a:moveTo>
                  <a:lnTo>
                    <a:pt x="209445" y="37077"/>
                  </a:lnTo>
                  <a:lnTo>
                    <a:pt x="418891" y="129772"/>
                  </a:lnTo>
                  <a:lnTo>
                    <a:pt x="628337" y="111233"/>
                  </a:lnTo>
                  <a:lnTo>
                    <a:pt x="837783" y="92694"/>
                  </a:lnTo>
                  <a:lnTo>
                    <a:pt x="1047229" y="111233"/>
                  </a:lnTo>
                  <a:lnTo>
                    <a:pt x="1256675" y="129772"/>
                  </a:lnTo>
                  <a:lnTo>
                    <a:pt x="1466121" y="203928"/>
                  </a:lnTo>
                </a:path>
              </a:pathLst>
            </a:custGeom>
            <a:ln w="40651" cap="flat">
              <a:solidFill>
                <a:srgbClr val="BEBEBE">
                  <a:alpha val="69803"/>
                </a:srgbClr>
              </a:solidFill>
              <a:prstDash val="solid"/>
              <a:round/>
            </a:ln>
          </p:spPr>
          <p:txBody>
            <a:bodyPr/>
            <a:lstStyle/>
            <a:p/>
          </p:txBody>
        </p:sp>
        <p:sp>
          <p:nvSpPr>
            <p:cNvPr id="311" name="pl311"/>
            <p:cNvSpPr/>
            <p:nvPr/>
          </p:nvSpPr>
          <p:spPr>
            <a:xfrm>
              <a:off x="4170338" y="3974408"/>
              <a:ext cx="1466121" cy="203928"/>
            </a:xfrm>
            <a:custGeom>
              <a:avLst/>
              <a:pathLst>
                <a:path w="1466121" h="203928">
                  <a:moveTo>
                    <a:pt x="0" y="0"/>
                  </a:moveTo>
                  <a:lnTo>
                    <a:pt x="209445" y="37077"/>
                  </a:lnTo>
                  <a:lnTo>
                    <a:pt x="418891" y="129772"/>
                  </a:lnTo>
                  <a:lnTo>
                    <a:pt x="628337" y="111233"/>
                  </a:lnTo>
                  <a:lnTo>
                    <a:pt x="837783" y="92694"/>
                  </a:lnTo>
                  <a:lnTo>
                    <a:pt x="1047229" y="111233"/>
                  </a:lnTo>
                  <a:lnTo>
                    <a:pt x="1256675" y="129772"/>
                  </a:lnTo>
                  <a:lnTo>
                    <a:pt x="1466121" y="203928"/>
                  </a:lnTo>
                </a:path>
              </a:pathLst>
            </a:custGeom>
            <a:ln w="35231" cap="flat">
              <a:solidFill>
                <a:srgbClr val="BEBEBE">
                  <a:alpha val="69803"/>
                </a:srgbClr>
              </a:solidFill>
              <a:prstDash val="solid"/>
              <a:round/>
            </a:ln>
          </p:spPr>
          <p:txBody>
            <a:bodyPr/>
            <a:lstStyle/>
            <a:p/>
          </p:txBody>
        </p:sp>
        <p:sp>
          <p:nvSpPr>
            <p:cNvPr id="312" name="pl312"/>
            <p:cNvSpPr/>
            <p:nvPr/>
          </p:nvSpPr>
          <p:spPr>
            <a:xfrm>
              <a:off x="4170338"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313" name="pl313"/>
            <p:cNvSpPr/>
            <p:nvPr/>
          </p:nvSpPr>
          <p:spPr>
            <a:xfrm>
              <a:off x="4170338" y="3974408"/>
              <a:ext cx="1466121" cy="203928"/>
            </a:xfrm>
            <a:custGeom>
              <a:avLst/>
              <a:pathLst>
                <a:path w="1466121" h="203928">
                  <a:moveTo>
                    <a:pt x="0" y="0"/>
                  </a:moveTo>
                  <a:lnTo>
                    <a:pt x="209445" y="37077"/>
                  </a:lnTo>
                  <a:lnTo>
                    <a:pt x="418891" y="129772"/>
                  </a:lnTo>
                  <a:lnTo>
                    <a:pt x="628337" y="111233"/>
                  </a:lnTo>
                  <a:lnTo>
                    <a:pt x="837783" y="92694"/>
                  </a:lnTo>
                  <a:lnTo>
                    <a:pt x="1047229" y="111233"/>
                  </a:lnTo>
                  <a:lnTo>
                    <a:pt x="1256675" y="129772"/>
                  </a:lnTo>
                  <a:lnTo>
                    <a:pt x="1466121" y="203928"/>
                  </a:lnTo>
                </a:path>
              </a:pathLst>
            </a:custGeom>
            <a:ln w="40651" cap="flat">
              <a:solidFill>
                <a:srgbClr val="000000">
                  <a:alpha val="100000"/>
                </a:srgbClr>
              </a:solidFill>
              <a:prstDash val="solid"/>
              <a:round/>
            </a:ln>
          </p:spPr>
          <p:txBody>
            <a:bodyPr/>
            <a:lstStyle/>
            <a:p/>
          </p:txBody>
        </p:sp>
        <p:sp>
          <p:nvSpPr>
            <p:cNvPr id="314" name="pl314"/>
            <p:cNvSpPr/>
            <p:nvPr/>
          </p:nvSpPr>
          <p:spPr>
            <a:xfrm>
              <a:off x="4170338" y="3974408"/>
              <a:ext cx="1466121" cy="203928"/>
            </a:xfrm>
            <a:custGeom>
              <a:avLst/>
              <a:pathLst>
                <a:path w="1466121" h="203928">
                  <a:moveTo>
                    <a:pt x="0" y="0"/>
                  </a:moveTo>
                  <a:lnTo>
                    <a:pt x="209445" y="37077"/>
                  </a:lnTo>
                  <a:lnTo>
                    <a:pt x="418891" y="129772"/>
                  </a:lnTo>
                  <a:lnTo>
                    <a:pt x="628337" y="111233"/>
                  </a:lnTo>
                  <a:lnTo>
                    <a:pt x="837783" y="92694"/>
                  </a:lnTo>
                  <a:lnTo>
                    <a:pt x="1047229" y="111233"/>
                  </a:lnTo>
                  <a:lnTo>
                    <a:pt x="1256675" y="129772"/>
                  </a:lnTo>
                  <a:lnTo>
                    <a:pt x="1466121" y="203928"/>
                  </a:lnTo>
                </a:path>
              </a:pathLst>
            </a:custGeom>
            <a:ln w="35231" cap="flat">
              <a:solidFill>
                <a:srgbClr val="80BD41">
                  <a:alpha val="100000"/>
                </a:srgbClr>
              </a:solidFill>
              <a:prstDash val="solid"/>
              <a:round/>
            </a:ln>
          </p:spPr>
          <p:txBody>
            <a:bodyPr/>
            <a:lstStyle/>
            <a:p/>
          </p:txBody>
        </p:sp>
        <p:sp>
          <p:nvSpPr>
            <p:cNvPr id="315" name="pl315"/>
            <p:cNvSpPr/>
            <p:nvPr/>
          </p:nvSpPr>
          <p:spPr>
            <a:xfrm>
              <a:off x="4097032" y="401148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16" name="tx316"/>
            <p:cNvSpPr/>
            <p:nvPr/>
          </p:nvSpPr>
          <p:spPr>
            <a:xfrm>
              <a:off x="4140208" y="3795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7" name="tx317"/>
            <p:cNvSpPr/>
            <p:nvPr/>
          </p:nvSpPr>
          <p:spPr>
            <a:xfrm>
              <a:off x="4349654"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8" name="tx318"/>
            <p:cNvSpPr/>
            <p:nvPr/>
          </p:nvSpPr>
          <p:spPr>
            <a:xfrm>
              <a:off x="4541041" y="3925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9" name="tx319"/>
            <p:cNvSpPr/>
            <p:nvPr/>
          </p:nvSpPr>
          <p:spPr>
            <a:xfrm>
              <a:off x="4750487"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0" name="tx320"/>
            <p:cNvSpPr/>
            <p:nvPr/>
          </p:nvSpPr>
          <p:spPr>
            <a:xfrm>
              <a:off x="4959933" y="38885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21" name="tx321"/>
            <p:cNvSpPr/>
            <p:nvPr/>
          </p:nvSpPr>
          <p:spPr>
            <a:xfrm>
              <a:off x="5169379"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22" name="tx322"/>
            <p:cNvSpPr/>
            <p:nvPr/>
          </p:nvSpPr>
          <p:spPr>
            <a:xfrm>
              <a:off x="5378824" y="3925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23" name="tx323"/>
            <p:cNvSpPr/>
            <p:nvPr/>
          </p:nvSpPr>
          <p:spPr>
            <a:xfrm>
              <a:off x="5588270" y="399978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24" name="rc324"/>
            <p:cNvSpPr/>
            <p:nvPr/>
          </p:nvSpPr>
          <p:spPr>
            <a:xfrm>
              <a:off x="4097032" y="4787209"/>
              <a:ext cx="1612733" cy="1019640"/>
            </a:xfrm>
            <a:prstGeom prst="rect">
              <a:avLst/>
            </a:prstGeom>
            <a:solidFill>
              <a:srgbClr val="EBEBEB">
                <a:alpha val="100000"/>
              </a:srgbClr>
            </a:solidFill>
          </p:spPr>
          <p:txBody>
            <a:bodyPr/>
            <a:lstStyle/>
            <a:p/>
          </p:txBody>
        </p:sp>
        <p:sp>
          <p:nvSpPr>
            <p:cNvPr id="325" name="pl325"/>
            <p:cNvSpPr/>
            <p:nvPr/>
          </p:nvSpPr>
          <p:spPr>
            <a:xfrm>
              <a:off x="4097032" y="55473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6" name="pl326"/>
            <p:cNvSpPr/>
            <p:nvPr/>
          </p:nvSpPr>
          <p:spPr>
            <a:xfrm>
              <a:off x="4097032" y="5083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27" name="pl327"/>
            <p:cNvSpPr/>
            <p:nvPr/>
          </p:nvSpPr>
          <p:spPr>
            <a:xfrm>
              <a:off x="4097032" y="5779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8" name="pl328"/>
            <p:cNvSpPr/>
            <p:nvPr/>
          </p:nvSpPr>
          <p:spPr>
            <a:xfrm>
              <a:off x="4097032" y="5315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29" name="pl329"/>
            <p:cNvSpPr/>
            <p:nvPr/>
          </p:nvSpPr>
          <p:spPr>
            <a:xfrm>
              <a:off x="4097032" y="48520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30" name="pl330"/>
            <p:cNvSpPr/>
            <p:nvPr/>
          </p:nvSpPr>
          <p:spPr>
            <a:xfrm>
              <a:off x="417033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1" name="pl331"/>
            <p:cNvSpPr/>
            <p:nvPr/>
          </p:nvSpPr>
          <p:spPr>
            <a:xfrm>
              <a:off x="437978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2" name="pl332"/>
            <p:cNvSpPr/>
            <p:nvPr/>
          </p:nvSpPr>
          <p:spPr>
            <a:xfrm>
              <a:off x="458923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479867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500812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52175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54270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563645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4170338"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339" name="pl339"/>
            <p:cNvSpPr/>
            <p:nvPr/>
          </p:nvSpPr>
          <p:spPr>
            <a:xfrm>
              <a:off x="4170338" y="5315568"/>
              <a:ext cx="1466121" cy="166850"/>
            </a:xfrm>
            <a:custGeom>
              <a:avLst/>
              <a:pathLst>
                <a:path w="1466121" h="166850">
                  <a:moveTo>
                    <a:pt x="0" y="37077"/>
                  </a:moveTo>
                  <a:lnTo>
                    <a:pt x="209445" y="0"/>
                  </a:lnTo>
                  <a:lnTo>
                    <a:pt x="418891" y="0"/>
                  </a:lnTo>
                  <a:lnTo>
                    <a:pt x="628337" y="166850"/>
                  </a:lnTo>
                  <a:lnTo>
                    <a:pt x="837783" y="111233"/>
                  </a:lnTo>
                  <a:lnTo>
                    <a:pt x="1047229" y="111233"/>
                  </a:lnTo>
                  <a:lnTo>
                    <a:pt x="1256675" y="92694"/>
                  </a:lnTo>
                  <a:lnTo>
                    <a:pt x="1466121" y="92694"/>
                  </a:lnTo>
                </a:path>
              </a:pathLst>
            </a:custGeom>
            <a:ln w="40651" cap="flat">
              <a:solidFill>
                <a:srgbClr val="BEBEBE">
                  <a:alpha val="69803"/>
                </a:srgbClr>
              </a:solidFill>
              <a:prstDash val="solid"/>
              <a:round/>
            </a:ln>
          </p:spPr>
          <p:txBody>
            <a:bodyPr/>
            <a:lstStyle/>
            <a:p/>
          </p:txBody>
        </p:sp>
        <p:sp>
          <p:nvSpPr>
            <p:cNvPr id="340" name="pl340"/>
            <p:cNvSpPr/>
            <p:nvPr/>
          </p:nvSpPr>
          <p:spPr>
            <a:xfrm>
              <a:off x="4170338" y="5315568"/>
              <a:ext cx="1466121" cy="166850"/>
            </a:xfrm>
            <a:custGeom>
              <a:avLst/>
              <a:pathLst>
                <a:path w="1466121" h="166850">
                  <a:moveTo>
                    <a:pt x="0" y="37077"/>
                  </a:moveTo>
                  <a:lnTo>
                    <a:pt x="209445" y="0"/>
                  </a:lnTo>
                  <a:lnTo>
                    <a:pt x="418891" y="0"/>
                  </a:lnTo>
                  <a:lnTo>
                    <a:pt x="628337" y="166850"/>
                  </a:lnTo>
                  <a:lnTo>
                    <a:pt x="837783" y="111233"/>
                  </a:lnTo>
                  <a:lnTo>
                    <a:pt x="1047229" y="111233"/>
                  </a:lnTo>
                  <a:lnTo>
                    <a:pt x="1256675" y="92694"/>
                  </a:lnTo>
                  <a:lnTo>
                    <a:pt x="1466121" y="92694"/>
                  </a:lnTo>
                </a:path>
              </a:pathLst>
            </a:custGeom>
            <a:ln w="35231" cap="flat">
              <a:solidFill>
                <a:srgbClr val="BEBEBE">
                  <a:alpha val="69803"/>
                </a:srgbClr>
              </a:solidFill>
              <a:prstDash val="solid"/>
              <a:round/>
            </a:ln>
          </p:spPr>
          <p:txBody>
            <a:bodyPr/>
            <a:lstStyle/>
            <a:p/>
          </p:txBody>
        </p:sp>
        <p:sp>
          <p:nvSpPr>
            <p:cNvPr id="341" name="pl341"/>
            <p:cNvSpPr/>
            <p:nvPr/>
          </p:nvSpPr>
          <p:spPr>
            <a:xfrm>
              <a:off x="4170338"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342" name="pl342"/>
            <p:cNvSpPr/>
            <p:nvPr/>
          </p:nvSpPr>
          <p:spPr>
            <a:xfrm>
              <a:off x="4170338" y="5315568"/>
              <a:ext cx="1466121" cy="166850"/>
            </a:xfrm>
            <a:custGeom>
              <a:avLst/>
              <a:pathLst>
                <a:path w="1466121" h="166850">
                  <a:moveTo>
                    <a:pt x="0" y="37077"/>
                  </a:moveTo>
                  <a:lnTo>
                    <a:pt x="209445" y="0"/>
                  </a:lnTo>
                  <a:lnTo>
                    <a:pt x="418891" y="0"/>
                  </a:lnTo>
                  <a:lnTo>
                    <a:pt x="628337" y="166850"/>
                  </a:lnTo>
                  <a:lnTo>
                    <a:pt x="837783" y="111233"/>
                  </a:lnTo>
                  <a:lnTo>
                    <a:pt x="1047229" y="111233"/>
                  </a:lnTo>
                  <a:lnTo>
                    <a:pt x="1256675" y="92694"/>
                  </a:lnTo>
                  <a:lnTo>
                    <a:pt x="1466121" y="92694"/>
                  </a:lnTo>
                </a:path>
              </a:pathLst>
            </a:custGeom>
            <a:ln w="40651" cap="flat">
              <a:solidFill>
                <a:srgbClr val="000000">
                  <a:alpha val="100000"/>
                </a:srgbClr>
              </a:solidFill>
              <a:prstDash val="solid"/>
              <a:round/>
            </a:ln>
          </p:spPr>
          <p:txBody>
            <a:bodyPr/>
            <a:lstStyle/>
            <a:p/>
          </p:txBody>
        </p:sp>
        <p:sp>
          <p:nvSpPr>
            <p:cNvPr id="343" name="pl343"/>
            <p:cNvSpPr/>
            <p:nvPr/>
          </p:nvSpPr>
          <p:spPr>
            <a:xfrm>
              <a:off x="4170338" y="5315568"/>
              <a:ext cx="1466121" cy="166850"/>
            </a:xfrm>
            <a:custGeom>
              <a:avLst/>
              <a:pathLst>
                <a:path w="1466121" h="166850">
                  <a:moveTo>
                    <a:pt x="0" y="37077"/>
                  </a:moveTo>
                  <a:lnTo>
                    <a:pt x="209445" y="0"/>
                  </a:lnTo>
                  <a:lnTo>
                    <a:pt x="418891" y="0"/>
                  </a:lnTo>
                  <a:lnTo>
                    <a:pt x="628337" y="166850"/>
                  </a:lnTo>
                  <a:lnTo>
                    <a:pt x="837783" y="111233"/>
                  </a:lnTo>
                  <a:lnTo>
                    <a:pt x="1047229" y="111233"/>
                  </a:lnTo>
                  <a:lnTo>
                    <a:pt x="1256675" y="92694"/>
                  </a:lnTo>
                  <a:lnTo>
                    <a:pt x="1466121" y="92694"/>
                  </a:lnTo>
                </a:path>
              </a:pathLst>
            </a:custGeom>
            <a:ln w="35231" cap="flat">
              <a:solidFill>
                <a:srgbClr val="80BD41">
                  <a:alpha val="100000"/>
                </a:srgbClr>
              </a:solidFill>
              <a:prstDash val="solid"/>
              <a:round/>
            </a:ln>
          </p:spPr>
          <p:txBody>
            <a:bodyPr/>
            <a:lstStyle/>
            <a:p/>
          </p:txBody>
        </p:sp>
        <p:sp>
          <p:nvSpPr>
            <p:cNvPr id="344" name="pl344"/>
            <p:cNvSpPr/>
            <p:nvPr/>
          </p:nvSpPr>
          <p:spPr>
            <a:xfrm>
              <a:off x="4097032" y="5315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45" name="tx345"/>
            <p:cNvSpPr/>
            <p:nvPr/>
          </p:nvSpPr>
          <p:spPr>
            <a:xfrm>
              <a:off x="4122149" y="51740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46" name="tx346"/>
            <p:cNvSpPr/>
            <p:nvPr/>
          </p:nvSpPr>
          <p:spPr>
            <a:xfrm>
              <a:off x="4349654"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7" name="tx347"/>
            <p:cNvSpPr/>
            <p:nvPr/>
          </p:nvSpPr>
          <p:spPr>
            <a:xfrm>
              <a:off x="4559100"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48" name="tx348"/>
            <p:cNvSpPr/>
            <p:nvPr/>
          </p:nvSpPr>
          <p:spPr>
            <a:xfrm>
              <a:off x="4750487" y="530386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49" name="tx349"/>
            <p:cNvSpPr/>
            <p:nvPr/>
          </p:nvSpPr>
          <p:spPr>
            <a:xfrm>
              <a:off x="4959933" y="52482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50" name="tx350"/>
            <p:cNvSpPr/>
            <p:nvPr/>
          </p:nvSpPr>
          <p:spPr>
            <a:xfrm>
              <a:off x="5169379" y="524824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51" name="tx351"/>
            <p:cNvSpPr/>
            <p:nvPr/>
          </p:nvSpPr>
          <p:spPr>
            <a:xfrm>
              <a:off x="5378824"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2" name="tx352"/>
            <p:cNvSpPr/>
            <p:nvPr/>
          </p:nvSpPr>
          <p:spPr>
            <a:xfrm>
              <a:off x="5588270"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53" name="rc353"/>
            <p:cNvSpPr/>
            <p:nvPr/>
          </p:nvSpPr>
          <p:spPr>
            <a:xfrm>
              <a:off x="5779354" y="874964"/>
              <a:ext cx="1612733" cy="1019640"/>
            </a:xfrm>
            <a:prstGeom prst="rect">
              <a:avLst/>
            </a:prstGeom>
            <a:solidFill>
              <a:srgbClr val="EBEBEB">
                <a:alpha val="100000"/>
              </a:srgbClr>
            </a:solidFill>
          </p:spPr>
          <p:txBody>
            <a:bodyPr/>
            <a:lstStyle/>
            <a:p/>
          </p:txBody>
        </p:sp>
        <p:sp>
          <p:nvSpPr>
            <p:cNvPr id="354" name="pl354"/>
            <p:cNvSpPr/>
            <p:nvPr/>
          </p:nvSpPr>
          <p:spPr>
            <a:xfrm>
              <a:off x="5779354" y="163505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5" name="pl355"/>
            <p:cNvSpPr/>
            <p:nvPr/>
          </p:nvSpPr>
          <p:spPr>
            <a:xfrm>
              <a:off x="5779354" y="11715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56" name="pl356"/>
            <p:cNvSpPr/>
            <p:nvPr/>
          </p:nvSpPr>
          <p:spPr>
            <a:xfrm>
              <a:off x="5779354" y="186679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7" name="pl357"/>
            <p:cNvSpPr/>
            <p:nvPr/>
          </p:nvSpPr>
          <p:spPr>
            <a:xfrm>
              <a:off x="5779354" y="14033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8" name="pl358"/>
            <p:cNvSpPr/>
            <p:nvPr/>
          </p:nvSpPr>
          <p:spPr>
            <a:xfrm>
              <a:off x="5779354" y="9398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59" name="pl359"/>
            <p:cNvSpPr/>
            <p:nvPr/>
          </p:nvSpPr>
          <p:spPr>
            <a:xfrm>
              <a:off x="585266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0" name="pl360"/>
            <p:cNvSpPr/>
            <p:nvPr/>
          </p:nvSpPr>
          <p:spPr>
            <a:xfrm>
              <a:off x="606210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1" name="pl361"/>
            <p:cNvSpPr/>
            <p:nvPr/>
          </p:nvSpPr>
          <p:spPr>
            <a:xfrm>
              <a:off x="627155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2" name="pl362"/>
            <p:cNvSpPr/>
            <p:nvPr/>
          </p:nvSpPr>
          <p:spPr>
            <a:xfrm>
              <a:off x="648099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3" name="pl363"/>
            <p:cNvSpPr/>
            <p:nvPr/>
          </p:nvSpPr>
          <p:spPr>
            <a:xfrm>
              <a:off x="669044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4" name="pl364"/>
            <p:cNvSpPr/>
            <p:nvPr/>
          </p:nvSpPr>
          <p:spPr>
            <a:xfrm>
              <a:off x="6899890"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5" name="pl365"/>
            <p:cNvSpPr/>
            <p:nvPr/>
          </p:nvSpPr>
          <p:spPr>
            <a:xfrm>
              <a:off x="7109336"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6" name="pl366"/>
            <p:cNvSpPr/>
            <p:nvPr/>
          </p:nvSpPr>
          <p:spPr>
            <a:xfrm>
              <a:off x="7318782"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67" name="pl367"/>
            <p:cNvSpPr/>
            <p:nvPr/>
          </p:nvSpPr>
          <p:spPr>
            <a:xfrm>
              <a:off x="5852660"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368" name="pl368"/>
            <p:cNvSpPr/>
            <p:nvPr/>
          </p:nvSpPr>
          <p:spPr>
            <a:xfrm>
              <a:off x="5852660" y="1403323"/>
              <a:ext cx="1466121" cy="55616"/>
            </a:xfrm>
            <a:custGeom>
              <a:avLst/>
              <a:pathLst>
                <a:path w="1466121" h="55616">
                  <a:moveTo>
                    <a:pt x="0" y="18538"/>
                  </a:moveTo>
                  <a:lnTo>
                    <a:pt x="209445" y="0"/>
                  </a:lnTo>
                  <a:lnTo>
                    <a:pt x="418891" y="0"/>
                  </a:lnTo>
                  <a:lnTo>
                    <a:pt x="628337" y="37077"/>
                  </a:lnTo>
                  <a:lnTo>
                    <a:pt x="837783" y="37077"/>
                  </a:lnTo>
                  <a:lnTo>
                    <a:pt x="1047229" y="18538"/>
                  </a:lnTo>
                  <a:lnTo>
                    <a:pt x="1256675" y="37077"/>
                  </a:lnTo>
                  <a:lnTo>
                    <a:pt x="1466121" y="55616"/>
                  </a:lnTo>
                </a:path>
              </a:pathLst>
            </a:custGeom>
            <a:ln w="40651" cap="flat">
              <a:solidFill>
                <a:srgbClr val="BEBEBE">
                  <a:alpha val="69803"/>
                </a:srgbClr>
              </a:solidFill>
              <a:prstDash val="solid"/>
              <a:round/>
            </a:ln>
          </p:spPr>
          <p:txBody>
            <a:bodyPr/>
            <a:lstStyle/>
            <a:p/>
          </p:txBody>
        </p:sp>
        <p:sp>
          <p:nvSpPr>
            <p:cNvPr id="369" name="pl369"/>
            <p:cNvSpPr/>
            <p:nvPr/>
          </p:nvSpPr>
          <p:spPr>
            <a:xfrm>
              <a:off x="5852660" y="1403323"/>
              <a:ext cx="1466121" cy="55616"/>
            </a:xfrm>
            <a:custGeom>
              <a:avLst/>
              <a:pathLst>
                <a:path w="1466121" h="55616">
                  <a:moveTo>
                    <a:pt x="0" y="18538"/>
                  </a:moveTo>
                  <a:lnTo>
                    <a:pt x="209445" y="0"/>
                  </a:lnTo>
                  <a:lnTo>
                    <a:pt x="418891" y="0"/>
                  </a:lnTo>
                  <a:lnTo>
                    <a:pt x="628337" y="37077"/>
                  </a:lnTo>
                  <a:lnTo>
                    <a:pt x="837783" y="37077"/>
                  </a:lnTo>
                  <a:lnTo>
                    <a:pt x="1047229" y="18538"/>
                  </a:lnTo>
                  <a:lnTo>
                    <a:pt x="1256675" y="37077"/>
                  </a:lnTo>
                  <a:lnTo>
                    <a:pt x="1466121" y="55616"/>
                  </a:lnTo>
                </a:path>
              </a:pathLst>
            </a:custGeom>
            <a:ln w="35231" cap="flat">
              <a:solidFill>
                <a:srgbClr val="BEBEBE">
                  <a:alpha val="69803"/>
                </a:srgbClr>
              </a:solidFill>
              <a:prstDash val="solid"/>
              <a:round/>
            </a:ln>
          </p:spPr>
          <p:txBody>
            <a:bodyPr/>
            <a:lstStyle/>
            <a:p/>
          </p:txBody>
        </p:sp>
        <p:sp>
          <p:nvSpPr>
            <p:cNvPr id="370" name="pl370"/>
            <p:cNvSpPr/>
            <p:nvPr/>
          </p:nvSpPr>
          <p:spPr>
            <a:xfrm>
              <a:off x="5852660"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371" name="pl371"/>
            <p:cNvSpPr/>
            <p:nvPr/>
          </p:nvSpPr>
          <p:spPr>
            <a:xfrm>
              <a:off x="5852660" y="1403323"/>
              <a:ext cx="1466121" cy="55616"/>
            </a:xfrm>
            <a:custGeom>
              <a:avLst/>
              <a:pathLst>
                <a:path w="1466121" h="55616">
                  <a:moveTo>
                    <a:pt x="0" y="18538"/>
                  </a:moveTo>
                  <a:lnTo>
                    <a:pt x="209445" y="0"/>
                  </a:lnTo>
                  <a:lnTo>
                    <a:pt x="418891" y="0"/>
                  </a:lnTo>
                  <a:lnTo>
                    <a:pt x="628337" y="37077"/>
                  </a:lnTo>
                  <a:lnTo>
                    <a:pt x="837783" y="37077"/>
                  </a:lnTo>
                  <a:lnTo>
                    <a:pt x="1047229" y="18538"/>
                  </a:lnTo>
                  <a:lnTo>
                    <a:pt x="1256675" y="37077"/>
                  </a:lnTo>
                  <a:lnTo>
                    <a:pt x="1466121" y="55616"/>
                  </a:lnTo>
                </a:path>
              </a:pathLst>
            </a:custGeom>
            <a:ln w="40651" cap="flat">
              <a:solidFill>
                <a:srgbClr val="000000">
                  <a:alpha val="100000"/>
                </a:srgbClr>
              </a:solidFill>
              <a:prstDash val="solid"/>
              <a:round/>
            </a:ln>
          </p:spPr>
          <p:txBody>
            <a:bodyPr/>
            <a:lstStyle/>
            <a:p/>
          </p:txBody>
        </p:sp>
        <p:sp>
          <p:nvSpPr>
            <p:cNvPr id="372" name="pl372"/>
            <p:cNvSpPr/>
            <p:nvPr/>
          </p:nvSpPr>
          <p:spPr>
            <a:xfrm>
              <a:off x="5852660" y="1403323"/>
              <a:ext cx="1466121" cy="55616"/>
            </a:xfrm>
            <a:custGeom>
              <a:avLst/>
              <a:pathLst>
                <a:path w="1466121" h="55616">
                  <a:moveTo>
                    <a:pt x="0" y="18538"/>
                  </a:moveTo>
                  <a:lnTo>
                    <a:pt x="209445" y="0"/>
                  </a:lnTo>
                  <a:lnTo>
                    <a:pt x="418891" y="0"/>
                  </a:lnTo>
                  <a:lnTo>
                    <a:pt x="628337" y="37077"/>
                  </a:lnTo>
                  <a:lnTo>
                    <a:pt x="837783" y="37077"/>
                  </a:lnTo>
                  <a:lnTo>
                    <a:pt x="1047229" y="18538"/>
                  </a:lnTo>
                  <a:lnTo>
                    <a:pt x="1256675" y="37077"/>
                  </a:lnTo>
                  <a:lnTo>
                    <a:pt x="1466121" y="55616"/>
                  </a:lnTo>
                </a:path>
              </a:pathLst>
            </a:custGeom>
            <a:ln w="35231" cap="flat">
              <a:solidFill>
                <a:srgbClr val="80BD41">
                  <a:alpha val="100000"/>
                </a:srgbClr>
              </a:solidFill>
              <a:prstDash val="solid"/>
              <a:round/>
            </a:ln>
          </p:spPr>
          <p:txBody>
            <a:bodyPr/>
            <a:lstStyle/>
            <a:p/>
          </p:txBody>
        </p:sp>
        <p:sp>
          <p:nvSpPr>
            <p:cNvPr id="373" name="pl373"/>
            <p:cNvSpPr/>
            <p:nvPr/>
          </p:nvSpPr>
          <p:spPr>
            <a:xfrm>
              <a:off x="5779354" y="140332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374" name="tx374"/>
            <p:cNvSpPr/>
            <p:nvPr/>
          </p:nvSpPr>
          <p:spPr>
            <a:xfrm>
              <a:off x="5804472"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75" name="tx375"/>
            <p:cNvSpPr/>
            <p:nvPr/>
          </p:nvSpPr>
          <p:spPr>
            <a:xfrm>
              <a:off x="6031977"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6" name="tx376"/>
            <p:cNvSpPr/>
            <p:nvPr/>
          </p:nvSpPr>
          <p:spPr>
            <a:xfrm>
              <a:off x="6241423"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77" name="tx377"/>
            <p:cNvSpPr/>
            <p:nvPr/>
          </p:nvSpPr>
          <p:spPr>
            <a:xfrm>
              <a:off x="6432809"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8" name="tx378"/>
            <p:cNvSpPr/>
            <p:nvPr/>
          </p:nvSpPr>
          <p:spPr>
            <a:xfrm>
              <a:off x="6642255"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79" name="tx379"/>
            <p:cNvSpPr/>
            <p:nvPr/>
          </p:nvSpPr>
          <p:spPr>
            <a:xfrm>
              <a:off x="6851701"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0" name="tx380"/>
            <p:cNvSpPr/>
            <p:nvPr/>
          </p:nvSpPr>
          <p:spPr>
            <a:xfrm>
              <a:off x="7061147" y="12618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1" name="tx381"/>
            <p:cNvSpPr/>
            <p:nvPr/>
          </p:nvSpPr>
          <p:spPr>
            <a:xfrm>
              <a:off x="7270593" y="12803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2" name="rc382"/>
            <p:cNvSpPr/>
            <p:nvPr/>
          </p:nvSpPr>
          <p:spPr>
            <a:xfrm>
              <a:off x="5779354" y="2179046"/>
              <a:ext cx="1612733" cy="1019640"/>
            </a:xfrm>
            <a:prstGeom prst="rect">
              <a:avLst/>
            </a:prstGeom>
            <a:solidFill>
              <a:srgbClr val="EBEBEB">
                <a:alpha val="100000"/>
              </a:srgbClr>
            </a:solidFill>
          </p:spPr>
          <p:txBody>
            <a:bodyPr/>
            <a:lstStyle/>
            <a:p/>
          </p:txBody>
        </p:sp>
        <p:sp>
          <p:nvSpPr>
            <p:cNvPr id="383" name="pl383"/>
            <p:cNvSpPr/>
            <p:nvPr/>
          </p:nvSpPr>
          <p:spPr>
            <a:xfrm>
              <a:off x="5779354" y="29391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4" name="pl384"/>
            <p:cNvSpPr/>
            <p:nvPr/>
          </p:nvSpPr>
          <p:spPr>
            <a:xfrm>
              <a:off x="5779354" y="2475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385" name="pl385"/>
            <p:cNvSpPr/>
            <p:nvPr/>
          </p:nvSpPr>
          <p:spPr>
            <a:xfrm>
              <a:off x="5779354" y="3170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6" name="pl386"/>
            <p:cNvSpPr/>
            <p:nvPr/>
          </p:nvSpPr>
          <p:spPr>
            <a:xfrm>
              <a:off x="5779354" y="27074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7" name="pl387"/>
            <p:cNvSpPr/>
            <p:nvPr/>
          </p:nvSpPr>
          <p:spPr>
            <a:xfrm>
              <a:off x="5779354" y="22439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388" name="pl388"/>
            <p:cNvSpPr/>
            <p:nvPr/>
          </p:nvSpPr>
          <p:spPr>
            <a:xfrm>
              <a:off x="585266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89" name="pl389"/>
            <p:cNvSpPr/>
            <p:nvPr/>
          </p:nvSpPr>
          <p:spPr>
            <a:xfrm>
              <a:off x="606210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0" name="pl390"/>
            <p:cNvSpPr/>
            <p:nvPr/>
          </p:nvSpPr>
          <p:spPr>
            <a:xfrm>
              <a:off x="627155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1" name="pl391"/>
            <p:cNvSpPr/>
            <p:nvPr/>
          </p:nvSpPr>
          <p:spPr>
            <a:xfrm>
              <a:off x="648099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2" name="pl392"/>
            <p:cNvSpPr/>
            <p:nvPr/>
          </p:nvSpPr>
          <p:spPr>
            <a:xfrm>
              <a:off x="669044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3" name="pl393"/>
            <p:cNvSpPr/>
            <p:nvPr/>
          </p:nvSpPr>
          <p:spPr>
            <a:xfrm>
              <a:off x="6899890"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4" name="pl394"/>
            <p:cNvSpPr/>
            <p:nvPr/>
          </p:nvSpPr>
          <p:spPr>
            <a:xfrm>
              <a:off x="7109336"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5" name="pl395"/>
            <p:cNvSpPr/>
            <p:nvPr/>
          </p:nvSpPr>
          <p:spPr>
            <a:xfrm>
              <a:off x="7318782"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396" name="pl396"/>
            <p:cNvSpPr/>
            <p:nvPr/>
          </p:nvSpPr>
          <p:spPr>
            <a:xfrm>
              <a:off x="5852660"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397" name="pl397"/>
            <p:cNvSpPr/>
            <p:nvPr/>
          </p:nvSpPr>
          <p:spPr>
            <a:xfrm>
              <a:off x="5852660" y="2707405"/>
              <a:ext cx="1466121" cy="74155"/>
            </a:xfrm>
            <a:custGeom>
              <a:avLst/>
              <a:pathLst>
                <a:path w="1466121" h="74155">
                  <a:moveTo>
                    <a:pt x="0" y="0"/>
                  </a:moveTo>
                  <a:lnTo>
                    <a:pt x="209445" y="0"/>
                  </a:lnTo>
                  <a:lnTo>
                    <a:pt x="418891" y="0"/>
                  </a:lnTo>
                  <a:lnTo>
                    <a:pt x="628337" y="0"/>
                  </a:lnTo>
                  <a:lnTo>
                    <a:pt x="837783" y="18538"/>
                  </a:lnTo>
                  <a:lnTo>
                    <a:pt x="1047229" y="18538"/>
                  </a:lnTo>
                  <a:lnTo>
                    <a:pt x="1256675" y="37077"/>
                  </a:lnTo>
                  <a:lnTo>
                    <a:pt x="1466121" y="74155"/>
                  </a:lnTo>
                </a:path>
              </a:pathLst>
            </a:custGeom>
            <a:ln w="40651" cap="flat">
              <a:solidFill>
                <a:srgbClr val="BEBEBE">
                  <a:alpha val="69803"/>
                </a:srgbClr>
              </a:solidFill>
              <a:prstDash val="solid"/>
              <a:round/>
            </a:ln>
          </p:spPr>
          <p:txBody>
            <a:bodyPr/>
            <a:lstStyle/>
            <a:p/>
          </p:txBody>
        </p:sp>
        <p:sp>
          <p:nvSpPr>
            <p:cNvPr id="398" name="pl398"/>
            <p:cNvSpPr/>
            <p:nvPr/>
          </p:nvSpPr>
          <p:spPr>
            <a:xfrm>
              <a:off x="5852660" y="2707405"/>
              <a:ext cx="1466121" cy="74155"/>
            </a:xfrm>
            <a:custGeom>
              <a:avLst/>
              <a:pathLst>
                <a:path w="1466121" h="74155">
                  <a:moveTo>
                    <a:pt x="0" y="0"/>
                  </a:moveTo>
                  <a:lnTo>
                    <a:pt x="209445" y="0"/>
                  </a:lnTo>
                  <a:lnTo>
                    <a:pt x="418891" y="0"/>
                  </a:lnTo>
                  <a:lnTo>
                    <a:pt x="628337" y="0"/>
                  </a:lnTo>
                  <a:lnTo>
                    <a:pt x="837783" y="18538"/>
                  </a:lnTo>
                  <a:lnTo>
                    <a:pt x="1047229" y="18538"/>
                  </a:lnTo>
                  <a:lnTo>
                    <a:pt x="1256675" y="37077"/>
                  </a:lnTo>
                  <a:lnTo>
                    <a:pt x="1466121" y="74155"/>
                  </a:lnTo>
                </a:path>
              </a:pathLst>
            </a:custGeom>
            <a:ln w="35231" cap="flat">
              <a:solidFill>
                <a:srgbClr val="BEBEBE">
                  <a:alpha val="69803"/>
                </a:srgbClr>
              </a:solidFill>
              <a:prstDash val="solid"/>
              <a:round/>
            </a:ln>
          </p:spPr>
          <p:txBody>
            <a:bodyPr/>
            <a:lstStyle/>
            <a:p/>
          </p:txBody>
        </p:sp>
        <p:sp>
          <p:nvSpPr>
            <p:cNvPr id="399" name="pl399"/>
            <p:cNvSpPr/>
            <p:nvPr/>
          </p:nvSpPr>
          <p:spPr>
            <a:xfrm>
              <a:off x="5852660"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400" name="pl400"/>
            <p:cNvSpPr/>
            <p:nvPr/>
          </p:nvSpPr>
          <p:spPr>
            <a:xfrm>
              <a:off x="5852660" y="2707405"/>
              <a:ext cx="1466121" cy="74155"/>
            </a:xfrm>
            <a:custGeom>
              <a:avLst/>
              <a:pathLst>
                <a:path w="1466121" h="74155">
                  <a:moveTo>
                    <a:pt x="0" y="0"/>
                  </a:moveTo>
                  <a:lnTo>
                    <a:pt x="209445" y="0"/>
                  </a:lnTo>
                  <a:lnTo>
                    <a:pt x="418891" y="0"/>
                  </a:lnTo>
                  <a:lnTo>
                    <a:pt x="628337" y="0"/>
                  </a:lnTo>
                  <a:lnTo>
                    <a:pt x="837783" y="18538"/>
                  </a:lnTo>
                  <a:lnTo>
                    <a:pt x="1047229" y="18538"/>
                  </a:lnTo>
                  <a:lnTo>
                    <a:pt x="1256675" y="37077"/>
                  </a:lnTo>
                  <a:lnTo>
                    <a:pt x="1466121" y="74155"/>
                  </a:lnTo>
                </a:path>
              </a:pathLst>
            </a:custGeom>
            <a:ln w="40651" cap="flat">
              <a:solidFill>
                <a:srgbClr val="000000">
                  <a:alpha val="100000"/>
                </a:srgbClr>
              </a:solidFill>
              <a:prstDash val="solid"/>
              <a:round/>
            </a:ln>
          </p:spPr>
          <p:txBody>
            <a:bodyPr/>
            <a:lstStyle/>
            <a:p/>
          </p:txBody>
        </p:sp>
        <p:sp>
          <p:nvSpPr>
            <p:cNvPr id="401" name="pl401"/>
            <p:cNvSpPr/>
            <p:nvPr/>
          </p:nvSpPr>
          <p:spPr>
            <a:xfrm>
              <a:off x="5852660" y="2707405"/>
              <a:ext cx="1466121" cy="74155"/>
            </a:xfrm>
            <a:custGeom>
              <a:avLst/>
              <a:pathLst>
                <a:path w="1466121" h="74155">
                  <a:moveTo>
                    <a:pt x="0" y="0"/>
                  </a:moveTo>
                  <a:lnTo>
                    <a:pt x="209445" y="0"/>
                  </a:lnTo>
                  <a:lnTo>
                    <a:pt x="418891" y="0"/>
                  </a:lnTo>
                  <a:lnTo>
                    <a:pt x="628337" y="0"/>
                  </a:lnTo>
                  <a:lnTo>
                    <a:pt x="837783" y="18538"/>
                  </a:lnTo>
                  <a:lnTo>
                    <a:pt x="1047229" y="18538"/>
                  </a:lnTo>
                  <a:lnTo>
                    <a:pt x="1256675" y="37077"/>
                  </a:lnTo>
                  <a:lnTo>
                    <a:pt x="1466121" y="74155"/>
                  </a:lnTo>
                </a:path>
              </a:pathLst>
            </a:custGeom>
            <a:ln w="35231" cap="flat">
              <a:solidFill>
                <a:srgbClr val="80BD41">
                  <a:alpha val="100000"/>
                </a:srgbClr>
              </a:solidFill>
              <a:prstDash val="solid"/>
              <a:round/>
            </a:ln>
          </p:spPr>
          <p:txBody>
            <a:bodyPr/>
            <a:lstStyle/>
            <a:p/>
          </p:txBody>
        </p:sp>
        <p:sp>
          <p:nvSpPr>
            <p:cNvPr id="402" name="pl402"/>
            <p:cNvSpPr/>
            <p:nvPr/>
          </p:nvSpPr>
          <p:spPr>
            <a:xfrm>
              <a:off x="5779354" y="27074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03" name="tx403"/>
            <p:cNvSpPr/>
            <p:nvPr/>
          </p:nvSpPr>
          <p:spPr>
            <a:xfrm>
              <a:off x="5822531"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4" name="tx404"/>
            <p:cNvSpPr/>
            <p:nvPr/>
          </p:nvSpPr>
          <p:spPr>
            <a:xfrm>
              <a:off x="6031977"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5" name="tx405"/>
            <p:cNvSpPr/>
            <p:nvPr/>
          </p:nvSpPr>
          <p:spPr>
            <a:xfrm>
              <a:off x="6241423"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6" name="tx406"/>
            <p:cNvSpPr/>
            <p:nvPr/>
          </p:nvSpPr>
          <p:spPr>
            <a:xfrm>
              <a:off x="6450869"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07" name="tx407"/>
            <p:cNvSpPr/>
            <p:nvPr/>
          </p:nvSpPr>
          <p:spPr>
            <a:xfrm>
              <a:off x="6642255"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8" name="tx408"/>
            <p:cNvSpPr/>
            <p:nvPr/>
          </p:nvSpPr>
          <p:spPr>
            <a:xfrm>
              <a:off x="6851701" y="254738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09" name="tx409"/>
            <p:cNvSpPr/>
            <p:nvPr/>
          </p:nvSpPr>
          <p:spPr>
            <a:xfrm>
              <a:off x="7061147" y="256592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10" name="tx410"/>
            <p:cNvSpPr/>
            <p:nvPr/>
          </p:nvSpPr>
          <p:spPr>
            <a:xfrm>
              <a:off x="7270593" y="26030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11" name="rc411"/>
            <p:cNvSpPr/>
            <p:nvPr/>
          </p:nvSpPr>
          <p:spPr>
            <a:xfrm>
              <a:off x="5779354" y="3483127"/>
              <a:ext cx="1612733" cy="1019640"/>
            </a:xfrm>
            <a:prstGeom prst="rect">
              <a:avLst/>
            </a:prstGeom>
            <a:solidFill>
              <a:srgbClr val="EBEBEB">
                <a:alpha val="100000"/>
              </a:srgbClr>
            </a:solidFill>
          </p:spPr>
          <p:txBody>
            <a:bodyPr/>
            <a:lstStyle/>
            <a:p/>
          </p:txBody>
        </p:sp>
        <p:sp>
          <p:nvSpPr>
            <p:cNvPr id="412" name="pl412"/>
            <p:cNvSpPr/>
            <p:nvPr/>
          </p:nvSpPr>
          <p:spPr>
            <a:xfrm>
              <a:off x="5779354" y="42432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3" name="pl413"/>
            <p:cNvSpPr/>
            <p:nvPr/>
          </p:nvSpPr>
          <p:spPr>
            <a:xfrm>
              <a:off x="5779354" y="3779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14" name="pl414"/>
            <p:cNvSpPr/>
            <p:nvPr/>
          </p:nvSpPr>
          <p:spPr>
            <a:xfrm>
              <a:off x="5779354" y="4474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5" name="pl415"/>
            <p:cNvSpPr/>
            <p:nvPr/>
          </p:nvSpPr>
          <p:spPr>
            <a:xfrm>
              <a:off x="5779354" y="401148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6" name="pl416"/>
            <p:cNvSpPr/>
            <p:nvPr/>
          </p:nvSpPr>
          <p:spPr>
            <a:xfrm>
              <a:off x="5779354" y="35480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17" name="pl417"/>
            <p:cNvSpPr/>
            <p:nvPr/>
          </p:nvSpPr>
          <p:spPr>
            <a:xfrm>
              <a:off x="585266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8" name="pl418"/>
            <p:cNvSpPr/>
            <p:nvPr/>
          </p:nvSpPr>
          <p:spPr>
            <a:xfrm>
              <a:off x="606210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19" name="pl419"/>
            <p:cNvSpPr/>
            <p:nvPr/>
          </p:nvSpPr>
          <p:spPr>
            <a:xfrm>
              <a:off x="627155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0" name="pl420"/>
            <p:cNvSpPr/>
            <p:nvPr/>
          </p:nvSpPr>
          <p:spPr>
            <a:xfrm>
              <a:off x="648099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1" name="pl421"/>
            <p:cNvSpPr/>
            <p:nvPr/>
          </p:nvSpPr>
          <p:spPr>
            <a:xfrm>
              <a:off x="669044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2" name="pl422"/>
            <p:cNvSpPr/>
            <p:nvPr/>
          </p:nvSpPr>
          <p:spPr>
            <a:xfrm>
              <a:off x="6899890"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3" name="pl423"/>
            <p:cNvSpPr/>
            <p:nvPr/>
          </p:nvSpPr>
          <p:spPr>
            <a:xfrm>
              <a:off x="7109336"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4" name="pl424"/>
            <p:cNvSpPr/>
            <p:nvPr/>
          </p:nvSpPr>
          <p:spPr>
            <a:xfrm>
              <a:off x="7318782"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25" name="pl425"/>
            <p:cNvSpPr/>
            <p:nvPr/>
          </p:nvSpPr>
          <p:spPr>
            <a:xfrm>
              <a:off x="5852660"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426" name="pl426"/>
            <p:cNvSpPr/>
            <p:nvPr/>
          </p:nvSpPr>
          <p:spPr>
            <a:xfrm>
              <a:off x="5852660" y="4011486"/>
              <a:ext cx="1466121" cy="222466"/>
            </a:xfrm>
            <a:custGeom>
              <a:avLst/>
              <a:pathLst>
                <a:path w="1466121" h="222466">
                  <a:moveTo>
                    <a:pt x="0" y="18538"/>
                  </a:moveTo>
                  <a:lnTo>
                    <a:pt x="209445" y="0"/>
                  </a:lnTo>
                  <a:lnTo>
                    <a:pt x="418891" y="55616"/>
                  </a:lnTo>
                  <a:lnTo>
                    <a:pt x="628337" y="74155"/>
                  </a:lnTo>
                  <a:lnTo>
                    <a:pt x="837783" y="129772"/>
                  </a:lnTo>
                  <a:lnTo>
                    <a:pt x="1047229" y="111233"/>
                  </a:lnTo>
                  <a:lnTo>
                    <a:pt x="1256675" y="111233"/>
                  </a:lnTo>
                  <a:lnTo>
                    <a:pt x="1466121" y="222466"/>
                  </a:lnTo>
                </a:path>
              </a:pathLst>
            </a:custGeom>
            <a:ln w="40651" cap="flat">
              <a:solidFill>
                <a:srgbClr val="BEBEBE">
                  <a:alpha val="69803"/>
                </a:srgbClr>
              </a:solidFill>
              <a:prstDash val="solid"/>
              <a:round/>
            </a:ln>
          </p:spPr>
          <p:txBody>
            <a:bodyPr/>
            <a:lstStyle/>
            <a:p/>
          </p:txBody>
        </p:sp>
        <p:sp>
          <p:nvSpPr>
            <p:cNvPr id="427" name="pl427"/>
            <p:cNvSpPr/>
            <p:nvPr/>
          </p:nvSpPr>
          <p:spPr>
            <a:xfrm>
              <a:off x="5852660" y="4011486"/>
              <a:ext cx="1466121" cy="222466"/>
            </a:xfrm>
            <a:custGeom>
              <a:avLst/>
              <a:pathLst>
                <a:path w="1466121" h="222466">
                  <a:moveTo>
                    <a:pt x="0" y="18538"/>
                  </a:moveTo>
                  <a:lnTo>
                    <a:pt x="209445" y="0"/>
                  </a:lnTo>
                  <a:lnTo>
                    <a:pt x="418891" y="55616"/>
                  </a:lnTo>
                  <a:lnTo>
                    <a:pt x="628337" y="74155"/>
                  </a:lnTo>
                  <a:lnTo>
                    <a:pt x="837783" y="129772"/>
                  </a:lnTo>
                  <a:lnTo>
                    <a:pt x="1047229" y="111233"/>
                  </a:lnTo>
                  <a:lnTo>
                    <a:pt x="1256675" y="111233"/>
                  </a:lnTo>
                  <a:lnTo>
                    <a:pt x="1466121" y="222466"/>
                  </a:lnTo>
                </a:path>
              </a:pathLst>
            </a:custGeom>
            <a:ln w="35231" cap="flat">
              <a:solidFill>
                <a:srgbClr val="BEBEBE">
                  <a:alpha val="69803"/>
                </a:srgbClr>
              </a:solidFill>
              <a:prstDash val="solid"/>
              <a:round/>
            </a:ln>
          </p:spPr>
          <p:txBody>
            <a:bodyPr/>
            <a:lstStyle/>
            <a:p/>
          </p:txBody>
        </p:sp>
        <p:sp>
          <p:nvSpPr>
            <p:cNvPr id="428" name="pl428"/>
            <p:cNvSpPr/>
            <p:nvPr/>
          </p:nvSpPr>
          <p:spPr>
            <a:xfrm>
              <a:off x="5852660"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429" name="pl429"/>
            <p:cNvSpPr/>
            <p:nvPr/>
          </p:nvSpPr>
          <p:spPr>
            <a:xfrm>
              <a:off x="5852660" y="4011486"/>
              <a:ext cx="1466121" cy="222466"/>
            </a:xfrm>
            <a:custGeom>
              <a:avLst/>
              <a:pathLst>
                <a:path w="1466121" h="222466">
                  <a:moveTo>
                    <a:pt x="0" y="18538"/>
                  </a:moveTo>
                  <a:lnTo>
                    <a:pt x="209445" y="0"/>
                  </a:lnTo>
                  <a:lnTo>
                    <a:pt x="418891" y="55616"/>
                  </a:lnTo>
                  <a:lnTo>
                    <a:pt x="628337" y="74155"/>
                  </a:lnTo>
                  <a:lnTo>
                    <a:pt x="837783" y="129772"/>
                  </a:lnTo>
                  <a:lnTo>
                    <a:pt x="1047229" y="111233"/>
                  </a:lnTo>
                  <a:lnTo>
                    <a:pt x="1256675" y="111233"/>
                  </a:lnTo>
                  <a:lnTo>
                    <a:pt x="1466121" y="222466"/>
                  </a:lnTo>
                </a:path>
              </a:pathLst>
            </a:custGeom>
            <a:ln w="40651" cap="flat">
              <a:solidFill>
                <a:srgbClr val="000000">
                  <a:alpha val="100000"/>
                </a:srgbClr>
              </a:solidFill>
              <a:prstDash val="solid"/>
              <a:round/>
            </a:ln>
          </p:spPr>
          <p:txBody>
            <a:bodyPr/>
            <a:lstStyle/>
            <a:p/>
          </p:txBody>
        </p:sp>
        <p:sp>
          <p:nvSpPr>
            <p:cNvPr id="430" name="pl430"/>
            <p:cNvSpPr/>
            <p:nvPr/>
          </p:nvSpPr>
          <p:spPr>
            <a:xfrm>
              <a:off x="5852660" y="4011486"/>
              <a:ext cx="1466121" cy="222466"/>
            </a:xfrm>
            <a:custGeom>
              <a:avLst/>
              <a:pathLst>
                <a:path w="1466121" h="222466">
                  <a:moveTo>
                    <a:pt x="0" y="18538"/>
                  </a:moveTo>
                  <a:lnTo>
                    <a:pt x="209445" y="0"/>
                  </a:lnTo>
                  <a:lnTo>
                    <a:pt x="418891" y="55616"/>
                  </a:lnTo>
                  <a:lnTo>
                    <a:pt x="628337" y="74155"/>
                  </a:lnTo>
                  <a:lnTo>
                    <a:pt x="837783" y="129772"/>
                  </a:lnTo>
                  <a:lnTo>
                    <a:pt x="1047229" y="111233"/>
                  </a:lnTo>
                  <a:lnTo>
                    <a:pt x="1256675" y="111233"/>
                  </a:lnTo>
                  <a:lnTo>
                    <a:pt x="1466121" y="222466"/>
                  </a:lnTo>
                </a:path>
              </a:pathLst>
            </a:custGeom>
            <a:ln w="35231" cap="flat">
              <a:solidFill>
                <a:srgbClr val="80BD41">
                  <a:alpha val="100000"/>
                </a:srgbClr>
              </a:solidFill>
              <a:prstDash val="solid"/>
              <a:round/>
            </a:ln>
          </p:spPr>
          <p:txBody>
            <a:bodyPr/>
            <a:lstStyle/>
            <a:p/>
          </p:txBody>
        </p:sp>
        <p:sp>
          <p:nvSpPr>
            <p:cNvPr id="431" name="pl431"/>
            <p:cNvSpPr/>
            <p:nvPr/>
          </p:nvSpPr>
          <p:spPr>
            <a:xfrm>
              <a:off x="5779354" y="401148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32" name="tx432"/>
            <p:cNvSpPr/>
            <p:nvPr/>
          </p:nvSpPr>
          <p:spPr>
            <a:xfrm>
              <a:off x="5804472" y="38514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33" name="tx433"/>
            <p:cNvSpPr/>
            <p:nvPr/>
          </p:nvSpPr>
          <p:spPr>
            <a:xfrm>
              <a:off x="6031977"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34" name="tx434"/>
            <p:cNvSpPr/>
            <p:nvPr/>
          </p:nvSpPr>
          <p:spPr>
            <a:xfrm>
              <a:off x="6223363" y="388854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35" name="tx435"/>
            <p:cNvSpPr/>
            <p:nvPr/>
          </p:nvSpPr>
          <p:spPr>
            <a:xfrm>
              <a:off x="6432809" y="390708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36" name="tx436"/>
            <p:cNvSpPr/>
            <p:nvPr/>
          </p:nvSpPr>
          <p:spPr>
            <a:xfrm>
              <a:off x="6642255" y="3962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37" name="tx437"/>
            <p:cNvSpPr/>
            <p:nvPr/>
          </p:nvSpPr>
          <p:spPr>
            <a:xfrm>
              <a:off x="6851701" y="39441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8" name="tx438"/>
            <p:cNvSpPr/>
            <p:nvPr/>
          </p:nvSpPr>
          <p:spPr>
            <a:xfrm>
              <a:off x="7061147" y="39441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39" name="tx439"/>
            <p:cNvSpPr/>
            <p:nvPr/>
          </p:nvSpPr>
          <p:spPr>
            <a:xfrm>
              <a:off x="7240463" y="405539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440" name="rc440"/>
            <p:cNvSpPr/>
            <p:nvPr/>
          </p:nvSpPr>
          <p:spPr>
            <a:xfrm>
              <a:off x="5779354" y="4787209"/>
              <a:ext cx="1612733" cy="1019640"/>
            </a:xfrm>
            <a:prstGeom prst="rect">
              <a:avLst/>
            </a:prstGeom>
            <a:solidFill>
              <a:srgbClr val="EBEBEB">
                <a:alpha val="100000"/>
              </a:srgbClr>
            </a:solidFill>
          </p:spPr>
          <p:txBody>
            <a:bodyPr/>
            <a:lstStyle/>
            <a:p/>
          </p:txBody>
        </p:sp>
        <p:sp>
          <p:nvSpPr>
            <p:cNvPr id="441" name="pl441"/>
            <p:cNvSpPr/>
            <p:nvPr/>
          </p:nvSpPr>
          <p:spPr>
            <a:xfrm>
              <a:off x="5779354" y="55473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2" name="pl442"/>
            <p:cNvSpPr/>
            <p:nvPr/>
          </p:nvSpPr>
          <p:spPr>
            <a:xfrm>
              <a:off x="5779354" y="5083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43" name="pl443"/>
            <p:cNvSpPr/>
            <p:nvPr/>
          </p:nvSpPr>
          <p:spPr>
            <a:xfrm>
              <a:off x="5779354" y="5779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4" name="pl444"/>
            <p:cNvSpPr/>
            <p:nvPr/>
          </p:nvSpPr>
          <p:spPr>
            <a:xfrm>
              <a:off x="5779354" y="5315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5" name="pl445"/>
            <p:cNvSpPr/>
            <p:nvPr/>
          </p:nvSpPr>
          <p:spPr>
            <a:xfrm>
              <a:off x="5779354" y="48520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46" name="pl446"/>
            <p:cNvSpPr/>
            <p:nvPr/>
          </p:nvSpPr>
          <p:spPr>
            <a:xfrm>
              <a:off x="585266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7" name="pl447"/>
            <p:cNvSpPr/>
            <p:nvPr/>
          </p:nvSpPr>
          <p:spPr>
            <a:xfrm>
              <a:off x="606210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8" name="pl448"/>
            <p:cNvSpPr/>
            <p:nvPr/>
          </p:nvSpPr>
          <p:spPr>
            <a:xfrm>
              <a:off x="627155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49" name="pl449"/>
            <p:cNvSpPr/>
            <p:nvPr/>
          </p:nvSpPr>
          <p:spPr>
            <a:xfrm>
              <a:off x="648099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0" name="pl450"/>
            <p:cNvSpPr/>
            <p:nvPr/>
          </p:nvSpPr>
          <p:spPr>
            <a:xfrm>
              <a:off x="669044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1" name="pl451"/>
            <p:cNvSpPr/>
            <p:nvPr/>
          </p:nvSpPr>
          <p:spPr>
            <a:xfrm>
              <a:off x="6899890"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2" name="pl452"/>
            <p:cNvSpPr/>
            <p:nvPr/>
          </p:nvSpPr>
          <p:spPr>
            <a:xfrm>
              <a:off x="7109336"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3" name="pl453"/>
            <p:cNvSpPr/>
            <p:nvPr/>
          </p:nvSpPr>
          <p:spPr>
            <a:xfrm>
              <a:off x="7318782"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54" name="pl454"/>
            <p:cNvSpPr/>
            <p:nvPr/>
          </p:nvSpPr>
          <p:spPr>
            <a:xfrm>
              <a:off x="5852660"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455" name="pl455"/>
            <p:cNvSpPr/>
            <p:nvPr/>
          </p:nvSpPr>
          <p:spPr>
            <a:xfrm>
              <a:off x="5852660" y="5297029"/>
              <a:ext cx="1466121" cy="92694"/>
            </a:xfrm>
            <a:custGeom>
              <a:avLst/>
              <a:pathLst>
                <a:path w="1466121" h="92694">
                  <a:moveTo>
                    <a:pt x="0" y="37077"/>
                  </a:moveTo>
                  <a:lnTo>
                    <a:pt x="209445" y="18538"/>
                  </a:lnTo>
                  <a:lnTo>
                    <a:pt x="418891" y="18538"/>
                  </a:lnTo>
                  <a:lnTo>
                    <a:pt x="628337" y="0"/>
                  </a:lnTo>
                  <a:lnTo>
                    <a:pt x="837783" y="37077"/>
                  </a:lnTo>
                  <a:lnTo>
                    <a:pt x="1047229" y="55616"/>
                  </a:lnTo>
                  <a:lnTo>
                    <a:pt x="1256675" y="74155"/>
                  </a:lnTo>
                  <a:lnTo>
                    <a:pt x="1466121" y="92694"/>
                  </a:lnTo>
                </a:path>
              </a:pathLst>
            </a:custGeom>
            <a:ln w="40651" cap="flat">
              <a:solidFill>
                <a:srgbClr val="BEBEBE">
                  <a:alpha val="69803"/>
                </a:srgbClr>
              </a:solidFill>
              <a:prstDash val="solid"/>
              <a:round/>
            </a:ln>
          </p:spPr>
          <p:txBody>
            <a:bodyPr/>
            <a:lstStyle/>
            <a:p/>
          </p:txBody>
        </p:sp>
        <p:sp>
          <p:nvSpPr>
            <p:cNvPr id="456" name="pl456"/>
            <p:cNvSpPr/>
            <p:nvPr/>
          </p:nvSpPr>
          <p:spPr>
            <a:xfrm>
              <a:off x="5852660" y="5297029"/>
              <a:ext cx="1466121" cy="92694"/>
            </a:xfrm>
            <a:custGeom>
              <a:avLst/>
              <a:pathLst>
                <a:path w="1466121" h="92694">
                  <a:moveTo>
                    <a:pt x="0" y="37077"/>
                  </a:moveTo>
                  <a:lnTo>
                    <a:pt x="209445" y="18538"/>
                  </a:lnTo>
                  <a:lnTo>
                    <a:pt x="418891" y="18538"/>
                  </a:lnTo>
                  <a:lnTo>
                    <a:pt x="628337" y="0"/>
                  </a:lnTo>
                  <a:lnTo>
                    <a:pt x="837783" y="37077"/>
                  </a:lnTo>
                  <a:lnTo>
                    <a:pt x="1047229" y="55616"/>
                  </a:lnTo>
                  <a:lnTo>
                    <a:pt x="1256675" y="74155"/>
                  </a:lnTo>
                  <a:lnTo>
                    <a:pt x="1466121" y="92694"/>
                  </a:lnTo>
                </a:path>
              </a:pathLst>
            </a:custGeom>
            <a:ln w="35231" cap="flat">
              <a:solidFill>
                <a:srgbClr val="BEBEBE">
                  <a:alpha val="69803"/>
                </a:srgbClr>
              </a:solidFill>
              <a:prstDash val="solid"/>
              <a:round/>
            </a:ln>
          </p:spPr>
          <p:txBody>
            <a:bodyPr/>
            <a:lstStyle/>
            <a:p/>
          </p:txBody>
        </p:sp>
        <p:sp>
          <p:nvSpPr>
            <p:cNvPr id="457" name="pl457"/>
            <p:cNvSpPr/>
            <p:nvPr/>
          </p:nvSpPr>
          <p:spPr>
            <a:xfrm>
              <a:off x="5852660"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458" name="pl458"/>
            <p:cNvSpPr/>
            <p:nvPr/>
          </p:nvSpPr>
          <p:spPr>
            <a:xfrm>
              <a:off x="5852660" y="5297029"/>
              <a:ext cx="1466121" cy="92694"/>
            </a:xfrm>
            <a:custGeom>
              <a:avLst/>
              <a:pathLst>
                <a:path w="1466121" h="92694">
                  <a:moveTo>
                    <a:pt x="0" y="37077"/>
                  </a:moveTo>
                  <a:lnTo>
                    <a:pt x="209445" y="18538"/>
                  </a:lnTo>
                  <a:lnTo>
                    <a:pt x="418891" y="18538"/>
                  </a:lnTo>
                  <a:lnTo>
                    <a:pt x="628337" y="0"/>
                  </a:lnTo>
                  <a:lnTo>
                    <a:pt x="837783" y="37077"/>
                  </a:lnTo>
                  <a:lnTo>
                    <a:pt x="1047229" y="55616"/>
                  </a:lnTo>
                  <a:lnTo>
                    <a:pt x="1256675" y="74155"/>
                  </a:lnTo>
                  <a:lnTo>
                    <a:pt x="1466121" y="92694"/>
                  </a:lnTo>
                </a:path>
              </a:pathLst>
            </a:custGeom>
            <a:ln w="40651" cap="flat">
              <a:solidFill>
                <a:srgbClr val="000000">
                  <a:alpha val="100000"/>
                </a:srgbClr>
              </a:solidFill>
              <a:prstDash val="solid"/>
              <a:round/>
            </a:ln>
          </p:spPr>
          <p:txBody>
            <a:bodyPr/>
            <a:lstStyle/>
            <a:p/>
          </p:txBody>
        </p:sp>
        <p:sp>
          <p:nvSpPr>
            <p:cNvPr id="459" name="pl459"/>
            <p:cNvSpPr/>
            <p:nvPr/>
          </p:nvSpPr>
          <p:spPr>
            <a:xfrm>
              <a:off x="5852660" y="5297029"/>
              <a:ext cx="1466121" cy="92694"/>
            </a:xfrm>
            <a:custGeom>
              <a:avLst/>
              <a:pathLst>
                <a:path w="1466121" h="92694">
                  <a:moveTo>
                    <a:pt x="0" y="37077"/>
                  </a:moveTo>
                  <a:lnTo>
                    <a:pt x="209445" y="18538"/>
                  </a:lnTo>
                  <a:lnTo>
                    <a:pt x="418891" y="18538"/>
                  </a:lnTo>
                  <a:lnTo>
                    <a:pt x="628337" y="0"/>
                  </a:lnTo>
                  <a:lnTo>
                    <a:pt x="837783" y="37077"/>
                  </a:lnTo>
                  <a:lnTo>
                    <a:pt x="1047229" y="55616"/>
                  </a:lnTo>
                  <a:lnTo>
                    <a:pt x="1256675" y="74155"/>
                  </a:lnTo>
                  <a:lnTo>
                    <a:pt x="1466121" y="92694"/>
                  </a:lnTo>
                </a:path>
              </a:pathLst>
            </a:custGeom>
            <a:ln w="35231" cap="flat">
              <a:solidFill>
                <a:srgbClr val="80BD41">
                  <a:alpha val="100000"/>
                </a:srgbClr>
              </a:solidFill>
              <a:prstDash val="solid"/>
              <a:round/>
            </a:ln>
          </p:spPr>
          <p:txBody>
            <a:bodyPr/>
            <a:lstStyle/>
            <a:p/>
          </p:txBody>
        </p:sp>
        <p:sp>
          <p:nvSpPr>
            <p:cNvPr id="460" name="pl460"/>
            <p:cNvSpPr/>
            <p:nvPr/>
          </p:nvSpPr>
          <p:spPr>
            <a:xfrm>
              <a:off x="5779354" y="5315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61" name="tx461"/>
            <p:cNvSpPr/>
            <p:nvPr/>
          </p:nvSpPr>
          <p:spPr>
            <a:xfrm>
              <a:off x="5804472" y="5155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2" name="tx462"/>
            <p:cNvSpPr/>
            <p:nvPr/>
          </p:nvSpPr>
          <p:spPr>
            <a:xfrm>
              <a:off x="6031977"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3" name="tx463"/>
            <p:cNvSpPr/>
            <p:nvPr/>
          </p:nvSpPr>
          <p:spPr>
            <a:xfrm>
              <a:off x="6241423"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64" name="tx464"/>
            <p:cNvSpPr/>
            <p:nvPr/>
          </p:nvSpPr>
          <p:spPr>
            <a:xfrm>
              <a:off x="6450869" y="51184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5" name="tx465"/>
            <p:cNvSpPr/>
            <p:nvPr/>
          </p:nvSpPr>
          <p:spPr>
            <a:xfrm>
              <a:off x="6642255" y="5155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66" name="tx466"/>
            <p:cNvSpPr/>
            <p:nvPr/>
          </p:nvSpPr>
          <p:spPr>
            <a:xfrm>
              <a:off x="6851701" y="517409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7" name="tx467"/>
            <p:cNvSpPr/>
            <p:nvPr/>
          </p:nvSpPr>
          <p:spPr>
            <a:xfrm>
              <a:off x="7061147" y="51926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68" name="tx468"/>
            <p:cNvSpPr/>
            <p:nvPr/>
          </p:nvSpPr>
          <p:spPr>
            <a:xfrm>
              <a:off x="7270593" y="52111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69" name="rc469"/>
            <p:cNvSpPr/>
            <p:nvPr/>
          </p:nvSpPr>
          <p:spPr>
            <a:xfrm>
              <a:off x="7461677" y="874964"/>
              <a:ext cx="1612733" cy="1019640"/>
            </a:xfrm>
            <a:prstGeom prst="rect">
              <a:avLst/>
            </a:prstGeom>
            <a:solidFill>
              <a:srgbClr val="EBEBEB">
                <a:alpha val="100000"/>
              </a:srgbClr>
            </a:solidFill>
          </p:spPr>
          <p:txBody>
            <a:bodyPr/>
            <a:lstStyle/>
            <a:p/>
          </p:txBody>
        </p:sp>
        <p:sp>
          <p:nvSpPr>
            <p:cNvPr id="470" name="pl470"/>
            <p:cNvSpPr/>
            <p:nvPr/>
          </p:nvSpPr>
          <p:spPr>
            <a:xfrm>
              <a:off x="7461677" y="1635059"/>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1" name="pl471"/>
            <p:cNvSpPr/>
            <p:nvPr/>
          </p:nvSpPr>
          <p:spPr>
            <a:xfrm>
              <a:off x="7461677" y="1171586"/>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472" name="pl472"/>
            <p:cNvSpPr/>
            <p:nvPr/>
          </p:nvSpPr>
          <p:spPr>
            <a:xfrm>
              <a:off x="7461677" y="186679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3" name="pl473"/>
            <p:cNvSpPr/>
            <p:nvPr/>
          </p:nvSpPr>
          <p:spPr>
            <a:xfrm>
              <a:off x="7461677" y="1403323"/>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4" name="pl474"/>
            <p:cNvSpPr/>
            <p:nvPr/>
          </p:nvSpPr>
          <p:spPr>
            <a:xfrm>
              <a:off x="7461677" y="939850"/>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475" name="pl475"/>
            <p:cNvSpPr/>
            <p:nvPr/>
          </p:nvSpPr>
          <p:spPr>
            <a:xfrm>
              <a:off x="753498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7744429"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7953875"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8163321"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8372767"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8582213"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1" name="pl481"/>
            <p:cNvSpPr/>
            <p:nvPr/>
          </p:nvSpPr>
          <p:spPr>
            <a:xfrm>
              <a:off x="8791658"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2" name="pl482"/>
            <p:cNvSpPr/>
            <p:nvPr/>
          </p:nvSpPr>
          <p:spPr>
            <a:xfrm>
              <a:off x="9001104" y="874964"/>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483" name="pl483"/>
            <p:cNvSpPr/>
            <p:nvPr/>
          </p:nvSpPr>
          <p:spPr>
            <a:xfrm>
              <a:off x="7534983"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484" name="pl484"/>
            <p:cNvSpPr/>
            <p:nvPr/>
          </p:nvSpPr>
          <p:spPr>
            <a:xfrm>
              <a:off x="7534983" y="1384784"/>
              <a:ext cx="1466121" cy="203928"/>
            </a:xfrm>
            <a:custGeom>
              <a:avLst/>
              <a:pathLst>
                <a:path w="1466121" h="203928">
                  <a:moveTo>
                    <a:pt x="0" y="0"/>
                  </a:moveTo>
                  <a:lnTo>
                    <a:pt x="209445" y="18538"/>
                  </a:lnTo>
                  <a:lnTo>
                    <a:pt x="418891" y="18538"/>
                  </a:lnTo>
                  <a:lnTo>
                    <a:pt x="628337" y="37077"/>
                  </a:lnTo>
                  <a:lnTo>
                    <a:pt x="837783" y="92694"/>
                  </a:lnTo>
                  <a:lnTo>
                    <a:pt x="1047229" y="148311"/>
                  </a:lnTo>
                  <a:lnTo>
                    <a:pt x="1256675" y="203928"/>
                  </a:lnTo>
                  <a:lnTo>
                    <a:pt x="1466121" y="129772"/>
                  </a:lnTo>
                </a:path>
              </a:pathLst>
            </a:custGeom>
            <a:ln w="40651" cap="flat">
              <a:solidFill>
                <a:srgbClr val="BEBEBE">
                  <a:alpha val="69803"/>
                </a:srgbClr>
              </a:solidFill>
              <a:prstDash val="solid"/>
              <a:round/>
            </a:ln>
          </p:spPr>
          <p:txBody>
            <a:bodyPr/>
            <a:lstStyle/>
            <a:p/>
          </p:txBody>
        </p:sp>
        <p:sp>
          <p:nvSpPr>
            <p:cNvPr id="485" name="pl485"/>
            <p:cNvSpPr/>
            <p:nvPr/>
          </p:nvSpPr>
          <p:spPr>
            <a:xfrm>
              <a:off x="7534983" y="1384784"/>
              <a:ext cx="1466121" cy="203928"/>
            </a:xfrm>
            <a:custGeom>
              <a:avLst/>
              <a:pathLst>
                <a:path w="1466121" h="203928">
                  <a:moveTo>
                    <a:pt x="0" y="0"/>
                  </a:moveTo>
                  <a:lnTo>
                    <a:pt x="209445" y="18538"/>
                  </a:lnTo>
                  <a:lnTo>
                    <a:pt x="418891" y="18538"/>
                  </a:lnTo>
                  <a:lnTo>
                    <a:pt x="628337" y="37077"/>
                  </a:lnTo>
                  <a:lnTo>
                    <a:pt x="837783" y="92694"/>
                  </a:lnTo>
                  <a:lnTo>
                    <a:pt x="1047229" y="148311"/>
                  </a:lnTo>
                  <a:lnTo>
                    <a:pt x="1256675" y="203928"/>
                  </a:lnTo>
                  <a:lnTo>
                    <a:pt x="1466121" y="129772"/>
                  </a:lnTo>
                </a:path>
              </a:pathLst>
            </a:custGeom>
            <a:ln w="35231" cap="flat">
              <a:solidFill>
                <a:srgbClr val="BEBEBE">
                  <a:alpha val="69803"/>
                </a:srgbClr>
              </a:solidFill>
              <a:prstDash val="solid"/>
              <a:round/>
            </a:ln>
          </p:spPr>
          <p:txBody>
            <a:bodyPr/>
            <a:lstStyle/>
            <a:p/>
          </p:txBody>
        </p:sp>
        <p:sp>
          <p:nvSpPr>
            <p:cNvPr id="486" name="pl486"/>
            <p:cNvSpPr/>
            <p:nvPr/>
          </p:nvSpPr>
          <p:spPr>
            <a:xfrm>
              <a:off x="7534983" y="1403323"/>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487" name="pl487"/>
            <p:cNvSpPr/>
            <p:nvPr/>
          </p:nvSpPr>
          <p:spPr>
            <a:xfrm>
              <a:off x="7534983" y="1384784"/>
              <a:ext cx="1466121" cy="203928"/>
            </a:xfrm>
            <a:custGeom>
              <a:avLst/>
              <a:pathLst>
                <a:path w="1466121" h="203928">
                  <a:moveTo>
                    <a:pt x="0" y="0"/>
                  </a:moveTo>
                  <a:lnTo>
                    <a:pt x="209445" y="18538"/>
                  </a:lnTo>
                  <a:lnTo>
                    <a:pt x="418891" y="18538"/>
                  </a:lnTo>
                  <a:lnTo>
                    <a:pt x="628337" y="37077"/>
                  </a:lnTo>
                  <a:lnTo>
                    <a:pt x="837783" y="92694"/>
                  </a:lnTo>
                  <a:lnTo>
                    <a:pt x="1047229" y="148311"/>
                  </a:lnTo>
                  <a:lnTo>
                    <a:pt x="1256675" y="203928"/>
                  </a:lnTo>
                  <a:lnTo>
                    <a:pt x="1466121" y="129772"/>
                  </a:lnTo>
                </a:path>
              </a:pathLst>
            </a:custGeom>
            <a:ln w="40651" cap="flat">
              <a:solidFill>
                <a:srgbClr val="000000">
                  <a:alpha val="100000"/>
                </a:srgbClr>
              </a:solidFill>
              <a:prstDash val="solid"/>
              <a:round/>
            </a:ln>
          </p:spPr>
          <p:txBody>
            <a:bodyPr/>
            <a:lstStyle/>
            <a:p/>
          </p:txBody>
        </p:sp>
        <p:sp>
          <p:nvSpPr>
            <p:cNvPr id="488" name="pl488"/>
            <p:cNvSpPr/>
            <p:nvPr/>
          </p:nvSpPr>
          <p:spPr>
            <a:xfrm>
              <a:off x="7534983" y="1384784"/>
              <a:ext cx="1466121" cy="203928"/>
            </a:xfrm>
            <a:custGeom>
              <a:avLst/>
              <a:pathLst>
                <a:path w="1466121" h="203928">
                  <a:moveTo>
                    <a:pt x="0" y="0"/>
                  </a:moveTo>
                  <a:lnTo>
                    <a:pt x="209445" y="18538"/>
                  </a:lnTo>
                  <a:lnTo>
                    <a:pt x="418891" y="18538"/>
                  </a:lnTo>
                  <a:lnTo>
                    <a:pt x="628337" y="37077"/>
                  </a:lnTo>
                  <a:lnTo>
                    <a:pt x="837783" y="92694"/>
                  </a:lnTo>
                  <a:lnTo>
                    <a:pt x="1047229" y="148311"/>
                  </a:lnTo>
                  <a:lnTo>
                    <a:pt x="1256675" y="203928"/>
                  </a:lnTo>
                  <a:lnTo>
                    <a:pt x="1466121" y="129772"/>
                  </a:lnTo>
                </a:path>
              </a:pathLst>
            </a:custGeom>
            <a:ln w="35231" cap="flat">
              <a:solidFill>
                <a:srgbClr val="80BD41">
                  <a:alpha val="100000"/>
                </a:srgbClr>
              </a:solidFill>
              <a:prstDash val="solid"/>
              <a:round/>
            </a:ln>
          </p:spPr>
          <p:txBody>
            <a:bodyPr/>
            <a:lstStyle/>
            <a:p/>
          </p:txBody>
        </p:sp>
        <p:sp>
          <p:nvSpPr>
            <p:cNvPr id="489" name="pl489"/>
            <p:cNvSpPr/>
            <p:nvPr/>
          </p:nvSpPr>
          <p:spPr>
            <a:xfrm>
              <a:off x="7461677" y="1403323"/>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490" name="tx490"/>
            <p:cNvSpPr/>
            <p:nvPr/>
          </p:nvSpPr>
          <p:spPr>
            <a:xfrm>
              <a:off x="7504854" y="120622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1" name="tx491"/>
            <p:cNvSpPr/>
            <p:nvPr/>
          </p:nvSpPr>
          <p:spPr>
            <a:xfrm>
              <a:off x="7714299"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2" name="tx492"/>
            <p:cNvSpPr/>
            <p:nvPr/>
          </p:nvSpPr>
          <p:spPr>
            <a:xfrm>
              <a:off x="7923745" y="122476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3" name="tx493"/>
            <p:cNvSpPr/>
            <p:nvPr/>
          </p:nvSpPr>
          <p:spPr>
            <a:xfrm>
              <a:off x="8115132" y="124330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4" name="tx494"/>
            <p:cNvSpPr/>
            <p:nvPr/>
          </p:nvSpPr>
          <p:spPr>
            <a:xfrm>
              <a:off x="8324578" y="1298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95" name="tx495"/>
            <p:cNvSpPr/>
            <p:nvPr/>
          </p:nvSpPr>
          <p:spPr>
            <a:xfrm>
              <a:off x="8534024" y="135454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496" name="tx496"/>
            <p:cNvSpPr/>
            <p:nvPr/>
          </p:nvSpPr>
          <p:spPr>
            <a:xfrm>
              <a:off x="8713340" y="141015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497" name="tx497"/>
            <p:cNvSpPr/>
            <p:nvPr/>
          </p:nvSpPr>
          <p:spPr>
            <a:xfrm>
              <a:off x="8952916" y="13360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498" name="rc498"/>
            <p:cNvSpPr/>
            <p:nvPr/>
          </p:nvSpPr>
          <p:spPr>
            <a:xfrm>
              <a:off x="7461677" y="2179046"/>
              <a:ext cx="1612733" cy="1019640"/>
            </a:xfrm>
            <a:prstGeom prst="rect">
              <a:avLst/>
            </a:prstGeom>
            <a:solidFill>
              <a:srgbClr val="EBEBEB">
                <a:alpha val="100000"/>
              </a:srgbClr>
            </a:solidFill>
          </p:spPr>
          <p:txBody>
            <a:bodyPr/>
            <a:lstStyle/>
            <a:p/>
          </p:txBody>
        </p:sp>
        <p:sp>
          <p:nvSpPr>
            <p:cNvPr id="499" name="pl499"/>
            <p:cNvSpPr/>
            <p:nvPr/>
          </p:nvSpPr>
          <p:spPr>
            <a:xfrm>
              <a:off x="7461677" y="2939141"/>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0" name="pl500"/>
            <p:cNvSpPr/>
            <p:nvPr/>
          </p:nvSpPr>
          <p:spPr>
            <a:xfrm>
              <a:off x="7461677" y="2475668"/>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01" name="pl501"/>
            <p:cNvSpPr/>
            <p:nvPr/>
          </p:nvSpPr>
          <p:spPr>
            <a:xfrm>
              <a:off x="7461677" y="3170877"/>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2" name="pl502"/>
            <p:cNvSpPr/>
            <p:nvPr/>
          </p:nvSpPr>
          <p:spPr>
            <a:xfrm>
              <a:off x="7461677" y="270740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3" name="pl503"/>
            <p:cNvSpPr/>
            <p:nvPr/>
          </p:nvSpPr>
          <p:spPr>
            <a:xfrm>
              <a:off x="7461677" y="2243932"/>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04" name="pl504"/>
            <p:cNvSpPr/>
            <p:nvPr/>
          </p:nvSpPr>
          <p:spPr>
            <a:xfrm>
              <a:off x="753498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5" name="pl505"/>
            <p:cNvSpPr/>
            <p:nvPr/>
          </p:nvSpPr>
          <p:spPr>
            <a:xfrm>
              <a:off x="7744429"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6" name="pl506"/>
            <p:cNvSpPr/>
            <p:nvPr/>
          </p:nvSpPr>
          <p:spPr>
            <a:xfrm>
              <a:off x="7953875"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7" name="pl507"/>
            <p:cNvSpPr/>
            <p:nvPr/>
          </p:nvSpPr>
          <p:spPr>
            <a:xfrm>
              <a:off x="8163321"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8372767"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8582213"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8791658"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9001104" y="2179046"/>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7534983"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513" name="pl513"/>
            <p:cNvSpPr/>
            <p:nvPr/>
          </p:nvSpPr>
          <p:spPr>
            <a:xfrm>
              <a:off x="7534983" y="2596171"/>
              <a:ext cx="1466121" cy="463472"/>
            </a:xfrm>
            <a:custGeom>
              <a:avLst/>
              <a:pathLst>
                <a:path w="1466121" h="463472">
                  <a:moveTo>
                    <a:pt x="0" y="0"/>
                  </a:moveTo>
                  <a:lnTo>
                    <a:pt x="209445" y="111233"/>
                  </a:lnTo>
                  <a:lnTo>
                    <a:pt x="418891" y="352239"/>
                  </a:lnTo>
                  <a:lnTo>
                    <a:pt x="628337" y="333700"/>
                  </a:lnTo>
                  <a:lnTo>
                    <a:pt x="837783" y="333700"/>
                  </a:lnTo>
                  <a:lnTo>
                    <a:pt x="1047229" y="444933"/>
                  </a:lnTo>
                  <a:lnTo>
                    <a:pt x="1256675" y="463472"/>
                  </a:lnTo>
                  <a:lnTo>
                    <a:pt x="1466121" y="463472"/>
                  </a:lnTo>
                </a:path>
              </a:pathLst>
            </a:custGeom>
            <a:ln w="40651" cap="flat">
              <a:solidFill>
                <a:srgbClr val="BEBEBE">
                  <a:alpha val="69803"/>
                </a:srgbClr>
              </a:solidFill>
              <a:prstDash val="solid"/>
              <a:round/>
            </a:ln>
          </p:spPr>
          <p:txBody>
            <a:bodyPr/>
            <a:lstStyle/>
            <a:p/>
          </p:txBody>
        </p:sp>
        <p:sp>
          <p:nvSpPr>
            <p:cNvPr id="514" name="pl514"/>
            <p:cNvSpPr/>
            <p:nvPr/>
          </p:nvSpPr>
          <p:spPr>
            <a:xfrm>
              <a:off x="7534983" y="2596171"/>
              <a:ext cx="1466121" cy="463472"/>
            </a:xfrm>
            <a:custGeom>
              <a:avLst/>
              <a:pathLst>
                <a:path w="1466121" h="463472">
                  <a:moveTo>
                    <a:pt x="0" y="0"/>
                  </a:moveTo>
                  <a:lnTo>
                    <a:pt x="209445" y="111233"/>
                  </a:lnTo>
                  <a:lnTo>
                    <a:pt x="418891" y="352239"/>
                  </a:lnTo>
                  <a:lnTo>
                    <a:pt x="628337" y="333700"/>
                  </a:lnTo>
                  <a:lnTo>
                    <a:pt x="837783" y="333700"/>
                  </a:lnTo>
                  <a:lnTo>
                    <a:pt x="1047229" y="444933"/>
                  </a:lnTo>
                  <a:lnTo>
                    <a:pt x="1256675" y="463472"/>
                  </a:lnTo>
                  <a:lnTo>
                    <a:pt x="1466121" y="463472"/>
                  </a:lnTo>
                </a:path>
              </a:pathLst>
            </a:custGeom>
            <a:ln w="35231" cap="flat">
              <a:solidFill>
                <a:srgbClr val="BEBEBE">
                  <a:alpha val="69803"/>
                </a:srgbClr>
              </a:solidFill>
              <a:prstDash val="solid"/>
              <a:round/>
            </a:ln>
          </p:spPr>
          <p:txBody>
            <a:bodyPr/>
            <a:lstStyle/>
            <a:p/>
          </p:txBody>
        </p:sp>
        <p:sp>
          <p:nvSpPr>
            <p:cNvPr id="515" name="pl515"/>
            <p:cNvSpPr/>
            <p:nvPr/>
          </p:nvSpPr>
          <p:spPr>
            <a:xfrm>
              <a:off x="7534983" y="2707405"/>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516" name="pl516"/>
            <p:cNvSpPr/>
            <p:nvPr/>
          </p:nvSpPr>
          <p:spPr>
            <a:xfrm>
              <a:off x="7534983" y="2596171"/>
              <a:ext cx="1466121" cy="463472"/>
            </a:xfrm>
            <a:custGeom>
              <a:avLst/>
              <a:pathLst>
                <a:path w="1466121" h="463472">
                  <a:moveTo>
                    <a:pt x="0" y="0"/>
                  </a:moveTo>
                  <a:lnTo>
                    <a:pt x="209445" y="111233"/>
                  </a:lnTo>
                  <a:lnTo>
                    <a:pt x="418891" y="352239"/>
                  </a:lnTo>
                  <a:lnTo>
                    <a:pt x="628337" y="333700"/>
                  </a:lnTo>
                  <a:lnTo>
                    <a:pt x="837783" y="333700"/>
                  </a:lnTo>
                  <a:lnTo>
                    <a:pt x="1047229" y="444933"/>
                  </a:lnTo>
                  <a:lnTo>
                    <a:pt x="1256675" y="463472"/>
                  </a:lnTo>
                  <a:lnTo>
                    <a:pt x="1466121" y="463472"/>
                  </a:lnTo>
                </a:path>
              </a:pathLst>
            </a:custGeom>
            <a:ln w="40651" cap="flat">
              <a:solidFill>
                <a:srgbClr val="000000">
                  <a:alpha val="100000"/>
                </a:srgbClr>
              </a:solidFill>
              <a:prstDash val="solid"/>
              <a:round/>
            </a:ln>
          </p:spPr>
          <p:txBody>
            <a:bodyPr/>
            <a:lstStyle/>
            <a:p/>
          </p:txBody>
        </p:sp>
        <p:sp>
          <p:nvSpPr>
            <p:cNvPr id="517" name="pl517"/>
            <p:cNvSpPr/>
            <p:nvPr/>
          </p:nvSpPr>
          <p:spPr>
            <a:xfrm>
              <a:off x="7534983" y="2596171"/>
              <a:ext cx="1466121" cy="463472"/>
            </a:xfrm>
            <a:custGeom>
              <a:avLst/>
              <a:pathLst>
                <a:path w="1466121" h="463472">
                  <a:moveTo>
                    <a:pt x="0" y="0"/>
                  </a:moveTo>
                  <a:lnTo>
                    <a:pt x="209445" y="111233"/>
                  </a:lnTo>
                  <a:lnTo>
                    <a:pt x="418891" y="352239"/>
                  </a:lnTo>
                  <a:lnTo>
                    <a:pt x="628337" y="333700"/>
                  </a:lnTo>
                  <a:lnTo>
                    <a:pt x="837783" y="333700"/>
                  </a:lnTo>
                  <a:lnTo>
                    <a:pt x="1047229" y="444933"/>
                  </a:lnTo>
                  <a:lnTo>
                    <a:pt x="1256675" y="463472"/>
                  </a:lnTo>
                  <a:lnTo>
                    <a:pt x="1466121" y="463472"/>
                  </a:lnTo>
                </a:path>
              </a:pathLst>
            </a:custGeom>
            <a:ln w="35231" cap="flat">
              <a:solidFill>
                <a:srgbClr val="80BD41">
                  <a:alpha val="100000"/>
                </a:srgbClr>
              </a:solidFill>
              <a:prstDash val="solid"/>
              <a:round/>
            </a:ln>
          </p:spPr>
          <p:txBody>
            <a:bodyPr/>
            <a:lstStyle/>
            <a:p/>
          </p:txBody>
        </p:sp>
        <p:sp>
          <p:nvSpPr>
            <p:cNvPr id="518" name="pl518"/>
            <p:cNvSpPr/>
            <p:nvPr/>
          </p:nvSpPr>
          <p:spPr>
            <a:xfrm>
              <a:off x="7461677" y="2707405"/>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19" name="tx519"/>
            <p:cNvSpPr/>
            <p:nvPr/>
          </p:nvSpPr>
          <p:spPr>
            <a:xfrm>
              <a:off x="7504854" y="24176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20" name="tx520"/>
            <p:cNvSpPr/>
            <p:nvPr/>
          </p:nvSpPr>
          <p:spPr>
            <a:xfrm>
              <a:off x="7714299" y="25288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1" name="tx521"/>
            <p:cNvSpPr/>
            <p:nvPr/>
          </p:nvSpPr>
          <p:spPr>
            <a:xfrm>
              <a:off x="7875556" y="2769856"/>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22" name="tx522"/>
            <p:cNvSpPr/>
            <p:nvPr/>
          </p:nvSpPr>
          <p:spPr>
            <a:xfrm>
              <a:off x="8085002" y="275131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23" name="tx523"/>
            <p:cNvSpPr/>
            <p:nvPr/>
          </p:nvSpPr>
          <p:spPr>
            <a:xfrm>
              <a:off x="8294448" y="2751317"/>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24" name="tx524"/>
            <p:cNvSpPr/>
            <p:nvPr/>
          </p:nvSpPr>
          <p:spPr>
            <a:xfrm>
              <a:off x="8503894" y="2862550"/>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525" name="tx525"/>
            <p:cNvSpPr/>
            <p:nvPr/>
          </p:nvSpPr>
          <p:spPr>
            <a:xfrm>
              <a:off x="8713340" y="28810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26" name="tx526"/>
            <p:cNvSpPr/>
            <p:nvPr/>
          </p:nvSpPr>
          <p:spPr>
            <a:xfrm>
              <a:off x="8922786" y="2881089"/>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27" name="rc527"/>
            <p:cNvSpPr/>
            <p:nvPr/>
          </p:nvSpPr>
          <p:spPr>
            <a:xfrm>
              <a:off x="7461677" y="3483127"/>
              <a:ext cx="1612733" cy="1019640"/>
            </a:xfrm>
            <a:prstGeom prst="rect">
              <a:avLst/>
            </a:prstGeom>
            <a:solidFill>
              <a:srgbClr val="EBEBEB">
                <a:alpha val="100000"/>
              </a:srgbClr>
            </a:solidFill>
          </p:spPr>
          <p:txBody>
            <a:bodyPr/>
            <a:lstStyle/>
            <a:p/>
          </p:txBody>
        </p:sp>
        <p:sp>
          <p:nvSpPr>
            <p:cNvPr id="528" name="pl528"/>
            <p:cNvSpPr/>
            <p:nvPr/>
          </p:nvSpPr>
          <p:spPr>
            <a:xfrm>
              <a:off x="7461677" y="4243223"/>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29" name="pl529"/>
            <p:cNvSpPr/>
            <p:nvPr/>
          </p:nvSpPr>
          <p:spPr>
            <a:xfrm>
              <a:off x="7461677" y="3779750"/>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30" name="pl530"/>
            <p:cNvSpPr/>
            <p:nvPr/>
          </p:nvSpPr>
          <p:spPr>
            <a:xfrm>
              <a:off x="7461677" y="4474959"/>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1" name="pl531"/>
            <p:cNvSpPr/>
            <p:nvPr/>
          </p:nvSpPr>
          <p:spPr>
            <a:xfrm>
              <a:off x="7461677" y="4011486"/>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2" name="pl532"/>
            <p:cNvSpPr/>
            <p:nvPr/>
          </p:nvSpPr>
          <p:spPr>
            <a:xfrm>
              <a:off x="7461677" y="3548014"/>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33" name="pl533"/>
            <p:cNvSpPr/>
            <p:nvPr/>
          </p:nvSpPr>
          <p:spPr>
            <a:xfrm>
              <a:off x="753498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4" name="pl534"/>
            <p:cNvSpPr/>
            <p:nvPr/>
          </p:nvSpPr>
          <p:spPr>
            <a:xfrm>
              <a:off x="7744429"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5" name="pl535"/>
            <p:cNvSpPr/>
            <p:nvPr/>
          </p:nvSpPr>
          <p:spPr>
            <a:xfrm>
              <a:off x="7953875"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6" name="pl536"/>
            <p:cNvSpPr/>
            <p:nvPr/>
          </p:nvSpPr>
          <p:spPr>
            <a:xfrm>
              <a:off x="8163321"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7" name="pl537"/>
            <p:cNvSpPr/>
            <p:nvPr/>
          </p:nvSpPr>
          <p:spPr>
            <a:xfrm>
              <a:off x="8372767"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8" name="pl538"/>
            <p:cNvSpPr/>
            <p:nvPr/>
          </p:nvSpPr>
          <p:spPr>
            <a:xfrm>
              <a:off x="8582213"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39" name="pl539"/>
            <p:cNvSpPr/>
            <p:nvPr/>
          </p:nvSpPr>
          <p:spPr>
            <a:xfrm>
              <a:off x="8791658"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0" name="pl540"/>
            <p:cNvSpPr/>
            <p:nvPr/>
          </p:nvSpPr>
          <p:spPr>
            <a:xfrm>
              <a:off x="9001104" y="3483127"/>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41" name="pl541"/>
            <p:cNvSpPr/>
            <p:nvPr/>
          </p:nvSpPr>
          <p:spPr>
            <a:xfrm>
              <a:off x="7534983"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542" name="pl542"/>
            <p:cNvSpPr/>
            <p:nvPr/>
          </p:nvSpPr>
          <p:spPr>
            <a:xfrm>
              <a:off x="7534983" y="3974408"/>
              <a:ext cx="1466121" cy="259544"/>
            </a:xfrm>
            <a:custGeom>
              <a:avLst/>
              <a:pathLst>
                <a:path w="1466121" h="259544">
                  <a:moveTo>
                    <a:pt x="0" y="0"/>
                  </a:moveTo>
                  <a:lnTo>
                    <a:pt x="209445" y="37077"/>
                  </a:lnTo>
                  <a:lnTo>
                    <a:pt x="418891" y="166850"/>
                  </a:lnTo>
                  <a:lnTo>
                    <a:pt x="628337" y="222466"/>
                  </a:lnTo>
                  <a:lnTo>
                    <a:pt x="837783" y="166850"/>
                  </a:lnTo>
                  <a:lnTo>
                    <a:pt x="1047229" y="129772"/>
                  </a:lnTo>
                  <a:lnTo>
                    <a:pt x="1256675" y="74155"/>
                  </a:lnTo>
                  <a:lnTo>
                    <a:pt x="1466121" y="259544"/>
                  </a:lnTo>
                </a:path>
              </a:pathLst>
            </a:custGeom>
            <a:ln w="40651" cap="flat">
              <a:solidFill>
                <a:srgbClr val="BEBEBE">
                  <a:alpha val="69803"/>
                </a:srgbClr>
              </a:solidFill>
              <a:prstDash val="solid"/>
              <a:round/>
            </a:ln>
          </p:spPr>
          <p:txBody>
            <a:bodyPr/>
            <a:lstStyle/>
            <a:p/>
          </p:txBody>
        </p:sp>
        <p:sp>
          <p:nvSpPr>
            <p:cNvPr id="543" name="pl543"/>
            <p:cNvSpPr/>
            <p:nvPr/>
          </p:nvSpPr>
          <p:spPr>
            <a:xfrm>
              <a:off x="7534983" y="3974408"/>
              <a:ext cx="1466121" cy="259544"/>
            </a:xfrm>
            <a:custGeom>
              <a:avLst/>
              <a:pathLst>
                <a:path w="1466121" h="259544">
                  <a:moveTo>
                    <a:pt x="0" y="0"/>
                  </a:moveTo>
                  <a:lnTo>
                    <a:pt x="209445" y="37077"/>
                  </a:lnTo>
                  <a:lnTo>
                    <a:pt x="418891" y="166850"/>
                  </a:lnTo>
                  <a:lnTo>
                    <a:pt x="628337" y="222466"/>
                  </a:lnTo>
                  <a:lnTo>
                    <a:pt x="837783" y="166850"/>
                  </a:lnTo>
                  <a:lnTo>
                    <a:pt x="1047229" y="129772"/>
                  </a:lnTo>
                  <a:lnTo>
                    <a:pt x="1256675" y="74155"/>
                  </a:lnTo>
                  <a:lnTo>
                    <a:pt x="1466121" y="259544"/>
                  </a:lnTo>
                </a:path>
              </a:pathLst>
            </a:custGeom>
            <a:ln w="35231" cap="flat">
              <a:solidFill>
                <a:srgbClr val="BEBEBE">
                  <a:alpha val="69803"/>
                </a:srgbClr>
              </a:solidFill>
              <a:prstDash val="solid"/>
              <a:round/>
            </a:ln>
          </p:spPr>
          <p:txBody>
            <a:bodyPr/>
            <a:lstStyle/>
            <a:p/>
          </p:txBody>
        </p:sp>
        <p:sp>
          <p:nvSpPr>
            <p:cNvPr id="544" name="pl544"/>
            <p:cNvSpPr/>
            <p:nvPr/>
          </p:nvSpPr>
          <p:spPr>
            <a:xfrm>
              <a:off x="7534983" y="4011486"/>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545" name="pl545"/>
            <p:cNvSpPr/>
            <p:nvPr/>
          </p:nvSpPr>
          <p:spPr>
            <a:xfrm>
              <a:off x="7534983" y="3974408"/>
              <a:ext cx="1466121" cy="259544"/>
            </a:xfrm>
            <a:custGeom>
              <a:avLst/>
              <a:pathLst>
                <a:path w="1466121" h="259544">
                  <a:moveTo>
                    <a:pt x="0" y="0"/>
                  </a:moveTo>
                  <a:lnTo>
                    <a:pt x="209445" y="37077"/>
                  </a:lnTo>
                  <a:lnTo>
                    <a:pt x="418891" y="166850"/>
                  </a:lnTo>
                  <a:lnTo>
                    <a:pt x="628337" y="222466"/>
                  </a:lnTo>
                  <a:lnTo>
                    <a:pt x="837783" y="166850"/>
                  </a:lnTo>
                  <a:lnTo>
                    <a:pt x="1047229" y="129772"/>
                  </a:lnTo>
                  <a:lnTo>
                    <a:pt x="1256675" y="74155"/>
                  </a:lnTo>
                  <a:lnTo>
                    <a:pt x="1466121" y="259544"/>
                  </a:lnTo>
                </a:path>
              </a:pathLst>
            </a:custGeom>
            <a:ln w="40651" cap="flat">
              <a:solidFill>
                <a:srgbClr val="000000">
                  <a:alpha val="100000"/>
                </a:srgbClr>
              </a:solidFill>
              <a:prstDash val="solid"/>
              <a:round/>
            </a:ln>
          </p:spPr>
          <p:txBody>
            <a:bodyPr/>
            <a:lstStyle/>
            <a:p/>
          </p:txBody>
        </p:sp>
        <p:sp>
          <p:nvSpPr>
            <p:cNvPr id="546" name="pl546"/>
            <p:cNvSpPr/>
            <p:nvPr/>
          </p:nvSpPr>
          <p:spPr>
            <a:xfrm>
              <a:off x="7534983" y="3974408"/>
              <a:ext cx="1466121" cy="259544"/>
            </a:xfrm>
            <a:custGeom>
              <a:avLst/>
              <a:pathLst>
                <a:path w="1466121" h="259544">
                  <a:moveTo>
                    <a:pt x="0" y="0"/>
                  </a:moveTo>
                  <a:lnTo>
                    <a:pt x="209445" y="37077"/>
                  </a:lnTo>
                  <a:lnTo>
                    <a:pt x="418891" y="166850"/>
                  </a:lnTo>
                  <a:lnTo>
                    <a:pt x="628337" y="222466"/>
                  </a:lnTo>
                  <a:lnTo>
                    <a:pt x="837783" y="166850"/>
                  </a:lnTo>
                  <a:lnTo>
                    <a:pt x="1047229" y="129772"/>
                  </a:lnTo>
                  <a:lnTo>
                    <a:pt x="1256675" y="74155"/>
                  </a:lnTo>
                  <a:lnTo>
                    <a:pt x="1466121" y="259544"/>
                  </a:lnTo>
                </a:path>
              </a:pathLst>
            </a:custGeom>
            <a:ln w="35231" cap="flat">
              <a:solidFill>
                <a:srgbClr val="80BD41">
                  <a:alpha val="100000"/>
                </a:srgbClr>
              </a:solidFill>
              <a:prstDash val="solid"/>
              <a:round/>
            </a:ln>
          </p:spPr>
          <p:txBody>
            <a:bodyPr/>
            <a:lstStyle/>
            <a:p/>
          </p:txBody>
        </p:sp>
        <p:sp>
          <p:nvSpPr>
            <p:cNvPr id="547" name="pl547"/>
            <p:cNvSpPr/>
            <p:nvPr/>
          </p:nvSpPr>
          <p:spPr>
            <a:xfrm>
              <a:off x="7461677" y="4011486"/>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48" name="tx548"/>
            <p:cNvSpPr/>
            <p:nvPr/>
          </p:nvSpPr>
          <p:spPr>
            <a:xfrm>
              <a:off x="7504854" y="37958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49" name="tx549"/>
            <p:cNvSpPr/>
            <p:nvPr/>
          </p:nvSpPr>
          <p:spPr>
            <a:xfrm>
              <a:off x="7714299" y="38329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50" name="tx550"/>
            <p:cNvSpPr/>
            <p:nvPr/>
          </p:nvSpPr>
          <p:spPr>
            <a:xfrm>
              <a:off x="7905686" y="3962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1" name="tx551"/>
            <p:cNvSpPr/>
            <p:nvPr/>
          </p:nvSpPr>
          <p:spPr>
            <a:xfrm>
              <a:off x="8085002" y="4018321"/>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52" name="tx552"/>
            <p:cNvSpPr/>
            <p:nvPr/>
          </p:nvSpPr>
          <p:spPr>
            <a:xfrm>
              <a:off x="8324578" y="396270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53" name="tx553"/>
            <p:cNvSpPr/>
            <p:nvPr/>
          </p:nvSpPr>
          <p:spPr>
            <a:xfrm>
              <a:off x="8534024" y="392562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54" name="tx554"/>
            <p:cNvSpPr/>
            <p:nvPr/>
          </p:nvSpPr>
          <p:spPr>
            <a:xfrm>
              <a:off x="8743470" y="387000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55" name="tx555"/>
            <p:cNvSpPr/>
            <p:nvPr/>
          </p:nvSpPr>
          <p:spPr>
            <a:xfrm>
              <a:off x="8922786" y="405539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556" name="rc556"/>
            <p:cNvSpPr/>
            <p:nvPr/>
          </p:nvSpPr>
          <p:spPr>
            <a:xfrm>
              <a:off x="7461677" y="4787209"/>
              <a:ext cx="1612733" cy="1019640"/>
            </a:xfrm>
            <a:prstGeom prst="rect">
              <a:avLst/>
            </a:prstGeom>
            <a:solidFill>
              <a:srgbClr val="EBEBEB">
                <a:alpha val="100000"/>
              </a:srgbClr>
            </a:solidFill>
          </p:spPr>
          <p:txBody>
            <a:bodyPr/>
            <a:lstStyle/>
            <a:p/>
          </p:txBody>
        </p:sp>
        <p:sp>
          <p:nvSpPr>
            <p:cNvPr id="557" name="pl557"/>
            <p:cNvSpPr/>
            <p:nvPr/>
          </p:nvSpPr>
          <p:spPr>
            <a:xfrm>
              <a:off x="7461677" y="5547304"/>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8" name="pl558"/>
            <p:cNvSpPr/>
            <p:nvPr/>
          </p:nvSpPr>
          <p:spPr>
            <a:xfrm>
              <a:off x="7461677" y="5083832"/>
              <a:ext cx="1612733" cy="0"/>
            </a:xfrm>
            <a:custGeom>
              <a:avLst/>
              <a:pathLst>
                <a:path w="1612733" h="0">
                  <a:moveTo>
                    <a:pt x="0" y="0"/>
                  </a:moveTo>
                  <a:lnTo>
                    <a:pt x="1612733" y="0"/>
                  </a:lnTo>
                  <a:lnTo>
                    <a:pt x="1612733" y="0"/>
                  </a:lnTo>
                </a:path>
              </a:pathLst>
            </a:custGeom>
            <a:ln w="6775" cap="flat">
              <a:solidFill>
                <a:srgbClr val="FFFFFF">
                  <a:alpha val="100000"/>
                </a:srgbClr>
              </a:solidFill>
              <a:prstDash val="solid"/>
              <a:round/>
            </a:ln>
          </p:spPr>
          <p:txBody>
            <a:bodyPr/>
            <a:lstStyle/>
            <a:p/>
          </p:txBody>
        </p:sp>
        <p:sp>
          <p:nvSpPr>
            <p:cNvPr id="559" name="pl559"/>
            <p:cNvSpPr/>
            <p:nvPr/>
          </p:nvSpPr>
          <p:spPr>
            <a:xfrm>
              <a:off x="7461677" y="5779041"/>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0" name="pl560"/>
            <p:cNvSpPr/>
            <p:nvPr/>
          </p:nvSpPr>
          <p:spPr>
            <a:xfrm>
              <a:off x="7461677" y="5315568"/>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1" name="pl561"/>
            <p:cNvSpPr/>
            <p:nvPr/>
          </p:nvSpPr>
          <p:spPr>
            <a:xfrm>
              <a:off x="7461677" y="4852095"/>
              <a:ext cx="1612733" cy="0"/>
            </a:xfrm>
            <a:custGeom>
              <a:avLst/>
              <a:pathLst>
                <a:path w="1612733" h="0">
                  <a:moveTo>
                    <a:pt x="0" y="0"/>
                  </a:moveTo>
                  <a:lnTo>
                    <a:pt x="1612733" y="0"/>
                  </a:lnTo>
                  <a:lnTo>
                    <a:pt x="1612733" y="0"/>
                  </a:lnTo>
                </a:path>
              </a:pathLst>
            </a:custGeom>
            <a:ln w="13550" cap="flat">
              <a:solidFill>
                <a:srgbClr val="FFFFFF">
                  <a:alpha val="100000"/>
                </a:srgbClr>
              </a:solidFill>
              <a:prstDash val="solid"/>
              <a:round/>
            </a:ln>
          </p:spPr>
          <p:txBody>
            <a:bodyPr/>
            <a:lstStyle/>
            <a:p/>
          </p:txBody>
        </p:sp>
        <p:sp>
          <p:nvSpPr>
            <p:cNvPr id="562" name="pl562"/>
            <p:cNvSpPr/>
            <p:nvPr/>
          </p:nvSpPr>
          <p:spPr>
            <a:xfrm>
              <a:off x="753498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3" name="pl563"/>
            <p:cNvSpPr/>
            <p:nvPr/>
          </p:nvSpPr>
          <p:spPr>
            <a:xfrm>
              <a:off x="7744429"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4" name="pl564"/>
            <p:cNvSpPr/>
            <p:nvPr/>
          </p:nvSpPr>
          <p:spPr>
            <a:xfrm>
              <a:off x="7953875"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5" name="pl565"/>
            <p:cNvSpPr/>
            <p:nvPr/>
          </p:nvSpPr>
          <p:spPr>
            <a:xfrm>
              <a:off x="8163321"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6" name="pl566"/>
            <p:cNvSpPr/>
            <p:nvPr/>
          </p:nvSpPr>
          <p:spPr>
            <a:xfrm>
              <a:off x="8372767"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7" name="pl567"/>
            <p:cNvSpPr/>
            <p:nvPr/>
          </p:nvSpPr>
          <p:spPr>
            <a:xfrm>
              <a:off x="8582213"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8" name="pl568"/>
            <p:cNvSpPr/>
            <p:nvPr/>
          </p:nvSpPr>
          <p:spPr>
            <a:xfrm>
              <a:off x="8791658"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69" name="pl569"/>
            <p:cNvSpPr/>
            <p:nvPr/>
          </p:nvSpPr>
          <p:spPr>
            <a:xfrm>
              <a:off x="9001104" y="4787209"/>
              <a:ext cx="0" cy="1019640"/>
            </a:xfrm>
            <a:custGeom>
              <a:avLst/>
              <a:pathLst>
                <a:path w="0" h="1019640">
                  <a:moveTo>
                    <a:pt x="0" y="1019640"/>
                  </a:moveTo>
                  <a:lnTo>
                    <a:pt x="0" y="0"/>
                  </a:lnTo>
                  <a:lnTo>
                    <a:pt x="0" y="0"/>
                  </a:lnTo>
                </a:path>
              </a:pathLst>
            </a:custGeom>
            <a:ln w="13550" cap="flat">
              <a:solidFill>
                <a:srgbClr val="FFFFFF">
                  <a:alpha val="100000"/>
                </a:srgbClr>
              </a:solidFill>
              <a:prstDash val="solid"/>
              <a:round/>
            </a:ln>
          </p:spPr>
          <p:txBody>
            <a:bodyPr/>
            <a:lstStyle/>
            <a:p/>
          </p:txBody>
        </p:sp>
        <p:sp>
          <p:nvSpPr>
            <p:cNvPr id="570" name="pl570"/>
            <p:cNvSpPr/>
            <p:nvPr/>
          </p:nvSpPr>
          <p:spPr>
            <a:xfrm>
              <a:off x="7534983"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BEBEBE">
                  <a:alpha val="69803"/>
                </a:srgbClr>
              </a:solidFill>
              <a:prstDash val="solid"/>
              <a:round/>
            </a:ln>
          </p:spPr>
          <p:txBody>
            <a:bodyPr/>
            <a:lstStyle/>
            <a:p/>
          </p:txBody>
        </p:sp>
        <p:sp>
          <p:nvSpPr>
            <p:cNvPr id="571" name="pl571"/>
            <p:cNvSpPr/>
            <p:nvPr/>
          </p:nvSpPr>
          <p:spPr>
            <a:xfrm>
              <a:off x="7534983" y="5315568"/>
              <a:ext cx="1466121" cy="92694"/>
            </a:xfrm>
            <a:custGeom>
              <a:avLst/>
              <a:pathLst>
                <a:path w="1466121" h="92694">
                  <a:moveTo>
                    <a:pt x="0" y="18538"/>
                  </a:moveTo>
                  <a:lnTo>
                    <a:pt x="209445" y="0"/>
                  </a:lnTo>
                  <a:lnTo>
                    <a:pt x="418891" y="18538"/>
                  </a:lnTo>
                  <a:lnTo>
                    <a:pt x="628337" y="74155"/>
                  </a:lnTo>
                  <a:lnTo>
                    <a:pt x="837783" y="0"/>
                  </a:lnTo>
                  <a:lnTo>
                    <a:pt x="1047229" y="0"/>
                  </a:lnTo>
                  <a:lnTo>
                    <a:pt x="1256675" y="55616"/>
                  </a:lnTo>
                  <a:lnTo>
                    <a:pt x="1466121" y="92694"/>
                  </a:lnTo>
                </a:path>
              </a:pathLst>
            </a:custGeom>
            <a:ln w="40651" cap="flat">
              <a:solidFill>
                <a:srgbClr val="BEBEBE">
                  <a:alpha val="69803"/>
                </a:srgbClr>
              </a:solidFill>
              <a:prstDash val="solid"/>
              <a:round/>
            </a:ln>
          </p:spPr>
          <p:txBody>
            <a:bodyPr/>
            <a:lstStyle/>
            <a:p/>
          </p:txBody>
        </p:sp>
        <p:sp>
          <p:nvSpPr>
            <p:cNvPr id="572" name="pl572"/>
            <p:cNvSpPr/>
            <p:nvPr/>
          </p:nvSpPr>
          <p:spPr>
            <a:xfrm>
              <a:off x="7534983" y="5315568"/>
              <a:ext cx="1466121" cy="92694"/>
            </a:xfrm>
            <a:custGeom>
              <a:avLst/>
              <a:pathLst>
                <a:path w="1466121" h="92694">
                  <a:moveTo>
                    <a:pt x="0" y="18538"/>
                  </a:moveTo>
                  <a:lnTo>
                    <a:pt x="209445" y="0"/>
                  </a:lnTo>
                  <a:lnTo>
                    <a:pt x="418891" y="18538"/>
                  </a:lnTo>
                  <a:lnTo>
                    <a:pt x="628337" y="74155"/>
                  </a:lnTo>
                  <a:lnTo>
                    <a:pt x="837783" y="0"/>
                  </a:lnTo>
                  <a:lnTo>
                    <a:pt x="1047229" y="0"/>
                  </a:lnTo>
                  <a:lnTo>
                    <a:pt x="1256675" y="55616"/>
                  </a:lnTo>
                  <a:lnTo>
                    <a:pt x="1466121" y="92694"/>
                  </a:lnTo>
                </a:path>
              </a:pathLst>
            </a:custGeom>
            <a:ln w="35231" cap="flat">
              <a:solidFill>
                <a:srgbClr val="BEBEBE">
                  <a:alpha val="69803"/>
                </a:srgbClr>
              </a:solidFill>
              <a:prstDash val="solid"/>
              <a:round/>
            </a:ln>
          </p:spPr>
          <p:txBody>
            <a:bodyPr/>
            <a:lstStyle/>
            <a:p/>
          </p:txBody>
        </p:sp>
        <p:sp>
          <p:nvSpPr>
            <p:cNvPr id="573" name="pl573"/>
            <p:cNvSpPr/>
            <p:nvPr/>
          </p:nvSpPr>
          <p:spPr>
            <a:xfrm>
              <a:off x="7534983" y="5315568"/>
              <a:ext cx="1466121" cy="55616"/>
            </a:xfrm>
            <a:custGeom>
              <a:avLst/>
              <a:pathLst>
                <a:path w="1466121" h="55616">
                  <a:moveTo>
                    <a:pt x="0" y="18538"/>
                  </a:moveTo>
                  <a:lnTo>
                    <a:pt x="209445" y="0"/>
                  </a:lnTo>
                  <a:lnTo>
                    <a:pt x="418891" y="37077"/>
                  </a:lnTo>
                  <a:lnTo>
                    <a:pt x="628337" y="37077"/>
                  </a:lnTo>
                  <a:lnTo>
                    <a:pt x="837783" y="37077"/>
                  </a:lnTo>
                  <a:lnTo>
                    <a:pt x="1047229" y="37077"/>
                  </a:lnTo>
                  <a:lnTo>
                    <a:pt x="1256675" y="55616"/>
                  </a:lnTo>
                  <a:lnTo>
                    <a:pt x="1466121" y="55616"/>
                  </a:lnTo>
                </a:path>
              </a:pathLst>
            </a:custGeom>
            <a:ln w="20325" cap="flat">
              <a:solidFill>
                <a:srgbClr val="6B6B6B">
                  <a:alpha val="100000"/>
                </a:srgbClr>
              </a:solidFill>
              <a:prstDash val="solid"/>
              <a:round/>
            </a:ln>
          </p:spPr>
          <p:txBody>
            <a:bodyPr/>
            <a:lstStyle/>
            <a:p/>
          </p:txBody>
        </p:sp>
        <p:sp>
          <p:nvSpPr>
            <p:cNvPr id="574" name="pl574"/>
            <p:cNvSpPr/>
            <p:nvPr/>
          </p:nvSpPr>
          <p:spPr>
            <a:xfrm>
              <a:off x="7534983" y="5315568"/>
              <a:ext cx="1466121" cy="92694"/>
            </a:xfrm>
            <a:custGeom>
              <a:avLst/>
              <a:pathLst>
                <a:path w="1466121" h="92694">
                  <a:moveTo>
                    <a:pt x="0" y="18538"/>
                  </a:moveTo>
                  <a:lnTo>
                    <a:pt x="209445" y="0"/>
                  </a:lnTo>
                  <a:lnTo>
                    <a:pt x="418891" y="18538"/>
                  </a:lnTo>
                  <a:lnTo>
                    <a:pt x="628337" y="74155"/>
                  </a:lnTo>
                  <a:lnTo>
                    <a:pt x="837783" y="0"/>
                  </a:lnTo>
                  <a:lnTo>
                    <a:pt x="1047229" y="0"/>
                  </a:lnTo>
                  <a:lnTo>
                    <a:pt x="1256675" y="55616"/>
                  </a:lnTo>
                  <a:lnTo>
                    <a:pt x="1466121" y="92694"/>
                  </a:lnTo>
                </a:path>
              </a:pathLst>
            </a:custGeom>
            <a:ln w="40651" cap="flat">
              <a:solidFill>
                <a:srgbClr val="000000">
                  <a:alpha val="100000"/>
                </a:srgbClr>
              </a:solidFill>
              <a:prstDash val="solid"/>
              <a:round/>
            </a:ln>
          </p:spPr>
          <p:txBody>
            <a:bodyPr/>
            <a:lstStyle/>
            <a:p/>
          </p:txBody>
        </p:sp>
        <p:sp>
          <p:nvSpPr>
            <p:cNvPr id="575" name="pl575"/>
            <p:cNvSpPr/>
            <p:nvPr/>
          </p:nvSpPr>
          <p:spPr>
            <a:xfrm>
              <a:off x="7534983" y="5315568"/>
              <a:ext cx="1466121" cy="92694"/>
            </a:xfrm>
            <a:custGeom>
              <a:avLst/>
              <a:pathLst>
                <a:path w="1466121" h="92694">
                  <a:moveTo>
                    <a:pt x="0" y="18538"/>
                  </a:moveTo>
                  <a:lnTo>
                    <a:pt x="209445" y="0"/>
                  </a:lnTo>
                  <a:lnTo>
                    <a:pt x="418891" y="18538"/>
                  </a:lnTo>
                  <a:lnTo>
                    <a:pt x="628337" y="74155"/>
                  </a:lnTo>
                  <a:lnTo>
                    <a:pt x="837783" y="0"/>
                  </a:lnTo>
                  <a:lnTo>
                    <a:pt x="1047229" y="0"/>
                  </a:lnTo>
                  <a:lnTo>
                    <a:pt x="1256675" y="55616"/>
                  </a:lnTo>
                  <a:lnTo>
                    <a:pt x="1466121" y="92694"/>
                  </a:lnTo>
                </a:path>
              </a:pathLst>
            </a:custGeom>
            <a:ln w="35231" cap="flat">
              <a:solidFill>
                <a:srgbClr val="80BD41">
                  <a:alpha val="100000"/>
                </a:srgbClr>
              </a:solidFill>
              <a:prstDash val="solid"/>
              <a:round/>
            </a:ln>
          </p:spPr>
          <p:txBody>
            <a:bodyPr/>
            <a:lstStyle/>
            <a:p/>
          </p:txBody>
        </p:sp>
        <p:sp>
          <p:nvSpPr>
            <p:cNvPr id="576" name="pl576"/>
            <p:cNvSpPr/>
            <p:nvPr/>
          </p:nvSpPr>
          <p:spPr>
            <a:xfrm>
              <a:off x="7461677" y="5315568"/>
              <a:ext cx="1612733" cy="0"/>
            </a:xfrm>
            <a:custGeom>
              <a:avLst/>
              <a:pathLst>
                <a:path w="1612733" h="0">
                  <a:moveTo>
                    <a:pt x="0" y="0"/>
                  </a:moveTo>
                  <a:lnTo>
                    <a:pt x="1612733" y="0"/>
                  </a:lnTo>
                  <a:lnTo>
                    <a:pt x="1612733" y="0"/>
                  </a:lnTo>
                </a:path>
              </a:pathLst>
            </a:custGeom>
            <a:ln w="13550" cap="flat">
              <a:solidFill>
                <a:srgbClr val="000000">
                  <a:alpha val="100000"/>
                </a:srgbClr>
              </a:solidFill>
              <a:prstDash val="dash"/>
              <a:round/>
            </a:ln>
          </p:spPr>
          <p:txBody>
            <a:bodyPr/>
            <a:lstStyle/>
            <a:p/>
          </p:txBody>
        </p:sp>
        <p:sp>
          <p:nvSpPr>
            <p:cNvPr id="577" name="tx577"/>
            <p:cNvSpPr/>
            <p:nvPr/>
          </p:nvSpPr>
          <p:spPr>
            <a:xfrm>
              <a:off x="7486794" y="5155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78" name="tx578"/>
            <p:cNvSpPr/>
            <p:nvPr/>
          </p:nvSpPr>
          <p:spPr>
            <a:xfrm>
              <a:off x="7714299"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79" name="tx579"/>
            <p:cNvSpPr/>
            <p:nvPr/>
          </p:nvSpPr>
          <p:spPr>
            <a:xfrm>
              <a:off x="7905686" y="515555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80" name="tx580"/>
            <p:cNvSpPr/>
            <p:nvPr/>
          </p:nvSpPr>
          <p:spPr>
            <a:xfrm>
              <a:off x="8115132" y="521116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81" name="tx581"/>
            <p:cNvSpPr/>
            <p:nvPr/>
          </p:nvSpPr>
          <p:spPr>
            <a:xfrm>
              <a:off x="8342637"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2" name="tx582"/>
            <p:cNvSpPr/>
            <p:nvPr/>
          </p:nvSpPr>
          <p:spPr>
            <a:xfrm>
              <a:off x="8552083" y="51370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83" name="tx583"/>
            <p:cNvSpPr/>
            <p:nvPr/>
          </p:nvSpPr>
          <p:spPr>
            <a:xfrm>
              <a:off x="8743470" y="519263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4" name="tx584"/>
            <p:cNvSpPr/>
            <p:nvPr/>
          </p:nvSpPr>
          <p:spPr>
            <a:xfrm>
              <a:off x="8952916" y="52297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85" name="tx585"/>
            <p:cNvSpPr/>
            <p:nvPr/>
          </p:nvSpPr>
          <p:spPr>
            <a:xfrm>
              <a:off x="1315137" y="4639778"/>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586" name="tx586"/>
            <p:cNvSpPr/>
            <p:nvPr/>
          </p:nvSpPr>
          <p:spPr>
            <a:xfrm>
              <a:off x="3059547" y="463977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587" name="tx587"/>
            <p:cNvSpPr/>
            <p:nvPr/>
          </p:nvSpPr>
          <p:spPr>
            <a:xfrm>
              <a:off x="4689063" y="4639778"/>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588" name="tx588"/>
            <p:cNvSpPr/>
            <p:nvPr/>
          </p:nvSpPr>
          <p:spPr>
            <a:xfrm>
              <a:off x="6172550" y="4639778"/>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589" name="tx589"/>
            <p:cNvSpPr/>
            <p:nvPr/>
          </p:nvSpPr>
          <p:spPr>
            <a:xfrm>
              <a:off x="8086947" y="4639778"/>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590" name="tx590"/>
            <p:cNvSpPr/>
            <p:nvPr/>
          </p:nvSpPr>
          <p:spPr>
            <a:xfrm>
              <a:off x="1262330" y="3335696"/>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591" name="tx591"/>
            <p:cNvSpPr/>
            <p:nvPr/>
          </p:nvSpPr>
          <p:spPr>
            <a:xfrm>
              <a:off x="2994213" y="3335696"/>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592" name="tx592"/>
            <p:cNvSpPr/>
            <p:nvPr/>
          </p:nvSpPr>
          <p:spPr>
            <a:xfrm>
              <a:off x="4692172" y="3335696"/>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593" name="tx593"/>
            <p:cNvSpPr/>
            <p:nvPr/>
          </p:nvSpPr>
          <p:spPr>
            <a:xfrm>
              <a:off x="6287398" y="3335696"/>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594" name="tx594"/>
            <p:cNvSpPr/>
            <p:nvPr/>
          </p:nvSpPr>
          <p:spPr>
            <a:xfrm>
              <a:off x="7842436" y="333569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595" name="tx595"/>
            <p:cNvSpPr/>
            <p:nvPr/>
          </p:nvSpPr>
          <p:spPr>
            <a:xfrm>
              <a:off x="1339917" y="203161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596" name="tx596"/>
            <p:cNvSpPr/>
            <p:nvPr/>
          </p:nvSpPr>
          <p:spPr>
            <a:xfrm>
              <a:off x="3037785" y="2031614"/>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597" name="tx597"/>
            <p:cNvSpPr/>
            <p:nvPr/>
          </p:nvSpPr>
          <p:spPr>
            <a:xfrm>
              <a:off x="4723170" y="2031614"/>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598" name="tx598"/>
            <p:cNvSpPr/>
            <p:nvPr/>
          </p:nvSpPr>
          <p:spPr>
            <a:xfrm>
              <a:off x="6414820" y="2031614"/>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599" name="tx599"/>
            <p:cNvSpPr/>
            <p:nvPr/>
          </p:nvSpPr>
          <p:spPr>
            <a:xfrm>
              <a:off x="7975984" y="2031614"/>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600" name="tx600"/>
            <p:cNvSpPr/>
            <p:nvPr/>
          </p:nvSpPr>
          <p:spPr>
            <a:xfrm>
              <a:off x="1352353"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601" name="tx601"/>
            <p:cNvSpPr/>
            <p:nvPr/>
          </p:nvSpPr>
          <p:spPr>
            <a:xfrm>
              <a:off x="2957043"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602" name="tx602"/>
            <p:cNvSpPr/>
            <p:nvPr/>
          </p:nvSpPr>
          <p:spPr>
            <a:xfrm>
              <a:off x="4294454"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603" name="tx603"/>
            <p:cNvSpPr/>
            <p:nvPr/>
          </p:nvSpPr>
          <p:spPr>
            <a:xfrm>
              <a:off x="6405584" y="727533"/>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604" name="tx604"/>
            <p:cNvSpPr/>
            <p:nvPr/>
          </p:nvSpPr>
          <p:spPr>
            <a:xfrm>
              <a:off x="8081643"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605" name="pl605"/>
            <p:cNvSpPr/>
            <p:nvPr/>
          </p:nvSpPr>
          <p:spPr>
            <a:xfrm>
              <a:off x="80569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6" name="pl606"/>
            <p:cNvSpPr/>
            <p:nvPr/>
          </p:nvSpPr>
          <p:spPr>
            <a:xfrm>
              <a:off x="1015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7" name="pl607"/>
            <p:cNvSpPr/>
            <p:nvPr/>
          </p:nvSpPr>
          <p:spPr>
            <a:xfrm>
              <a:off x="12245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8" name="pl608"/>
            <p:cNvSpPr/>
            <p:nvPr/>
          </p:nvSpPr>
          <p:spPr>
            <a:xfrm>
              <a:off x="14340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09" name="pl609"/>
            <p:cNvSpPr/>
            <p:nvPr/>
          </p:nvSpPr>
          <p:spPr>
            <a:xfrm>
              <a:off x="16434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0" name="pl610"/>
            <p:cNvSpPr/>
            <p:nvPr/>
          </p:nvSpPr>
          <p:spPr>
            <a:xfrm>
              <a:off x="18529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1" name="pl611"/>
            <p:cNvSpPr/>
            <p:nvPr/>
          </p:nvSpPr>
          <p:spPr>
            <a:xfrm>
              <a:off x="206236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2" name="pl612"/>
            <p:cNvSpPr/>
            <p:nvPr/>
          </p:nvSpPr>
          <p:spPr>
            <a:xfrm>
              <a:off x="227181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13" name="tx613"/>
            <p:cNvSpPr/>
            <p:nvPr/>
          </p:nvSpPr>
          <p:spPr>
            <a:xfrm rot="-5400000">
              <a:off x="68133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14" name="tx614"/>
            <p:cNvSpPr/>
            <p:nvPr/>
          </p:nvSpPr>
          <p:spPr>
            <a:xfrm rot="-5400000">
              <a:off x="8907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15" name="tx615"/>
            <p:cNvSpPr/>
            <p:nvPr/>
          </p:nvSpPr>
          <p:spPr>
            <a:xfrm rot="-5400000">
              <a:off x="110022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16" name="tx616"/>
            <p:cNvSpPr/>
            <p:nvPr/>
          </p:nvSpPr>
          <p:spPr>
            <a:xfrm rot="-5400000">
              <a:off x="130967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17" name="tx617"/>
            <p:cNvSpPr/>
            <p:nvPr/>
          </p:nvSpPr>
          <p:spPr>
            <a:xfrm rot="-5400000">
              <a:off x="151911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18" name="tx618"/>
            <p:cNvSpPr/>
            <p:nvPr/>
          </p:nvSpPr>
          <p:spPr>
            <a:xfrm rot="-5400000">
              <a:off x="172856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19" name="tx619"/>
            <p:cNvSpPr/>
            <p:nvPr/>
          </p:nvSpPr>
          <p:spPr>
            <a:xfrm rot="-5400000">
              <a:off x="1938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20" name="tx620"/>
            <p:cNvSpPr/>
            <p:nvPr/>
          </p:nvSpPr>
          <p:spPr>
            <a:xfrm rot="-5400000">
              <a:off x="214745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21" name="pl621"/>
            <p:cNvSpPr/>
            <p:nvPr/>
          </p:nvSpPr>
          <p:spPr>
            <a:xfrm>
              <a:off x="248801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2" name="pl622"/>
            <p:cNvSpPr/>
            <p:nvPr/>
          </p:nvSpPr>
          <p:spPr>
            <a:xfrm>
              <a:off x="26974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3" name="pl623"/>
            <p:cNvSpPr/>
            <p:nvPr/>
          </p:nvSpPr>
          <p:spPr>
            <a:xfrm>
              <a:off x="29069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4" name="pl624"/>
            <p:cNvSpPr/>
            <p:nvPr/>
          </p:nvSpPr>
          <p:spPr>
            <a:xfrm>
              <a:off x="3116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5" name="pl625"/>
            <p:cNvSpPr/>
            <p:nvPr/>
          </p:nvSpPr>
          <p:spPr>
            <a:xfrm>
              <a:off x="332579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6" name="pl626"/>
            <p:cNvSpPr/>
            <p:nvPr/>
          </p:nvSpPr>
          <p:spPr>
            <a:xfrm>
              <a:off x="35352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7" name="pl627"/>
            <p:cNvSpPr/>
            <p:nvPr/>
          </p:nvSpPr>
          <p:spPr>
            <a:xfrm>
              <a:off x="37446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8" name="pl628"/>
            <p:cNvSpPr/>
            <p:nvPr/>
          </p:nvSpPr>
          <p:spPr>
            <a:xfrm>
              <a:off x="395413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29" name="tx629"/>
            <p:cNvSpPr/>
            <p:nvPr/>
          </p:nvSpPr>
          <p:spPr>
            <a:xfrm rot="-5400000">
              <a:off x="23636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0" name="tx630"/>
            <p:cNvSpPr/>
            <p:nvPr/>
          </p:nvSpPr>
          <p:spPr>
            <a:xfrm rot="-5400000">
              <a:off x="257310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1" name="tx631"/>
            <p:cNvSpPr/>
            <p:nvPr/>
          </p:nvSpPr>
          <p:spPr>
            <a:xfrm rot="-5400000">
              <a:off x="278254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2" name="tx632"/>
            <p:cNvSpPr/>
            <p:nvPr/>
          </p:nvSpPr>
          <p:spPr>
            <a:xfrm rot="-5400000">
              <a:off x="2991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3" name="tx633"/>
            <p:cNvSpPr/>
            <p:nvPr/>
          </p:nvSpPr>
          <p:spPr>
            <a:xfrm rot="-5400000">
              <a:off x="320144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4" name="tx634"/>
            <p:cNvSpPr/>
            <p:nvPr/>
          </p:nvSpPr>
          <p:spPr>
            <a:xfrm rot="-5400000">
              <a:off x="34108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5" name="tx635"/>
            <p:cNvSpPr/>
            <p:nvPr/>
          </p:nvSpPr>
          <p:spPr>
            <a:xfrm rot="-5400000">
              <a:off x="36203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6" name="tx636"/>
            <p:cNvSpPr/>
            <p:nvPr/>
          </p:nvSpPr>
          <p:spPr>
            <a:xfrm rot="-5400000">
              <a:off x="38297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7" name="pl637"/>
            <p:cNvSpPr/>
            <p:nvPr/>
          </p:nvSpPr>
          <p:spPr>
            <a:xfrm>
              <a:off x="417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8" name="pl638"/>
            <p:cNvSpPr/>
            <p:nvPr/>
          </p:nvSpPr>
          <p:spPr>
            <a:xfrm>
              <a:off x="437978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39" name="pl639"/>
            <p:cNvSpPr/>
            <p:nvPr/>
          </p:nvSpPr>
          <p:spPr>
            <a:xfrm>
              <a:off x="458923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0" name="pl640"/>
            <p:cNvSpPr/>
            <p:nvPr/>
          </p:nvSpPr>
          <p:spPr>
            <a:xfrm>
              <a:off x="47986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1" name="pl641"/>
            <p:cNvSpPr/>
            <p:nvPr/>
          </p:nvSpPr>
          <p:spPr>
            <a:xfrm>
              <a:off x="500812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2" name="pl642"/>
            <p:cNvSpPr/>
            <p:nvPr/>
          </p:nvSpPr>
          <p:spPr>
            <a:xfrm>
              <a:off x="52175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3" name="pl643"/>
            <p:cNvSpPr/>
            <p:nvPr/>
          </p:nvSpPr>
          <p:spPr>
            <a:xfrm>
              <a:off x="54270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4" name="pl644"/>
            <p:cNvSpPr/>
            <p:nvPr/>
          </p:nvSpPr>
          <p:spPr>
            <a:xfrm>
              <a:off x="563645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45" name="tx645"/>
            <p:cNvSpPr/>
            <p:nvPr/>
          </p:nvSpPr>
          <p:spPr>
            <a:xfrm rot="-5400000">
              <a:off x="404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46" name="tx646"/>
            <p:cNvSpPr/>
            <p:nvPr/>
          </p:nvSpPr>
          <p:spPr>
            <a:xfrm rot="-5400000">
              <a:off x="4255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47" name="tx647"/>
            <p:cNvSpPr/>
            <p:nvPr/>
          </p:nvSpPr>
          <p:spPr>
            <a:xfrm rot="-5400000">
              <a:off x="44648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48" name="tx648"/>
            <p:cNvSpPr/>
            <p:nvPr/>
          </p:nvSpPr>
          <p:spPr>
            <a:xfrm rot="-5400000">
              <a:off x="46743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49" name="tx649"/>
            <p:cNvSpPr/>
            <p:nvPr/>
          </p:nvSpPr>
          <p:spPr>
            <a:xfrm rot="-5400000">
              <a:off x="488376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50" name="tx650"/>
            <p:cNvSpPr/>
            <p:nvPr/>
          </p:nvSpPr>
          <p:spPr>
            <a:xfrm rot="-5400000">
              <a:off x="509320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51" name="tx651"/>
            <p:cNvSpPr/>
            <p:nvPr/>
          </p:nvSpPr>
          <p:spPr>
            <a:xfrm rot="-5400000">
              <a:off x="53026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52" name="tx652"/>
            <p:cNvSpPr/>
            <p:nvPr/>
          </p:nvSpPr>
          <p:spPr>
            <a:xfrm rot="-5400000">
              <a:off x="55121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53" name="pl653"/>
            <p:cNvSpPr/>
            <p:nvPr/>
          </p:nvSpPr>
          <p:spPr>
            <a:xfrm>
              <a:off x="58526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4" name="pl654"/>
            <p:cNvSpPr/>
            <p:nvPr/>
          </p:nvSpPr>
          <p:spPr>
            <a:xfrm>
              <a:off x="60621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5" name="pl655"/>
            <p:cNvSpPr/>
            <p:nvPr/>
          </p:nvSpPr>
          <p:spPr>
            <a:xfrm>
              <a:off x="627155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6" name="pl656"/>
            <p:cNvSpPr/>
            <p:nvPr/>
          </p:nvSpPr>
          <p:spPr>
            <a:xfrm>
              <a:off x="64809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7" name="pl657"/>
            <p:cNvSpPr/>
            <p:nvPr/>
          </p:nvSpPr>
          <p:spPr>
            <a:xfrm>
              <a:off x="66904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8" name="pl658"/>
            <p:cNvSpPr/>
            <p:nvPr/>
          </p:nvSpPr>
          <p:spPr>
            <a:xfrm>
              <a:off x="689989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59" name="pl659"/>
            <p:cNvSpPr/>
            <p:nvPr/>
          </p:nvSpPr>
          <p:spPr>
            <a:xfrm>
              <a:off x="71093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0" name="pl660"/>
            <p:cNvSpPr/>
            <p:nvPr/>
          </p:nvSpPr>
          <p:spPr>
            <a:xfrm>
              <a:off x="73187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61" name="tx661"/>
            <p:cNvSpPr/>
            <p:nvPr/>
          </p:nvSpPr>
          <p:spPr>
            <a:xfrm rot="-5400000">
              <a:off x="57283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62" name="tx662"/>
            <p:cNvSpPr/>
            <p:nvPr/>
          </p:nvSpPr>
          <p:spPr>
            <a:xfrm rot="-5400000">
              <a:off x="59377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63" name="tx663"/>
            <p:cNvSpPr/>
            <p:nvPr/>
          </p:nvSpPr>
          <p:spPr>
            <a:xfrm rot="-5400000">
              <a:off x="614719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64" name="tx664"/>
            <p:cNvSpPr/>
            <p:nvPr/>
          </p:nvSpPr>
          <p:spPr>
            <a:xfrm rot="-5400000">
              <a:off x="63566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65" name="tx665"/>
            <p:cNvSpPr/>
            <p:nvPr/>
          </p:nvSpPr>
          <p:spPr>
            <a:xfrm rot="-5400000">
              <a:off x="656608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66" name="tx666"/>
            <p:cNvSpPr/>
            <p:nvPr/>
          </p:nvSpPr>
          <p:spPr>
            <a:xfrm rot="-5400000">
              <a:off x="677553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67" name="tx667"/>
            <p:cNvSpPr/>
            <p:nvPr/>
          </p:nvSpPr>
          <p:spPr>
            <a:xfrm rot="-5400000">
              <a:off x="698497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68" name="tx668"/>
            <p:cNvSpPr/>
            <p:nvPr/>
          </p:nvSpPr>
          <p:spPr>
            <a:xfrm rot="-5400000">
              <a:off x="71944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69" name="pl669"/>
            <p:cNvSpPr/>
            <p:nvPr/>
          </p:nvSpPr>
          <p:spPr>
            <a:xfrm>
              <a:off x="75349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0" name="pl670"/>
            <p:cNvSpPr/>
            <p:nvPr/>
          </p:nvSpPr>
          <p:spPr>
            <a:xfrm>
              <a:off x="77444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1" name="pl671"/>
            <p:cNvSpPr/>
            <p:nvPr/>
          </p:nvSpPr>
          <p:spPr>
            <a:xfrm>
              <a:off x="795387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2" name="pl672"/>
            <p:cNvSpPr/>
            <p:nvPr/>
          </p:nvSpPr>
          <p:spPr>
            <a:xfrm>
              <a:off x="81633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3" name="pl673"/>
            <p:cNvSpPr/>
            <p:nvPr/>
          </p:nvSpPr>
          <p:spPr>
            <a:xfrm>
              <a:off x="837276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4" name="pl674"/>
            <p:cNvSpPr/>
            <p:nvPr/>
          </p:nvSpPr>
          <p:spPr>
            <a:xfrm>
              <a:off x="85822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5" name="pl675"/>
            <p:cNvSpPr/>
            <p:nvPr/>
          </p:nvSpPr>
          <p:spPr>
            <a:xfrm>
              <a:off x="87916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6" name="pl676"/>
            <p:cNvSpPr/>
            <p:nvPr/>
          </p:nvSpPr>
          <p:spPr>
            <a:xfrm>
              <a:off x="90011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677" name="tx677"/>
            <p:cNvSpPr/>
            <p:nvPr/>
          </p:nvSpPr>
          <p:spPr>
            <a:xfrm rot="-5400000">
              <a:off x="74106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78" name="tx678"/>
            <p:cNvSpPr/>
            <p:nvPr/>
          </p:nvSpPr>
          <p:spPr>
            <a:xfrm rot="-5400000">
              <a:off x="762007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79" name="tx679"/>
            <p:cNvSpPr/>
            <p:nvPr/>
          </p:nvSpPr>
          <p:spPr>
            <a:xfrm rot="-5400000">
              <a:off x="782951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80" name="tx680"/>
            <p:cNvSpPr/>
            <p:nvPr/>
          </p:nvSpPr>
          <p:spPr>
            <a:xfrm rot="-5400000">
              <a:off x="80389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81" name="tx681"/>
            <p:cNvSpPr/>
            <p:nvPr/>
          </p:nvSpPr>
          <p:spPr>
            <a:xfrm rot="-5400000">
              <a:off x="82484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82" name="tx682"/>
            <p:cNvSpPr/>
            <p:nvPr/>
          </p:nvSpPr>
          <p:spPr>
            <a:xfrm rot="-5400000">
              <a:off x="84578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83" name="tx683"/>
            <p:cNvSpPr/>
            <p:nvPr/>
          </p:nvSpPr>
          <p:spPr>
            <a:xfrm rot="-5400000">
              <a:off x="86673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84" name="tx684"/>
            <p:cNvSpPr/>
            <p:nvPr/>
          </p:nvSpPr>
          <p:spPr>
            <a:xfrm rot="-5400000">
              <a:off x="887674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85" name="tx685"/>
            <p:cNvSpPr/>
            <p:nvPr/>
          </p:nvSpPr>
          <p:spPr>
            <a:xfrm>
              <a:off x="508182" y="1826791"/>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6" name="tx686"/>
            <p:cNvSpPr/>
            <p:nvPr/>
          </p:nvSpPr>
          <p:spPr>
            <a:xfrm>
              <a:off x="607577" y="1363318"/>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87" name="tx687"/>
            <p:cNvSpPr/>
            <p:nvPr/>
          </p:nvSpPr>
          <p:spPr>
            <a:xfrm>
              <a:off x="545398" y="89984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88" name="pl688"/>
            <p:cNvSpPr/>
            <p:nvPr/>
          </p:nvSpPr>
          <p:spPr>
            <a:xfrm>
              <a:off x="697592" y="18667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89" name="pl689"/>
            <p:cNvSpPr/>
            <p:nvPr/>
          </p:nvSpPr>
          <p:spPr>
            <a:xfrm>
              <a:off x="697592" y="14033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0" name="pl690"/>
            <p:cNvSpPr/>
            <p:nvPr/>
          </p:nvSpPr>
          <p:spPr>
            <a:xfrm>
              <a:off x="697592" y="93985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1" name="tx691"/>
            <p:cNvSpPr/>
            <p:nvPr/>
          </p:nvSpPr>
          <p:spPr>
            <a:xfrm>
              <a:off x="508182" y="3130872"/>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2" name="tx692"/>
            <p:cNvSpPr/>
            <p:nvPr/>
          </p:nvSpPr>
          <p:spPr>
            <a:xfrm>
              <a:off x="607577" y="266740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3" name="tx693"/>
            <p:cNvSpPr/>
            <p:nvPr/>
          </p:nvSpPr>
          <p:spPr>
            <a:xfrm>
              <a:off x="545398" y="220392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4" name="pl694"/>
            <p:cNvSpPr/>
            <p:nvPr/>
          </p:nvSpPr>
          <p:spPr>
            <a:xfrm>
              <a:off x="697592" y="317087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5" name="pl695"/>
            <p:cNvSpPr/>
            <p:nvPr/>
          </p:nvSpPr>
          <p:spPr>
            <a:xfrm>
              <a:off x="697592" y="270740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6" name="pl696"/>
            <p:cNvSpPr/>
            <p:nvPr/>
          </p:nvSpPr>
          <p:spPr>
            <a:xfrm>
              <a:off x="697592" y="224393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697" name="tx697"/>
            <p:cNvSpPr/>
            <p:nvPr/>
          </p:nvSpPr>
          <p:spPr>
            <a:xfrm>
              <a:off x="508182" y="4434954"/>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698" name="tx698"/>
            <p:cNvSpPr/>
            <p:nvPr/>
          </p:nvSpPr>
          <p:spPr>
            <a:xfrm>
              <a:off x="607577" y="397148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699" name="tx699"/>
            <p:cNvSpPr/>
            <p:nvPr/>
          </p:nvSpPr>
          <p:spPr>
            <a:xfrm>
              <a:off x="545398" y="350800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0" name="pl700"/>
            <p:cNvSpPr/>
            <p:nvPr/>
          </p:nvSpPr>
          <p:spPr>
            <a:xfrm>
              <a:off x="697592" y="44749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1" name="pl701"/>
            <p:cNvSpPr/>
            <p:nvPr/>
          </p:nvSpPr>
          <p:spPr>
            <a:xfrm>
              <a:off x="697592" y="401148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2" name="pl702"/>
            <p:cNvSpPr/>
            <p:nvPr/>
          </p:nvSpPr>
          <p:spPr>
            <a:xfrm>
              <a:off x="697592" y="354801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3" name="tx703"/>
            <p:cNvSpPr/>
            <p:nvPr/>
          </p:nvSpPr>
          <p:spPr>
            <a:xfrm>
              <a:off x="508182" y="5739036"/>
              <a:ext cx="16157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4" name="tx704"/>
            <p:cNvSpPr/>
            <p:nvPr/>
          </p:nvSpPr>
          <p:spPr>
            <a:xfrm>
              <a:off x="607577" y="52755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05" name="tx705"/>
            <p:cNvSpPr/>
            <p:nvPr/>
          </p:nvSpPr>
          <p:spPr>
            <a:xfrm>
              <a:off x="545398" y="481209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06" name="pl706"/>
            <p:cNvSpPr/>
            <p:nvPr/>
          </p:nvSpPr>
          <p:spPr>
            <a:xfrm>
              <a:off x="697592" y="577904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7" name="pl707"/>
            <p:cNvSpPr/>
            <p:nvPr/>
          </p:nvSpPr>
          <p:spPr>
            <a:xfrm>
              <a:off x="697592" y="531556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8" name="pl708"/>
            <p:cNvSpPr/>
            <p:nvPr/>
          </p:nvSpPr>
          <p:spPr>
            <a:xfrm>
              <a:off x="697592" y="485209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709" name="tx709"/>
            <p:cNvSpPr/>
            <p:nvPr/>
          </p:nvSpPr>
          <p:spPr>
            <a:xfrm rot="-5400000">
              <a:off x="-257217" y="3290889"/>
              <a:ext cx="130228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Difference (% points)</a:t>
              </a:r>
            </a:p>
          </p:txBody>
        </p:sp>
        <p:sp>
          <p:nvSpPr>
            <p:cNvPr id="710" name="tx710"/>
            <p:cNvSpPr/>
            <p:nvPr/>
          </p:nvSpPr>
          <p:spPr>
            <a:xfrm>
              <a:off x="732387" y="435349"/>
              <a:ext cx="553477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difference compared to 2019, by country, EUR, 2018-2025</a:t>
              </a:r>
            </a:p>
          </p:txBody>
        </p:sp>
        <p:sp>
          <p:nvSpPr>
            <p:cNvPr id="711" name="tx711"/>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12" name="tx712"/>
            <p:cNvSpPr/>
            <p:nvPr/>
          </p:nvSpPr>
          <p:spPr>
            <a:xfrm>
              <a:off x="5516114" y="6472760"/>
              <a:ext cx="35582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coverage difference for reference </a:t>
              </a:r>
            </a:p>
          </p:txBody>
        </p:sp>
        <p:sp>
          <p:nvSpPr>
            <p:cNvPr id="713" name="tx713"/>
            <p:cNvSpPr/>
            <p:nvPr/>
          </p:nvSpPr>
          <p:spPr>
            <a:xfrm>
              <a:off x="-1557134" y="6593460"/>
              <a:ext cx="1063154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When looking at coverage difference compared to 2019, values above zero indicate coverage n percentage points higher than in 2019 and values below zero indicate coverage n percentage points lower than in 2019</a:t>
              </a:r>
            </a:p>
          </p:txBody>
        </p:sp>
      </p:grpSp>
      <p:sp>
        <p:nvSpPr>
          <p:cNvPr id="71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DTP3 coverage compared to 2019, for the 20 countries with the largest declines in coverage between 2019 and 2025. Among the 20 countries with the largest declines in DTP3 coverage between 2019 and 2025, Coverage was not higher in 2025 compared to 2019 in any of these 20 countries. Coverage was lower than in 2019 in 20 of these 20 countries (Albania, Azerbaijan, Bosnia and Herzegovina, Croatia, Estonia, Georgia, Greece, Iceland, Ireland, Kazakhstan, Kyrgyzstan, Lithuania, Moldova, Montenegro, North Macedonia, Romania, Serbia, Slovenia, The Netherlands, and Turkiye). The largest decline in coverage was 22% points in Azerbaijan from 73% in 2019 to 51% in 2025 and Romania from 88% in 2019 to 66% in 2025.</a:t>
            </a: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30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758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5786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4814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384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2870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1898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092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49954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898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009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7037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6065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5093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4121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3149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2177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1205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0233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3926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38289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7317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6345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5373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4401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3429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1485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05132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295412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28569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27597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6625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5653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46810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37089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2736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1764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0792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19820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188488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17876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16904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5932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4960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398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30165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2044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107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0100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9128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8156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71843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899371" y="71843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7" name="pl67"/>
            <p:cNvSpPr/>
            <p:nvPr/>
          </p:nvSpPr>
          <p:spPr>
            <a:xfrm>
              <a:off x="7600269" y="815637"/>
              <a:ext cx="299101" cy="0"/>
            </a:xfrm>
            <a:custGeom>
              <a:avLst/>
              <a:pathLst>
                <a:path w="299101" h="0">
                  <a:moveTo>
                    <a:pt x="0" y="0"/>
                  </a:moveTo>
                  <a:lnTo>
                    <a:pt x="59820" y="0"/>
                  </a:lnTo>
                  <a:lnTo>
                    <a:pt x="17946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68" name="pl68"/>
            <p:cNvSpPr/>
            <p:nvPr/>
          </p:nvSpPr>
          <p:spPr>
            <a:xfrm>
              <a:off x="7899371" y="91284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9" name="pl69"/>
            <p:cNvSpPr/>
            <p:nvPr/>
          </p:nvSpPr>
          <p:spPr>
            <a:xfrm>
              <a:off x="7779730" y="1010045"/>
              <a:ext cx="119640" cy="0"/>
            </a:xfrm>
            <a:custGeom>
              <a:avLst/>
              <a:pathLst>
                <a:path w="119640" h="0">
                  <a:moveTo>
                    <a:pt x="0" y="0"/>
                  </a:moveTo>
                  <a:lnTo>
                    <a:pt x="59820" y="0"/>
                  </a:lnTo>
                  <a:lnTo>
                    <a:pt x="59820" y="0"/>
                  </a:lnTo>
                  <a:lnTo>
                    <a:pt x="59820" y="0"/>
                  </a:lnTo>
                  <a:lnTo>
                    <a:pt x="59820" y="0"/>
                  </a:lnTo>
                  <a:lnTo>
                    <a:pt x="119640" y="0"/>
                  </a:lnTo>
                  <a:lnTo>
                    <a:pt x="119640" y="0"/>
                  </a:lnTo>
                </a:path>
              </a:pathLst>
            </a:custGeom>
            <a:ln w="67753" cap="flat">
              <a:solidFill>
                <a:srgbClr val="E8E8E8">
                  <a:alpha val="100000"/>
                </a:srgbClr>
              </a:solidFill>
              <a:prstDash val="solid"/>
              <a:round/>
            </a:ln>
          </p:spPr>
          <p:txBody>
            <a:bodyPr/>
            <a:lstStyle/>
            <a:p/>
          </p:txBody>
        </p:sp>
        <p:sp>
          <p:nvSpPr>
            <p:cNvPr id="70" name="pl70"/>
            <p:cNvSpPr/>
            <p:nvPr/>
          </p:nvSpPr>
          <p:spPr>
            <a:xfrm>
              <a:off x="7899371" y="1107249"/>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1" name="pl71"/>
            <p:cNvSpPr/>
            <p:nvPr/>
          </p:nvSpPr>
          <p:spPr>
            <a:xfrm>
              <a:off x="7899371" y="1204453"/>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2" name="pl72"/>
            <p:cNvSpPr/>
            <p:nvPr/>
          </p:nvSpPr>
          <p:spPr>
            <a:xfrm>
              <a:off x="7839550" y="1301657"/>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3" name="pl73"/>
            <p:cNvSpPr/>
            <p:nvPr/>
          </p:nvSpPr>
          <p:spPr>
            <a:xfrm>
              <a:off x="7779730" y="1398860"/>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4" name="pl74"/>
            <p:cNvSpPr/>
            <p:nvPr/>
          </p:nvSpPr>
          <p:spPr>
            <a:xfrm>
              <a:off x="7779730" y="1496064"/>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5" name="pl75"/>
            <p:cNvSpPr/>
            <p:nvPr/>
          </p:nvSpPr>
          <p:spPr>
            <a:xfrm>
              <a:off x="7600269" y="1593268"/>
              <a:ext cx="239281" cy="0"/>
            </a:xfrm>
            <a:custGeom>
              <a:avLst/>
              <a:pathLst>
                <a:path w="239281" h="0">
                  <a:moveTo>
                    <a:pt x="0" y="0"/>
                  </a:moveTo>
                  <a:lnTo>
                    <a:pt x="59820" y="0"/>
                  </a:lnTo>
                  <a:lnTo>
                    <a:pt x="119640" y="0"/>
                  </a:lnTo>
                  <a:lnTo>
                    <a:pt x="119640" y="0"/>
                  </a:lnTo>
                  <a:lnTo>
                    <a:pt x="119640" y="0"/>
                  </a:lnTo>
                  <a:lnTo>
                    <a:pt x="119640" y="0"/>
                  </a:lnTo>
                  <a:lnTo>
                    <a:pt x="239281" y="0"/>
                  </a:lnTo>
                </a:path>
              </a:pathLst>
            </a:custGeom>
            <a:ln w="67753" cap="flat">
              <a:solidFill>
                <a:srgbClr val="E8E8E8">
                  <a:alpha val="100000"/>
                </a:srgbClr>
              </a:solidFill>
              <a:prstDash val="solid"/>
              <a:round/>
            </a:ln>
          </p:spPr>
          <p:txBody>
            <a:bodyPr/>
            <a:lstStyle/>
            <a:p/>
          </p:txBody>
        </p:sp>
        <p:sp>
          <p:nvSpPr>
            <p:cNvPr id="76" name="pl76"/>
            <p:cNvSpPr/>
            <p:nvPr/>
          </p:nvSpPr>
          <p:spPr>
            <a:xfrm>
              <a:off x="7839550" y="1690472"/>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7" name="pl77"/>
            <p:cNvSpPr/>
            <p:nvPr/>
          </p:nvSpPr>
          <p:spPr>
            <a:xfrm>
              <a:off x="7779730" y="1787676"/>
              <a:ext cx="119640" cy="0"/>
            </a:xfrm>
            <a:custGeom>
              <a:avLst/>
              <a:pathLst>
                <a:path w="119640" h="0">
                  <a:moveTo>
                    <a:pt x="0" y="0"/>
                  </a:moveTo>
                  <a:lnTo>
                    <a:pt x="5982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78" name="pl78"/>
            <p:cNvSpPr/>
            <p:nvPr/>
          </p:nvSpPr>
          <p:spPr>
            <a:xfrm>
              <a:off x="7360988" y="1884880"/>
              <a:ext cx="538382" cy="0"/>
            </a:xfrm>
            <a:custGeom>
              <a:avLst/>
              <a:pathLst>
                <a:path w="538382" h="0">
                  <a:moveTo>
                    <a:pt x="0" y="0"/>
                  </a:moveTo>
                  <a:lnTo>
                    <a:pt x="299101" y="0"/>
                  </a:lnTo>
                  <a:lnTo>
                    <a:pt x="358921" y="0"/>
                  </a:lnTo>
                  <a:lnTo>
                    <a:pt x="478562" y="0"/>
                  </a:lnTo>
                  <a:lnTo>
                    <a:pt x="478562" y="0"/>
                  </a:lnTo>
                  <a:lnTo>
                    <a:pt x="538382" y="0"/>
                  </a:lnTo>
                  <a:lnTo>
                    <a:pt x="538382" y="0"/>
                  </a:lnTo>
                </a:path>
              </a:pathLst>
            </a:custGeom>
            <a:ln w="67753" cap="flat">
              <a:solidFill>
                <a:srgbClr val="E8E8E8">
                  <a:alpha val="100000"/>
                </a:srgbClr>
              </a:solidFill>
              <a:prstDash val="solid"/>
              <a:round/>
            </a:ln>
          </p:spPr>
          <p:txBody>
            <a:bodyPr/>
            <a:lstStyle/>
            <a:p/>
          </p:txBody>
        </p:sp>
        <p:sp>
          <p:nvSpPr>
            <p:cNvPr id="79" name="pl79"/>
            <p:cNvSpPr/>
            <p:nvPr/>
          </p:nvSpPr>
          <p:spPr>
            <a:xfrm>
              <a:off x="7480629" y="1982083"/>
              <a:ext cx="299101" cy="0"/>
            </a:xfrm>
            <a:custGeom>
              <a:avLst/>
              <a:pathLst>
                <a:path w="299101" h="0">
                  <a:moveTo>
                    <a:pt x="0" y="0"/>
                  </a:moveTo>
                  <a:lnTo>
                    <a:pt x="0" y="0"/>
                  </a:lnTo>
                  <a:lnTo>
                    <a:pt x="59820" y="0"/>
                  </a:lnTo>
                  <a:lnTo>
                    <a:pt x="59820" y="0"/>
                  </a:lnTo>
                  <a:lnTo>
                    <a:pt x="119640" y="0"/>
                  </a:lnTo>
                  <a:lnTo>
                    <a:pt x="119640" y="0"/>
                  </a:lnTo>
                  <a:lnTo>
                    <a:pt x="299101" y="0"/>
                  </a:lnTo>
                </a:path>
              </a:pathLst>
            </a:custGeom>
            <a:ln w="67753" cap="flat">
              <a:solidFill>
                <a:srgbClr val="E8E8E8">
                  <a:alpha val="100000"/>
                </a:srgbClr>
              </a:solidFill>
              <a:prstDash val="solid"/>
              <a:round/>
            </a:ln>
          </p:spPr>
          <p:txBody>
            <a:bodyPr/>
            <a:lstStyle/>
            <a:p/>
          </p:txBody>
        </p:sp>
        <p:sp>
          <p:nvSpPr>
            <p:cNvPr id="80" name="pl80"/>
            <p:cNvSpPr/>
            <p:nvPr/>
          </p:nvSpPr>
          <p:spPr>
            <a:xfrm>
              <a:off x="7600269" y="2079287"/>
              <a:ext cx="179460" cy="0"/>
            </a:xfrm>
            <a:custGeom>
              <a:avLst/>
              <a:pathLst>
                <a:path w="179460" h="0">
                  <a:moveTo>
                    <a:pt x="0" y="0"/>
                  </a:moveTo>
                  <a:lnTo>
                    <a:pt x="0" y="0"/>
                  </a:lnTo>
                  <a:lnTo>
                    <a:pt x="59820" y="0"/>
                  </a:lnTo>
                  <a:lnTo>
                    <a:pt x="11964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1" name="pl81"/>
            <p:cNvSpPr/>
            <p:nvPr/>
          </p:nvSpPr>
          <p:spPr>
            <a:xfrm>
              <a:off x="7779730" y="2176491"/>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82" name="pl82"/>
            <p:cNvSpPr/>
            <p:nvPr/>
          </p:nvSpPr>
          <p:spPr>
            <a:xfrm>
              <a:off x="7719910" y="2273695"/>
              <a:ext cx="179460" cy="0"/>
            </a:xfrm>
            <a:custGeom>
              <a:avLst/>
              <a:pathLst>
                <a:path w="179460" h="0">
                  <a:moveTo>
                    <a:pt x="0" y="0"/>
                  </a:moveTo>
                  <a:lnTo>
                    <a:pt x="59820" y="0"/>
                  </a:lnTo>
                  <a:lnTo>
                    <a:pt x="5982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3" name="pl83"/>
            <p:cNvSpPr/>
            <p:nvPr/>
          </p:nvSpPr>
          <p:spPr>
            <a:xfrm>
              <a:off x="7719910" y="2370899"/>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4" name="pl84"/>
            <p:cNvSpPr/>
            <p:nvPr/>
          </p:nvSpPr>
          <p:spPr>
            <a:xfrm>
              <a:off x="7660089" y="2468103"/>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5" name="pl85"/>
            <p:cNvSpPr/>
            <p:nvPr/>
          </p:nvSpPr>
          <p:spPr>
            <a:xfrm>
              <a:off x="7719910" y="2565306"/>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6" name="pl86"/>
            <p:cNvSpPr/>
            <p:nvPr/>
          </p:nvSpPr>
          <p:spPr>
            <a:xfrm>
              <a:off x="7719910" y="2662510"/>
              <a:ext cx="59820" cy="0"/>
            </a:xfrm>
            <a:custGeom>
              <a:avLst/>
              <a:pathLst>
                <a:path w="59820" h="0">
                  <a:moveTo>
                    <a:pt x="0" y="0"/>
                  </a:moveTo>
                  <a:lnTo>
                    <a:pt x="0" y="0"/>
                  </a:lnTo>
                  <a:lnTo>
                    <a:pt x="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7" name="pl87"/>
            <p:cNvSpPr/>
            <p:nvPr/>
          </p:nvSpPr>
          <p:spPr>
            <a:xfrm>
              <a:off x="7600269" y="2759714"/>
              <a:ext cx="119640" cy="0"/>
            </a:xfrm>
            <a:custGeom>
              <a:avLst/>
              <a:pathLst>
                <a:path w="119640" h="0">
                  <a:moveTo>
                    <a:pt x="0" y="0"/>
                  </a:moveTo>
                  <a:lnTo>
                    <a:pt x="0" y="0"/>
                  </a:lnTo>
                  <a:lnTo>
                    <a:pt x="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88" name="pl88"/>
            <p:cNvSpPr/>
            <p:nvPr/>
          </p:nvSpPr>
          <p:spPr>
            <a:xfrm>
              <a:off x="7600269" y="2856918"/>
              <a:ext cx="239281" cy="0"/>
            </a:xfrm>
            <a:custGeom>
              <a:avLst/>
              <a:pathLst>
                <a:path w="239281" h="0">
                  <a:moveTo>
                    <a:pt x="0" y="0"/>
                  </a:moveTo>
                  <a:lnTo>
                    <a:pt x="0" y="0"/>
                  </a:lnTo>
                  <a:lnTo>
                    <a:pt x="59820" y="0"/>
                  </a:lnTo>
                  <a:lnTo>
                    <a:pt x="119640" y="0"/>
                  </a:lnTo>
                  <a:lnTo>
                    <a:pt x="179460" y="0"/>
                  </a:lnTo>
                  <a:lnTo>
                    <a:pt x="239281" y="0"/>
                  </a:lnTo>
                  <a:lnTo>
                    <a:pt x="239281" y="0"/>
                  </a:lnTo>
                </a:path>
              </a:pathLst>
            </a:custGeom>
            <a:ln w="67753" cap="flat">
              <a:solidFill>
                <a:srgbClr val="E8E8E8">
                  <a:alpha val="100000"/>
                </a:srgbClr>
              </a:solidFill>
              <a:prstDash val="solid"/>
              <a:round/>
            </a:ln>
          </p:spPr>
          <p:txBody>
            <a:bodyPr/>
            <a:lstStyle/>
            <a:p/>
          </p:txBody>
        </p:sp>
        <p:sp>
          <p:nvSpPr>
            <p:cNvPr id="89" name="pl89"/>
            <p:cNvSpPr/>
            <p:nvPr/>
          </p:nvSpPr>
          <p:spPr>
            <a:xfrm>
              <a:off x="7660089" y="2954122"/>
              <a:ext cx="119640" cy="0"/>
            </a:xfrm>
            <a:custGeom>
              <a:avLst/>
              <a:pathLst>
                <a:path w="119640" h="0">
                  <a:moveTo>
                    <a:pt x="0" y="0"/>
                  </a:moveTo>
                  <a:lnTo>
                    <a:pt x="0" y="0"/>
                  </a:lnTo>
                  <a:lnTo>
                    <a:pt x="5982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0" name="pl90"/>
            <p:cNvSpPr/>
            <p:nvPr/>
          </p:nvSpPr>
          <p:spPr>
            <a:xfrm>
              <a:off x="7600269" y="3051326"/>
              <a:ext cx="299101" cy="0"/>
            </a:xfrm>
            <a:custGeom>
              <a:avLst/>
              <a:pathLst>
                <a:path w="299101" h="0">
                  <a:moveTo>
                    <a:pt x="0" y="0"/>
                  </a:moveTo>
                  <a:lnTo>
                    <a:pt x="59820" y="0"/>
                  </a:lnTo>
                  <a:lnTo>
                    <a:pt x="5982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1" name="pl91"/>
            <p:cNvSpPr/>
            <p:nvPr/>
          </p:nvSpPr>
          <p:spPr>
            <a:xfrm>
              <a:off x="7600269" y="3148529"/>
              <a:ext cx="59820" cy="0"/>
            </a:xfrm>
            <a:custGeom>
              <a:avLst/>
              <a:pathLst>
                <a:path w="59820" h="0">
                  <a:moveTo>
                    <a:pt x="0" y="0"/>
                  </a:moveTo>
                  <a:lnTo>
                    <a:pt x="0" y="0"/>
                  </a:lnTo>
                  <a:lnTo>
                    <a:pt x="0" y="0"/>
                  </a:lnTo>
                  <a:lnTo>
                    <a:pt x="0" y="0"/>
                  </a:lnTo>
                  <a:lnTo>
                    <a:pt x="0" y="0"/>
                  </a:lnTo>
                  <a:lnTo>
                    <a:pt x="59820" y="0"/>
                  </a:lnTo>
                  <a:lnTo>
                    <a:pt x="59820" y="0"/>
                  </a:lnTo>
                </a:path>
              </a:pathLst>
            </a:custGeom>
            <a:ln w="67753" cap="flat">
              <a:solidFill>
                <a:srgbClr val="E8E8E8">
                  <a:alpha val="100000"/>
                </a:srgbClr>
              </a:solidFill>
              <a:prstDash val="solid"/>
              <a:round/>
            </a:ln>
          </p:spPr>
          <p:txBody>
            <a:bodyPr/>
            <a:lstStyle/>
            <a:p/>
          </p:txBody>
        </p:sp>
        <p:sp>
          <p:nvSpPr>
            <p:cNvPr id="92" name="pl92"/>
            <p:cNvSpPr/>
            <p:nvPr/>
          </p:nvSpPr>
          <p:spPr>
            <a:xfrm>
              <a:off x="7600269" y="3245733"/>
              <a:ext cx="299101" cy="0"/>
            </a:xfrm>
            <a:custGeom>
              <a:avLst/>
              <a:pathLst>
                <a:path w="299101" h="0">
                  <a:moveTo>
                    <a:pt x="0" y="0"/>
                  </a:moveTo>
                  <a:lnTo>
                    <a:pt x="59820" y="0"/>
                  </a:lnTo>
                  <a:lnTo>
                    <a:pt x="119640" y="0"/>
                  </a:lnTo>
                  <a:lnTo>
                    <a:pt x="23928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93" name="pl93"/>
            <p:cNvSpPr/>
            <p:nvPr/>
          </p:nvSpPr>
          <p:spPr>
            <a:xfrm>
              <a:off x="6344043" y="3342937"/>
              <a:ext cx="1256226" cy="0"/>
            </a:xfrm>
            <a:custGeom>
              <a:avLst/>
              <a:pathLst>
                <a:path w="1256226" h="0">
                  <a:moveTo>
                    <a:pt x="0" y="0"/>
                  </a:moveTo>
                  <a:lnTo>
                    <a:pt x="299101" y="0"/>
                  </a:lnTo>
                  <a:lnTo>
                    <a:pt x="418742" y="0"/>
                  </a:lnTo>
                  <a:lnTo>
                    <a:pt x="478562" y="0"/>
                  </a:lnTo>
                  <a:lnTo>
                    <a:pt x="598203" y="0"/>
                  </a:lnTo>
                  <a:lnTo>
                    <a:pt x="897304" y="0"/>
                  </a:lnTo>
                  <a:lnTo>
                    <a:pt x="1256226" y="0"/>
                  </a:lnTo>
                </a:path>
              </a:pathLst>
            </a:custGeom>
            <a:ln w="67753" cap="flat">
              <a:solidFill>
                <a:srgbClr val="E8E8E8">
                  <a:alpha val="100000"/>
                </a:srgbClr>
              </a:solidFill>
              <a:prstDash val="solid"/>
              <a:round/>
            </a:ln>
          </p:spPr>
          <p:txBody>
            <a:bodyPr/>
            <a:lstStyle/>
            <a:p/>
          </p:txBody>
        </p:sp>
        <p:sp>
          <p:nvSpPr>
            <p:cNvPr id="94" name="pl94"/>
            <p:cNvSpPr/>
            <p:nvPr/>
          </p:nvSpPr>
          <p:spPr>
            <a:xfrm>
              <a:off x="7540449" y="3440141"/>
              <a:ext cx="119640" cy="0"/>
            </a:xfrm>
            <a:custGeom>
              <a:avLst/>
              <a:pathLst>
                <a:path w="119640" h="0">
                  <a:moveTo>
                    <a:pt x="0" y="0"/>
                  </a:moveTo>
                  <a:lnTo>
                    <a:pt x="0" y="0"/>
                  </a:lnTo>
                  <a:lnTo>
                    <a:pt x="0" y="0"/>
                  </a:lnTo>
                  <a:lnTo>
                    <a:pt x="59820" y="0"/>
                  </a:lnTo>
                  <a:lnTo>
                    <a:pt x="59820" y="0"/>
                  </a:lnTo>
                  <a:lnTo>
                    <a:pt x="119640" y="0"/>
                  </a:lnTo>
                  <a:lnTo>
                    <a:pt x="119640" y="0"/>
                  </a:lnTo>
                </a:path>
              </a:pathLst>
            </a:custGeom>
            <a:ln w="67753" cap="flat">
              <a:solidFill>
                <a:srgbClr val="E8E8E8">
                  <a:alpha val="100000"/>
                </a:srgbClr>
              </a:solidFill>
              <a:prstDash val="solid"/>
              <a:round/>
            </a:ln>
          </p:spPr>
          <p:txBody>
            <a:bodyPr/>
            <a:lstStyle/>
            <a:p/>
          </p:txBody>
        </p:sp>
        <p:sp>
          <p:nvSpPr>
            <p:cNvPr id="95" name="pl95"/>
            <p:cNvSpPr/>
            <p:nvPr/>
          </p:nvSpPr>
          <p:spPr>
            <a:xfrm>
              <a:off x="7301168" y="3537345"/>
              <a:ext cx="299101" cy="0"/>
            </a:xfrm>
            <a:custGeom>
              <a:avLst/>
              <a:pathLst>
                <a:path w="299101" h="0">
                  <a:moveTo>
                    <a:pt x="0" y="0"/>
                  </a:moveTo>
                  <a:lnTo>
                    <a:pt x="119640" y="0"/>
                  </a:lnTo>
                  <a:lnTo>
                    <a:pt x="119640" y="0"/>
                  </a:lnTo>
                  <a:lnTo>
                    <a:pt x="179460" y="0"/>
                  </a:lnTo>
                  <a:lnTo>
                    <a:pt x="179460" y="0"/>
                  </a:lnTo>
                  <a:lnTo>
                    <a:pt x="239281" y="0"/>
                  </a:lnTo>
                  <a:lnTo>
                    <a:pt x="299101" y="0"/>
                  </a:lnTo>
                </a:path>
              </a:pathLst>
            </a:custGeom>
            <a:ln w="67753" cap="flat">
              <a:solidFill>
                <a:srgbClr val="E8E8E8">
                  <a:alpha val="100000"/>
                </a:srgbClr>
              </a:solidFill>
              <a:prstDash val="solid"/>
              <a:round/>
            </a:ln>
          </p:spPr>
          <p:txBody>
            <a:bodyPr/>
            <a:lstStyle/>
            <a:p/>
          </p:txBody>
        </p:sp>
        <p:sp>
          <p:nvSpPr>
            <p:cNvPr id="96" name="pl96"/>
            <p:cNvSpPr/>
            <p:nvPr/>
          </p:nvSpPr>
          <p:spPr>
            <a:xfrm>
              <a:off x="7301168" y="3634549"/>
              <a:ext cx="179460" cy="0"/>
            </a:xfrm>
            <a:custGeom>
              <a:avLst/>
              <a:pathLst>
                <a:path w="179460" h="0">
                  <a:moveTo>
                    <a:pt x="0" y="0"/>
                  </a:moveTo>
                  <a:lnTo>
                    <a:pt x="0" y="0"/>
                  </a:lnTo>
                  <a:lnTo>
                    <a:pt x="119640" y="0"/>
                  </a:lnTo>
                  <a:lnTo>
                    <a:pt x="11964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97" name="pl97"/>
            <p:cNvSpPr/>
            <p:nvPr/>
          </p:nvSpPr>
          <p:spPr>
            <a:xfrm>
              <a:off x="7420808" y="3731752"/>
              <a:ext cx="358921" cy="0"/>
            </a:xfrm>
            <a:custGeom>
              <a:avLst/>
              <a:pathLst>
                <a:path w="358921" h="0">
                  <a:moveTo>
                    <a:pt x="0" y="0"/>
                  </a:moveTo>
                  <a:lnTo>
                    <a:pt x="59820" y="0"/>
                  </a:lnTo>
                  <a:lnTo>
                    <a:pt x="59820" y="0"/>
                  </a:lnTo>
                  <a:lnTo>
                    <a:pt x="59820" y="0"/>
                  </a:lnTo>
                  <a:lnTo>
                    <a:pt x="119640" y="0"/>
                  </a:lnTo>
                  <a:lnTo>
                    <a:pt x="239281" y="0"/>
                  </a:lnTo>
                  <a:lnTo>
                    <a:pt x="358921" y="0"/>
                  </a:lnTo>
                </a:path>
              </a:pathLst>
            </a:custGeom>
            <a:ln w="67753" cap="flat">
              <a:solidFill>
                <a:srgbClr val="E8E8E8">
                  <a:alpha val="100000"/>
                </a:srgbClr>
              </a:solidFill>
              <a:prstDash val="solid"/>
              <a:round/>
            </a:ln>
          </p:spPr>
          <p:txBody>
            <a:bodyPr/>
            <a:lstStyle/>
            <a:p/>
          </p:txBody>
        </p:sp>
        <p:sp>
          <p:nvSpPr>
            <p:cNvPr id="98" name="pl98"/>
            <p:cNvSpPr/>
            <p:nvPr/>
          </p:nvSpPr>
          <p:spPr>
            <a:xfrm>
              <a:off x="7480629" y="3828956"/>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99" name="pl99"/>
            <p:cNvSpPr/>
            <p:nvPr/>
          </p:nvSpPr>
          <p:spPr>
            <a:xfrm>
              <a:off x="7420808" y="3926160"/>
              <a:ext cx="179460" cy="0"/>
            </a:xfrm>
            <a:custGeom>
              <a:avLst/>
              <a:pathLst>
                <a:path w="179460" h="0">
                  <a:moveTo>
                    <a:pt x="0" y="0"/>
                  </a:moveTo>
                  <a:lnTo>
                    <a:pt x="59820" y="0"/>
                  </a:lnTo>
                  <a:lnTo>
                    <a:pt x="59820" y="0"/>
                  </a:lnTo>
                  <a:lnTo>
                    <a:pt x="59820" y="0"/>
                  </a:lnTo>
                  <a:lnTo>
                    <a:pt x="119640" y="0"/>
                  </a:lnTo>
                  <a:lnTo>
                    <a:pt x="179460" y="0"/>
                  </a:lnTo>
                  <a:lnTo>
                    <a:pt x="179460" y="0"/>
                  </a:lnTo>
                </a:path>
              </a:pathLst>
            </a:custGeom>
            <a:ln w="67753" cap="flat">
              <a:solidFill>
                <a:srgbClr val="E8E8E8">
                  <a:alpha val="100000"/>
                </a:srgbClr>
              </a:solidFill>
              <a:prstDash val="solid"/>
              <a:round/>
            </a:ln>
          </p:spPr>
          <p:txBody>
            <a:bodyPr/>
            <a:lstStyle/>
            <a:p/>
          </p:txBody>
        </p:sp>
        <p:sp>
          <p:nvSpPr>
            <p:cNvPr id="100" name="pl100"/>
            <p:cNvSpPr/>
            <p:nvPr/>
          </p:nvSpPr>
          <p:spPr>
            <a:xfrm>
              <a:off x="7360988" y="4023364"/>
              <a:ext cx="239281" cy="0"/>
            </a:xfrm>
            <a:custGeom>
              <a:avLst/>
              <a:pathLst>
                <a:path w="239281" h="0">
                  <a:moveTo>
                    <a:pt x="0" y="0"/>
                  </a:moveTo>
                  <a:lnTo>
                    <a:pt x="119640" y="0"/>
                  </a:lnTo>
                  <a:lnTo>
                    <a:pt x="119640" y="0"/>
                  </a:lnTo>
                  <a:lnTo>
                    <a:pt x="11964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101" name="pl101"/>
            <p:cNvSpPr/>
            <p:nvPr/>
          </p:nvSpPr>
          <p:spPr>
            <a:xfrm>
              <a:off x="7360988" y="4120568"/>
              <a:ext cx="239281" cy="0"/>
            </a:xfrm>
            <a:custGeom>
              <a:avLst/>
              <a:pathLst>
                <a:path w="239281" h="0">
                  <a:moveTo>
                    <a:pt x="0" y="0"/>
                  </a:moveTo>
                  <a:lnTo>
                    <a:pt x="119640" y="0"/>
                  </a:lnTo>
                  <a:lnTo>
                    <a:pt x="179460" y="0"/>
                  </a:lnTo>
                  <a:lnTo>
                    <a:pt x="17946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102" name="pl102"/>
            <p:cNvSpPr/>
            <p:nvPr/>
          </p:nvSpPr>
          <p:spPr>
            <a:xfrm>
              <a:off x="7360988" y="4217772"/>
              <a:ext cx="299101" cy="0"/>
            </a:xfrm>
            <a:custGeom>
              <a:avLst/>
              <a:pathLst>
                <a:path w="299101" h="0">
                  <a:moveTo>
                    <a:pt x="0" y="0"/>
                  </a:moveTo>
                  <a:lnTo>
                    <a:pt x="59820" y="0"/>
                  </a:lnTo>
                  <a:lnTo>
                    <a:pt x="119640" y="0"/>
                  </a:lnTo>
                  <a:lnTo>
                    <a:pt x="179460" y="0"/>
                  </a:lnTo>
                  <a:lnTo>
                    <a:pt x="239281" y="0"/>
                  </a:lnTo>
                  <a:lnTo>
                    <a:pt x="239281" y="0"/>
                  </a:lnTo>
                  <a:lnTo>
                    <a:pt x="299101" y="0"/>
                  </a:lnTo>
                </a:path>
              </a:pathLst>
            </a:custGeom>
            <a:ln w="67753" cap="flat">
              <a:solidFill>
                <a:srgbClr val="E8E8E8">
                  <a:alpha val="100000"/>
                </a:srgbClr>
              </a:solidFill>
              <a:prstDash val="solid"/>
              <a:round/>
            </a:ln>
          </p:spPr>
          <p:txBody>
            <a:bodyPr/>
            <a:lstStyle/>
            <a:p/>
          </p:txBody>
        </p:sp>
        <p:sp>
          <p:nvSpPr>
            <p:cNvPr id="103" name="pl103"/>
            <p:cNvSpPr/>
            <p:nvPr/>
          </p:nvSpPr>
          <p:spPr>
            <a:xfrm>
              <a:off x="7121707" y="4314975"/>
              <a:ext cx="538382" cy="0"/>
            </a:xfrm>
            <a:custGeom>
              <a:avLst/>
              <a:pathLst>
                <a:path w="538382" h="0">
                  <a:moveTo>
                    <a:pt x="0" y="0"/>
                  </a:moveTo>
                  <a:lnTo>
                    <a:pt x="179460" y="0"/>
                  </a:lnTo>
                  <a:lnTo>
                    <a:pt x="179460" y="0"/>
                  </a:lnTo>
                  <a:lnTo>
                    <a:pt x="239281" y="0"/>
                  </a:lnTo>
                  <a:lnTo>
                    <a:pt x="239281" y="0"/>
                  </a:lnTo>
                  <a:lnTo>
                    <a:pt x="538382" y="0"/>
                  </a:lnTo>
                  <a:lnTo>
                    <a:pt x="538382" y="0"/>
                  </a:lnTo>
                </a:path>
              </a:pathLst>
            </a:custGeom>
            <a:ln w="67753" cap="flat">
              <a:solidFill>
                <a:srgbClr val="E8E8E8">
                  <a:alpha val="100000"/>
                </a:srgbClr>
              </a:solidFill>
              <a:prstDash val="solid"/>
              <a:round/>
            </a:ln>
          </p:spPr>
          <p:txBody>
            <a:bodyPr/>
            <a:lstStyle/>
            <a:p/>
          </p:txBody>
        </p:sp>
        <p:sp>
          <p:nvSpPr>
            <p:cNvPr id="104" name="pl104"/>
            <p:cNvSpPr/>
            <p:nvPr/>
          </p:nvSpPr>
          <p:spPr>
            <a:xfrm>
              <a:off x="7301168" y="4412179"/>
              <a:ext cx="179460" cy="0"/>
            </a:xfrm>
            <a:custGeom>
              <a:avLst/>
              <a:pathLst>
                <a:path w="179460" h="0">
                  <a:moveTo>
                    <a:pt x="0" y="0"/>
                  </a:moveTo>
                  <a:lnTo>
                    <a:pt x="0" y="0"/>
                  </a:lnTo>
                  <a:lnTo>
                    <a:pt x="0" y="0"/>
                  </a:lnTo>
                  <a:lnTo>
                    <a:pt x="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105" name="pl105"/>
            <p:cNvSpPr/>
            <p:nvPr/>
          </p:nvSpPr>
          <p:spPr>
            <a:xfrm>
              <a:off x="7301168" y="4509383"/>
              <a:ext cx="179460" cy="0"/>
            </a:xfrm>
            <a:custGeom>
              <a:avLst/>
              <a:pathLst>
                <a:path w="179460" h="0">
                  <a:moveTo>
                    <a:pt x="0" y="0"/>
                  </a:moveTo>
                  <a:lnTo>
                    <a:pt x="0" y="0"/>
                  </a:lnTo>
                  <a:lnTo>
                    <a:pt x="59820" y="0"/>
                  </a:lnTo>
                  <a:lnTo>
                    <a:pt x="59820" y="0"/>
                  </a:lnTo>
                  <a:lnTo>
                    <a:pt x="59820" y="0"/>
                  </a:lnTo>
                  <a:lnTo>
                    <a:pt x="119640" y="0"/>
                  </a:lnTo>
                  <a:lnTo>
                    <a:pt x="179460" y="0"/>
                  </a:lnTo>
                </a:path>
              </a:pathLst>
            </a:custGeom>
            <a:ln w="67753" cap="flat">
              <a:solidFill>
                <a:srgbClr val="E8E8E8">
                  <a:alpha val="100000"/>
                </a:srgbClr>
              </a:solidFill>
              <a:prstDash val="solid"/>
              <a:round/>
            </a:ln>
          </p:spPr>
          <p:txBody>
            <a:bodyPr/>
            <a:lstStyle/>
            <a:p/>
          </p:txBody>
        </p:sp>
        <p:sp>
          <p:nvSpPr>
            <p:cNvPr id="106" name="pl106"/>
            <p:cNvSpPr/>
            <p:nvPr/>
          </p:nvSpPr>
          <p:spPr>
            <a:xfrm>
              <a:off x="7002066" y="4606587"/>
              <a:ext cx="239281" cy="0"/>
            </a:xfrm>
            <a:custGeom>
              <a:avLst/>
              <a:pathLst>
                <a:path w="239281" h="0">
                  <a:moveTo>
                    <a:pt x="0" y="0"/>
                  </a:moveTo>
                  <a:lnTo>
                    <a:pt x="0" y="0"/>
                  </a:lnTo>
                  <a:lnTo>
                    <a:pt x="59820" y="0"/>
                  </a:lnTo>
                  <a:lnTo>
                    <a:pt x="59820" y="0"/>
                  </a:lnTo>
                  <a:lnTo>
                    <a:pt x="59820" y="0"/>
                  </a:lnTo>
                  <a:lnTo>
                    <a:pt x="179460" y="0"/>
                  </a:lnTo>
                  <a:lnTo>
                    <a:pt x="239281" y="0"/>
                  </a:lnTo>
                </a:path>
              </a:pathLst>
            </a:custGeom>
            <a:ln w="67753" cap="flat">
              <a:solidFill>
                <a:srgbClr val="E8E8E8">
                  <a:alpha val="100000"/>
                </a:srgbClr>
              </a:solidFill>
              <a:prstDash val="solid"/>
              <a:round/>
            </a:ln>
          </p:spPr>
          <p:txBody>
            <a:bodyPr/>
            <a:lstStyle/>
            <a:p/>
          </p:txBody>
        </p:sp>
        <p:sp>
          <p:nvSpPr>
            <p:cNvPr id="107" name="pl107"/>
            <p:cNvSpPr/>
            <p:nvPr/>
          </p:nvSpPr>
          <p:spPr>
            <a:xfrm>
              <a:off x="7241347" y="4703791"/>
              <a:ext cx="239281" cy="0"/>
            </a:xfrm>
            <a:custGeom>
              <a:avLst/>
              <a:pathLst>
                <a:path w="239281" h="0">
                  <a:moveTo>
                    <a:pt x="0" y="0"/>
                  </a:moveTo>
                  <a:lnTo>
                    <a:pt x="0" y="0"/>
                  </a:lnTo>
                  <a:lnTo>
                    <a:pt x="0" y="0"/>
                  </a:lnTo>
                  <a:lnTo>
                    <a:pt x="59820" y="0"/>
                  </a:lnTo>
                  <a:lnTo>
                    <a:pt x="119640" y="0"/>
                  </a:lnTo>
                  <a:lnTo>
                    <a:pt x="179460" y="0"/>
                  </a:lnTo>
                  <a:lnTo>
                    <a:pt x="239281" y="0"/>
                  </a:lnTo>
                </a:path>
              </a:pathLst>
            </a:custGeom>
            <a:ln w="67753" cap="flat">
              <a:solidFill>
                <a:srgbClr val="E8E8E8">
                  <a:alpha val="100000"/>
                </a:srgbClr>
              </a:solidFill>
              <a:prstDash val="solid"/>
              <a:round/>
            </a:ln>
          </p:spPr>
          <p:txBody>
            <a:bodyPr/>
            <a:lstStyle/>
            <a:p/>
          </p:txBody>
        </p:sp>
        <p:sp>
          <p:nvSpPr>
            <p:cNvPr id="108" name="pl108"/>
            <p:cNvSpPr/>
            <p:nvPr/>
          </p:nvSpPr>
          <p:spPr>
            <a:xfrm>
              <a:off x="7061886" y="4800995"/>
              <a:ext cx="179460" cy="0"/>
            </a:xfrm>
            <a:custGeom>
              <a:avLst/>
              <a:pathLst>
                <a:path w="179460" h="0">
                  <a:moveTo>
                    <a:pt x="0" y="0"/>
                  </a:moveTo>
                  <a:lnTo>
                    <a:pt x="59820" y="0"/>
                  </a:lnTo>
                  <a:lnTo>
                    <a:pt x="59820" y="0"/>
                  </a:lnTo>
                  <a:lnTo>
                    <a:pt x="59820" y="0"/>
                  </a:lnTo>
                  <a:lnTo>
                    <a:pt x="59820" y="0"/>
                  </a:lnTo>
                  <a:lnTo>
                    <a:pt x="119640" y="0"/>
                  </a:lnTo>
                  <a:lnTo>
                    <a:pt x="179460" y="0"/>
                  </a:lnTo>
                </a:path>
              </a:pathLst>
            </a:custGeom>
            <a:ln w="67753" cap="flat">
              <a:solidFill>
                <a:srgbClr val="E8E8E8">
                  <a:alpha val="100000"/>
                </a:srgbClr>
              </a:solidFill>
              <a:prstDash val="solid"/>
              <a:round/>
            </a:ln>
          </p:spPr>
          <p:txBody>
            <a:bodyPr/>
            <a:lstStyle/>
            <a:p/>
          </p:txBody>
        </p:sp>
        <p:sp>
          <p:nvSpPr>
            <p:cNvPr id="109" name="pl109"/>
            <p:cNvSpPr/>
            <p:nvPr/>
          </p:nvSpPr>
          <p:spPr>
            <a:xfrm>
              <a:off x="6822605" y="4898198"/>
              <a:ext cx="598203" cy="0"/>
            </a:xfrm>
            <a:custGeom>
              <a:avLst/>
              <a:pathLst>
                <a:path w="598203" h="0">
                  <a:moveTo>
                    <a:pt x="0" y="0"/>
                  </a:moveTo>
                  <a:lnTo>
                    <a:pt x="179460" y="0"/>
                  </a:lnTo>
                  <a:lnTo>
                    <a:pt x="239281" y="0"/>
                  </a:lnTo>
                  <a:lnTo>
                    <a:pt x="358921" y="0"/>
                  </a:lnTo>
                  <a:lnTo>
                    <a:pt x="538382" y="0"/>
                  </a:lnTo>
                  <a:lnTo>
                    <a:pt x="598203" y="0"/>
                  </a:lnTo>
                  <a:lnTo>
                    <a:pt x="598203" y="0"/>
                  </a:lnTo>
                </a:path>
              </a:pathLst>
            </a:custGeom>
            <a:ln w="67753" cap="flat">
              <a:solidFill>
                <a:srgbClr val="E8E8E8">
                  <a:alpha val="100000"/>
                </a:srgbClr>
              </a:solidFill>
              <a:prstDash val="solid"/>
              <a:round/>
            </a:ln>
          </p:spPr>
          <p:txBody>
            <a:bodyPr/>
            <a:lstStyle/>
            <a:p/>
          </p:txBody>
        </p:sp>
        <p:sp>
          <p:nvSpPr>
            <p:cNvPr id="110" name="pl110"/>
            <p:cNvSpPr/>
            <p:nvPr/>
          </p:nvSpPr>
          <p:spPr>
            <a:xfrm>
              <a:off x="7061886" y="4995402"/>
              <a:ext cx="538382" cy="0"/>
            </a:xfrm>
            <a:custGeom>
              <a:avLst/>
              <a:pathLst>
                <a:path w="538382" h="0">
                  <a:moveTo>
                    <a:pt x="0" y="0"/>
                  </a:moveTo>
                  <a:lnTo>
                    <a:pt x="0" y="0"/>
                  </a:lnTo>
                  <a:lnTo>
                    <a:pt x="0" y="0"/>
                  </a:lnTo>
                  <a:lnTo>
                    <a:pt x="59820" y="0"/>
                  </a:lnTo>
                  <a:lnTo>
                    <a:pt x="179460" y="0"/>
                  </a:lnTo>
                  <a:lnTo>
                    <a:pt x="179460" y="0"/>
                  </a:lnTo>
                  <a:lnTo>
                    <a:pt x="538382" y="0"/>
                  </a:lnTo>
                </a:path>
              </a:pathLst>
            </a:custGeom>
            <a:ln w="67753" cap="flat">
              <a:solidFill>
                <a:srgbClr val="E8E8E8">
                  <a:alpha val="100000"/>
                </a:srgbClr>
              </a:solidFill>
              <a:prstDash val="solid"/>
              <a:round/>
            </a:ln>
          </p:spPr>
          <p:txBody>
            <a:bodyPr/>
            <a:lstStyle/>
            <a:p/>
          </p:txBody>
        </p:sp>
        <p:sp>
          <p:nvSpPr>
            <p:cNvPr id="111" name="pl111"/>
            <p:cNvSpPr/>
            <p:nvPr/>
          </p:nvSpPr>
          <p:spPr>
            <a:xfrm>
              <a:off x="6882426" y="5092606"/>
              <a:ext cx="777663" cy="0"/>
            </a:xfrm>
            <a:custGeom>
              <a:avLst/>
              <a:pathLst>
                <a:path w="777663" h="0">
                  <a:moveTo>
                    <a:pt x="0" y="0"/>
                  </a:moveTo>
                  <a:lnTo>
                    <a:pt x="179460" y="0"/>
                  </a:lnTo>
                  <a:lnTo>
                    <a:pt x="239281" y="0"/>
                  </a:lnTo>
                  <a:lnTo>
                    <a:pt x="299101" y="0"/>
                  </a:lnTo>
                  <a:lnTo>
                    <a:pt x="418742" y="0"/>
                  </a:lnTo>
                  <a:lnTo>
                    <a:pt x="478562" y="0"/>
                  </a:lnTo>
                  <a:lnTo>
                    <a:pt x="777663" y="0"/>
                  </a:lnTo>
                </a:path>
              </a:pathLst>
            </a:custGeom>
            <a:ln w="67753" cap="flat">
              <a:solidFill>
                <a:srgbClr val="E8E8E8">
                  <a:alpha val="100000"/>
                </a:srgbClr>
              </a:solidFill>
              <a:prstDash val="solid"/>
              <a:round/>
            </a:ln>
          </p:spPr>
          <p:txBody>
            <a:bodyPr/>
            <a:lstStyle/>
            <a:p/>
          </p:txBody>
        </p:sp>
        <p:sp>
          <p:nvSpPr>
            <p:cNvPr id="112" name="pl112"/>
            <p:cNvSpPr/>
            <p:nvPr/>
          </p:nvSpPr>
          <p:spPr>
            <a:xfrm>
              <a:off x="6882426" y="5189810"/>
              <a:ext cx="538382" cy="0"/>
            </a:xfrm>
            <a:custGeom>
              <a:avLst/>
              <a:pathLst>
                <a:path w="538382" h="0">
                  <a:moveTo>
                    <a:pt x="0" y="0"/>
                  </a:moveTo>
                  <a:lnTo>
                    <a:pt x="239281" y="0"/>
                  </a:lnTo>
                  <a:lnTo>
                    <a:pt x="239281" y="0"/>
                  </a:lnTo>
                  <a:lnTo>
                    <a:pt x="299101" y="0"/>
                  </a:lnTo>
                  <a:lnTo>
                    <a:pt x="299101" y="0"/>
                  </a:lnTo>
                  <a:lnTo>
                    <a:pt x="358921" y="0"/>
                  </a:lnTo>
                  <a:lnTo>
                    <a:pt x="538382" y="0"/>
                  </a:lnTo>
                </a:path>
              </a:pathLst>
            </a:custGeom>
            <a:ln w="67753" cap="flat">
              <a:solidFill>
                <a:srgbClr val="E8E8E8">
                  <a:alpha val="100000"/>
                </a:srgbClr>
              </a:solidFill>
              <a:prstDash val="solid"/>
              <a:round/>
            </a:ln>
          </p:spPr>
          <p:txBody>
            <a:bodyPr/>
            <a:lstStyle/>
            <a:p/>
          </p:txBody>
        </p:sp>
        <p:sp>
          <p:nvSpPr>
            <p:cNvPr id="113" name="pl113"/>
            <p:cNvSpPr/>
            <p:nvPr/>
          </p:nvSpPr>
          <p:spPr>
            <a:xfrm>
              <a:off x="6702965" y="5287014"/>
              <a:ext cx="717843" cy="0"/>
            </a:xfrm>
            <a:custGeom>
              <a:avLst/>
              <a:pathLst>
                <a:path w="717843" h="0">
                  <a:moveTo>
                    <a:pt x="0" y="0"/>
                  </a:moveTo>
                  <a:lnTo>
                    <a:pt x="119640" y="0"/>
                  </a:lnTo>
                  <a:lnTo>
                    <a:pt x="299101" y="0"/>
                  </a:lnTo>
                  <a:lnTo>
                    <a:pt x="299101" y="0"/>
                  </a:lnTo>
                  <a:lnTo>
                    <a:pt x="418742" y="0"/>
                  </a:lnTo>
                  <a:lnTo>
                    <a:pt x="598203" y="0"/>
                  </a:lnTo>
                  <a:lnTo>
                    <a:pt x="717843" y="0"/>
                  </a:lnTo>
                </a:path>
              </a:pathLst>
            </a:custGeom>
            <a:ln w="67753" cap="flat">
              <a:solidFill>
                <a:srgbClr val="E8E8E8">
                  <a:alpha val="100000"/>
                </a:srgbClr>
              </a:solidFill>
              <a:prstDash val="solid"/>
              <a:round/>
            </a:ln>
          </p:spPr>
          <p:txBody>
            <a:bodyPr/>
            <a:lstStyle/>
            <a:p/>
          </p:txBody>
        </p:sp>
        <p:sp>
          <p:nvSpPr>
            <p:cNvPr id="114" name="pl114"/>
            <p:cNvSpPr/>
            <p:nvPr/>
          </p:nvSpPr>
          <p:spPr>
            <a:xfrm>
              <a:off x="6463683" y="5384218"/>
              <a:ext cx="717843" cy="0"/>
            </a:xfrm>
            <a:custGeom>
              <a:avLst/>
              <a:pathLst>
                <a:path w="717843" h="0">
                  <a:moveTo>
                    <a:pt x="0" y="0"/>
                  </a:moveTo>
                  <a:lnTo>
                    <a:pt x="299101" y="0"/>
                  </a:lnTo>
                  <a:lnTo>
                    <a:pt x="358921" y="0"/>
                  </a:lnTo>
                  <a:lnTo>
                    <a:pt x="358921" y="0"/>
                  </a:lnTo>
                  <a:lnTo>
                    <a:pt x="478562" y="0"/>
                  </a:lnTo>
                  <a:lnTo>
                    <a:pt x="538382" y="0"/>
                  </a:lnTo>
                  <a:lnTo>
                    <a:pt x="717843" y="0"/>
                  </a:lnTo>
                </a:path>
              </a:pathLst>
            </a:custGeom>
            <a:ln w="67753" cap="flat">
              <a:solidFill>
                <a:srgbClr val="E8E8E8">
                  <a:alpha val="100000"/>
                </a:srgbClr>
              </a:solidFill>
              <a:prstDash val="solid"/>
              <a:round/>
            </a:ln>
          </p:spPr>
          <p:txBody>
            <a:bodyPr/>
            <a:lstStyle/>
            <a:p/>
          </p:txBody>
        </p:sp>
        <p:sp>
          <p:nvSpPr>
            <p:cNvPr id="115" name="pl115"/>
            <p:cNvSpPr/>
            <p:nvPr/>
          </p:nvSpPr>
          <p:spPr>
            <a:xfrm>
              <a:off x="6164582" y="5481421"/>
              <a:ext cx="598203" cy="0"/>
            </a:xfrm>
            <a:custGeom>
              <a:avLst/>
              <a:pathLst>
                <a:path w="598203" h="0">
                  <a:moveTo>
                    <a:pt x="0" y="0"/>
                  </a:moveTo>
                  <a:lnTo>
                    <a:pt x="179460" y="0"/>
                  </a:lnTo>
                  <a:lnTo>
                    <a:pt x="299101" y="0"/>
                  </a:lnTo>
                  <a:lnTo>
                    <a:pt x="358921" y="0"/>
                  </a:lnTo>
                  <a:lnTo>
                    <a:pt x="478562" y="0"/>
                  </a:lnTo>
                  <a:lnTo>
                    <a:pt x="538382" y="0"/>
                  </a:lnTo>
                  <a:lnTo>
                    <a:pt x="598203" y="0"/>
                  </a:lnTo>
                </a:path>
              </a:pathLst>
            </a:custGeom>
            <a:ln w="67753" cap="flat">
              <a:solidFill>
                <a:srgbClr val="E8E8E8">
                  <a:alpha val="100000"/>
                </a:srgbClr>
              </a:solidFill>
              <a:prstDash val="solid"/>
              <a:round/>
            </a:ln>
          </p:spPr>
          <p:txBody>
            <a:bodyPr/>
            <a:lstStyle/>
            <a:p/>
          </p:txBody>
        </p:sp>
        <p:sp>
          <p:nvSpPr>
            <p:cNvPr id="116" name="pl116"/>
            <p:cNvSpPr/>
            <p:nvPr/>
          </p:nvSpPr>
          <p:spPr>
            <a:xfrm>
              <a:off x="5925301" y="5578625"/>
              <a:ext cx="1316046" cy="0"/>
            </a:xfrm>
            <a:custGeom>
              <a:avLst/>
              <a:pathLst>
                <a:path w="1316046" h="0">
                  <a:moveTo>
                    <a:pt x="0" y="0"/>
                  </a:moveTo>
                  <a:lnTo>
                    <a:pt x="0" y="0"/>
                  </a:lnTo>
                  <a:lnTo>
                    <a:pt x="777663" y="0"/>
                  </a:lnTo>
                  <a:lnTo>
                    <a:pt x="1136585" y="0"/>
                  </a:lnTo>
                  <a:lnTo>
                    <a:pt x="1196406" y="0"/>
                  </a:lnTo>
                  <a:lnTo>
                    <a:pt x="1256226" y="0"/>
                  </a:lnTo>
                  <a:lnTo>
                    <a:pt x="1316046" y="0"/>
                  </a:lnTo>
                </a:path>
              </a:pathLst>
            </a:custGeom>
            <a:ln w="67753" cap="flat">
              <a:solidFill>
                <a:srgbClr val="E8E8E8">
                  <a:alpha val="100000"/>
                </a:srgbClr>
              </a:solidFill>
              <a:prstDash val="solid"/>
              <a:round/>
            </a:ln>
          </p:spPr>
          <p:txBody>
            <a:bodyPr/>
            <a:lstStyle/>
            <a:p/>
          </p:txBody>
        </p:sp>
        <p:sp>
          <p:nvSpPr>
            <p:cNvPr id="117" name="pl117"/>
            <p:cNvSpPr/>
            <p:nvPr/>
          </p:nvSpPr>
          <p:spPr>
            <a:xfrm>
              <a:off x="5207457" y="5675829"/>
              <a:ext cx="1136585" cy="0"/>
            </a:xfrm>
            <a:custGeom>
              <a:avLst/>
              <a:pathLst>
                <a:path w="1136585" h="0">
                  <a:moveTo>
                    <a:pt x="0" y="0"/>
                  </a:moveTo>
                  <a:lnTo>
                    <a:pt x="0" y="0"/>
                  </a:lnTo>
                  <a:lnTo>
                    <a:pt x="59820" y="0"/>
                  </a:lnTo>
                  <a:lnTo>
                    <a:pt x="358921" y="0"/>
                  </a:lnTo>
                  <a:lnTo>
                    <a:pt x="418742" y="0"/>
                  </a:lnTo>
                  <a:lnTo>
                    <a:pt x="418742" y="0"/>
                  </a:lnTo>
                  <a:lnTo>
                    <a:pt x="1136585" y="0"/>
                  </a:lnTo>
                </a:path>
              </a:pathLst>
            </a:custGeom>
            <a:ln w="67753" cap="flat">
              <a:solidFill>
                <a:srgbClr val="E8E8E8">
                  <a:alpha val="100000"/>
                </a:srgbClr>
              </a:solidFill>
              <a:prstDash val="solid"/>
              <a:round/>
            </a:ln>
          </p:spPr>
          <p:txBody>
            <a:bodyPr/>
            <a:lstStyle/>
            <a:p/>
          </p:txBody>
        </p:sp>
        <p:sp>
          <p:nvSpPr>
            <p:cNvPr id="118" name="pl118"/>
            <p:cNvSpPr/>
            <p:nvPr/>
          </p:nvSpPr>
          <p:spPr>
            <a:xfrm>
              <a:off x="4908356" y="5773033"/>
              <a:ext cx="1435687" cy="0"/>
            </a:xfrm>
            <a:custGeom>
              <a:avLst/>
              <a:pathLst>
                <a:path w="1435687" h="0">
                  <a:moveTo>
                    <a:pt x="0" y="0"/>
                  </a:moveTo>
                  <a:lnTo>
                    <a:pt x="119640" y="0"/>
                  </a:lnTo>
                  <a:lnTo>
                    <a:pt x="119640" y="0"/>
                  </a:lnTo>
                  <a:lnTo>
                    <a:pt x="119640" y="0"/>
                  </a:lnTo>
                  <a:lnTo>
                    <a:pt x="119640" y="0"/>
                  </a:lnTo>
                  <a:lnTo>
                    <a:pt x="418742" y="0"/>
                  </a:lnTo>
                  <a:lnTo>
                    <a:pt x="1435687" y="0"/>
                  </a:lnTo>
                </a:path>
              </a:pathLst>
            </a:custGeom>
            <a:ln w="67753" cap="flat">
              <a:solidFill>
                <a:srgbClr val="E8E8E8">
                  <a:alpha val="100000"/>
                </a:srgbClr>
              </a:solidFill>
              <a:prstDash val="solid"/>
              <a:round/>
            </a:ln>
          </p:spPr>
          <p:txBody>
            <a:bodyPr/>
            <a:lstStyle/>
            <a:p/>
          </p:txBody>
        </p:sp>
        <p:sp>
          <p:nvSpPr>
            <p:cNvPr id="119" name="pt119"/>
            <p:cNvSpPr/>
            <p:nvPr/>
          </p:nvSpPr>
          <p:spPr>
            <a:xfrm>
              <a:off x="7894871"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83505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77523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777523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777523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771541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47612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47612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3594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53594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59576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595769"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7523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699756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05738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05738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699756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177027"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05738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236847"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339543"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322598"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490385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502349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502349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502349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502349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7523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77523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77523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758285"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638644"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6519004"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6459183"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6339543"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698465"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6160082"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53594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416308"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96668"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416308"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47612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59576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47612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59576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59576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47612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47612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53594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47612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416308"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71541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71541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71541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771541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7655589"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595769"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83505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595769"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595769"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655589"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71541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77523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71541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715410"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41630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1630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35648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177027"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6997566"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818105"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7057386"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41630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29666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29666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41630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41630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41630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476129"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65558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595769"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236847"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057386"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057386"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236847"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117207"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057386"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41630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41630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47612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29666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29666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29666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29666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894871"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894871"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894871"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83505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65558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65558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59576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3594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53594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47612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47612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7612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595769"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356488"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53594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53594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47612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356488"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3505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71541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339543"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5561879"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5621699"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621699"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262777"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5202957"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202957"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655589"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177027"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296668"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356488"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117207"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05738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687792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595769"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655589"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35050"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775230"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47612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41630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35648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35648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35648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29666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29666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83505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83505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83505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83505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77523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717702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6997566"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6937746"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6758285"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6818105"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6818105"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6459183"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59576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59576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65558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53594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47612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41630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35648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741630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6997566"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818105"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6997566"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7117207"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7296668"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6698465"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1541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7523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15410"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94871"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416308"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711720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717702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723684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17702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711720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877926"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23684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17702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117207"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7057386"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698465"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5920801"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5920801"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236847"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29666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35648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47612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41630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236847"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236847"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775230"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7416308"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753594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765558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65558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65558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117207"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29666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29666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35648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35648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65558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59576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53594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65558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53594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59576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53594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83505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77523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83505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71541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65558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71541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77523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71541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71541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65558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71541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65558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723684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717702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711720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711720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7057386"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711720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711720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94871"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3505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77523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3505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83505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83505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83505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83505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65558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894871"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71541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59576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6758285"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6818105"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6638644"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339543"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6937746"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236847"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595769"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53594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53594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53594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47612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47612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47612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476129"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715410"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65558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835050"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894871"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356488"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835050"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860994" y="2235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7741353" y="2235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7681533" y="2235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860994" y="12632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801174" y="12632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801174" y="12632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442252" y="19437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561893" y="19437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741353" y="19437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6963690" y="45682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023510" y="45682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202971" y="45682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305666" y="5734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4989620" y="5734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4989620" y="5734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801174" y="1360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801174" y="1360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801174" y="1360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741353" y="14576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741353" y="14576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801174" y="14576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6724408" y="54430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6664588" y="54430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6126205" y="54430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502072" y="3498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561893" y="3498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442252" y="3498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561893" y="3887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442252" y="3887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382432" y="3887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681533" y="1554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561893" y="1554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801174" y="1554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741353" y="2040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681533" y="2040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7741353" y="2040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741353" y="23325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681533" y="23325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681533" y="23325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382432" y="48598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6784229" y="48598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7023510" y="48598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382432" y="35961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7382432" y="35961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442252" y="35961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621713" y="24297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681533" y="24297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681533" y="24297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561893" y="49570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083330" y="49570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023510" y="49570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382432" y="43738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262791" y="43738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262791" y="43738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860994" y="3012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621713" y="3012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561893" y="3012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60994" y="6800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60994" y="6800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60994" y="6800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502072" y="39849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561893" y="39849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322611" y="39849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561893" y="40821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442252" y="40821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322611" y="40821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01174" y="16520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801174" y="16520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801174" y="16520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681533" y="27213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561893" y="27213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621713" y="27213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305666" y="5637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5169080" y="5637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5169080" y="5637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21713" y="5054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023510" y="5054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6844049" y="5054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777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741353" y="777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860994" y="777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442252" y="4471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262791" y="4471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262791" y="4471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860994" y="8744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8744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8744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801174" y="97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741353" y="97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860994" y="97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860994" y="1068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860994" y="1068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860994" y="1068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7143150" y="5345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6784229" y="5345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6425307" y="5345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561893" y="417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382432" y="417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322611" y="417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7382432" y="52486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7262791" y="52486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6664588" y="52486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741353" y="2526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741353" y="2526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681533" y="2526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621713" y="31101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561893" y="31101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561893" y="31101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60994" y="11660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860994" y="11660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860994" y="11660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382432" y="5151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7083330" y="5151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6844049" y="5151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202971" y="55402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5886924" y="55402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5886924" y="55402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741353" y="2138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741353" y="2138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741353" y="2138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202971" y="4665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202971" y="4665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202971" y="4665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741353" y="36933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7621713" y="36933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7442252" y="36933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741353" y="26241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681533" y="26241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681533" y="26241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621713" y="42765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322611" y="42765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322611" y="42765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621713" y="34017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561893" y="34017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502072" y="34017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801174" y="28185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681533" y="28185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621713" y="28185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681533" y="29157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681533" y="29157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21713" y="29157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7202971" y="47626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7083330" y="47626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7083330" y="47626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860994" y="1749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801174" y="1749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801174" y="1749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860994"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681533"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561893"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6724408" y="33045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202971" y="33045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561893" y="33045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502072" y="37905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442252" y="37905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442252" y="37905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681533" y="18465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322611" y="18465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01174" y="18465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tx649"/>
            <p:cNvSpPr/>
            <p:nvPr/>
          </p:nvSpPr>
          <p:spPr>
            <a:xfrm>
              <a:off x="1135278" y="5725941"/>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650" name="tx650"/>
            <p:cNvSpPr/>
            <p:nvPr/>
          </p:nvSpPr>
          <p:spPr>
            <a:xfrm>
              <a:off x="1084346" y="5628737"/>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651" name="tx651"/>
            <p:cNvSpPr/>
            <p:nvPr/>
          </p:nvSpPr>
          <p:spPr>
            <a:xfrm>
              <a:off x="1208887" y="5531534"/>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652" name="tx652"/>
            <p:cNvSpPr/>
            <p:nvPr/>
          </p:nvSpPr>
          <p:spPr>
            <a:xfrm>
              <a:off x="508182" y="5434330"/>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653" name="tx653"/>
            <p:cNvSpPr/>
            <p:nvPr/>
          </p:nvSpPr>
          <p:spPr>
            <a:xfrm>
              <a:off x="847150" y="5434330"/>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654" name="tx654"/>
            <p:cNvSpPr/>
            <p:nvPr/>
          </p:nvSpPr>
          <p:spPr>
            <a:xfrm>
              <a:off x="1044935" y="5434330"/>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655" name="tx655"/>
            <p:cNvSpPr/>
            <p:nvPr/>
          </p:nvSpPr>
          <p:spPr>
            <a:xfrm>
              <a:off x="1073190" y="5337126"/>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656" name="tx656"/>
            <p:cNvSpPr/>
            <p:nvPr/>
          </p:nvSpPr>
          <p:spPr>
            <a:xfrm>
              <a:off x="841664" y="5239922"/>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657" name="tx657"/>
            <p:cNvSpPr/>
            <p:nvPr/>
          </p:nvSpPr>
          <p:spPr>
            <a:xfrm>
              <a:off x="1118361" y="5239922"/>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658" name="tx658"/>
            <p:cNvSpPr/>
            <p:nvPr/>
          </p:nvSpPr>
          <p:spPr>
            <a:xfrm>
              <a:off x="1231381" y="5142718"/>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659" name="tx659"/>
            <p:cNvSpPr/>
            <p:nvPr/>
          </p:nvSpPr>
          <p:spPr>
            <a:xfrm>
              <a:off x="1073190" y="5045514"/>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660" name="tx660"/>
            <p:cNvSpPr/>
            <p:nvPr/>
          </p:nvSpPr>
          <p:spPr>
            <a:xfrm>
              <a:off x="1253967" y="4948311"/>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661" name="tx661"/>
            <p:cNvSpPr/>
            <p:nvPr/>
          </p:nvSpPr>
          <p:spPr>
            <a:xfrm>
              <a:off x="1276461" y="4851107"/>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662" name="tx662"/>
            <p:cNvSpPr/>
            <p:nvPr/>
          </p:nvSpPr>
          <p:spPr>
            <a:xfrm>
              <a:off x="1157863" y="4753903"/>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663" name="tx663"/>
            <p:cNvSpPr/>
            <p:nvPr/>
          </p:nvSpPr>
          <p:spPr>
            <a:xfrm>
              <a:off x="1095867" y="4656699"/>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San</a:t>
              </a:r>
            </a:p>
          </p:txBody>
        </p:sp>
        <p:sp>
          <p:nvSpPr>
            <p:cNvPr id="664" name="tx664"/>
            <p:cNvSpPr/>
            <p:nvPr/>
          </p:nvSpPr>
          <p:spPr>
            <a:xfrm>
              <a:off x="1304899" y="4656699"/>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Marino</a:t>
              </a:r>
            </a:p>
          </p:txBody>
        </p:sp>
        <p:sp>
          <p:nvSpPr>
            <p:cNvPr id="665" name="tx665"/>
            <p:cNvSpPr/>
            <p:nvPr/>
          </p:nvSpPr>
          <p:spPr>
            <a:xfrm>
              <a:off x="1299138" y="4559495"/>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Austria</a:t>
              </a:r>
            </a:p>
          </p:txBody>
        </p:sp>
        <p:sp>
          <p:nvSpPr>
            <p:cNvPr id="666" name="tx666"/>
            <p:cNvSpPr/>
            <p:nvPr/>
          </p:nvSpPr>
          <p:spPr>
            <a:xfrm>
              <a:off x="1202943" y="4462291"/>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667" name="tx667"/>
            <p:cNvSpPr/>
            <p:nvPr/>
          </p:nvSpPr>
          <p:spPr>
            <a:xfrm>
              <a:off x="1197640" y="4365088"/>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668" name="tx668"/>
            <p:cNvSpPr/>
            <p:nvPr/>
          </p:nvSpPr>
          <p:spPr>
            <a:xfrm>
              <a:off x="1225620" y="4267884"/>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Slovenia</a:t>
              </a:r>
            </a:p>
          </p:txBody>
        </p:sp>
        <p:sp>
          <p:nvSpPr>
            <p:cNvPr id="669" name="tx669"/>
            <p:cNvSpPr/>
            <p:nvPr/>
          </p:nvSpPr>
          <p:spPr>
            <a:xfrm>
              <a:off x="864158" y="4170680"/>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670" name="tx670"/>
            <p:cNvSpPr/>
            <p:nvPr/>
          </p:nvSpPr>
          <p:spPr>
            <a:xfrm>
              <a:off x="1067521" y="4170680"/>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671" name="tx671"/>
            <p:cNvSpPr/>
            <p:nvPr/>
          </p:nvSpPr>
          <p:spPr>
            <a:xfrm>
              <a:off x="1304716" y="4073476"/>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672" name="tx672"/>
            <p:cNvSpPr/>
            <p:nvPr/>
          </p:nvSpPr>
          <p:spPr>
            <a:xfrm>
              <a:off x="1287708" y="3976272"/>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Iceland</a:t>
              </a:r>
            </a:p>
          </p:txBody>
        </p:sp>
        <p:sp>
          <p:nvSpPr>
            <p:cNvPr id="673" name="tx673"/>
            <p:cNvSpPr/>
            <p:nvPr/>
          </p:nvSpPr>
          <p:spPr>
            <a:xfrm>
              <a:off x="1287891" y="3879068"/>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674" name="tx674"/>
            <p:cNvSpPr/>
            <p:nvPr/>
          </p:nvSpPr>
          <p:spPr>
            <a:xfrm>
              <a:off x="892504" y="3781865"/>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675" name="tx675"/>
            <p:cNvSpPr/>
            <p:nvPr/>
          </p:nvSpPr>
          <p:spPr>
            <a:xfrm>
              <a:off x="1214465" y="3781865"/>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676" name="tx676"/>
            <p:cNvSpPr/>
            <p:nvPr/>
          </p:nvSpPr>
          <p:spPr>
            <a:xfrm>
              <a:off x="1321724" y="3684661"/>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677" name="tx677"/>
            <p:cNvSpPr/>
            <p:nvPr/>
          </p:nvSpPr>
          <p:spPr>
            <a:xfrm>
              <a:off x="1282130" y="3587457"/>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Finland</a:t>
              </a:r>
            </a:p>
          </p:txBody>
        </p:sp>
        <p:sp>
          <p:nvSpPr>
            <p:cNvPr id="678" name="tx678"/>
            <p:cNvSpPr/>
            <p:nvPr/>
          </p:nvSpPr>
          <p:spPr>
            <a:xfrm>
              <a:off x="1242628" y="3490253"/>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Bulgaria</a:t>
              </a:r>
            </a:p>
          </p:txBody>
        </p:sp>
        <p:sp>
          <p:nvSpPr>
            <p:cNvPr id="679" name="tx679"/>
            <p:cNvSpPr/>
            <p:nvPr/>
          </p:nvSpPr>
          <p:spPr>
            <a:xfrm>
              <a:off x="1355557" y="339304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Spain</a:t>
              </a:r>
            </a:p>
          </p:txBody>
        </p:sp>
        <p:sp>
          <p:nvSpPr>
            <p:cNvPr id="680" name="tx680"/>
            <p:cNvSpPr/>
            <p:nvPr/>
          </p:nvSpPr>
          <p:spPr>
            <a:xfrm>
              <a:off x="1265305" y="3295845"/>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681" name="tx681"/>
            <p:cNvSpPr/>
            <p:nvPr/>
          </p:nvSpPr>
          <p:spPr>
            <a:xfrm>
              <a:off x="1285971" y="3198642"/>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682" name="tx682"/>
            <p:cNvSpPr/>
            <p:nvPr/>
          </p:nvSpPr>
          <p:spPr>
            <a:xfrm>
              <a:off x="1299047" y="3101438"/>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Poland</a:t>
              </a:r>
            </a:p>
          </p:txBody>
        </p:sp>
        <p:sp>
          <p:nvSpPr>
            <p:cNvPr id="683" name="tx683"/>
            <p:cNvSpPr/>
            <p:nvPr/>
          </p:nvSpPr>
          <p:spPr>
            <a:xfrm>
              <a:off x="1282222" y="3004234"/>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684" name="tx684"/>
            <p:cNvSpPr/>
            <p:nvPr/>
          </p:nvSpPr>
          <p:spPr>
            <a:xfrm>
              <a:off x="1090198" y="2907030"/>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Switzerland</a:t>
              </a:r>
            </a:p>
          </p:txBody>
        </p:sp>
        <p:sp>
          <p:nvSpPr>
            <p:cNvPr id="685" name="tx685"/>
            <p:cNvSpPr/>
            <p:nvPr/>
          </p:nvSpPr>
          <p:spPr>
            <a:xfrm>
              <a:off x="1248297" y="280982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686" name="tx686"/>
            <p:cNvSpPr/>
            <p:nvPr/>
          </p:nvSpPr>
          <p:spPr>
            <a:xfrm>
              <a:off x="1428983" y="2712622"/>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Italy</a:t>
              </a:r>
            </a:p>
          </p:txBody>
        </p:sp>
        <p:sp>
          <p:nvSpPr>
            <p:cNvPr id="687" name="tx687"/>
            <p:cNvSpPr/>
            <p:nvPr/>
          </p:nvSpPr>
          <p:spPr>
            <a:xfrm>
              <a:off x="1231290" y="2615419"/>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688" name="tx688"/>
            <p:cNvSpPr/>
            <p:nvPr/>
          </p:nvSpPr>
          <p:spPr>
            <a:xfrm>
              <a:off x="1271066" y="2518215"/>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Norway</a:t>
              </a:r>
            </a:p>
          </p:txBody>
        </p:sp>
        <p:sp>
          <p:nvSpPr>
            <p:cNvPr id="689" name="tx689"/>
            <p:cNvSpPr/>
            <p:nvPr/>
          </p:nvSpPr>
          <p:spPr>
            <a:xfrm>
              <a:off x="1299138" y="2421011"/>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France</a:t>
              </a:r>
            </a:p>
          </p:txBody>
        </p:sp>
        <p:sp>
          <p:nvSpPr>
            <p:cNvPr id="690" name="tx690"/>
            <p:cNvSpPr/>
            <p:nvPr/>
          </p:nvSpPr>
          <p:spPr>
            <a:xfrm>
              <a:off x="1203309" y="2323807"/>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Denmark</a:t>
              </a:r>
            </a:p>
          </p:txBody>
        </p:sp>
        <p:sp>
          <p:nvSpPr>
            <p:cNvPr id="691" name="tx691"/>
            <p:cNvSpPr/>
            <p:nvPr/>
          </p:nvSpPr>
          <p:spPr>
            <a:xfrm>
              <a:off x="1276461" y="2226603"/>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692" name="tx692"/>
            <p:cNvSpPr/>
            <p:nvPr/>
          </p:nvSpPr>
          <p:spPr>
            <a:xfrm>
              <a:off x="734222" y="212939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Russian</a:t>
              </a:r>
            </a:p>
          </p:txBody>
        </p:sp>
        <p:sp>
          <p:nvSpPr>
            <p:cNvPr id="693" name="tx693"/>
            <p:cNvSpPr/>
            <p:nvPr/>
          </p:nvSpPr>
          <p:spPr>
            <a:xfrm>
              <a:off x="1129608" y="2129399"/>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Federation</a:t>
              </a:r>
            </a:p>
          </p:txBody>
        </p:sp>
        <p:sp>
          <p:nvSpPr>
            <p:cNvPr id="694" name="tx694"/>
            <p:cNvSpPr/>
            <p:nvPr/>
          </p:nvSpPr>
          <p:spPr>
            <a:xfrm>
              <a:off x="1248297" y="203219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Czechia</a:t>
              </a:r>
            </a:p>
          </p:txBody>
        </p:sp>
        <p:sp>
          <p:nvSpPr>
            <p:cNvPr id="695" name="tx695"/>
            <p:cNvSpPr/>
            <p:nvPr/>
          </p:nvSpPr>
          <p:spPr>
            <a:xfrm>
              <a:off x="1237142" y="1934992"/>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696" name="tx696"/>
            <p:cNvSpPr/>
            <p:nvPr/>
          </p:nvSpPr>
          <p:spPr>
            <a:xfrm>
              <a:off x="1112692" y="1837788"/>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697" name="tx697"/>
            <p:cNvSpPr/>
            <p:nvPr/>
          </p:nvSpPr>
          <p:spPr>
            <a:xfrm>
              <a:off x="1003604" y="1740584"/>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698" name="tx698"/>
            <p:cNvSpPr/>
            <p:nvPr/>
          </p:nvSpPr>
          <p:spPr>
            <a:xfrm>
              <a:off x="1366895" y="1643380"/>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Israel</a:t>
              </a:r>
            </a:p>
          </p:txBody>
        </p:sp>
        <p:sp>
          <p:nvSpPr>
            <p:cNvPr id="699" name="tx699"/>
            <p:cNvSpPr/>
            <p:nvPr/>
          </p:nvSpPr>
          <p:spPr>
            <a:xfrm>
              <a:off x="1293560" y="1546176"/>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Cyprus</a:t>
              </a:r>
            </a:p>
          </p:txBody>
        </p:sp>
        <p:sp>
          <p:nvSpPr>
            <p:cNvPr id="700" name="tx700"/>
            <p:cNvSpPr/>
            <p:nvPr/>
          </p:nvSpPr>
          <p:spPr>
            <a:xfrm>
              <a:off x="1248389" y="1448973"/>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Belgium</a:t>
              </a:r>
            </a:p>
          </p:txBody>
        </p:sp>
        <p:sp>
          <p:nvSpPr>
            <p:cNvPr id="701" name="tx701"/>
            <p:cNvSpPr/>
            <p:nvPr/>
          </p:nvSpPr>
          <p:spPr>
            <a:xfrm>
              <a:off x="1270883" y="1351769"/>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02" name="tx702"/>
            <p:cNvSpPr/>
            <p:nvPr/>
          </p:nvSpPr>
          <p:spPr>
            <a:xfrm>
              <a:off x="1253967" y="1254565"/>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Andorra</a:t>
              </a:r>
            </a:p>
          </p:txBody>
        </p:sp>
        <p:sp>
          <p:nvSpPr>
            <p:cNvPr id="703" name="tx703"/>
            <p:cNvSpPr/>
            <p:nvPr/>
          </p:nvSpPr>
          <p:spPr>
            <a:xfrm>
              <a:off x="1236959" y="1157361"/>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Portugal</a:t>
              </a:r>
            </a:p>
          </p:txBody>
        </p:sp>
        <p:sp>
          <p:nvSpPr>
            <p:cNvPr id="704" name="tx704"/>
            <p:cNvSpPr/>
            <p:nvPr/>
          </p:nvSpPr>
          <p:spPr>
            <a:xfrm>
              <a:off x="1253967" y="1060157"/>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705" name="tx705"/>
            <p:cNvSpPr/>
            <p:nvPr/>
          </p:nvSpPr>
          <p:spPr>
            <a:xfrm>
              <a:off x="1366987" y="962953"/>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Malta</a:t>
              </a:r>
            </a:p>
          </p:txBody>
        </p:sp>
        <p:sp>
          <p:nvSpPr>
            <p:cNvPr id="706" name="tx706"/>
            <p:cNvSpPr/>
            <p:nvPr/>
          </p:nvSpPr>
          <p:spPr>
            <a:xfrm>
              <a:off x="1050604" y="865750"/>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Luxembourg</a:t>
              </a:r>
            </a:p>
          </p:txBody>
        </p:sp>
        <p:sp>
          <p:nvSpPr>
            <p:cNvPr id="707" name="tx707"/>
            <p:cNvSpPr/>
            <p:nvPr/>
          </p:nvSpPr>
          <p:spPr>
            <a:xfrm>
              <a:off x="1344218" y="768546"/>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708" name="tx708"/>
            <p:cNvSpPr/>
            <p:nvPr/>
          </p:nvSpPr>
          <p:spPr>
            <a:xfrm>
              <a:off x="1231381" y="671342"/>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709" name="tx709"/>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0" name="tx710"/>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1" name="tx711"/>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tx714"/>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15" name="pt715"/>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6" name="pt716"/>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7" name="pt717"/>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8" name="tx718"/>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19" name="tx719"/>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20" name="tx720"/>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21" name="tx721"/>
            <p:cNvSpPr/>
            <p:nvPr/>
          </p:nvSpPr>
          <p:spPr>
            <a:xfrm>
              <a:off x="1678059" y="435349"/>
              <a:ext cx="335849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by country, EUR, 2019-2025</a:t>
              </a:r>
            </a:p>
          </p:txBody>
        </p:sp>
        <p:sp>
          <p:nvSpPr>
            <p:cNvPr id="722" name="tx722"/>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23" name="tx723"/>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24" name="tx724"/>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25" name="tx725"/>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DTP3 coverage across years 2019 to 2025 (grey bars), and coverage in specific years (dots), by country. The chart can be used for assessing recovery to pre-pandemic levels and progress beyond 2019.
In 2024, 35 (out of 53) countries had lower coverage than in 2019.
In 2025, 19 countries had lower DTP3 coverage than in 2024.
In 2025, 34 countries had lower coverage than in 2019.</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50795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39782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28769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7" name="pl7"/>
            <p:cNvSpPr/>
            <p:nvPr/>
          </p:nvSpPr>
          <p:spPr>
            <a:xfrm>
              <a:off x="1807907" y="517756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8" name="pl8"/>
            <p:cNvSpPr/>
            <p:nvPr/>
          </p:nvSpPr>
          <p:spPr>
            <a:xfrm>
              <a:off x="1807907" y="50674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95731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84718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73705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462692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451679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440667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429654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418641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407628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396615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385603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374590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363577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352564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 name="pl23"/>
            <p:cNvSpPr/>
            <p:nvPr/>
          </p:nvSpPr>
          <p:spPr>
            <a:xfrm>
              <a:off x="1807907" y="341552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 name="pl24"/>
            <p:cNvSpPr/>
            <p:nvPr/>
          </p:nvSpPr>
          <p:spPr>
            <a:xfrm>
              <a:off x="1807907" y="330539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 name="pl25"/>
            <p:cNvSpPr/>
            <p:nvPr/>
          </p:nvSpPr>
          <p:spPr>
            <a:xfrm>
              <a:off x="1807907" y="319526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6" name="pl26"/>
            <p:cNvSpPr/>
            <p:nvPr/>
          </p:nvSpPr>
          <p:spPr>
            <a:xfrm>
              <a:off x="1807907" y="308513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7" name="pl27"/>
            <p:cNvSpPr/>
            <p:nvPr/>
          </p:nvSpPr>
          <p:spPr>
            <a:xfrm>
              <a:off x="1807907" y="297500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8" name="pl28"/>
            <p:cNvSpPr/>
            <p:nvPr/>
          </p:nvSpPr>
          <p:spPr>
            <a:xfrm>
              <a:off x="1807907" y="286488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9" name="pl29"/>
            <p:cNvSpPr/>
            <p:nvPr/>
          </p:nvSpPr>
          <p:spPr>
            <a:xfrm>
              <a:off x="1807907" y="275475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0" name="pl30"/>
            <p:cNvSpPr/>
            <p:nvPr/>
          </p:nvSpPr>
          <p:spPr>
            <a:xfrm>
              <a:off x="1807907" y="264462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1" name="pl31"/>
            <p:cNvSpPr/>
            <p:nvPr/>
          </p:nvSpPr>
          <p:spPr>
            <a:xfrm>
              <a:off x="1807907" y="253449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 name="pl32"/>
            <p:cNvSpPr/>
            <p:nvPr/>
          </p:nvSpPr>
          <p:spPr>
            <a:xfrm>
              <a:off x="1807907" y="242436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3" name="pl33"/>
            <p:cNvSpPr/>
            <p:nvPr/>
          </p:nvSpPr>
          <p:spPr>
            <a:xfrm>
              <a:off x="1807907" y="231424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4" name="pl34"/>
            <p:cNvSpPr/>
            <p:nvPr/>
          </p:nvSpPr>
          <p:spPr>
            <a:xfrm>
              <a:off x="1807907" y="220411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5" name="pl35"/>
            <p:cNvSpPr/>
            <p:nvPr/>
          </p:nvSpPr>
          <p:spPr>
            <a:xfrm>
              <a:off x="1807907" y="209398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6" name="pl36"/>
            <p:cNvSpPr/>
            <p:nvPr/>
          </p:nvSpPr>
          <p:spPr>
            <a:xfrm>
              <a:off x="1807907" y="198385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7" name="pl37"/>
            <p:cNvSpPr/>
            <p:nvPr/>
          </p:nvSpPr>
          <p:spPr>
            <a:xfrm>
              <a:off x="1807907" y="187372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8" name="pl38"/>
            <p:cNvSpPr/>
            <p:nvPr/>
          </p:nvSpPr>
          <p:spPr>
            <a:xfrm>
              <a:off x="18903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216518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244001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1" name="pl41"/>
            <p:cNvSpPr/>
            <p:nvPr/>
          </p:nvSpPr>
          <p:spPr>
            <a:xfrm>
              <a:off x="27148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2" name="pl42"/>
            <p:cNvSpPr/>
            <p:nvPr/>
          </p:nvSpPr>
          <p:spPr>
            <a:xfrm>
              <a:off x="29896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3" name="pl43"/>
            <p:cNvSpPr/>
            <p:nvPr/>
          </p:nvSpPr>
          <p:spPr>
            <a:xfrm>
              <a:off x="32645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2591173" y="1873729"/>
              <a:ext cx="302313" cy="0"/>
            </a:xfrm>
            <a:custGeom>
              <a:avLst/>
              <a:pathLst>
                <a:path w="302313" h="0">
                  <a:moveTo>
                    <a:pt x="0" y="0"/>
                  </a:moveTo>
                  <a:lnTo>
                    <a:pt x="302313" y="0"/>
                  </a:lnTo>
                </a:path>
              </a:pathLst>
            </a:custGeom>
            <a:ln w="81303" cap="flat">
              <a:solidFill>
                <a:srgbClr val="E8E8E8">
                  <a:alpha val="100000"/>
                </a:srgbClr>
              </a:solidFill>
              <a:prstDash val="solid"/>
              <a:round/>
            </a:ln>
          </p:spPr>
          <p:txBody>
            <a:bodyPr/>
            <a:lstStyle/>
            <a:p/>
          </p:txBody>
        </p:sp>
        <p:sp>
          <p:nvSpPr>
            <p:cNvPr id="45" name="pl45"/>
            <p:cNvSpPr/>
            <p:nvPr/>
          </p:nvSpPr>
          <p:spPr>
            <a:xfrm>
              <a:off x="2797295" y="1983857"/>
              <a:ext cx="302313" cy="0"/>
            </a:xfrm>
            <a:custGeom>
              <a:avLst/>
              <a:pathLst>
                <a:path w="302313" h="0">
                  <a:moveTo>
                    <a:pt x="0" y="0"/>
                  </a:moveTo>
                  <a:lnTo>
                    <a:pt x="302313" y="0"/>
                  </a:lnTo>
                </a:path>
              </a:pathLst>
            </a:custGeom>
            <a:ln w="81303" cap="flat">
              <a:solidFill>
                <a:srgbClr val="E8E8E8">
                  <a:alpha val="100000"/>
                </a:srgbClr>
              </a:solidFill>
              <a:prstDash val="solid"/>
              <a:round/>
            </a:ln>
          </p:spPr>
          <p:txBody>
            <a:bodyPr/>
            <a:lstStyle/>
            <a:p/>
          </p:txBody>
        </p:sp>
        <p:sp>
          <p:nvSpPr>
            <p:cNvPr id="46" name="pl46"/>
            <p:cNvSpPr/>
            <p:nvPr/>
          </p:nvSpPr>
          <p:spPr>
            <a:xfrm>
              <a:off x="2632397" y="2093984"/>
              <a:ext cx="261088" cy="0"/>
            </a:xfrm>
            <a:custGeom>
              <a:avLst/>
              <a:pathLst>
                <a:path w="261088" h="0">
                  <a:moveTo>
                    <a:pt x="0" y="0"/>
                  </a:moveTo>
                  <a:lnTo>
                    <a:pt x="261088" y="0"/>
                  </a:lnTo>
                </a:path>
              </a:pathLst>
            </a:custGeom>
            <a:ln w="81303" cap="flat">
              <a:solidFill>
                <a:srgbClr val="E8E8E8">
                  <a:alpha val="100000"/>
                </a:srgbClr>
              </a:solidFill>
              <a:prstDash val="solid"/>
              <a:round/>
            </a:ln>
          </p:spPr>
          <p:txBody>
            <a:bodyPr/>
            <a:lstStyle/>
            <a:p/>
          </p:txBody>
        </p:sp>
        <p:sp>
          <p:nvSpPr>
            <p:cNvPr id="47" name="pl47"/>
            <p:cNvSpPr/>
            <p:nvPr/>
          </p:nvSpPr>
          <p:spPr>
            <a:xfrm>
              <a:off x="3017159" y="2204112"/>
              <a:ext cx="178639" cy="0"/>
            </a:xfrm>
            <a:custGeom>
              <a:avLst/>
              <a:pathLst>
                <a:path w="178639" h="0">
                  <a:moveTo>
                    <a:pt x="0" y="0"/>
                  </a:moveTo>
                  <a:lnTo>
                    <a:pt x="178639" y="0"/>
                  </a:lnTo>
                </a:path>
              </a:pathLst>
            </a:custGeom>
            <a:ln w="81303" cap="flat">
              <a:solidFill>
                <a:srgbClr val="E8E8E8">
                  <a:alpha val="100000"/>
                </a:srgbClr>
              </a:solidFill>
              <a:prstDash val="solid"/>
              <a:round/>
            </a:ln>
          </p:spPr>
          <p:txBody>
            <a:bodyPr/>
            <a:lstStyle/>
            <a:p/>
          </p:txBody>
        </p:sp>
        <p:sp>
          <p:nvSpPr>
            <p:cNvPr id="48" name="pl48"/>
            <p:cNvSpPr/>
            <p:nvPr/>
          </p:nvSpPr>
          <p:spPr>
            <a:xfrm>
              <a:off x="2920969" y="2314240"/>
              <a:ext cx="164898" cy="0"/>
            </a:xfrm>
            <a:custGeom>
              <a:avLst/>
              <a:pathLst>
                <a:path w="164898" h="0">
                  <a:moveTo>
                    <a:pt x="0" y="0"/>
                  </a:moveTo>
                  <a:lnTo>
                    <a:pt x="164898" y="0"/>
                  </a:lnTo>
                </a:path>
              </a:pathLst>
            </a:custGeom>
            <a:ln w="81303" cap="flat">
              <a:solidFill>
                <a:srgbClr val="E8E8E8">
                  <a:alpha val="100000"/>
                </a:srgbClr>
              </a:solidFill>
              <a:prstDash val="solid"/>
              <a:round/>
            </a:ln>
          </p:spPr>
          <p:txBody>
            <a:bodyPr/>
            <a:lstStyle/>
            <a:p/>
          </p:txBody>
        </p:sp>
        <p:sp>
          <p:nvSpPr>
            <p:cNvPr id="49" name="pl49"/>
            <p:cNvSpPr/>
            <p:nvPr/>
          </p:nvSpPr>
          <p:spPr>
            <a:xfrm>
              <a:off x="2975935" y="2424368"/>
              <a:ext cx="164898" cy="0"/>
            </a:xfrm>
            <a:custGeom>
              <a:avLst/>
              <a:pathLst>
                <a:path w="164898" h="0">
                  <a:moveTo>
                    <a:pt x="0" y="0"/>
                  </a:moveTo>
                  <a:lnTo>
                    <a:pt x="164898" y="0"/>
                  </a:lnTo>
                </a:path>
              </a:pathLst>
            </a:custGeom>
            <a:ln w="81303" cap="flat">
              <a:solidFill>
                <a:srgbClr val="E8E8E8">
                  <a:alpha val="100000"/>
                </a:srgbClr>
              </a:solidFill>
              <a:prstDash val="solid"/>
              <a:round/>
            </a:ln>
          </p:spPr>
          <p:txBody>
            <a:bodyPr/>
            <a:lstStyle/>
            <a:p/>
          </p:txBody>
        </p:sp>
        <p:sp>
          <p:nvSpPr>
            <p:cNvPr id="50" name="pl50"/>
            <p:cNvSpPr/>
            <p:nvPr/>
          </p:nvSpPr>
          <p:spPr>
            <a:xfrm>
              <a:off x="2852261" y="2534496"/>
              <a:ext cx="137415" cy="0"/>
            </a:xfrm>
            <a:custGeom>
              <a:avLst/>
              <a:pathLst>
                <a:path w="137415" h="0">
                  <a:moveTo>
                    <a:pt x="0" y="0"/>
                  </a:moveTo>
                  <a:lnTo>
                    <a:pt x="137415" y="0"/>
                  </a:lnTo>
                </a:path>
              </a:pathLst>
            </a:custGeom>
            <a:ln w="81303" cap="flat">
              <a:solidFill>
                <a:srgbClr val="E8E8E8">
                  <a:alpha val="100000"/>
                </a:srgbClr>
              </a:solidFill>
              <a:prstDash val="solid"/>
              <a:round/>
            </a:ln>
          </p:spPr>
          <p:txBody>
            <a:bodyPr/>
            <a:lstStyle/>
            <a:p/>
          </p:txBody>
        </p:sp>
        <p:sp>
          <p:nvSpPr>
            <p:cNvPr id="51" name="pl51"/>
            <p:cNvSpPr/>
            <p:nvPr/>
          </p:nvSpPr>
          <p:spPr>
            <a:xfrm>
              <a:off x="3058384" y="2644624"/>
              <a:ext cx="123673" cy="0"/>
            </a:xfrm>
            <a:custGeom>
              <a:avLst/>
              <a:pathLst>
                <a:path w="123673" h="0">
                  <a:moveTo>
                    <a:pt x="0" y="0"/>
                  </a:moveTo>
                  <a:lnTo>
                    <a:pt x="123673" y="0"/>
                  </a:lnTo>
                </a:path>
              </a:pathLst>
            </a:custGeom>
            <a:ln w="81303" cap="flat">
              <a:solidFill>
                <a:srgbClr val="E8E8E8">
                  <a:alpha val="100000"/>
                </a:srgbClr>
              </a:solidFill>
              <a:prstDash val="solid"/>
              <a:round/>
            </a:ln>
          </p:spPr>
          <p:txBody>
            <a:bodyPr/>
            <a:lstStyle/>
            <a:p/>
          </p:txBody>
        </p:sp>
        <p:sp>
          <p:nvSpPr>
            <p:cNvPr id="52" name="pl52"/>
            <p:cNvSpPr/>
            <p:nvPr/>
          </p:nvSpPr>
          <p:spPr>
            <a:xfrm>
              <a:off x="3017159" y="2754752"/>
              <a:ext cx="123673" cy="0"/>
            </a:xfrm>
            <a:custGeom>
              <a:avLst/>
              <a:pathLst>
                <a:path w="123673" h="0">
                  <a:moveTo>
                    <a:pt x="0" y="0"/>
                  </a:moveTo>
                  <a:lnTo>
                    <a:pt x="123673" y="0"/>
                  </a:lnTo>
                </a:path>
              </a:pathLst>
            </a:custGeom>
            <a:ln w="81303" cap="flat">
              <a:solidFill>
                <a:srgbClr val="E8E8E8">
                  <a:alpha val="100000"/>
                </a:srgbClr>
              </a:solidFill>
              <a:prstDash val="solid"/>
              <a:round/>
            </a:ln>
          </p:spPr>
          <p:txBody>
            <a:bodyPr/>
            <a:lstStyle/>
            <a:p/>
          </p:txBody>
        </p:sp>
        <p:sp>
          <p:nvSpPr>
            <p:cNvPr id="53" name="pl53"/>
            <p:cNvSpPr/>
            <p:nvPr/>
          </p:nvSpPr>
          <p:spPr>
            <a:xfrm>
              <a:off x="3058384" y="2864880"/>
              <a:ext cx="82449" cy="0"/>
            </a:xfrm>
            <a:custGeom>
              <a:avLst/>
              <a:pathLst>
                <a:path w="82449" h="0">
                  <a:moveTo>
                    <a:pt x="0" y="0"/>
                  </a:moveTo>
                  <a:lnTo>
                    <a:pt x="82449" y="0"/>
                  </a:lnTo>
                </a:path>
              </a:pathLst>
            </a:custGeom>
            <a:ln w="81303" cap="flat">
              <a:solidFill>
                <a:srgbClr val="E8E8E8">
                  <a:alpha val="100000"/>
                </a:srgbClr>
              </a:solidFill>
              <a:prstDash val="solid"/>
              <a:round/>
            </a:ln>
          </p:spPr>
          <p:txBody>
            <a:bodyPr/>
            <a:lstStyle/>
            <a:p/>
          </p:txBody>
        </p:sp>
        <p:sp>
          <p:nvSpPr>
            <p:cNvPr id="54" name="pl54"/>
            <p:cNvSpPr/>
            <p:nvPr/>
          </p:nvSpPr>
          <p:spPr>
            <a:xfrm>
              <a:off x="3182057" y="2975008"/>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55" name="pl55"/>
            <p:cNvSpPr/>
            <p:nvPr/>
          </p:nvSpPr>
          <p:spPr>
            <a:xfrm>
              <a:off x="3154574" y="3085136"/>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56" name="pl56"/>
            <p:cNvSpPr/>
            <p:nvPr/>
          </p:nvSpPr>
          <p:spPr>
            <a:xfrm>
              <a:off x="3127091" y="3195264"/>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57" name="pl57"/>
            <p:cNvSpPr/>
            <p:nvPr/>
          </p:nvSpPr>
          <p:spPr>
            <a:xfrm>
              <a:off x="3182057" y="3305392"/>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58" name="pl58"/>
            <p:cNvSpPr/>
            <p:nvPr/>
          </p:nvSpPr>
          <p:spPr>
            <a:xfrm>
              <a:off x="3127091" y="3415520"/>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59" name="pl59"/>
            <p:cNvSpPr/>
            <p:nvPr/>
          </p:nvSpPr>
          <p:spPr>
            <a:xfrm>
              <a:off x="3127091" y="3525648"/>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60" name="pl60"/>
            <p:cNvSpPr/>
            <p:nvPr/>
          </p:nvSpPr>
          <p:spPr>
            <a:xfrm>
              <a:off x="3209540" y="3635775"/>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61" name="pl61"/>
            <p:cNvSpPr/>
            <p:nvPr/>
          </p:nvSpPr>
          <p:spPr>
            <a:xfrm>
              <a:off x="3140833" y="3745903"/>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62" name="pl62"/>
            <p:cNvSpPr/>
            <p:nvPr/>
          </p:nvSpPr>
          <p:spPr>
            <a:xfrm>
              <a:off x="3127091" y="3856031"/>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63" name="pl63"/>
            <p:cNvSpPr/>
            <p:nvPr/>
          </p:nvSpPr>
          <p:spPr>
            <a:xfrm>
              <a:off x="3113350" y="3966159"/>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64" name="pl64"/>
            <p:cNvSpPr/>
            <p:nvPr/>
          </p:nvSpPr>
          <p:spPr>
            <a:xfrm>
              <a:off x="3195799" y="4076287"/>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65" name="pl65"/>
            <p:cNvSpPr/>
            <p:nvPr/>
          </p:nvSpPr>
          <p:spPr>
            <a:xfrm>
              <a:off x="3113350" y="4186415"/>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66" name="pl66"/>
            <p:cNvSpPr/>
            <p:nvPr/>
          </p:nvSpPr>
          <p:spPr>
            <a:xfrm>
              <a:off x="3168316" y="4296543"/>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67" name="pl67"/>
            <p:cNvSpPr/>
            <p:nvPr/>
          </p:nvSpPr>
          <p:spPr>
            <a:xfrm>
              <a:off x="3072125" y="4406671"/>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68" name="pl68"/>
            <p:cNvSpPr/>
            <p:nvPr/>
          </p:nvSpPr>
          <p:spPr>
            <a:xfrm>
              <a:off x="3237023" y="4516799"/>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69" name="pl69"/>
            <p:cNvSpPr/>
            <p:nvPr/>
          </p:nvSpPr>
          <p:spPr>
            <a:xfrm>
              <a:off x="3154574" y="4626927"/>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0" name="pl70"/>
            <p:cNvSpPr/>
            <p:nvPr/>
          </p:nvSpPr>
          <p:spPr>
            <a:xfrm>
              <a:off x="3209540" y="4737055"/>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1" name="pl71"/>
            <p:cNvSpPr/>
            <p:nvPr/>
          </p:nvSpPr>
          <p:spPr>
            <a:xfrm>
              <a:off x="3195799" y="4847183"/>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2" name="pl72"/>
            <p:cNvSpPr/>
            <p:nvPr/>
          </p:nvSpPr>
          <p:spPr>
            <a:xfrm>
              <a:off x="3209540" y="4957311"/>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3" name="pl73"/>
            <p:cNvSpPr/>
            <p:nvPr/>
          </p:nvSpPr>
          <p:spPr>
            <a:xfrm>
              <a:off x="3182057" y="5067439"/>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4" name="pl74"/>
            <p:cNvSpPr/>
            <p:nvPr/>
          </p:nvSpPr>
          <p:spPr>
            <a:xfrm>
              <a:off x="3209540" y="5177567"/>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5" name="pl75"/>
            <p:cNvSpPr/>
            <p:nvPr/>
          </p:nvSpPr>
          <p:spPr>
            <a:xfrm>
              <a:off x="3195799" y="5287694"/>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6" name="pl76"/>
            <p:cNvSpPr/>
            <p:nvPr/>
          </p:nvSpPr>
          <p:spPr>
            <a:xfrm>
              <a:off x="3237023" y="5397822"/>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7" name="pl77"/>
            <p:cNvSpPr/>
            <p:nvPr/>
          </p:nvSpPr>
          <p:spPr>
            <a:xfrm>
              <a:off x="3154574" y="5507950"/>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78" name="pt78"/>
            <p:cNvSpPr/>
            <p:nvPr/>
          </p:nvSpPr>
          <p:spPr>
            <a:xfrm>
              <a:off x="3246265" y="3631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205040" y="36312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246265" y="4512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232523" y="45122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2888986" y="18692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2586673" y="18692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2985176" y="2529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2847761" y="25299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63816" y="462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7" name="pt87"/>
            <p:cNvSpPr/>
            <p:nvPr/>
          </p:nvSpPr>
          <p:spPr>
            <a:xfrm>
              <a:off x="3150074" y="462242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8" name="pt88"/>
            <p:cNvSpPr/>
            <p:nvPr/>
          </p:nvSpPr>
          <p:spPr>
            <a:xfrm>
              <a:off x="3177557" y="3741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9" name="pt89"/>
            <p:cNvSpPr/>
            <p:nvPr/>
          </p:nvSpPr>
          <p:spPr>
            <a:xfrm>
              <a:off x="3136333" y="37414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0" name="pt90"/>
            <p:cNvSpPr/>
            <p:nvPr/>
          </p:nvSpPr>
          <p:spPr>
            <a:xfrm>
              <a:off x="3218782"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1" name="pt91"/>
            <p:cNvSpPr/>
            <p:nvPr/>
          </p:nvSpPr>
          <p:spPr>
            <a:xfrm>
              <a:off x="3205040" y="47325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2" name="pt92"/>
            <p:cNvSpPr/>
            <p:nvPr/>
          </p:nvSpPr>
          <p:spPr>
            <a:xfrm>
              <a:off x="3136333" y="286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3" name="pt93"/>
            <p:cNvSpPr/>
            <p:nvPr/>
          </p:nvSpPr>
          <p:spPr>
            <a:xfrm>
              <a:off x="3053884" y="286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4" name="pt94"/>
            <p:cNvSpPr/>
            <p:nvPr/>
          </p:nvSpPr>
          <p:spPr>
            <a:xfrm>
              <a:off x="3177557"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5" name="pt95"/>
            <p:cNvSpPr/>
            <p:nvPr/>
          </p:nvSpPr>
          <p:spPr>
            <a:xfrm>
              <a:off x="3053884" y="26401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6" name="pt96"/>
            <p:cNvSpPr/>
            <p:nvPr/>
          </p:nvSpPr>
          <p:spPr>
            <a:xfrm>
              <a:off x="3136333"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7" name="pt97"/>
            <p:cNvSpPr/>
            <p:nvPr/>
          </p:nvSpPr>
          <p:spPr>
            <a:xfrm>
              <a:off x="3108850" y="4181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8" name="pt98"/>
            <p:cNvSpPr/>
            <p:nvPr/>
          </p:nvSpPr>
          <p:spPr>
            <a:xfrm>
              <a:off x="3246265" y="29705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99" name="pt99"/>
            <p:cNvSpPr/>
            <p:nvPr/>
          </p:nvSpPr>
          <p:spPr>
            <a:xfrm>
              <a:off x="3177557" y="29705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0" name="pt100"/>
            <p:cNvSpPr/>
            <p:nvPr/>
          </p:nvSpPr>
          <p:spPr>
            <a:xfrm>
              <a:off x="3163816" y="38515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1" name="pt101"/>
            <p:cNvSpPr/>
            <p:nvPr/>
          </p:nvSpPr>
          <p:spPr>
            <a:xfrm>
              <a:off x="3122591" y="385153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2" name="pt102"/>
            <p:cNvSpPr/>
            <p:nvPr/>
          </p:nvSpPr>
          <p:spPr>
            <a:xfrm>
              <a:off x="3177557" y="34110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3" name="pt103"/>
            <p:cNvSpPr/>
            <p:nvPr/>
          </p:nvSpPr>
          <p:spPr>
            <a:xfrm>
              <a:off x="3122591" y="34110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4" name="pt104"/>
            <p:cNvSpPr/>
            <p:nvPr/>
          </p:nvSpPr>
          <p:spPr>
            <a:xfrm>
              <a:off x="3205040" y="4842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5" name="pt105"/>
            <p:cNvSpPr/>
            <p:nvPr/>
          </p:nvSpPr>
          <p:spPr>
            <a:xfrm>
              <a:off x="3191299" y="48426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6" name="pt106"/>
            <p:cNvSpPr/>
            <p:nvPr/>
          </p:nvSpPr>
          <p:spPr>
            <a:xfrm>
              <a:off x="2888986" y="2089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7" name="pt107"/>
            <p:cNvSpPr/>
            <p:nvPr/>
          </p:nvSpPr>
          <p:spPr>
            <a:xfrm>
              <a:off x="2627897" y="208948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8" name="pt108"/>
            <p:cNvSpPr/>
            <p:nvPr/>
          </p:nvSpPr>
          <p:spPr>
            <a:xfrm>
              <a:off x="3191299"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09" name="pt109"/>
            <p:cNvSpPr/>
            <p:nvPr/>
          </p:nvSpPr>
          <p:spPr>
            <a:xfrm>
              <a:off x="3012659" y="219961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0" name="pt110"/>
            <p:cNvSpPr/>
            <p:nvPr/>
          </p:nvSpPr>
          <p:spPr>
            <a:xfrm>
              <a:off x="3150074" y="3961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1" name="pt111"/>
            <p:cNvSpPr/>
            <p:nvPr/>
          </p:nvSpPr>
          <p:spPr>
            <a:xfrm>
              <a:off x="3108850" y="39616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2" name="pt112"/>
            <p:cNvSpPr/>
            <p:nvPr/>
          </p:nvSpPr>
          <p:spPr>
            <a:xfrm>
              <a:off x="3081367" y="230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3" name="pt113"/>
            <p:cNvSpPr/>
            <p:nvPr/>
          </p:nvSpPr>
          <p:spPr>
            <a:xfrm>
              <a:off x="2916469" y="230974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4" name="pt114"/>
            <p:cNvSpPr/>
            <p:nvPr/>
          </p:nvSpPr>
          <p:spPr>
            <a:xfrm>
              <a:off x="3177557" y="35211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5" name="pt115"/>
            <p:cNvSpPr/>
            <p:nvPr/>
          </p:nvSpPr>
          <p:spPr>
            <a:xfrm>
              <a:off x="3122591" y="352114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6" name="pt116"/>
            <p:cNvSpPr/>
            <p:nvPr/>
          </p:nvSpPr>
          <p:spPr>
            <a:xfrm>
              <a:off x="3136333" y="2419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7" name="pt117"/>
            <p:cNvSpPr/>
            <p:nvPr/>
          </p:nvSpPr>
          <p:spPr>
            <a:xfrm>
              <a:off x="2971435" y="24198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8" name="pt118"/>
            <p:cNvSpPr/>
            <p:nvPr/>
          </p:nvSpPr>
          <p:spPr>
            <a:xfrm>
              <a:off x="3218782" y="4952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19" name="pt119"/>
            <p:cNvSpPr/>
            <p:nvPr/>
          </p:nvSpPr>
          <p:spPr>
            <a:xfrm>
              <a:off x="3205040" y="49528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3191299" y="5062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3177557" y="50629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3136333" y="275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3012659" y="2750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3095108" y="1979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2792795" y="19793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3218782" y="3080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3150074" y="30806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3218782"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3205040" y="517306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3191299"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3122591" y="3190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3191299" y="4292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3163816" y="42920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3232523" y="4071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3191299" y="4071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3205040" y="5283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3191299" y="52831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3095108" y="44021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3067625" y="44021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3246265" y="5393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3232523" y="53933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3246265" y="3300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3177557" y="330089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3163816" y="5503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3150074" y="5503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3205613" y="35906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7" name="pt147"/>
            <p:cNvSpPr/>
            <p:nvPr/>
          </p:nvSpPr>
          <p:spPr>
            <a:xfrm>
              <a:off x="3164389" y="35906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48" name="pt148"/>
            <p:cNvSpPr/>
            <p:nvPr/>
          </p:nvSpPr>
          <p:spPr>
            <a:xfrm>
              <a:off x="3205613" y="447164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49" name="pt149"/>
            <p:cNvSpPr/>
            <p:nvPr/>
          </p:nvSpPr>
          <p:spPr>
            <a:xfrm>
              <a:off x="3191872" y="44716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0" name="pt150"/>
            <p:cNvSpPr/>
            <p:nvPr/>
          </p:nvSpPr>
          <p:spPr>
            <a:xfrm>
              <a:off x="2848334" y="182857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1" name="pt151"/>
            <p:cNvSpPr/>
            <p:nvPr/>
          </p:nvSpPr>
          <p:spPr>
            <a:xfrm>
              <a:off x="2546021" y="1828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2" name="pt152"/>
            <p:cNvSpPr/>
            <p:nvPr/>
          </p:nvSpPr>
          <p:spPr>
            <a:xfrm>
              <a:off x="2944524" y="248934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3" name="pt153"/>
            <p:cNvSpPr/>
            <p:nvPr/>
          </p:nvSpPr>
          <p:spPr>
            <a:xfrm>
              <a:off x="2807109" y="24893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4" name="pt154"/>
            <p:cNvSpPr/>
            <p:nvPr/>
          </p:nvSpPr>
          <p:spPr>
            <a:xfrm>
              <a:off x="3123164" y="458177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5" name="pt155"/>
            <p:cNvSpPr/>
            <p:nvPr/>
          </p:nvSpPr>
          <p:spPr>
            <a:xfrm>
              <a:off x="3109423" y="458177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6" name="pt156"/>
            <p:cNvSpPr/>
            <p:nvPr/>
          </p:nvSpPr>
          <p:spPr>
            <a:xfrm>
              <a:off x="3136906" y="370075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7" name="pt157"/>
            <p:cNvSpPr/>
            <p:nvPr/>
          </p:nvSpPr>
          <p:spPr>
            <a:xfrm>
              <a:off x="3095681" y="370075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58" name="pt158"/>
            <p:cNvSpPr/>
            <p:nvPr/>
          </p:nvSpPr>
          <p:spPr>
            <a:xfrm>
              <a:off x="3178130" y="469190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59" name="pt159"/>
            <p:cNvSpPr/>
            <p:nvPr/>
          </p:nvSpPr>
          <p:spPr>
            <a:xfrm>
              <a:off x="3164389" y="46919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0" name="pt160"/>
            <p:cNvSpPr/>
            <p:nvPr/>
          </p:nvSpPr>
          <p:spPr>
            <a:xfrm>
              <a:off x="3095681" y="281972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1" name="pt161"/>
            <p:cNvSpPr/>
            <p:nvPr/>
          </p:nvSpPr>
          <p:spPr>
            <a:xfrm>
              <a:off x="3013232" y="28197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2" name="pt162"/>
            <p:cNvSpPr/>
            <p:nvPr/>
          </p:nvSpPr>
          <p:spPr>
            <a:xfrm>
              <a:off x="3136906" y="259947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3" name="pt163"/>
            <p:cNvSpPr/>
            <p:nvPr/>
          </p:nvSpPr>
          <p:spPr>
            <a:xfrm>
              <a:off x="3013232" y="25994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4" name="pt164"/>
            <p:cNvSpPr/>
            <p:nvPr/>
          </p:nvSpPr>
          <p:spPr>
            <a:xfrm>
              <a:off x="3095681" y="414126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5" name="pt165"/>
            <p:cNvSpPr/>
            <p:nvPr/>
          </p:nvSpPr>
          <p:spPr>
            <a:xfrm>
              <a:off x="3068198" y="4141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6" name="pt166"/>
            <p:cNvSpPr/>
            <p:nvPr/>
          </p:nvSpPr>
          <p:spPr>
            <a:xfrm>
              <a:off x="3205613" y="29298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7" name="pt167"/>
            <p:cNvSpPr/>
            <p:nvPr/>
          </p:nvSpPr>
          <p:spPr>
            <a:xfrm>
              <a:off x="3136906" y="29298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68" name="pt168"/>
            <p:cNvSpPr/>
            <p:nvPr/>
          </p:nvSpPr>
          <p:spPr>
            <a:xfrm>
              <a:off x="3123164" y="381087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69" name="pt169"/>
            <p:cNvSpPr/>
            <p:nvPr/>
          </p:nvSpPr>
          <p:spPr>
            <a:xfrm>
              <a:off x="3081940" y="381087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0" name="pt170"/>
            <p:cNvSpPr/>
            <p:nvPr/>
          </p:nvSpPr>
          <p:spPr>
            <a:xfrm>
              <a:off x="3136906" y="337036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1" name="pt171"/>
            <p:cNvSpPr/>
            <p:nvPr/>
          </p:nvSpPr>
          <p:spPr>
            <a:xfrm>
              <a:off x="3081940" y="33703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2" name="pt172"/>
            <p:cNvSpPr/>
            <p:nvPr/>
          </p:nvSpPr>
          <p:spPr>
            <a:xfrm>
              <a:off x="3164389" y="480203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3" name="pt173"/>
            <p:cNvSpPr/>
            <p:nvPr/>
          </p:nvSpPr>
          <p:spPr>
            <a:xfrm>
              <a:off x="3150647" y="480203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4" name="pt174"/>
            <p:cNvSpPr/>
            <p:nvPr/>
          </p:nvSpPr>
          <p:spPr>
            <a:xfrm>
              <a:off x="2848334" y="20488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5" name="pt175"/>
            <p:cNvSpPr/>
            <p:nvPr/>
          </p:nvSpPr>
          <p:spPr>
            <a:xfrm>
              <a:off x="2587245" y="20488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6" name="pt176"/>
            <p:cNvSpPr/>
            <p:nvPr/>
          </p:nvSpPr>
          <p:spPr>
            <a:xfrm>
              <a:off x="3150647" y="215896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7" name="pt177"/>
            <p:cNvSpPr/>
            <p:nvPr/>
          </p:nvSpPr>
          <p:spPr>
            <a:xfrm>
              <a:off x="2972007" y="215896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78" name="pt178"/>
            <p:cNvSpPr/>
            <p:nvPr/>
          </p:nvSpPr>
          <p:spPr>
            <a:xfrm>
              <a:off x="3109423" y="392100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79" name="pt179"/>
            <p:cNvSpPr/>
            <p:nvPr/>
          </p:nvSpPr>
          <p:spPr>
            <a:xfrm>
              <a:off x="3068198" y="39210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0" name="pt180"/>
            <p:cNvSpPr/>
            <p:nvPr/>
          </p:nvSpPr>
          <p:spPr>
            <a:xfrm>
              <a:off x="3040715" y="22690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1" name="pt181"/>
            <p:cNvSpPr/>
            <p:nvPr/>
          </p:nvSpPr>
          <p:spPr>
            <a:xfrm>
              <a:off x="2875817" y="22690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2" name="pt182"/>
            <p:cNvSpPr/>
            <p:nvPr/>
          </p:nvSpPr>
          <p:spPr>
            <a:xfrm>
              <a:off x="3136906" y="348049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3" name="pt183"/>
            <p:cNvSpPr/>
            <p:nvPr/>
          </p:nvSpPr>
          <p:spPr>
            <a:xfrm>
              <a:off x="3081940" y="348049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4" name="pt184"/>
            <p:cNvSpPr/>
            <p:nvPr/>
          </p:nvSpPr>
          <p:spPr>
            <a:xfrm>
              <a:off x="3095681" y="237921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5" name="pt185"/>
            <p:cNvSpPr/>
            <p:nvPr/>
          </p:nvSpPr>
          <p:spPr>
            <a:xfrm>
              <a:off x="2930783" y="23792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6" name="pt186"/>
            <p:cNvSpPr/>
            <p:nvPr/>
          </p:nvSpPr>
          <p:spPr>
            <a:xfrm>
              <a:off x="3178130" y="491215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7" name="pt187"/>
            <p:cNvSpPr/>
            <p:nvPr/>
          </p:nvSpPr>
          <p:spPr>
            <a:xfrm>
              <a:off x="3164389" y="49121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88" name="pt188"/>
            <p:cNvSpPr/>
            <p:nvPr/>
          </p:nvSpPr>
          <p:spPr>
            <a:xfrm>
              <a:off x="3150647" y="5022287"/>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89" name="pt189"/>
            <p:cNvSpPr/>
            <p:nvPr/>
          </p:nvSpPr>
          <p:spPr>
            <a:xfrm>
              <a:off x="3136906" y="502228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0" name="pt190"/>
            <p:cNvSpPr/>
            <p:nvPr/>
          </p:nvSpPr>
          <p:spPr>
            <a:xfrm>
              <a:off x="3095681" y="270960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1" name="pt191"/>
            <p:cNvSpPr/>
            <p:nvPr/>
          </p:nvSpPr>
          <p:spPr>
            <a:xfrm>
              <a:off x="2972007" y="270960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2" name="pt192"/>
            <p:cNvSpPr/>
            <p:nvPr/>
          </p:nvSpPr>
          <p:spPr>
            <a:xfrm>
              <a:off x="3054457" y="193870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3" name="pt193"/>
            <p:cNvSpPr/>
            <p:nvPr/>
          </p:nvSpPr>
          <p:spPr>
            <a:xfrm>
              <a:off x="2752143" y="19387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4" name="pt194"/>
            <p:cNvSpPr/>
            <p:nvPr/>
          </p:nvSpPr>
          <p:spPr>
            <a:xfrm>
              <a:off x="3178130" y="303998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5" name="pt195"/>
            <p:cNvSpPr/>
            <p:nvPr/>
          </p:nvSpPr>
          <p:spPr>
            <a:xfrm>
              <a:off x="3109423" y="30399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6" name="pt196"/>
            <p:cNvSpPr/>
            <p:nvPr/>
          </p:nvSpPr>
          <p:spPr>
            <a:xfrm>
              <a:off x="3178130" y="513241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7" name="pt197"/>
            <p:cNvSpPr/>
            <p:nvPr/>
          </p:nvSpPr>
          <p:spPr>
            <a:xfrm>
              <a:off x="3164389" y="513241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98" name="pt198"/>
            <p:cNvSpPr/>
            <p:nvPr/>
          </p:nvSpPr>
          <p:spPr>
            <a:xfrm>
              <a:off x="3150647" y="315011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199" name="pt199"/>
            <p:cNvSpPr/>
            <p:nvPr/>
          </p:nvSpPr>
          <p:spPr>
            <a:xfrm>
              <a:off x="3081940" y="3150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3150647" y="425139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1" name="pt201"/>
            <p:cNvSpPr/>
            <p:nvPr/>
          </p:nvSpPr>
          <p:spPr>
            <a:xfrm>
              <a:off x="3123164" y="42513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3191872" y="403113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3" name="pt203"/>
            <p:cNvSpPr/>
            <p:nvPr/>
          </p:nvSpPr>
          <p:spPr>
            <a:xfrm>
              <a:off x="3150647" y="403113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3164389" y="524254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5" name="pt205"/>
            <p:cNvSpPr/>
            <p:nvPr/>
          </p:nvSpPr>
          <p:spPr>
            <a:xfrm>
              <a:off x="3150647" y="524254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3054457" y="43615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7" name="pt207"/>
            <p:cNvSpPr/>
            <p:nvPr/>
          </p:nvSpPr>
          <p:spPr>
            <a:xfrm>
              <a:off x="3026973" y="43615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3205613" y="53526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09" name="pt209"/>
            <p:cNvSpPr/>
            <p:nvPr/>
          </p:nvSpPr>
          <p:spPr>
            <a:xfrm>
              <a:off x="3191872" y="53526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3205613" y="326024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1" name="pt211"/>
            <p:cNvSpPr/>
            <p:nvPr/>
          </p:nvSpPr>
          <p:spPr>
            <a:xfrm>
              <a:off x="3136906" y="326024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3123164" y="546279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13" name="pt213"/>
            <p:cNvSpPr/>
            <p:nvPr/>
          </p:nvSpPr>
          <p:spPr>
            <a:xfrm>
              <a:off x="3109423" y="546279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tx214"/>
            <p:cNvSpPr/>
            <p:nvPr/>
          </p:nvSpPr>
          <p:spPr>
            <a:xfrm>
              <a:off x="3367942" y="359444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15" name="tx215"/>
            <p:cNvSpPr/>
            <p:nvPr/>
          </p:nvSpPr>
          <p:spPr>
            <a:xfrm>
              <a:off x="3367942" y="447546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6" name="tx216"/>
            <p:cNvSpPr/>
            <p:nvPr/>
          </p:nvSpPr>
          <p:spPr>
            <a:xfrm>
              <a:off x="3335846" y="1832398"/>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-22%</a:t>
              </a:r>
            </a:p>
          </p:txBody>
        </p:sp>
        <p:sp>
          <p:nvSpPr>
            <p:cNvPr id="217" name="tx217"/>
            <p:cNvSpPr/>
            <p:nvPr/>
          </p:nvSpPr>
          <p:spPr>
            <a:xfrm>
              <a:off x="3335846" y="2493165"/>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218" name="tx218"/>
            <p:cNvSpPr/>
            <p:nvPr/>
          </p:nvSpPr>
          <p:spPr>
            <a:xfrm>
              <a:off x="3367942" y="458559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19" name="tx219"/>
            <p:cNvSpPr/>
            <p:nvPr/>
          </p:nvSpPr>
          <p:spPr>
            <a:xfrm>
              <a:off x="3367942" y="370457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0" name="tx220"/>
            <p:cNvSpPr/>
            <p:nvPr/>
          </p:nvSpPr>
          <p:spPr>
            <a:xfrm>
              <a:off x="3367942" y="469572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1" name="tx221"/>
            <p:cNvSpPr/>
            <p:nvPr/>
          </p:nvSpPr>
          <p:spPr>
            <a:xfrm>
              <a:off x="3367942" y="282354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22" name="tx222"/>
            <p:cNvSpPr/>
            <p:nvPr/>
          </p:nvSpPr>
          <p:spPr>
            <a:xfrm>
              <a:off x="3367942" y="260329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23" name="tx223"/>
            <p:cNvSpPr/>
            <p:nvPr/>
          </p:nvSpPr>
          <p:spPr>
            <a:xfrm>
              <a:off x="3367942" y="414508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24" name="tx224"/>
            <p:cNvSpPr/>
            <p:nvPr/>
          </p:nvSpPr>
          <p:spPr>
            <a:xfrm>
              <a:off x="3367942" y="293367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25" name="tx225"/>
            <p:cNvSpPr/>
            <p:nvPr/>
          </p:nvSpPr>
          <p:spPr>
            <a:xfrm>
              <a:off x="3367942" y="381470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6" name="tx226"/>
            <p:cNvSpPr/>
            <p:nvPr/>
          </p:nvSpPr>
          <p:spPr>
            <a:xfrm>
              <a:off x="3367942" y="337418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7" name="tx227"/>
            <p:cNvSpPr/>
            <p:nvPr/>
          </p:nvSpPr>
          <p:spPr>
            <a:xfrm>
              <a:off x="3367942" y="480585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8" name="tx228"/>
            <p:cNvSpPr/>
            <p:nvPr/>
          </p:nvSpPr>
          <p:spPr>
            <a:xfrm>
              <a:off x="3335846" y="2052654"/>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-19%</a:t>
              </a:r>
            </a:p>
          </p:txBody>
        </p:sp>
        <p:sp>
          <p:nvSpPr>
            <p:cNvPr id="229" name="tx229"/>
            <p:cNvSpPr/>
            <p:nvPr/>
          </p:nvSpPr>
          <p:spPr>
            <a:xfrm>
              <a:off x="3335846" y="2162781"/>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-13%</a:t>
              </a:r>
            </a:p>
          </p:txBody>
        </p:sp>
        <p:sp>
          <p:nvSpPr>
            <p:cNvPr id="230" name="tx230"/>
            <p:cNvSpPr/>
            <p:nvPr/>
          </p:nvSpPr>
          <p:spPr>
            <a:xfrm>
              <a:off x="3367942" y="392482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31" name="tx231"/>
            <p:cNvSpPr/>
            <p:nvPr/>
          </p:nvSpPr>
          <p:spPr>
            <a:xfrm>
              <a:off x="3335846" y="2272909"/>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32" name="tx232"/>
            <p:cNvSpPr/>
            <p:nvPr/>
          </p:nvSpPr>
          <p:spPr>
            <a:xfrm>
              <a:off x="3367942" y="348431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33" name="tx233"/>
            <p:cNvSpPr/>
            <p:nvPr/>
          </p:nvSpPr>
          <p:spPr>
            <a:xfrm>
              <a:off x="3335846" y="2383037"/>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-12%</a:t>
              </a:r>
            </a:p>
          </p:txBody>
        </p:sp>
        <p:sp>
          <p:nvSpPr>
            <p:cNvPr id="234" name="tx234"/>
            <p:cNvSpPr/>
            <p:nvPr/>
          </p:nvSpPr>
          <p:spPr>
            <a:xfrm>
              <a:off x="3367942" y="491598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5" name="tx235"/>
            <p:cNvSpPr/>
            <p:nvPr/>
          </p:nvSpPr>
          <p:spPr>
            <a:xfrm>
              <a:off x="3367942" y="502610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6" name="tx236"/>
            <p:cNvSpPr/>
            <p:nvPr/>
          </p:nvSpPr>
          <p:spPr>
            <a:xfrm>
              <a:off x="3367942" y="271342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237" name="tx237"/>
            <p:cNvSpPr/>
            <p:nvPr/>
          </p:nvSpPr>
          <p:spPr>
            <a:xfrm>
              <a:off x="3335846" y="1942526"/>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-22%</a:t>
              </a:r>
            </a:p>
          </p:txBody>
        </p:sp>
        <p:sp>
          <p:nvSpPr>
            <p:cNvPr id="238" name="tx238"/>
            <p:cNvSpPr/>
            <p:nvPr/>
          </p:nvSpPr>
          <p:spPr>
            <a:xfrm>
              <a:off x="3367942" y="30438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39" name="tx239"/>
            <p:cNvSpPr/>
            <p:nvPr/>
          </p:nvSpPr>
          <p:spPr>
            <a:xfrm>
              <a:off x="3367942" y="513623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0" name="tx240"/>
            <p:cNvSpPr/>
            <p:nvPr/>
          </p:nvSpPr>
          <p:spPr>
            <a:xfrm>
              <a:off x="3367942" y="315393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41" name="tx241"/>
            <p:cNvSpPr/>
            <p:nvPr/>
          </p:nvSpPr>
          <p:spPr>
            <a:xfrm>
              <a:off x="3367942" y="42552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2" name="tx242"/>
            <p:cNvSpPr/>
            <p:nvPr/>
          </p:nvSpPr>
          <p:spPr>
            <a:xfrm>
              <a:off x="3367942" y="403495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43" name="tx243"/>
            <p:cNvSpPr/>
            <p:nvPr/>
          </p:nvSpPr>
          <p:spPr>
            <a:xfrm>
              <a:off x="3367942" y="524636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4" name="tx244"/>
            <p:cNvSpPr/>
            <p:nvPr/>
          </p:nvSpPr>
          <p:spPr>
            <a:xfrm>
              <a:off x="3367942" y="436534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45" name="tx245"/>
            <p:cNvSpPr/>
            <p:nvPr/>
          </p:nvSpPr>
          <p:spPr>
            <a:xfrm>
              <a:off x="3367942" y="535649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6" name="tx246"/>
            <p:cNvSpPr/>
            <p:nvPr/>
          </p:nvSpPr>
          <p:spPr>
            <a:xfrm>
              <a:off x="3367942" y="326406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247" name="tx247"/>
            <p:cNvSpPr/>
            <p:nvPr/>
          </p:nvSpPr>
          <p:spPr>
            <a:xfrm>
              <a:off x="3367942" y="546661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48" name="rc248"/>
            <p:cNvSpPr/>
            <p:nvPr/>
          </p:nvSpPr>
          <p:spPr>
            <a:xfrm>
              <a:off x="1807907" y="1807652"/>
              <a:ext cx="1813878" cy="3766375"/>
            </a:xfrm>
            <a:prstGeom prst="rect">
              <a:avLst/>
            </a:prstGeom>
            <a:noFill/>
            <a:ln w="13550" cap="rnd">
              <a:solidFill>
                <a:srgbClr val="999999">
                  <a:alpha val="100000"/>
                </a:srgbClr>
              </a:solidFill>
              <a:prstDash val="solid"/>
              <a:round/>
            </a:ln>
          </p:spPr>
          <p:txBody>
            <a:bodyPr/>
            <a:lstStyle/>
            <a:p/>
          </p:txBody>
        </p:sp>
        <p:sp>
          <p:nvSpPr>
            <p:cNvPr id="249" name="pl249"/>
            <p:cNvSpPr/>
            <p:nvPr/>
          </p:nvSpPr>
          <p:spPr>
            <a:xfrm>
              <a:off x="4326056" y="532839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0" name="pl250"/>
            <p:cNvSpPr/>
            <p:nvPr/>
          </p:nvSpPr>
          <p:spPr>
            <a:xfrm>
              <a:off x="4326056" y="491900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1" name="pl251"/>
            <p:cNvSpPr/>
            <p:nvPr/>
          </p:nvSpPr>
          <p:spPr>
            <a:xfrm>
              <a:off x="4326056" y="450961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2" name="pl252"/>
            <p:cNvSpPr/>
            <p:nvPr/>
          </p:nvSpPr>
          <p:spPr>
            <a:xfrm>
              <a:off x="4326056" y="410022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3" name="pl253"/>
            <p:cNvSpPr/>
            <p:nvPr/>
          </p:nvSpPr>
          <p:spPr>
            <a:xfrm>
              <a:off x="4326056" y="36908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4" name="pl254"/>
            <p:cNvSpPr/>
            <p:nvPr/>
          </p:nvSpPr>
          <p:spPr>
            <a:xfrm>
              <a:off x="4326056" y="328145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5" name="pl255"/>
            <p:cNvSpPr/>
            <p:nvPr/>
          </p:nvSpPr>
          <p:spPr>
            <a:xfrm>
              <a:off x="4326056" y="287206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6" name="pl256"/>
            <p:cNvSpPr/>
            <p:nvPr/>
          </p:nvSpPr>
          <p:spPr>
            <a:xfrm>
              <a:off x="4326056" y="246267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7" name="pl257"/>
            <p:cNvSpPr/>
            <p:nvPr/>
          </p:nvSpPr>
          <p:spPr>
            <a:xfrm>
              <a:off x="4326056" y="205328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8" name="pl258"/>
            <p:cNvSpPr/>
            <p:nvPr/>
          </p:nvSpPr>
          <p:spPr>
            <a:xfrm>
              <a:off x="44085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46833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49581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52329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550782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3" name="pl263"/>
            <p:cNvSpPr/>
            <p:nvPr/>
          </p:nvSpPr>
          <p:spPr>
            <a:xfrm>
              <a:off x="57826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4" name="pl264"/>
            <p:cNvSpPr/>
            <p:nvPr/>
          </p:nvSpPr>
          <p:spPr>
            <a:xfrm>
              <a:off x="5507826" y="2053285"/>
              <a:ext cx="192381" cy="0"/>
            </a:xfrm>
            <a:custGeom>
              <a:avLst/>
              <a:pathLst>
                <a:path w="192381" h="0">
                  <a:moveTo>
                    <a:pt x="0" y="0"/>
                  </a:moveTo>
                  <a:lnTo>
                    <a:pt x="192381" y="0"/>
                  </a:lnTo>
                </a:path>
              </a:pathLst>
            </a:custGeom>
            <a:ln w="81303" cap="flat">
              <a:solidFill>
                <a:srgbClr val="E8E8E8">
                  <a:alpha val="100000"/>
                </a:srgbClr>
              </a:solidFill>
              <a:prstDash val="solid"/>
              <a:round/>
            </a:ln>
          </p:spPr>
          <p:txBody>
            <a:bodyPr/>
            <a:lstStyle/>
            <a:p/>
          </p:txBody>
        </p:sp>
        <p:sp>
          <p:nvSpPr>
            <p:cNvPr id="265" name="pl265"/>
            <p:cNvSpPr/>
            <p:nvPr/>
          </p:nvSpPr>
          <p:spPr>
            <a:xfrm>
              <a:off x="5672724" y="2462674"/>
              <a:ext cx="68707" cy="0"/>
            </a:xfrm>
            <a:custGeom>
              <a:avLst/>
              <a:pathLst>
                <a:path w="68707" h="0">
                  <a:moveTo>
                    <a:pt x="0" y="0"/>
                  </a:moveTo>
                  <a:lnTo>
                    <a:pt x="68707" y="0"/>
                  </a:lnTo>
                </a:path>
              </a:pathLst>
            </a:custGeom>
            <a:ln w="81303" cap="flat">
              <a:solidFill>
                <a:srgbClr val="E8E8E8">
                  <a:alpha val="100000"/>
                </a:srgbClr>
              </a:solidFill>
              <a:prstDash val="solid"/>
              <a:round/>
            </a:ln>
          </p:spPr>
          <p:txBody>
            <a:bodyPr/>
            <a:lstStyle/>
            <a:p/>
          </p:txBody>
        </p:sp>
        <p:sp>
          <p:nvSpPr>
            <p:cNvPr id="266" name="pl266"/>
            <p:cNvSpPr/>
            <p:nvPr/>
          </p:nvSpPr>
          <p:spPr>
            <a:xfrm>
              <a:off x="5562792" y="2872062"/>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267" name="pl267"/>
            <p:cNvSpPr/>
            <p:nvPr/>
          </p:nvSpPr>
          <p:spPr>
            <a:xfrm>
              <a:off x="5727690" y="3281451"/>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268" name="pl268"/>
            <p:cNvSpPr/>
            <p:nvPr/>
          </p:nvSpPr>
          <p:spPr>
            <a:xfrm>
              <a:off x="5727690" y="3690839"/>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269" name="pl269"/>
            <p:cNvSpPr/>
            <p:nvPr/>
          </p:nvSpPr>
          <p:spPr>
            <a:xfrm>
              <a:off x="5741431" y="4100228"/>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70" name="pl270"/>
            <p:cNvSpPr/>
            <p:nvPr/>
          </p:nvSpPr>
          <p:spPr>
            <a:xfrm>
              <a:off x="5658982" y="4509617"/>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71" name="pl271"/>
            <p:cNvSpPr/>
            <p:nvPr/>
          </p:nvSpPr>
          <p:spPr>
            <a:xfrm>
              <a:off x="5713948" y="4919005"/>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72" name="pl272"/>
            <p:cNvSpPr/>
            <p:nvPr/>
          </p:nvSpPr>
          <p:spPr>
            <a:xfrm>
              <a:off x="5755173" y="5328394"/>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273" name="pt273"/>
            <p:cNvSpPr/>
            <p:nvPr/>
          </p:nvSpPr>
          <p:spPr>
            <a:xfrm>
              <a:off x="5668224"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5736931" y="2458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5558292"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5613258" y="286756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5736931"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5750673" y="40957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5723190"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5750673" y="32769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5654482"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5668224" y="450511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5709448"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5723190" y="4914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5750673"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5764414" y="53238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5503326"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5695707" y="20487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572319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5750673"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5627572" y="241752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2" name="pt292"/>
            <p:cNvSpPr/>
            <p:nvPr/>
          </p:nvSpPr>
          <p:spPr>
            <a:xfrm>
              <a:off x="5696279" y="2417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3" name="pt293"/>
            <p:cNvSpPr/>
            <p:nvPr/>
          </p:nvSpPr>
          <p:spPr>
            <a:xfrm>
              <a:off x="5517640" y="2826910"/>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4" name="pt294"/>
            <p:cNvSpPr/>
            <p:nvPr/>
          </p:nvSpPr>
          <p:spPr>
            <a:xfrm>
              <a:off x="5572606" y="282691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5" name="pt295"/>
            <p:cNvSpPr/>
            <p:nvPr/>
          </p:nvSpPr>
          <p:spPr>
            <a:xfrm>
              <a:off x="5696279" y="405507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6" name="pt296"/>
            <p:cNvSpPr/>
            <p:nvPr/>
          </p:nvSpPr>
          <p:spPr>
            <a:xfrm>
              <a:off x="5710021" y="40550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7" name="pt297"/>
            <p:cNvSpPr/>
            <p:nvPr/>
          </p:nvSpPr>
          <p:spPr>
            <a:xfrm>
              <a:off x="5682538" y="323629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298" name="pt298"/>
            <p:cNvSpPr/>
            <p:nvPr/>
          </p:nvSpPr>
          <p:spPr>
            <a:xfrm>
              <a:off x="5710021" y="32362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99" name="pt299"/>
            <p:cNvSpPr/>
            <p:nvPr/>
          </p:nvSpPr>
          <p:spPr>
            <a:xfrm>
              <a:off x="5613830" y="4464465"/>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0" name="pt300"/>
            <p:cNvSpPr/>
            <p:nvPr/>
          </p:nvSpPr>
          <p:spPr>
            <a:xfrm>
              <a:off x="5627572" y="44644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1" name="pt301"/>
            <p:cNvSpPr/>
            <p:nvPr/>
          </p:nvSpPr>
          <p:spPr>
            <a:xfrm>
              <a:off x="5668796" y="487385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2" name="pt302"/>
            <p:cNvSpPr/>
            <p:nvPr/>
          </p:nvSpPr>
          <p:spPr>
            <a:xfrm>
              <a:off x="5682538" y="4873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3" name="pt303"/>
            <p:cNvSpPr/>
            <p:nvPr/>
          </p:nvSpPr>
          <p:spPr>
            <a:xfrm>
              <a:off x="5710021" y="5283242"/>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4" name="pt304"/>
            <p:cNvSpPr/>
            <p:nvPr/>
          </p:nvSpPr>
          <p:spPr>
            <a:xfrm>
              <a:off x="5723762" y="52832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5" name="pt305"/>
            <p:cNvSpPr/>
            <p:nvPr/>
          </p:nvSpPr>
          <p:spPr>
            <a:xfrm>
              <a:off x="5462674" y="2008133"/>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6" name="pt306"/>
            <p:cNvSpPr/>
            <p:nvPr/>
          </p:nvSpPr>
          <p:spPr>
            <a:xfrm>
              <a:off x="5655055" y="20081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7" name="pt307"/>
            <p:cNvSpPr/>
            <p:nvPr/>
          </p:nvSpPr>
          <p:spPr>
            <a:xfrm>
              <a:off x="5682538" y="3645688"/>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08" name="pt308"/>
            <p:cNvSpPr/>
            <p:nvPr/>
          </p:nvSpPr>
          <p:spPr>
            <a:xfrm>
              <a:off x="5710021"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09" name="tx309"/>
            <p:cNvSpPr/>
            <p:nvPr/>
          </p:nvSpPr>
          <p:spPr>
            <a:xfrm>
              <a:off x="5871598" y="242134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+5%</a:t>
              </a:r>
            </a:p>
          </p:txBody>
        </p:sp>
        <p:sp>
          <p:nvSpPr>
            <p:cNvPr id="310" name="tx310"/>
            <p:cNvSpPr/>
            <p:nvPr/>
          </p:nvSpPr>
          <p:spPr>
            <a:xfrm>
              <a:off x="5871598" y="283073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311" name="tx311"/>
            <p:cNvSpPr/>
            <p:nvPr/>
          </p:nvSpPr>
          <p:spPr>
            <a:xfrm>
              <a:off x="5871598" y="405889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2" name="tx312"/>
            <p:cNvSpPr/>
            <p:nvPr/>
          </p:nvSpPr>
          <p:spPr>
            <a:xfrm>
              <a:off x="5871598" y="324012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3" name="tx313"/>
            <p:cNvSpPr/>
            <p:nvPr/>
          </p:nvSpPr>
          <p:spPr>
            <a:xfrm>
              <a:off x="5871598" y="446828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4" name="tx314"/>
            <p:cNvSpPr/>
            <p:nvPr/>
          </p:nvSpPr>
          <p:spPr>
            <a:xfrm>
              <a:off x="5871598" y="4877674"/>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5" name="tx315"/>
            <p:cNvSpPr/>
            <p:nvPr/>
          </p:nvSpPr>
          <p:spPr>
            <a:xfrm>
              <a:off x="5871598" y="528706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316" name="tx316"/>
            <p:cNvSpPr/>
            <p:nvPr/>
          </p:nvSpPr>
          <p:spPr>
            <a:xfrm>
              <a:off x="5839502" y="2011954"/>
              <a:ext cx="298551"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+14%</a:t>
              </a:r>
            </a:p>
          </p:txBody>
        </p:sp>
        <p:sp>
          <p:nvSpPr>
            <p:cNvPr id="317" name="tx317"/>
            <p:cNvSpPr/>
            <p:nvPr/>
          </p:nvSpPr>
          <p:spPr>
            <a:xfrm>
              <a:off x="5871598" y="364950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318" name="rc318"/>
            <p:cNvSpPr/>
            <p:nvPr/>
          </p:nvSpPr>
          <p:spPr>
            <a:xfrm>
              <a:off x="4326056" y="1807652"/>
              <a:ext cx="1813878" cy="3766375"/>
            </a:xfrm>
            <a:prstGeom prst="rect">
              <a:avLst/>
            </a:prstGeom>
            <a:noFill/>
            <a:ln w="13550" cap="rnd">
              <a:solidFill>
                <a:srgbClr val="999999">
                  <a:alpha val="100000"/>
                </a:srgbClr>
              </a:solidFill>
              <a:prstDash val="solid"/>
              <a:round/>
            </a:ln>
          </p:spPr>
          <p:txBody>
            <a:bodyPr/>
            <a:lstStyle/>
            <a:p/>
          </p:txBody>
        </p:sp>
        <p:sp>
          <p:nvSpPr>
            <p:cNvPr id="319" name="pl319"/>
            <p:cNvSpPr/>
            <p:nvPr/>
          </p:nvSpPr>
          <p:spPr>
            <a:xfrm>
              <a:off x="7260532" y="535247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0" name="pl320"/>
            <p:cNvSpPr/>
            <p:nvPr/>
          </p:nvSpPr>
          <p:spPr>
            <a:xfrm>
              <a:off x="7260532" y="498322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1" name="pl321"/>
            <p:cNvSpPr/>
            <p:nvPr/>
          </p:nvSpPr>
          <p:spPr>
            <a:xfrm>
              <a:off x="7260532" y="461397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2" name="pl322"/>
            <p:cNvSpPr/>
            <p:nvPr/>
          </p:nvSpPr>
          <p:spPr>
            <a:xfrm>
              <a:off x="7260532" y="424471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3" name="pl323"/>
            <p:cNvSpPr/>
            <p:nvPr/>
          </p:nvSpPr>
          <p:spPr>
            <a:xfrm>
              <a:off x="7260532" y="387546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4" name="pl324"/>
            <p:cNvSpPr/>
            <p:nvPr/>
          </p:nvSpPr>
          <p:spPr>
            <a:xfrm>
              <a:off x="7260532" y="350621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5" name="pl325"/>
            <p:cNvSpPr/>
            <p:nvPr/>
          </p:nvSpPr>
          <p:spPr>
            <a:xfrm>
              <a:off x="7260532" y="313696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6" name="pl326"/>
            <p:cNvSpPr/>
            <p:nvPr/>
          </p:nvSpPr>
          <p:spPr>
            <a:xfrm>
              <a:off x="7260532" y="276770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7" name="pl327"/>
            <p:cNvSpPr/>
            <p:nvPr/>
          </p:nvSpPr>
          <p:spPr>
            <a:xfrm>
              <a:off x="7260532" y="239845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8" name="pl328"/>
            <p:cNvSpPr/>
            <p:nvPr/>
          </p:nvSpPr>
          <p:spPr>
            <a:xfrm>
              <a:off x="7260532" y="202920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329" name="pl329"/>
            <p:cNvSpPr/>
            <p:nvPr/>
          </p:nvSpPr>
          <p:spPr>
            <a:xfrm>
              <a:off x="73429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0" name="pl330"/>
            <p:cNvSpPr/>
            <p:nvPr/>
          </p:nvSpPr>
          <p:spPr>
            <a:xfrm>
              <a:off x="76178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1" name="pl331"/>
            <p:cNvSpPr/>
            <p:nvPr/>
          </p:nvSpPr>
          <p:spPr>
            <a:xfrm>
              <a:off x="78926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2" name="pl332"/>
            <p:cNvSpPr/>
            <p:nvPr/>
          </p:nvSpPr>
          <p:spPr>
            <a:xfrm>
              <a:off x="8167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3" name="pl333"/>
            <p:cNvSpPr/>
            <p:nvPr/>
          </p:nvSpPr>
          <p:spPr>
            <a:xfrm>
              <a:off x="84423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4" name="pl334"/>
            <p:cNvSpPr/>
            <p:nvPr/>
          </p:nvSpPr>
          <p:spPr>
            <a:xfrm>
              <a:off x="871713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335" name="pl335"/>
            <p:cNvSpPr/>
            <p:nvPr/>
          </p:nvSpPr>
          <p:spPr>
            <a:xfrm>
              <a:off x="8689648" y="202920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6" name="pl336"/>
            <p:cNvSpPr/>
            <p:nvPr/>
          </p:nvSpPr>
          <p:spPr>
            <a:xfrm>
              <a:off x="8675907" y="239845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7" name="pl337"/>
            <p:cNvSpPr/>
            <p:nvPr/>
          </p:nvSpPr>
          <p:spPr>
            <a:xfrm>
              <a:off x="8703390" y="276770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8" name="pl338"/>
            <p:cNvSpPr/>
            <p:nvPr/>
          </p:nvSpPr>
          <p:spPr>
            <a:xfrm>
              <a:off x="8689648" y="313696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39" name="pl339"/>
            <p:cNvSpPr/>
            <p:nvPr/>
          </p:nvSpPr>
          <p:spPr>
            <a:xfrm>
              <a:off x="8703390" y="350621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0" name="pl340"/>
            <p:cNvSpPr/>
            <p:nvPr/>
          </p:nvSpPr>
          <p:spPr>
            <a:xfrm>
              <a:off x="8703390" y="387546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1" name="pl341"/>
            <p:cNvSpPr/>
            <p:nvPr/>
          </p:nvSpPr>
          <p:spPr>
            <a:xfrm>
              <a:off x="8703390" y="424471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2" name="pl342"/>
            <p:cNvSpPr/>
            <p:nvPr/>
          </p:nvSpPr>
          <p:spPr>
            <a:xfrm>
              <a:off x="8703390" y="461397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3" name="pl343"/>
            <p:cNvSpPr/>
            <p:nvPr/>
          </p:nvSpPr>
          <p:spPr>
            <a:xfrm>
              <a:off x="8675907" y="498322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4" name="pl344"/>
            <p:cNvSpPr/>
            <p:nvPr/>
          </p:nvSpPr>
          <p:spPr>
            <a:xfrm>
              <a:off x="8552233" y="535247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345" name="pt345"/>
            <p:cNvSpPr/>
            <p:nvPr/>
          </p:nvSpPr>
          <p:spPr>
            <a:xfrm>
              <a:off x="8685148"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8685148" y="20247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8671407"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8671407" y="23939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8698890"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8698890" y="276320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8685148"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8685148" y="31324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8698890"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8698890" y="35017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8698890"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8698890" y="38709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8698890"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8698890" y="42402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8698890"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8698890" y="460947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8671407"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8671407" y="497872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8547733"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8547733" y="53479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8644496" y="198405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6" name="pt366"/>
            <p:cNvSpPr/>
            <p:nvPr/>
          </p:nvSpPr>
          <p:spPr>
            <a:xfrm>
              <a:off x="8644496" y="19840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630755" y="235330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68" name="pt368"/>
            <p:cNvSpPr/>
            <p:nvPr/>
          </p:nvSpPr>
          <p:spPr>
            <a:xfrm>
              <a:off x="8630755" y="235330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58238" y="272255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0" name="pt370"/>
            <p:cNvSpPr/>
            <p:nvPr/>
          </p:nvSpPr>
          <p:spPr>
            <a:xfrm>
              <a:off x="8658238" y="272255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644496" y="309180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2" name="pt372"/>
            <p:cNvSpPr/>
            <p:nvPr/>
          </p:nvSpPr>
          <p:spPr>
            <a:xfrm>
              <a:off x="8644496" y="30918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pt373"/>
            <p:cNvSpPr/>
            <p:nvPr/>
          </p:nvSpPr>
          <p:spPr>
            <a:xfrm>
              <a:off x="8658238" y="346106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4" name="pt374"/>
            <p:cNvSpPr/>
            <p:nvPr/>
          </p:nvSpPr>
          <p:spPr>
            <a:xfrm>
              <a:off x="8658238" y="34610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5" name="pt375"/>
            <p:cNvSpPr/>
            <p:nvPr/>
          </p:nvSpPr>
          <p:spPr>
            <a:xfrm>
              <a:off x="8658238" y="383031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6" name="pt376"/>
            <p:cNvSpPr/>
            <p:nvPr/>
          </p:nvSpPr>
          <p:spPr>
            <a:xfrm>
              <a:off x="8658238" y="38303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7" name="pt377"/>
            <p:cNvSpPr/>
            <p:nvPr/>
          </p:nvSpPr>
          <p:spPr>
            <a:xfrm>
              <a:off x="8658238" y="4199566"/>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78" name="pt378"/>
            <p:cNvSpPr/>
            <p:nvPr/>
          </p:nvSpPr>
          <p:spPr>
            <a:xfrm>
              <a:off x="8658238" y="419956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9" name="pt379"/>
            <p:cNvSpPr/>
            <p:nvPr/>
          </p:nvSpPr>
          <p:spPr>
            <a:xfrm>
              <a:off x="8658238" y="4568819"/>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0" name="pt380"/>
            <p:cNvSpPr/>
            <p:nvPr/>
          </p:nvSpPr>
          <p:spPr>
            <a:xfrm>
              <a:off x="8658238" y="456881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1" name="pt381"/>
            <p:cNvSpPr/>
            <p:nvPr/>
          </p:nvSpPr>
          <p:spPr>
            <a:xfrm>
              <a:off x="8630755" y="4938071"/>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2" name="pt382"/>
            <p:cNvSpPr/>
            <p:nvPr/>
          </p:nvSpPr>
          <p:spPr>
            <a:xfrm>
              <a:off x="8630755" y="493807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3" name="pt383"/>
            <p:cNvSpPr/>
            <p:nvPr/>
          </p:nvSpPr>
          <p:spPr>
            <a:xfrm>
              <a:off x="8507081" y="5307324"/>
              <a:ext cx="90303" cy="9030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384" name="pt384"/>
            <p:cNvSpPr/>
            <p:nvPr/>
          </p:nvSpPr>
          <p:spPr>
            <a:xfrm>
              <a:off x="8507081" y="53073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85" name="tx385"/>
            <p:cNvSpPr/>
            <p:nvPr/>
          </p:nvSpPr>
          <p:spPr>
            <a:xfrm>
              <a:off x="8839815" y="198787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6" name="tx386"/>
            <p:cNvSpPr/>
            <p:nvPr/>
          </p:nvSpPr>
          <p:spPr>
            <a:xfrm>
              <a:off x="8839815" y="235712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7" name="tx387"/>
            <p:cNvSpPr/>
            <p:nvPr/>
          </p:nvSpPr>
          <p:spPr>
            <a:xfrm>
              <a:off x="8839815" y="272637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8" name="tx388"/>
            <p:cNvSpPr/>
            <p:nvPr/>
          </p:nvSpPr>
          <p:spPr>
            <a:xfrm>
              <a:off x="8839815" y="309563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9" name="tx389"/>
            <p:cNvSpPr/>
            <p:nvPr/>
          </p:nvSpPr>
          <p:spPr>
            <a:xfrm>
              <a:off x="8839815" y="346488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0" name="tx390"/>
            <p:cNvSpPr/>
            <p:nvPr/>
          </p:nvSpPr>
          <p:spPr>
            <a:xfrm>
              <a:off x="8839815" y="383413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1" name="tx391"/>
            <p:cNvSpPr/>
            <p:nvPr/>
          </p:nvSpPr>
          <p:spPr>
            <a:xfrm>
              <a:off x="8839815" y="420338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2" name="tx392"/>
            <p:cNvSpPr/>
            <p:nvPr/>
          </p:nvSpPr>
          <p:spPr>
            <a:xfrm>
              <a:off x="8839815" y="457264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3" name="tx393"/>
            <p:cNvSpPr/>
            <p:nvPr/>
          </p:nvSpPr>
          <p:spPr>
            <a:xfrm>
              <a:off x="8839815" y="494189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4" name="tx394"/>
            <p:cNvSpPr/>
            <p:nvPr/>
          </p:nvSpPr>
          <p:spPr>
            <a:xfrm>
              <a:off x="8839815" y="531114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5" name="rc395"/>
            <p:cNvSpPr/>
            <p:nvPr/>
          </p:nvSpPr>
          <p:spPr>
            <a:xfrm>
              <a:off x="7260532" y="1807652"/>
              <a:ext cx="1813878" cy="3766375"/>
            </a:xfrm>
            <a:prstGeom prst="rect">
              <a:avLst/>
            </a:prstGeom>
            <a:noFill/>
            <a:ln w="13550" cap="rnd">
              <a:solidFill>
                <a:srgbClr val="999999">
                  <a:alpha val="100000"/>
                </a:srgbClr>
              </a:solidFill>
              <a:prstDash val="solid"/>
              <a:round/>
            </a:ln>
          </p:spPr>
          <p:txBody>
            <a:bodyPr/>
            <a:lstStyle/>
            <a:p/>
          </p:txBody>
        </p:sp>
        <p:sp>
          <p:nvSpPr>
            <p:cNvPr id="396" name="rc396"/>
            <p:cNvSpPr/>
            <p:nvPr/>
          </p:nvSpPr>
          <p:spPr>
            <a:xfrm>
              <a:off x="1807907"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7" name="tx397"/>
            <p:cNvSpPr/>
            <p:nvPr/>
          </p:nvSpPr>
          <p:spPr>
            <a:xfrm>
              <a:off x="2475685"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98" name="rc398"/>
            <p:cNvSpPr/>
            <p:nvPr/>
          </p:nvSpPr>
          <p:spPr>
            <a:xfrm>
              <a:off x="4326056"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9" name="tx399"/>
            <p:cNvSpPr/>
            <p:nvPr/>
          </p:nvSpPr>
          <p:spPr>
            <a:xfrm>
              <a:off x="501861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00" name="rc400"/>
            <p:cNvSpPr/>
            <p:nvPr/>
          </p:nvSpPr>
          <p:spPr>
            <a:xfrm>
              <a:off x="7260532"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01" name="tx401"/>
            <p:cNvSpPr/>
            <p:nvPr/>
          </p:nvSpPr>
          <p:spPr>
            <a:xfrm>
              <a:off x="802148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02" name="pl402"/>
            <p:cNvSpPr/>
            <p:nvPr/>
          </p:nvSpPr>
          <p:spPr>
            <a:xfrm>
              <a:off x="1807907"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03" name="pl403"/>
            <p:cNvSpPr/>
            <p:nvPr/>
          </p:nvSpPr>
          <p:spPr>
            <a:xfrm>
              <a:off x="18903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4" name="pl404"/>
            <p:cNvSpPr/>
            <p:nvPr/>
          </p:nvSpPr>
          <p:spPr>
            <a:xfrm>
              <a:off x="216518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5" name="pl405"/>
            <p:cNvSpPr/>
            <p:nvPr/>
          </p:nvSpPr>
          <p:spPr>
            <a:xfrm>
              <a:off x="244001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6" name="pl406"/>
            <p:cNvSpPr/>
            <p:nvPr/>
          </p:nvSpPr>
          <p:spPr>
            <a:xfrm>
              <a:off x="27148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7" name="pl407"/>
            <p:cNvSpPr/>
            <p:nvPr/>
          </p:nvSpPr>
          <p:spPr>
            <a:xfrm>
              <a:off x="29896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8" name="pl408"/>
            <p:cNvSpPr/>
            <p:nvPr/>
          </p:nvSpPr>
          <p:spPr>
            <a:xfrm>
              <a:off x="32645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9" name="tx409"/>
            <p:cNvSpPr/>
            <p:nvPr/>
          </p:nvSpPr>
          <p:spPr>
            <a:xfrm>
              <a:off x="185926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10" name="tx410"/>
            <p:cNvSpPr/>
            <p:nvPr/>
          </p:nvSpPr>
          <p:spPr>
            <a:xfrm>
              <a:off x="210300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11" name="tx411"/>
            <p:cNvSpPr/>
            <p:nvPr/>
          </p:nvSpPr>
          <p:spPr>
            <a:xfrm>
              <a:off x="237783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12" name="tx412"/>
            <p:cNvSpPr/>
            <p:nvPr/>
          </p:nvSpPr>
          <p:spPr>
            <a:xfrm>
              <a:off x="26526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13" name="tx413"/>
            <p:cNvSpPr/>
            <p:nvPr/>
          </p:nvSpPr>
          <p:spPr>
            <a:xfrm>
              <a:off x="29274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14" name="tx414"/>
            <p:cNvSpPr/>
            <p:nvPr/>
          </p:nvSpPr>
          <p:spPr>
            <a:xfrm>
              <a:off x="317123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15" name="pl415"/>
            <p:cNvSpPr/>
            <p:nvPr/>
          </p:nvSpPr>
          <p:spPr>
            <a:xfrm>
              <a:off x="4326056"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16" name="pl416"/>
            <p:cNvSpPr/>
            <p:nvPr/>
          </p:nvSpPr>
          <p:spPr>
            <a:xfrm>
              <a:off x="44085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7" name="pl417"/>
            <p:cNvSpPr/>
            <p:nvPr/>
          </p:nvSpPr>
          <p:spPr>
            <a:xfrm>
              <a:off x="46833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8" name="pl418"/>
            <p:cNvSpPr/>
            <p:nvPr/>
          </p:nvSpPr>
          <p:spPr>
            <a:xfrm>
              <a:off x="49581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9" name="pl419"/>
            <p:cNvSpPr/>
            <p:nvPr/>
          </p:nvSpPr>
          <p:spPr>
            <a:xfrm>
              <a:off x="52329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0" name="pl420"/>
            <p:cNvSpPr/>
            <p:nvPr/>
          </p:nvSpPr>
          <p:spPr>
            <a:xfrm>
              <a:off x="550782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1" name="pl421"/>
            <p:cNvSpPr/>
            <p:nvPr/>
          </p:nvSpPr>
          <p:spPr>
            <a:xfrm>
              <a:off x="57826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2" name="tx422"/>
            <p:cNvSpPr/>
            <p:nvPr/>
          </p:nvSpPr>
          <p:spPr>
            <a:xfrm>
              <a:off x="437741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23" name="tx423"/>
            <p:cNvSpPr/>
            <p:nvPr/>
          </p:nvSpPr>
          <p:spPr>
            <a:xfrm>
              <a:off x="46211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24" name="tx424"/>
            <p:cNvSpPr/>
            <p:nvPr/>
          </p:nvSpPr>
          <p:spPr>
            <a:xfrm>
              <a:off x="48959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25" name="tx425"/>
            <p:cNvSpPr/>
            <p:nvPr/>
          </p:nvSpPr>
          <p:spPr>
            <a:xfrm>
              <a:off x="51708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26" name="tx426"/>
            <p:cNvSpPr/>
            <p:nvPr/>
          </p:nvSpPr>
          <p:spPr>
            <a:xfrm>
              <a:off x="544564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27" name="tx427"/>
            <p:cNvSpPr/>
            <p:nvPr/>
          </p:nvSpPr>
          <p:spPr>
            <a:xfrm>
              <a:off x="568938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28" name="pl428"/>
            <p:cNvSpPr/>
            <p:nvPr/>
          </p:nvSpPr>
          <p:spPr>
            <a:xfrm>
              <a:off x="7260532"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29" name="pl429"/>
            <p:cNvSpPr/>
            <p:nvPr/>
          </p:nvSpPr>
          <p:spPr>
            <a:xfrm>
              <a:off x="73429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0" name="pl430"/>
            <p:cNvSpPr/>
            <p:nvPr/>
          </p:nvSpPr>
          <p:spPr>
            <a:xfrm>
              <a:off x="76178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1" name="pl431"/>
            <p:cNvSpPr/>
            <p:nvPr/>
          </p:nvSpPr>
          <p:spPr>
            <a:xfrm>
              <a:off x="78926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8167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84423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871713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tx435"/>
            <p:cNvSpPr/>
            <p:nvPr/>
          </p:nvSpPr>
          <p:spPr>
            <a:xfrm>
              <a:off x="731189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6" name="tx436"/>
            <p:cNvSpPr/>
            <p:nvPr/>
          </p:nvSpPr>
          <p:spPr>
            <a:xfrm>
              <a:off x="755563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7" name="tx437"/>
            <p:cNvSpPr/>
            <p:nvPr/>
          </p:nvSpPr>
          <p:spPr>
            <a:xfrm>
              <a:off x="78304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38" name="tx438"/>
            <p:cNvSpPr/>
            <p:nvPr/>
          </p:nvSpPr>
          <p:spPr>
            <a:xfrm>
              <a:off x="810529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39" name="tx439"/>
            <p:cNvSpPr/>
            <p:nvPr/>
          </p:nvSpPr>
          <p:spPr>
            <a:xfrm>
              <a:off x="83801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0" name="tx440"/>
            <p:cNvSpPr/>
            <p:nvPr/>
          </p:nvSpPr>
          <p:spPr>
            <a:xfrm>
              <a:off x="862386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1" name="tx441"/>
            <p:cNvSpPr/>
            <p:nvPr/>
          </p:nvSpPr>
          <p:spPr>
            <a:xfrm>
              <a:off x="6607105" y="531247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442" name="tx442"/>
            <p:cNvSpPr/>
            <p:nvPr/>
          </p:nvSpPr>
          <p:spPr>
            <a:xfrm>
              <a:off x="6209524" y="4943218"/>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443" name="tx443"/>
            <p:cNvSpPr/>
            <p:nvPr/>
          </p:nvSpPr>
          <p:spPr>
            <a:xfrm>
              <a:off x="6762370" y="457396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444" name="tx444"/>
            <p:cNvSpPr/>
            <p:nvPr/>
          </p:nvSpPr>
          <p:spPr>
            <a:xfrm>
              <a:off x="6781024" y="420471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445" name="tx445"/>
            <p:cNvSpPr/>
            <p:nvPr/>
          </p:nvSpPr>
          <p:spPr>
            <a:xfrm>
              <a:off x="6557270" y="3835461"/>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446" name="tx446"/>
            <p:cNvSpPr/>
            <p:nvPr/>
          </p:nvSpPr>
          <p:spPr>
            <a:xfrm>
              <a:off x="6880419" y="3466208"/>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447" name="tx447"/>
            <p:cNvSpPr/>
            <p:nvPr/>
          </p:nvSpPr>
          <p:spPr>
            <a:xfrm>
              <a:off x="6905382" y="3096956"/>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448" name="tx448"/>
            <p:cNvSpPr/>
            <p:nvPr/>
          </p:nvSpPr>
          <p:spPr>
            <a:xfrm>
              <a:off x="6756244" y="2727703"/>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449" name="tx449"/>
            <p:cNvSpPr/>
            <p:nvPr/>
          </p:nvSpPr>
          <p:spPr>
            <a:xfrm>
              <a:off x="6774989" y="2358451"/>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450" name="tx450"/>
            <p:cNvSpPr/>
            <p:nvPr/>
          </p:nvSpPr>
          <p:spPr>
            <a:xfrm>
              <a:off x="6799769" y="1989198"/>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51" name="tx451"/>
            <p:cNvSpPr/>
            <p:nvPr/>
          </p:nvSpPr>
          <p:spPr>
            <a:xfrm>
              <a:off x="3970907" y="5288389"/>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452" name="tx452"/>
            <p:cNvSpPr/>
            <p:nvPr/>
          </p:nvSpPr>
          <p:spPr>
            <a:xfrm>
              <a:off x="3896383" y="4879000"/>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453" name="tx453"/>
            <p:cNvSpPr/>
            <p:nvPr/>
          </p:nvSpPr>
          <p:spPr>
            <a:xfrm>
              <a:off x="3877729" y="446961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454" name="tx454"/>
            <p:cNvSpPr/>
            <p:nvPr/>
          </p:nvSpPr>
          <p:spPr>
            <a:xfrm>
              <a:off x="3840513" y="406022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455" name="tx455"/>
            <p:cNvSpPr/>
            <p:nvPr/>
          </p:nvSpPr>
          <p:spPr>
            <a:xfrm>
              <a:off x="3691375" y="3650834"/>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56" name="tx456"/>
            <p:cNvSpPr/>
            <p:nvPr/>
          </p:nvSpPr>
          <p:spPr>
            <a:xfrm>
              <a:off x="3890257" y="3241446"/>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457" name="tx457"/>
            <p:cNvSpPr/>
            <p:nvPr/>
          </p:nvSpPr>
          <p:spPr>
            <a:xfrm>
              <a:off x="3896383" y="283205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458" name="tx458"/>
            <p:cNvSpPr/>
            <p:nvPr/>
          </p:nvSpPr>
          <p:spPr>
            <a:xfrm>
              <a:off x="3828077" y="2422669"/>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59" name="tx459"/>
            <p:cNvSpPr/>
            <p:nvPr/>
          </p:nvSpPr>
          <p:spPr>
            <a:xfrm>
              <a:off x="3859167" y="2013280"/>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60" name="tx460"/>
            <p:cNvSpPr/>
            <p:nvPr/>
          </p:nvSpPr>
          <p:spPr>
            <a:xfrm>
              <a:off x="930818" y="5467945"/>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461" name="tx461"/>
            <p:cNvSpPr/>
            <p:nvPr/>
          </p:nvSpPr>
          <p:spPr>
            <a:xfrm>
              <a:off x="1053165" y="5357817"/>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62" name="tx462"/>
            <p:cNvSpPr/>
            <p:nvPr/>
          </p:nvSpPr>
          <p:spPr>
            <a:xfrm>
              <a:off x="1148445" y="5247689"/>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463" name="tx463"/>
            <p:cNvSpPr/>
            <p:nvPr/>
          </p:nvSpPr>
          <p:spPr>
            <a:xfrm>
              <a:off x="1303710" y="5137562"/>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464" name="tx464"/>
            <p:cNvSpPr/>
            <p:nvPr/>
          </p:nvSpPr>
          <p:spPr>
            <a:xfrm>
              <a:off x="1378051" y="5027434"/>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465" name="tx465"/>
            <p:cNvSpPr/>
            <p:nvPr/>
          </p:nvSpPr>
          <p:spPr>
            <a:xfrm>
              <a:off x="1347327" y="4917306"/>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466" name="tx466"/>
            <p:cNvSpPr/>
            <p:nvPr/>
          </p:nvSpPr>
          <p:spPr>
            <a:xfrm>
              <a:off x="1521063" y="4807178"/>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467" name="tx467"/>
            <p:cNvSpPr/>
            <p:nvPr/>
          </p:nvSpPr>
          <p:spPr>
            <a:xfrm>
              <a:off x="1272712" y="469705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468" name="tx468"/>
            <p:cNvSpPr/>
            <p:nvPr/>
          </p:nvSpPr>
          <p:spPr>
            <a:xfrm>
              <a:off x="1316055" y="458692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469" name="tx469"/>
            <p:cNvSpPr/>
            <p:nvPr/>
          </p:nvSpPr>
          <p:spPr>
            <a:xfrm>
              <a:off x="1328399" y="4476794"/>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470" name="tx470"/>
            <p:cNvSpPr/>
            <p:nvPr/>
          </p:nvSpPr>
          <p:spPr>
            <a:xfrm>
              <a:off x="1266494" y="4366666"/>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71" name="tx471"/>
            <p:cNvSpPr/>
            <p:nvPr/>
          </p:nvSpPr>
          <p:spPr>
            <a:xfrm>
              <a:off x="1440230" y="4256538"/>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472" name="tx472"/>
            <p:cNvSpPr/>
            <p:nvPr/>
          </p:nvSpPr>
          <p:spPr>
            <a:xfrm>
              <a:off x="1266403" y="4146410"/>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473" name="tx473"/>
            <p:cNvSpPr/>
            <p:nvPr/>
          </p:nvSpPr>
          <p:spPr>
            <a:xfrm>
              <a:off x="1322181" y="403628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474" name="tx474"/>
            <p:cNvSpPr/>
            <p:nvPr/>
          </p:nvSpPr>
          <p:spPr>
            <a:xfrm>
              <a:off x="1272346" y="3926154"/>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475" name="tx475"/>
            <p:cNvSpPr/>
            <p:nvPr/>
          </p:nvSpPr>
          <p:spPr>
            <a:xfrm>
              <a:off x="1365615" y="3816026"/>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476" name="tx476"/>
            <p:cNvSpPr/>
            <p:nvPr/>
          </p:nvSpPr>
          <p:spPr>
            <a:xfrm>
              <a:off x="1365798" y="3705898"/>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477" name="tx477"/>
            <p:cNvSpPr/>
            <p:nvPr/>
          </p:nvSpPr>
          <p:spPr>
            <a:xfrm>
              <a:off x="1353271" y="3595770"/>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478" name="tx478"/>
            <p:cNvSpPr/>
            <p:nvPr/>
          </p:nvSpPr>
          <p:spPr>
            <a:xfrm>
              <a:off x="899728" y="3485643"/>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479" name="tx479"/>
            <p:cNvSpPr/>
            <p:nvPr/>
          </p:nvSpPr>
          <p:spPr>
            <a:xfrm>
              <a:off x="1384269" y="3375515"/>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480" name="tx480"/>
            <p:cNvSpPr/>
            <p:nvPr/>
          </p:nvSpPr>
          <p:spPr>
            <a:xfrm>
              <a:off x="1363878" y="3265387"/>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481" name="tx481"/>
            <p:cNvSpPr/>
            <p:nvPr/>
          </p:nvSpPr>
          <p:spPr>
            <a:xfrm>
              <a:off x="1297401" y="3155259"/>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482" name="tx482"/>
            <p:cNvSpPr/>
            <p:nvPr/>
          </p:nvSpPr>
          <p:spPr>
            <a:xfrm>
              <a:off x="1403014" y="3045131"/>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483" name="tx483"/>
            <p:cNvSpPr/>
            <p:nvPr/>
          </p:nvSpPr>
          <p:spPr>
            <a:xfrm>
              <a:off x="1359489" y="2935003"/>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484" name="tx484"/>
            <p:cNvSpPr/>
            <p:nvPr/>
          </p:nvSpPr>
          <p:spPr>
            <a:xfrm>
              <a:off x="1353271" y="2824875"/>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485" name="tx485"/>
            <p:cNvSpPr/>
            <p:nvPr/>
          </p:nvSpPr>
          <p:spPr>
            <a:xfrm>
              <a:off x="1303619" y="2714747"/>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486" name="tx486"/>
            <p:cNvSpPr/>
            <p:nvPr/>
          </p:nvSpPr>
          <p:spPr>
            <a:xfrm>
              <a:off x="1328399" y="2604619"/>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487" name="tx487"/>
            <p:cNvSpPr/>
            <p:nvPr/>
          </p:nvSpPr>
          <p:spPr>
            <a:xfrm>
              <a:off x="508182" y="249449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488" name="tx488"/>
            <p:cNvSpPr/>
            <p:nvPr/>
          </p:nvSpPr>
          <p:spPr>
            <a:xfrm>
              <a:off x="874857" y="2384363"/>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489" name="tx489"/>
            <p:cNvSpPr/>
            <p:nvPr/>
          </p:nvSpPr>
          <p:spPr>
            <a:xfrm>
              <a:off x="1129425" y="2274235"/>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90" name="tx490"/>
            <p:cNvSpPr/>
            <p:nvPr/>
          </p:nvSpPr>
          <p:spPr>
            <a:xfrm>
              <a:off x="1173225" y="2164107"/>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91" name="tx491"/>
            <p:cNvSpPr/>
            <p:nvPr/>
          </p:nvSpPr>
          <p:spPr>
            <a:xfrm>
              <a:off x="1141953" y="2053979"/>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92" name="tx492"/>
            <p:cNvSpPr/>
            <p:nvPr/>
          </p:nvSpPr>
          <p:spPr>
            <a:xfrm>
              <a:off x="1278838" y="1943852"/>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493" name="tx493"/>
            <p:cNvSpPr/>
            <p:nvPr/>
          </p:nvSpPr>
          <p:spPr>
            <a:xfrm>
              <a:off x="1198005" y="1833724"/>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494" name="tx49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95" name="pt495"/>
            <p:cNvSpPr/>
            <p:nvPr/>
          </p:nvSpPr>
          <p:spPr>
            <a:xfrm>
              <a:off x="5465143" y="6169888"/>
              <a:ext cx="144506" cy="144506"/>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496" name="pt49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7" name="tx49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498" name="tx49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9" name="tx49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2019 and 2025</a:t>
              </a:r>
            </a:p>
          </p:txBody>
        </p:sp>
        <p:sp>
          <p:nvSpPr>
            <p:cNvPr id="500" name="tx50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1" name="tx50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2019 and 2025 indicated to the right.</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2019 and 2025, and change in coverage between the two years.
Overall, 34 out of 53 (64%) countries in EUR had a decline in coverage. The largest decline was in Azerbaijan and Romania (-22 percentage points), followed by Kazakhstan (-19 percentage points).
There were 9 (17%) countries with an increase in DTP3 coverage. Coverage remained the same in 10 countries between 2019 and 2025.
</a:t>
            </a:r>
          </a:p>
        </p:txBody>
      </p:sp>
      <p:sp>
        <p:nvSpPr>
          <p:cNvPr id="5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2019 and 2025, DTP3 coverage increased in nine countries and decreased in 34 countries.</a:t>
            </a:r>
          </a:p>
        </p:txBody>
      </p:sp>
      <p:grpSp xmlns:pic="http://schemas.openxmlformats.org/drawingml/2006/picture">
        <p:nvGrpSpPr>
          <p:cNvPr id="504" name=""/>
          <p:cNvGrpSpPr/>
          <p:nvPr/>
        </p:nvGrpSpPr>
        <p:grpSpPr>
          <a:xfrm>
            <a:off x="292608" y="1005840"/>
            <a:ext cx="8595360" cy="28575"/>
            <a:chOff x="292608" y="1005840"/>
            <a:chExt cx="8595360" cy="28575"/>
          </a:xfrm>
        </p:grpSpPr>
        <p:sp>
          <p:nvSpPr>
            <p:cNvPr id="5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1807907" y="545632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5" name="pl5"/>
            <p:cNvSpPr/>
            <p:nvPr/>
          </p:nvSpPr>
          <p:spPr>
            <a:xfrm>
              <a:off x="1807907" y="526016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6" name="pl6"/>
            <p:cNvSpPr/>
            <p:nvPr/>
          </p:nvSpPr>
          <p:spPr>
            <a:xfrm>
              <a:off x="1807907" y="506399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7" name="pl7"/>
            <p:cNvSpPr/>
            <p:nvPr/>
          </p:nvSpPr>
          <p:spPr>
            <a:xfrm>
              <a:off x="1807907" y="486783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8" name="pl8"/>
            <p:cNvSpPr/>
            <p:nvPr/>
          </p:nvSpPr>
          <p:spPr>
            <a:xfrm>
              <a:off x="1807907" y="467166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9" name="pl9"/>
            <p:cNvSpPr/>
            <p:nvPr/>
          </p:nvSpPr>
          <p:spPr>
            <a:xfrm>
              <a:off x="1807907" y="447550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0" name="pl10"/>
            <p:cNvSpPr/>
            <p:nvPr/>
          </p:nvSpPr>
          <p:spPr>
            <a:xfrm>
              <a:off x="1807907" y="427933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1" name="pl11"/>
            <p:cNvSpPr/>
            <p:nvPr/>
          </p:nvSpPr>
          <p:spPr>
            <a:xfrm>
              <a:off x="1807907" y="408317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2" name="pl12"/>
            <p:cNvSpPr/>
            <p:nvPr/>
          </p:nvSpPr>
          <p:spPr>
            <a:xfrm>
              <a:off x="1807907" y="388700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3" name="pl13"/>
            <p:cNvSpPr/>
            <p:nvPr/>
          </p:nvSpPr>
          <p:spPr>
            <a:xfrm>
              <a:off x="1807907" y="369083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 name="pl14"/>
            <p:cNvSpPr/>
            <p:nvPr/>
          </p:nvSpPr>
          <p:spPr>
            <a:xfrm>
              <a:off x="1807907" y="349467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 name="pl15"/>
            <p:cNvSpPr/>
            <p:nvPr/>
          </p:nvSpPr>
          <p:spPr>
            <a:xfrm>
              <a:off x="1807907" y="329850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6" name="pl16"/>
            <p:cNvSpPr/>
            <p:nvPr/>
          </p:nvSpPr>
          <p:spPr>
            <a:xfrm>
              <a:off x="1807907" y="310234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7" name="pl17"/>
            <p:cNvSpPr/>
            <p:nvPr/>
          </p:nvSpPr>
          <p:spPr>
            <a:xfrm>
              <a:off x="1807907" y="290617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8" name="pl18"/>
            <p:cNvSpPr/>
            <p:nvPr/>
          </p:nvSpPr>
          <p:spPr>
            <a:xfrm>
              <a:off x="1807907" y="271001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9" name="pl19"/>
            <p:cNvSpPr/>
            <p:nvPr/>
          </p:nvSpPr>
          <p:spPr>
            <a:xfrm>
              <a:off x="1807907" y="251384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0" name="pl20"/>
            <p:cNvSpPr/>
            <p:nvPr/>
          </p:nvSpPr>
          <p:spPr>
            <a:xfrm>
              <a:off x="1807907" y="231768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1" name="pl21"/>
            <p:cNvSpPr/>
            <p:nvPr/>
          </p:nvSpPr>
          <p:spPr>
            <a:xfrm>
              <a:off x="1807907" y="212151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2" name="pl22"/>
            <p:cNvSpPr/>
            <p:nvPr/>
          </p:nvSpPr>
          <p:spPr>
            <a:xfrm>
              <a:off x="1807907" y="192535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 name="pl23"/>
            <p:cNvSpPr/>
            <p:nvPr/>
          </p:nvSpPr>
          <p:spPr>
            <a:xfrm>
              <a:off x="18903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16518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244001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271484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298967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26450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2975935" y="1925351"/>
              <a:ext cx="137415" cy="0"/>
            </a:xfrm>
            <a:custGeom>
              <a:avLst/>
              <a:pathLst>
                <a:path w="137415" h="0">
                  <a:moveTo>
                    <a:pt x="0" y="0"/>
                  </a:moveTo>
                  <a:lnTo>
                    <a:pt x="137415" y="0"/>
                  </a:lnTo>
                </a:path>
              </a:pathLst>
            </a:custGeom>
            <a:ln w="81303" cap="flat">
              <a:solidFill>
                <a:srgbClr val="E8E8E8">
                  <a:alpha val="100000"/>
                </a:srgbClr>
              </a:solidFill>
              <a:prstDash val="solid"/>
              <a:round/>
            </a:ln>
          </p:spPr>
          <p:txBody>
            <a:bodyPr/>
            <a:lstStyle/>
            <a:p/>
          </p:txBody>
        </p:sp>
        <p:sp>
          <p:nvSpPr>
            <p:cNvPr id="30" name="pl30"/>
            <p:cNvSpPr/>
            <p:nvPr/>
          </p:nvSpPr>
          <p:spPr>
            <a:xfrm>
              <a:off x="2852261" y="2121516"/>
              <a:ext cx="123673" cy="0"/>
            </a:xfrm>
            <a:custGeom>
              <a:avLst/>
              <a:pathLst>
                <a:path w="123673" h="0">
                  <a:moveTo>
                    <a:pt x="0" y="0"/>
                  </a:moveTo>
                  <a:lnTo>
                    <a:pt x="123673" y="0"/>
                  </a:lnTo>
                </a:path>
              </a:pathLst>
            </a:custGeom>
            <a:ln w="81303" cap="flat">
              <a:solidFill>
                <a:srgbClr val="E8E8E8">
                  <a:alpha val="100000"/>
                </a:srgbClr>
              </a:solidFill>
              <a:prstDash val="solid"/>
              <a:round/>
            </a:ln>
          </p:spPr>
          <p:txBody>
            <a:bodyPr/>
            <a:lstStyle/>
            <a:p/>
          </p:txBody>
        </p:sp>
        <p:sp>
          <p:nvSpPr>
            <p:cNvPr id="31" name="pl31"/>
            <p:cNvSpPr/>
            <p:nvPr/>
          </p:nvSpPr>
          <p:spPr>
            <a:xfrm>
              <a:off x="2920969" y="2317682"/>
              <a:ext cx="82449" cy="0"/>
            </a:xfrm>
            <a:custGeom>
              <a:avLst/>
              <a:pathLst>
                <a:path w="82449" h="0">
                  <a:moveTo>
                    <a:pt x="0" y="0"/>
                  </a:moveTo>
                  <a:lnTo>
                    <a:pt x="82449" y="0"/>
                  </a:lnTo>
                </a:path>
              </a:pathLst>
            </a:custGeom>
            <a:ln w="81303" cap="flat">
              <a:solidFill>
                <a:srgbClr val="E8E8E8">
                  <a:alpha val="100000"/>
                </a:srgbClr>
              </a:solidFill>
              <a:prstDash val="solid"/>
              <a:round/>
            </a:ln>
          </p:spPr>
          <p:txBody>
            <a:bodyPr/>
            <a:lstStyle/>
            <a:p/>
          </p:txBody>
        </p:sp>
        <p:sp>
          <p:nvSpPr>
            <p:cNvPr id="32" name="pl32"/>
            <p:cNvSpPr/>
            <p:nvPr/>
          </p:nvSpPr>
          <p:spPr>
            <a:xfrm>
              <a:off x="3127091" y="2513847"/>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33" name="pl33"/>
            <p:cNvSpPr/>
            <p:nvPr/>
          </p:nvSpPr>
          <p:spPr>
            <a:xfrm>
              <a:off x="3017159" y="2710013"/>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34" name="pl34"/>
            <p:cNvSpPr/>
            <p:nvPr/>
          </p:nvSpPr>
          <p:spPr>
            <a:xfrm>
              <a:off x="3017159" y="2906178"/>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35" name="pl35"/>
            <p:cNvSpPr/>
            <p:nvPr/>
          </p:nvSpPr>
          <p:spPr>
            <a:xfrm>
              <a:off x="3154574" y="3102343"/>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36" name="pl36"/>
            <p:cNvSpPr/>
            <p:nvPr/>
          </p:nvSpPr>
          <p:spPr>
            <a:xfrm>
              <a:off x="3154574" y="3298509"/>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37" name="pl37"/>
            <p:cNvSpPr/>
            <p:nvPr/>
          </p:nvSpPr>
          <p:spPr>
            <a:xfrm>
              <a:off x="3127091" y="3494674"/>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38" name="pl38"/>
            <p:cNvSpPr/>
            <p:nvPr/>
          </p:nvSpPr>
          <p:spPr>
            <a:xfrm>
              <a:off x="3182057" y="3690839"/>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39" name="pl39"/>
            <p:cNvSpPr/>
            <p:nvPr/>
          </p:nvSpPr>
          <p:spPr>
            <a:xfrm>
              <a:off x="3209540" y="3887005"/>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0" name="pl40"/>
            <p:cNvSpPr/>
            <p:nvPr/>
          </p:nvSpPr>
          <p:spPr>
            <a:xfrm>
              <a:off x="3140833" y="4083170"/>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1" name="pl41"/>
            <p:cNvSpPr/>
            <p:nvPr/>
          </p:nvSpPr>
          <p:spPr>
            <a:xfrm>
              <a:off x="3058384" y="4279336"/>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2" name="pl42"/>
            <p:cNvSpPr/>
            <p:nvPr/>
          </p:nvSpPr>
          <p:spPr>
            <a:xfrm>
              <a:off x="3182057" y="4475501"/>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3" name="pl43"/>
            <p:cNvSpPr/>
            <p:nvPr/>
          </p:nvSpPr>
          <p:spPr>
            <a:xfrm>
              <a:off x="3209540" y="4671666"/>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4" name="pl44"/>
            <p:cNvSpPr/>
            <p:nvPr/>
          </p:nvSpPr>
          <p:spPr>
            <a:xfrm>
              <a:off x="3168316" y="4867832"/>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5" name="pl45"/>
            <p:cNvSpPr/>
            <p:nvPr/>
          </p:nvSpPr>
          <p:spPr>
            <a:xfrm>
              <a:off x="3195799" y="5063997"/>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6" name="pl46"/>
            <p:cNvSpPr/>
            <p:nvPr/>
          </p:nvSpPr>
          <p:spPr>
            <a:xfrm>
              <a:off x="3195799" y="5260163"/>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7" name="pl47"/>
            <p:cNvSpPr/>
            <p:nvPr/>
          </p:nvSpPr>
          <p:spPr>
            <a:xfrm>
              <a:off x="3127091" y="5456328"/>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48" name="pt48"/>
            <p:cNvSpPr/>
            <p:nvPr/>
          </p:nvSpPr>
          <p:spPr>
            <a:xfrm>
              <a:off x="3218782"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 name="pt49"/>
            <p:cNvSpPr/>
            <p:nvPr/>
          </p:nvSpPr>
          <p:spPr>
            <a:xfrm>
              <a:off x="3205040" y="388250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0" name="pt50"/>
            <p:cNvSpPr/>
            <p:nvPr/>
          </p:nvSpPr>
          <p:spPr>
            <a:xfrm>
              <a:off x="2971435"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1" name="pt51"/>
            <p:cNvSpPr/>
            <p:nvPr/>
          </p:nvSpPr>
          <p:spPr>
            <a:xfrm>
              <a:off x="2847761" y="211701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2" name="pt52"/>
            <p:cNvSpPr/>
            <p:nvPr/>
          </p:nvSpPr>
          <p:spPr>
            <a:xfrm>
              <a:off x="3177557"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3" name="pt53"/>
            <p:cNvSpPr/>
            <p:nvPr/>
          </p:nvSpPr>
          <p:spPr>
            <a:xfrm>
              <a:off x="3150074" y="329400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4" name="pt54"/>
            <p:cNvSpPr/>
            <p:nvPr/>
          </p:nvSpPr>
          <p:spPr>
            <a:xfrm>
              <a:off x="3150074"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5" name="pt55"/>
            <p:cNvSpPr/>
            <p:nvPr/>
          </p:nvSpPr>
          <p:spPr>
            <a:xfrm>
              <a:off x="3136333" y="407867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6" name="pt56"/>
            <p:cNvSpPr/>
            <p:nvPr/>
          </p:nvSpPr>
          <p:spPr>
            <a:xfrm>
              <a:off x="3067625"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7" name="pt57"/>
            <p:cNvSpPr/>
            <p:nvPr/>
          </p:nvSpPr>
          <p:spPr>
            <a:xfrm>
              <a:off x="3053884" y="427483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8" name="pt58"/>
            <p:cNvSpPr/>
            <p:nvPr/>
          </p:nvSpPr>
          <p:spPr>
            <a:xfrm>
              <a:off x="3191299"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59" name="pt59"/>
            <p:cNvSpPr/>
            <p:nvPr/>
          </p:nvSpPr>
          <p:spPr>
            <a:xfrm>
              <a:off x="3177557" y="447100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0" name="pt60"/>
            <p:cNvSpPr/>
            <p:nvPr/>
          </p:nvSpPr>
          <p:spPr>
            <a:xfrm>
              <a:off x="3177557"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1" name="pt61"/>
            <p:cNvSpPr/>
            <p:nvPr/>
          </p:nvSpPr>
          <p:spPr>
            <a:xfrm>
              <a:off x="3122591" y="250934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2" name="pt62"/>
            <p:cNvSpPr/>
            <p:nvPr/>
          </p:nvSpPr>
          <p:spPr>
            <a:xfrm>
              <a:off x="3150074"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3" name="pt63"/>
            <p:cNvSpPr/>
            <p:nvPr/>
          </p:nvSpPr>
          <p:spPr>
            <a:xfrm>
              <a:off x="3122591" y="349017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4" name="pt64"/>
            <p:cNvSpPr/>
            <p:nvPr/>
          </p:nvSpPr>
          <p:spPr>
            <a:xfrm>
              <a:off x="3053884"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5" name="pt65"/>
            <p:cNvSpPr/>
            <p:nvPr/>
          </p:nvSpPr>
          <p:spPr>
            <a:xfrm>
              <a:off x="3012659" y="290167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6" name="pt66"/>
            <p:cNvSpPr/>
            <p:nvPr/>
          </p:nvSpPr>
          <p:spPr>
            <a:xfrm>
              <a:off x="2998918"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7" name="pt67"/>
            <p:cNvSpPr/>
            <p:nvPr/>
          </p:nvSpPr>
          <p:spPr>
            <a:xfrm>
              <a:off x="2916469" y="231318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8" name="pt68"/>
            <p:cNvSpPr/>
            <p:nvPr/>
          </p:nvSpPr>
          <p:spPr>
            <a:xfrm>
              <a:off x="3136333"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69" name="pt69"/>
            <p:cNvSpPr/>
            <p:nvPr/>
          </p:nvSpPr>
          <p:spPr>
            <a:xfrm>
              <a:off x="3122591" y="54518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0" name="pt70"/>
            <p:cNvSpPr/>
            <p:nvPr/>
          </p:nvSpPr>
          <p:spPr>
            <a:xfrm>
              <a:off x="3108850"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1" name="pt71"/>
            <p:cNvSpPr/>
            <p:nvPr/>
          </p:nvSpPr>
          <p:spPr>
            <a:xfrm>
              <a:off x="2971435" y="192085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2" name="pt72"/>
            <p:cNvSpPr/>
            <p:nvPr/>
          </p:nvSpPr>
          <p:spPr>
            <a:xfrm>
              <a:off x="3218782"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3" name="pt73"/>
            <p:cNvSpPr/>
            <p:nvPr/>
          </p:nvSpPr>
          <p:spPr>
            <a:xfrm>
              <a:off x="3205040" y="466716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4" name="pt74"/>
            <p:cNvSpPr/>
            <p:nvPr/>
          </p:nvSpPr>
          <p:spPr>
            <a:xfrm>
              <a:off x="3067625"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5" name="pt75"/>
            <p:cNvSpPr/>
            <p:nvPr/>
          </p:nvSpPr>
          <p:spPr>
            <a:xfrm>
              <a:off x="3012659" y="270551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6" name="pt76"/>
            <p:cNvSpPr/>
            <p:nvPr/>
          </p:nvSpPr>
          <p:spPr>
            <a:xfrm>
              <a:off x="3191299"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7" name="pt77"/>
            <p:cNvSpPr/>
            <p:nvPr/>
          </p:nvSpPr>
          <p:spPr>
            <a:xfrm>
              <a:off x="3150074" y="309784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8" name="pt78"/>
            <p:cNvSpPr/>
            <p:nvPr/>
          </p:nvSpPr>
          <p:spPr>
            <a:xfrm>
              <a:off x="3177557"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79" name="pt79"/>
            <p:cNvSpPr/>
            <p:nvPr/>
          </p:nvSpPr>
          <p:spPr>
            <a:xfrm>
              <a:off x="3163816" y="486333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0" name="pt80"/>
            <p:cNvSpPr/>
            <p:nvPr/>
          </p:nvSpPr>
          <p:spPr>
            <a:xfrm>
              <a:off x="3205040"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1" name="pt81"/>
            <p:cNvSpPr/>
            <p:nvPr/>
          </p:nvSpPr>
          <p:spPr>
            <a:xfrm>
              <a:off x="3191299" y="505949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2" name="pt82"/>
            <p:cNvSpPr/>
            <p:nvPr/>
          </p:nvSpPr>
          <p:spPr>
            <a:xfrm>
              <a:off x="3205040"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3" name="pt83"/>
            <p:cNvSpPr/>
            <p:nvPr/>
          </p:nvSpPr>
          <p:spPr>
            <a:xfrm>
              <a:off x="3191299" y="525566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4" name="pt84"/>
            <p:cNvSpPr/>
            <p:nvPr/>
          </p:nvSpPr>
          <p:spPr>
            <a:xfrm>
              <a:off x="3205040"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5" name="pt85"/>
            <p:cNvSpPr/>
            <p:nvPr/>
          </p:nvSpPr>
          <p:spPr>
            <a:xfrm>
              <a:off x="3177557" y="368633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86" name="pt86"/>
            <p:cNvSpPr/>
            <p:nvPr/>
          </p:nvSpPr>
          <p:spPr>
            <a:xfrm>
              <a:off x="3178130" y="384185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7" name="pt87"/>
            <p:cNvSpPr/>
            <p:nvPr/>
          </p:nvSpPr>
          <p:spPr>
            <a:xfrm>
              <a:off x="3164389" y="384185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88" name="pt88"/>
            <p:cNvSpPr/>
            <p:nvPr/>
          </p:nvSpPr>
          <p:spPr>
            <a:xfrm>
              <a:off x="2930783" y="207636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89" name="pt89"/>
            <p:cNvSpPr/>
            <p:nvPr/>
          </p:nvSpPr>
          <p:spPr>
            <a:xfrm>
              <a:off x="2807109" y="207636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0" name="pt90"/>
            <p:cNvSpPr/>
            <p:nvPr/>
          </p:nvSpPr>
          <p:spPr>
            <a:xfrm>
              <a:off x="3136906" y="325335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1" name="pt91"/>
            <p:cNvSpPr/>
            <p:nvPr/>
          </p:nvSpPr>
          <p:spPr>
            <a:xfrm>
              <a:off x="3109423" y="325335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2" name="pt92"/>
            <p:cNvSpPr/>
            <p:nvPr/>
          </p:nvSpPr>
          <p:spPr>
            <a:xfrm>
              <a:off x="3109423" y="403801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3" name="pt93"/>
            <p:cNvSpPr/>
            <p:nvPr/>
          </p:nvSpPr>
          <p:spPr>
            <a:xfrm>
              <a:off x="3095681" y="403801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4" name="pt94"/>
            <p:cNvSpPr/>
            <p:nvPr/>
          </p:nvSpPr>
          <p:spPr>
            <a:xfrm>
              <a:off x="3026973" y="423418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5" name="pt95"/>
            <p:cNvSpPr/>
            <p:nvPr/>
          </p:nvSpPr>
          <p:spPr>
            <a:xfrm>
              <a:off x="3013232" y="423418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6" name="pt96"/>
            <p:cNvSpPr/>
            <p:nvPr/>
          </p:nvSpPr>
          <p:spPr>
            <a:xfrm>
              <a:off x="3150647" y="443034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7" name="pt97"/>
            <p:cNvSpPr/>
            <p:nvPr/>
          </p:nvSpPr>
          <p:spPr>
            <a:xfrm>
              <a:off x="3136906" y="443034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98" name="pt98"/>
            <p:cNvSpPr/>
            <p:nvPr/>
          </p:nvSpPr>
          <p:spPr>
            <a:xfrm>
              <a:off x="3136906" y="246869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99" name="pt99"/>
            <p:cNvSpPr/>
            <p:nvPr/>
          </p:nvSpPr>
          <p:spPr>
            <a:xfrm>
              <a:off x="3081940" y="246869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0" name="pt100"/>
            <p:cNvSpPr/>
            <p:nvPr/>
          </p:nvSpPr>
          <p:spPr>
            <a:xfrm>
              <a:off x="3109423" y="344952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1" name="pt101"/>
            <p:cNvSpPr/>
            <p:nvPr/>
          </p:nvSpPr>
          <p:spPr>
            <a:xfrm>
              <a:off x="3081940" y="344952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2" name="pt102"/>
            <p:cNvSpPr/>
            <p:nvPr/>
          </p:nvSpPr>
          <p:spPr>
            <a:xfrm>
              <a:off x="3013232" y="286102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3" name="pt103"/>
            <p:cNvSpPr/>
            <p:nvPr/>
          </p:nvSpPr>
          <p:spPr>
            <a:xfrm>
              <a:off x="2972007" y="286102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4" name="pt104"/>
            <p:cNvSpPr/>
            <p:nvPr/>
          </p:nvSpPr>
          <p:spPr>
            <a:xfrm>
              <a:off x="2958266" y="227253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5" name="pt105"/>
            <p:cNvSpPr/>
            <p:nvPr/>
          </p:nvSpPr>
          <p:spPr>
            <a:xfrm>
              <a:off x="2875817" y="227253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6" name="pt106"/>
            <p:cNvSpPr/>
            <p:nvPr/>
          </p:nvSpPr>
          <p:spPr>
            <a:xfrm>
              <a:off x="3095681" y="541117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7" name="pt107"/>
            <p:cNvSpPr/>
            <p:nvPr/>
          </p:nvSpPr>
          <p:spPr>
            <a:xfrm>
              <a:off x="3081940" y="541117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08" name="pt108"/>
            <p:cNvSpPr/>
            <p:nvPr/>
          </p:nvSpPr>
          <p:spPr>
            <a:xfrm>
              <a:off x="3068198" y="18801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09" name="pt109"/>
            <p:cNvSpPr/>
            <p:nvPr/>
          </p:nvSpPr>
          <p:spPr>
            <a:xfrm>
              <a:off x="2930783" y="18801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0" name="pt110"/>
            <p:cNvSpPr/>
            <p:nvPr/>
          </p:nvSpPr>
          <p:spPr>
            <a:xfrm>
              <a:off x="3178130" y="462651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1" name="pt111"/>
            <p:cNvSpPr/>
            <p:nvPr/>
          </p:nvSpPr>
          <p:spPr>
            <a:xfrm>
              <a:off x="3164389" y="462651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2" name="pt112"/>
            <p:cNvSpPr/>
            <p:nvPr/>
          </p:nvSpPr>
          <p:spPr>
            <a:xfrm>
              <a:off x="3026973" y="266486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3" name="pt113"/>
            <p:cNvSpPr/>
            <p:nvPr/>
          </p:nvSpPr>
          <p:spPr>
            <a:xfrm>
              <a:off x="2972007" y="266486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4" name="pt114"/>
            <p:cNvSpPr/>
            <p:nvPr/>
          </p:nvSpPr>
          <p:spPr>
            <a:xfrm>
              <a:off x="3150647" y="305719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5" name="pt115"/>
            <p:cNvSpPr/>
            <p:nvPr/>
          </p:nvSpPr>
          <p:spPr>
            <a:xfrm>
              <a:off x="3109423" y="305719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6" name="pt116"/>
            <p:cNvSpPr/>
            <p:nvPr/>
          </p:nvSpPr>
          <p:spPr>
            <a:xfrm>
              <a:off x="3136906" y="482268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7" name="pt117"/>
            <p:cNvSpPr/>
            <p:nvPr/>
          </p:nvSpPr>
          <p:spPr>
            <a:xfrm>
              <a:off x="3123164" y="482268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18" name="pt118"/>
            <p:cNvSpPr/>
            <p:nvPr/>
          </p:nvSpPr>
          <p:spPr>
            <a:xfrm>
              <a:off x="3164389" y="501884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19" name="pt119"/>
            <p:cNvSpPr/>
            <p:nvPr/>
          </p:nvSpPr>
          <p:spPr>
            <a:xfrm>
              <a:off x="3150647" y="501884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0" name="pt120"/>
            <p:cNvSpPr/>
            <p:nvPr/>
          </p:nvSpPr>
          <p:spPr>
            <a:xfrm>
              <a:off x="3164389" y="521501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1" name="pt121"/>
            <p:cNvSpPr/>
            <p:nvPr/>
          </p:nvSpPr>
          <p:spPr>
            <a:xfrm>
              <a:off x="3150647" y="521501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2" name="pt122"/>
            <p:cNvSpPr/>
            <p:nvPr/>
          </p:nvSpPr>
          <p:spPr>
            <a:xfrm>
              <a:off x="3164389" y="364568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23" name="pt123"/>
            <p:cNvSpPr/>
            <p:nvPr/>
          </p:nvSpPr>
          <p:spPr>
            <a:xfrm>
              <a:off x="3136906" y="364568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124" name="tx124"/>
            <p:cNvSpPr/>
            <p:nvPr/>
          </p:nvSpPr>
          <p:spPr>
            <a:xfrm>
              <a:off x="3367942" y="3845674"/>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5" name="tx125"/>
            <p:cNvSpPr/>
            <p:nvPr/>
          </p:nvSpPr>
          <p:spPr>
            <a:xfrm>
              <a:off x="3367942" y="208018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-9%</a:t>
              </a:r>
            </a:p>
          </p:txBody>
        </p:sp>
        <p:sp>
          <p:nvSpPr>
            <p:cNvPr id="126" name="tx126"/>
            <p:cNvSpPr/>
            <p:nvPr/>
          </p:nvSpPr>
          <p:spPr>
            <a:xfrm>
              <a:off x="3367942" y="3257178"/>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27" name="tx127"/>
            <p:cNvSpPr/>
            <p:nvPr/>
          </p:nvSpPr>
          <p:spPr>
            <a:xfrm>
              <a:off x="3367942" y="404183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8" name="tx128"/>
            <p:cNvSpPr/>
            <p:nvPr/>
          </p:nvSpPr>
          <p:spPr>
            <a:xfrm>
              <a:off x="3367942" y="423800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29" name="tx129"/>
            <p:cNvSpPr/>
            <p:nvPr/>
          </p:nvSpPr>
          <p:spPr>
            <a:xfrm>
              <a:off x="3367942" y="4434170"/>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0" name="tx130"/>
            <p:cNvSpPr/>
            <p:nvPr/>
          </p:nvSpPr>
          <p:spPr>
            <a:xfrm>
              <a:off x="3367942" y="247251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1" name="tx131"/>
            <p:cNvSpPr/>
            <p:nvPr/>
          </p:nvSpPr>
          <p:spPr>
            <a:xfrm>
              <a:off x="3367942" y="3453343"/>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32" name="tx132"/>
            <p:cNvSpPr/>
            <p:nvPr/>
          </p:nvSpPr>
          <p:spPr>
            <a:xfrm>
              <a:off x="3367942" y="286484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33" name="tx133"/>
            <p:cNvSpPr/>
            <p:nvPr/>
          </p:nvSpPr>
          <p:spPr>
            <a:xfrm>
              <a:off x="3367942" y="227635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134" name="tx134"/>
            <p:cNvSpPr/>
            <p:nvPr/>
          </p:nvSpPr>
          <p:spPr>
            <a:xfrm>
              <a:off x="3367942" y="5414997"/>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5" name="tx135"/>
            <p:cNvSpPr/>
            <p:nvPr/>
          </p:nvSpPr>
          <p:spPr>
            <a:xfrm>
              <a:off x="3335846" y="1884020"/>
              <a:ext cx="269565"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-10%</a:t>
              </a:r>
            </a:p>
          </p:txBody>
        </p:sp>
        <p:sp>
          <p:nvSpPr>
            <p:cNvPr id="136" name="tx136"/>
            <p:cNvSpPr/>
            <p:nvPr/>
          </p:nvSpPr>
          <p:spPr>
            <a:xfrm>
              <a:off x="3367942" y="4630335"/>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37" name="tx137"/>
            <p:cNvSpPr/>
            <p:nvPr/>
          </p:nvSpPr>
          <p:spPr>
            <a:xfrm>
              <a:off x="3367942" y="266868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138" name="tx138"/>
            <p:cNvSpPr/>
            <p:nvPr/>
          </p:nvSpPr>
          <p:spPr>
            <a:xfrm>
              <a:off x="3367942" y="306101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139" name="tx139"/>
            <p:cNvSpPr/>
            <p:nvPr/>
          </p:nvSpPr>
          <p:spPr>
            <a:xfrm>
              <a:off x="3367942" y="4826501"/>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0" name="tx140"/>
            <p:cNvSpPr/>
            <p:nvPr/>
          </p:nvSpPr>
          <p:spPr>
            <a:xfrm>
              <a:off x="3367942" y="5022666"/>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1" name="tx141"/>
            <p:cNvSpPr/>
            <p:nvPr/>
          </p:nvSpPr>
          <p:spPr>
            <a:xfrm>
              <a:off x="3367942" y="5218832"/>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142" name="tx142"/>
            <p:cNvSpPr/>
            <p:nvPr/>
          </p:nvSpPr>
          <p:spPr>
            <a:xfrm>
              <a:off x="3367942" y="3649509"/>
              <a:ext cx="205374"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143" name="rc143"/>
            <p:cNvSpPr/>
            <p:nvPr/>
          </p:nvSpPr>
          <p:spPr>
            <a:xfrm>
              <a:off x="1807907" y="1807652"/>
              <a:ext cx="1813878" cy="3766375"/>
            </a:xfrm>
            <a:prstGeom prst="rect">
              <a:avLst/>
            </a:prstGeom>
            <a:noFill/>
            <a:ln w="13550" cap="rnd">
              <a:solidFill>
                <a:srgbClr val="999999">
                  <a:alpha val="100000"/>
                </a:srgbClr>
              </a:solidFill>
              <a:prstDash val="solid"/>
              <a:round/>
            </a:ln>
          </p:spPr>
          <p:txBody>
            <a:bodyPr/>
            <a:lstStyle/>
            <a:p/>
          </p:txBody>
        </p:sp>
        <p:sp>
          <p:nvSpPr>
            <p:cNvPr id="144" name="pl144"/>
            <p:cNvSpPr/>
            <p:nvPr/>
          </p:nvSpPr>
          <p:spPr>
            <a:xfrm>
              <a:off x="4326056" y="538879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5" name="pl145"/>
            <p:cNvSpPr/>
            <p:nvPr/>
          </p:nvSpPr>
          <p:spPr>
            <a:xfrm>
              <a:off x="4326056" y="508007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6" name="pl146"/>
            <p:cNvSpPr/>
            <p:nvPr/>
          </p:nvSpPr>
          <p:spPr>
            <a:xfrm>
              <a:off x="4326056" y="477135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7" name="pl147"/>
            <p:cNvSpPr/>
            <p:nvPr/>
          </p:nvSpPr>
          <p:spPr>
            <a:xfrm>
              <a:off x="4326056" y="446263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8" name="pl148"/>
            <p:cNvSpPr/>
            <p:nvPr/>
          </p:nvSpPr>
          <p:spPr>
            <a:xfrm>
              <a:off x="4326056" y="415391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49" name="pl149"/>
            <p:cNvSpPr/>
            <p:nvPr/>
          </p:nvSpPr>
          <p:spPr>
            <a:xfrm>
              <a:off x="4326056" y="384519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0" name="pl150"/>
            <p:cNvSpPr/>
            <p:nvPr/>
          </p:nvSpPr>
          <p:spPr>
            <a:xfrm>
              <a:off x="4326056" y="353648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1" name="pl151"/>
            <p:cNvSpPr/>
            <p:nvPr/>
          </p:nvSpPr>
          <p:spPr>
            <a:xfrm>
              <a:off x="4326056" y="322776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2" name="pl152"/>
            <p:cNvSpPr/>
            <p:nvPr/>
          </p:nvSpPr>
          <p:spPr>
            <a:xfrm>
              <a:off x="4326056" y="291904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3" name="pl153"/>
            <p:cNvSpPr/>
            <p:nvPr/>
          </p:nvSpPr>
          <p:spPr>
            <a:xfrm>
              <a:off x="4326056" y="261032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4" name="pl154"/>
            <p:cNvSpPr/>
            <p:nvPr/>
          </p:nvSpPr>
          <p:spPr>
            <a:xfrm>
              <a:off x="4326056" y="230160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5" name="pl155"/>
            <p:cNvSpPr/>
            <p:nvPr/>
          </p:nvSpPr>
          <p:spPr>
            <a:xfrm>
              <a:off x="4326056" y="199288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156" name="pl156"/>
            <p:cNvSpPr/>
            <p:nvPr/>
          </p:nvSpPr>
          <p:spPr>
            <a:xfrm>
              <a:off x="440850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7" name="pl157"/>
            <p:cNvSpPr/>
            <p:nvPr/>
          </p:nvSpPr>
          <p:spPr>
            <a:xfrm>
              <a:off x="4683335"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8" name="pl158"/>
            <p:cNvSpPr/>
            <p:nvPr/>
          </p:nvSpPr>
          <p:spPr>
            <a:xfrm>
              <a:off x="495816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59" name="pl159"/>
            <p:cNvSpPr/>
            <p:nvPr/>
          </p:nvSpPr>
          <p:spPr>
            <a:xfrm>
              <a:off x="523299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0" name="pl160"/>
            <p:cNvSpPr/>
            <p:nvPr/>
          </p:nvSpPr>
          <p:spPr>
            <a:xfrm>
              <a:off x="550782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1" name="pl161"/>
            <p:cNvSpPr/>
            <p:nvPr/>
          </p:nvSpPr>
          <p:spPr>
            <a:xfrm>
              <a:off x="5782656"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162" name="pl162"/>
            <p:cNvSpPr/>
            <p:nvPr/>
          </p:nvSpPr>
          <p:spPr>
            <a:xfrm>
              <a:off x="5645241" y="1992883"/>
              <a:ext cx="109932" cy="0"/>
            </a:xfrm>
            <a:custGeom>
              <a:avLst/>
              <a:pathLst>
                <a:path w="109932" h="0">
                  <a:moveTo>
                    <a:pt x="0" y="0"/>
                  </a:moveTo>
                  <a:lnTo>
                    <a:pt x="109932" y="0"/>
                  </a:lnTo>
                </a:path>
              </a:pathLst>
            </a:custGeom>
            <a:ln w="81303" cap="flat">
              <a:solidFill>
                <a:srgbClr val="E8E8E8">
                  <a:alpha val="100000"/>
                </a:srgbClr>
              </a:solidFill>
              <a:prstDash val="solid"/>
              <a:round/>
            </a:ln>
          </p:spPr>
          <p:txBody>
            <a:bodyPr/>
            <a:lstStyle/>
            <a:p/>
          </p:txBody>
        </p:sp>
        <p:sp>
          <p:nvSpPr>
            <p:cNvPr id="163" name="pl163"/>
            <p:cNvSpPr/>
            <p:nvPr/>
          </p:nvSpPr>
          <p:spPr>
            <a:xfrm>
              <a:off x="5617758" y="2301603"/>
              <a:ext cx="82449" cy="0"/>
            </a:xfrm>
            <a:custGeom>
              <a:avLst/>
              <a:pathLst>
                <a:path w="82449" h="0">
                  <a:moveTo>
                    <a:pt x="0" y="0"/>
                  </a:moveTo>
                  <a:lnTo>
                    <a:pt x="82449" y="0"/>
                  </a:lnTo>
                </a:path>
              </a:pathLst>
            </a:custGeom>
            <a:ln w="81303" cap="flat">
              <a:solidFill>
                <a:srgbClr val="E8E8E8">
                  <a:alpha val="100000"/>
                </a:srgbClr>
              </a:solidFill>
              <a:prstDash val="solid"/>
              <a:round/>
            </a:ln>
          </p:spPr>
          <p:txBody>
            <a:bodyPr/>
            <a:lstStyle/>
            <a:p/>
          </p:txBody>
        </p:sp>
        <p:sp>
          <p:nvSpPr>
            <p:cNvPr id="164" name="pl164"/>
            <p:cNvSpPr/>
            <p:nvPr/>
          </p:nvSpPr>
          <p:spPr>
            <a:xfrm>
              <a:off x="5700207" y="2610322"/>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165" name="pl165"/>
            <p:cNvSpPr/>
            <p:nvPr/>
          </p:nvSpPr>
          <p:spPr>
            <a:xfrm>
              <a:off x="5521567" y="2919041"/>
              <a:ext cx="54966" cy="0"/>
            </a:xfrm>
            <a:custGeom>
              <a:avLst/>
              <a:pathLst>
                <a:path w="54966" h="0">
                  <a:moveTo>
                    <a:pt x="0" y="0"/>
                  </a:moveTo>
                  <a:lnTo>
                    <a:pt x="54966" y="0"/>
                  </a:lnTo>
                </a:path>
              </a:pathLst>
            </a:custGeom>
            <a:ln w="81303" cap="flat">
              <a:solidFill>
                <a:srgbClr val="E8E8E8">
                  <a:alpha val="100000"/>
                </a:srgbClr>
              </a:solidFill>
              <a:prstDash val="solid"/>
              <a:round/>
            </a:ln>
          </p:spPr>
          <p:txBody>
            <a:bodyPr/>
            <a:lstStyle/>
            <a:p/>
          </p:txBody>
        </p:sp>
        <p:sp>
          <p:nvSpPr>
            <p:cNvPr id="166" name="pl166"/>
            <p:cNvSpPr/>
            <p:nvPr/>
          </p:nvSpPr>
          <p:spPr>
            <a:xfrm>
              <a:off x="5700207" y="3227761"/>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167" name="pl167"/>
            <p:cNvSpPr/>
            <p:nvPr/>
          </p:nvSpPr>
          <p:spPr>
            <a:xfrm>
              <a:off x="5576533" y="3536480"/>
              <a:ext cx="41224" cy="0"/>
            </a:xfrm>
            <a:custGeom>
              <a:avLst/>
              <a:pathLst>
                <a:path w="41224" h="0">
                  <a:moveTo>
                    <a:pt x="0" y="0"/>
                  </a:moveTo>
                  <a:lnTo>
                    <a:pt x="41224" y="0"/>
                  </a:lnTo>
                </a:path>
              </a:pathLst>
            </a:custGeom>
            <a:ln w="81303" cap="flat">
              <a:solidFill>
                <a:srgbClr val="E8E8E8">
                  <a:alpha val="100000"/>
                </a:srgbClr>
              </a:solidFill>
              <a:prstDash val="solid"/>
              <a:round/>
            </a:ln>
          </p:spPr>
          <p:txBody>
            <a:bodyPr/>
            <a:lstStyle/>
            <a:p/>
          </p:txBody>
        </p:sp>
        <p:sp>
          <p:nvSpPr>
            <p:cNvPr id="168" name="pl168"/>
            <p:cNvSpPr/>
            <p:nvPr/>
          </p:nvSpPr>
          <p:spPr>
            <a:xfrm>
              <a:off x="5741431" y="3845199"/>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169" name="pl169"/>
            <p:cNvSpPr/>
            <p:nvPr/>
          </p:nvSpPr>
          <p:spPr>
            <a:xfrm>
              <a:off x="5741431" y="4153918"/>
              <a:ext cx="27483" cy="0"/>
            </a:xfrm>
            <a:custGeom>
              <a:avLst/>
              <a:pathLst>
                <a:path w="27483" h="0">
                  <a:moveTo>
                    <a:pt x="0" y="0"/>
                  </a:moveTo>
                  <a:lnTo>
                    <a:pt x="27483" y="0"/>
                  </a:lnTo>
                </a:path>
              </a:pathLst>
            </a:custGeom>
            <a:ln w="81303" cap="flat">
              <a:solidFill>
                <a:srgbClr val="E8E8E8">
                  <a:alpha val="100000"/>
                </a:srgbClr>
              </a:solidFill>
              <a:prstDash val="solid"/>
              <a:round/>
            </a:ln>
          </p:spPr>
          <p:txBody>
            <a:bodyPr/>
            <a:lstStyle/>
            <a:p/>
          </p:txBody>
        </p:sp>
        <p:sp>
          <p:nvSpPr>
            <p:cNvPr id="170" name="pl170"/>
            <p:cNvSpPr/>
            <p:nvPr/>
          </p:nvSpPr>
          <p:spPr>
            <a:xfrm>
              <a:off x="5741431" y="4462638"/>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171" name="pl171"/>
            <p:cNvSpPr/>
            <p:nvPr/>
          </p:nvSpPr>
          <p:spPr>
            <a:xfrm>
              <a:off x="5727690" y="4771357"/>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172" name="pl172"/>
            <p:cNvSpPr/>
            <p:nvPr/>
          </p:nvSpPr>
          <p:spPr>
            <a:xfrm>
              <a:off x="5658982" y="5080076"/>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173" name="pl173"/>
            <p:cNvSpPr/>
            <p:nvPr/>
          </p:nvSpPr>
          <p:spPr>
            <a:xfrm>
              <a:off x="5700207" y="5388796"/>
              <a:ext cx="13741" cy="0"/>
            </a:xfrm>
            <a:custGeom>
              <a:avLst/>
              <a:pathLst>
                <a:path w="13741" h="0">
                  <a:moveTo>
                    <a:pt x="0" y="0"/>
                  </a:moveTo>
                  <a:lnTo>
                    <a:pt x="13741" y="0"/>
                  </a:lnTo>
                </a:path>
              </a:pathLst>
            </a:custGeom>
            <a:ln w="81303" cap="flat">
              <a:solidFill>
                <a:srgbClr val="E8E8E8">
                  <a:alpha val="100000"/>
                </a:srgbClr>
              </a:solidFill>
              <a:prstDash val="solid"/>
              <a:round/>
            </a:ln>
          </p:spPr>
          <p:txBody>
            <a:bodyPr/>
            <a:lstStyle/>
            <a:p/>
          </p:txBody>
        </p:sp>
        <p:sp>
          <p:nvSpPr>
            <p:cNvPr id="174" name="pt174"/>
            <p:cNvSpPr/>
            <p:nvPr/>
          </p:nvSpPr>
          <p:spPr>
            <a:xfrm>
              <a:off x="5695707"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5736931" y="322326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5572033"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5613258" y="35319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5736931"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5750673" y="445813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5695707"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5750673" y="26058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5723190"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5736931" y="47668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5517067"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5572033" y="29145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5654482"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5668224" y="50755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5695707"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5709448" y="538429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5736931"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5764414" y="38406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5736931"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5764414" y="4149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5613258"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5695707" y="22971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5640741"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5750673" y="19883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5655055" y="318260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199" name="pt199"/>
            <p:cNvSpPr/>
            <p:nvPr/>
          </p:nvSpPr>
          <p:spPr>
            <a:xfrm>
              <a:off x="5696279" y="318260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0" name="pt200"/>
            <p:cNvSpPr/>
            <p:nvPr/>
          </p:nvSpPr>
          <p:spPr>
            <a:xfrm>
              <a:off x="5531381" y="349132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1" name="pt201"/>
            <p:cNvSpPr/>
            <p:nvPr/>
          </p:nvSpPr>
          <p:spPr>
            <a:xfrm>
              <a:off x="5572606" y="349132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2" name="pt202"/>
            <p:cNvSpPr/>
            <p:nvPr/>
          </p:nvSpPr>
          <p:spPr>
            <a:xfrm>
              <a:off x="5696279" y="441748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3" name="pt203"/>
            <p:cNvSpPr/>
            <p:nvPr/>
          </p:nvSpPr>
          <p:spPr>
            <a:xfrm>
              <a:off x="5710021" y="441748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4" name="pt204"/>
            <p:cNvSpPr/>
            <p:nvPr/>
          </p:nvSpPr>
          <p:spPr>
            <a:xfrm>
              <a:off x="5655055" y="256517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5" name="pt205"/>
            <p:cNvSpPr/>
            <p:nvPr/>
          </p:nvSpPr>
          <p:spPr>
            <a:xfrm>
              <a:off x="5710021" y="256517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6" name="pt206"/>
            <p:cNvSpPr/>
            <p:nvPr/>
          </p:nvSpPr>
          <p:spPr>
            <a:xfrm>
              <a:off x="5682538" y="472620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7" name="pt207"/>
            <p:cNvSpPr/>
            <p:nvPr/>
          </p:nvSpPr>
          <p:spPr>
            <a:xfrm>
              <a:off x="5696279" y="472620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08" name="pt208"/>
            <p:cNvSpPr/>
            <p:nvPr/>
          </p:nvSpPr>
          <p:spPr>
            <a:xfrm>
              <a:off x="5476415" y="287388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09" name="pt209"/>
            <p:cNvSpPr/>
            <p:nvPr/>
          </p:nvSpPr>
          <p:spPr>
            <a:xfrm>
              <a:off x="5531381" y="287388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0" name="pt210"/>
            <p:cNvSpPr/>
            <p:nvPr/>
          </p:nvSpPr>
          <p:spPr>
            <a:xfrm>
              <a:off x="5613830" y="503492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1" name="pt211"/>
            <p:cNvSpPr/>
            <p:nvPr/>
          </p:nvSpPr>
          <p:spPr>
            <a:xfrm>
              <a:off x="5627572" y="503492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2" name="pt212"/>
            <p:cNvSpPr/>
            <p:nvPr/>
          </p:nvSpPr>
          <p:spPr>
            <a:xfrm>
              <a:off x="5655055" y="534364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3" name="pt213"/>
            <p:cNvSpPr/>
            <p:nvPr/>
          </p:nvSpPr>
          <p:spPr>
            <a:xfrm>
              <a:off x="5668796" y="534364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4" name="pt214"/>
            <p:cNvSpPr/>
            <p:nvPr/>
          </p:nvSpPr>
          <p:spPr>
            <a:xfrm>
              <a:off x="5696279" y="380004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5" name="pt215"/>
            <p:cNvSpPr/>
            <p:nvPr/>
          </p:nvSpPr>
          <p:spPr>
            <a:xfrm>
              <a:off x="5723762" y="380004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6" name="pt216"/>
            <p:cNvSpPr/>
            <p:nvPr/>
          </p:nvSpPr>
          <p:spPr>
            <a:xfrm>
              <a:off x="5696279" y="410876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7" name="pt217"/>
            <p:cNvSpPr/>
            <p:nvPr/>
          </p:nvSpPr>
          <p:spPr>
            <a:xfrm>
              <a:off x="5723762" y="410876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18" name="pt218"/>
            <p:cNvSpPr/>
            <p:nvPr/>
          </p:nvSpPr>
          <p:spPr>
            <a:xfrm>
              <a:off x="5572606" y="225645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19" name="pt219"/>
            <p:cNvSpPr/>
            <p:nvPr/>
          </p:nvSpPr>
          <p:spPr>
            <a:xfrm>
              <a:off x="5655055" y="225645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0" name="pt220"/>
            <p:cNvSpPr/>
            <p:nvPr/>
          </p:nvSpPr>
          <p:spPr>
            <a:xfrm>
              <a:off x="5600089" y="194773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221" name="pt221"/>
            <p:cNvSpPr/>
            <p:nvPr/>
          </p:nvSpPr>
          <p:spPr>
            <a:xfrm>
              <a:off x="5710021" y="194773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222" name="tx222"/>
            <p:cNvSpPr/>
            <p:nvPr/>
          </p:nvSpPr>
          <p:spPr>
            <a:xfrm>
              <a:off x="5871598" y="318643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3" name="tx223"/>
            <p:cNvSpPr/>
            <p:nvPr/>
          </p:nvSpPr>
          <p:spPr>
            <a:xfrm>
              <a:off x="5871598" y="3495149"/>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+3%</a:t>
              </a:r>
            </a:p>
          </p:txBody>
        </p:sp>
        <p:sp>
          <p:nvSpPr>
            <p:cNvPr id="224" name="tx224"/>
            <p:cNvSpPr/>
            <p:nvPr/>
          </p:nvSpPr>
          <p:spPr>
            <a:xfrm>
              <a:off x="5871598" y="4421307"/>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5" name="tx225"/>
            <p:cNvSpPr/>
            <p:nvPr/>
          </p:nvSpPr>
          <p:spPr>
            <a:xfrm>
              <a:off x="5871598" y="2568991"/>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6" name="tx226"/>
            <p:cNvSpPr/>
            <p:nvPr/>
          </p:nvSpPr>
          <p:spPr>
            <a:xfrm>
              <a:off x="5871598" y="4730026"/>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7" name="tx227"/>
            <p:cNvSpPr/>
            <p:nvPr/>
          </p:nvSpPr>
          <p:spPr>
            <a:xfrm>
              <a:off x="5871598" y="2877710"/>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+4%</a:t>
              </a:r>
            </a:p>
          </p:txBody>
        </p:sp>
        <p:sp>
          <p:nvSpPr>
            <p:cNvPr id="228" name="tx228"/>
            <p:cNvSpPr/>
            <p:nvPr/>
          </p:nvSpPr>
          <p:spPr>
            <a:xfrm>
              <a:off x="5871598" y="503874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29" name="tx229"/>
            <p:cNvSpPr/>
            <p:nvPr/>
          </p:nvSpPr>
          <p:spPr>
            <a:xfrm>
              <a:off x="5871598" y="5347465"/>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+1%</a:t>
              </a:r>
            </a:p>
          </p:txBody>
        </p:sp>
        <p:sp>
          <p:nvSpPr>
            <p:cNvPr id="230" name="tx230"/>
            <p:cNvSpPr/>
            <p:nvPr/>
          </p:nvSpPr>
          <p:spPr>
            <a:xfrm>
              <a:off x="5871598" y="380386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1" name="tx231"/>
            <p:cNvSpPr/>
            <p:nvPr/>
          </p:nvSpPr>
          <p:spPr>
            <a:xfrm>
              <a:off x="5871598" y="4112588"/>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+2%</a:t>
              </a:r>
            </a:p>
          </p:txBody>
        </p:sp>
        <p:sp>
          <p:nvSpPr>
            <p:cNvPr id="232" name="tx232"/>
            <p:cNvSpPr/>
            <p:nvPr/>
          </p:nvSpPr>
          <p:spPr>
            <a:xfrm>
              <a:off x="5871598" y="2260272"/>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+6%</a:t>
              </a:r>
            </a:p>
          </p:txBody>
        </p:sp>
        <p:sp>
          <p:nvSpPr>
            <p:cNvPr id="233" name="tx233"/>
            <p:cNvSpPr/>
            <p:nvPr/>
          </p:nvSpPr>
          <p:spPr>
            <a:xfrm>
              <a:off x="5871598" y="1951553"/>
              <a:ext cx="234360"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+8%</a:t>
              </a:r>
            </a:p>
          </p:txBody>
        </p:sp>
        <p:sp>
          <p:nvSpPr>
            <p:cNvPr id="234" name="rc234"/>
            <p:cNvSpPr/>
            <p:nvPr/>
          </p:nvSpPr>
          <p:spPr>
            <a:xfrm>
              <a:off x="4326056" y="1807652"/>
              <a:ext cx="1813878" cy="3766375"/>
            </a:xfrm>
            <a:prstGeom prst="rect">
              <a:avLst/>
            </a:prstGeom>
            <a:noFill/>
            <a:ln w="13550" cap="rnd">
              <a:solidFill>
                <a:srgbClr val="999999">
                  <a:alpha val="100000"/>
                </a:srgbClr>
              </a:solidFill>
              <a:prstDash val="solid"/>
              <a:round/>
            </a:ln>
          </p:spPr>
          <p:txBody>
            <a:bodyPr/>
            <a:lstStyle/>
            <a:p/>
          </p:txBody>
        </p:sp>
        <p:sp>
          <p:nvSpPr>
            <p:cNvPr id="235" name="pl235"/>
            <p:cNvSpPr/>
            <p:nvPr/>
          </p:nvSpPr>
          <p:spPr>
            <a:xfrm>
              <a:off x="7260532" y="5472233"/>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6" name="pl236"/>
            <p:cNvSpPr/>
            <p:nvPr/>
          </p:nvSpPr>
          <p:spPr>
            <a:xfrm>
              <a:off x="7260532" y="530257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7" name="pl237"/>
            <p:cNvSpPr/>
            <p:nvPr/>
          </p:nvSpPr>
          <p:spPr>
            <a:xfrm>
              <a:off x="7260532" y="513292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8" name="pl238"/>
            <p:cNvSpPr/>
            <p:nvPr/>
          </p:nvSpPr>
          <p:spPr>
            <a:xfrm>
              <a:off x="7260532" y="496326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39" name="pl239"/>
            <p:cNvSpPr/>
            <p:nvPr/>
          </p:nvSpPr>
          <p:spPr>
            <a:xfrm>
              <a:off x="7260532" y="479360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0" name="pl240"/>
            <p:cNvSpPr/>
            <p:nvPr/>
          </p:nvSpPr>
          <p:spPr>
            <a:xfrm>
              <a:off x="7260532" y="4623950"/>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1" name="pl241"/>
            <p:cNvSpPr/>
            <p:nvPr/>
          </p:nvSpPr>
          <p:spPr>
            <a:xfrm>
              <a:off x="7260532" y="445429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2" name="pl242"/>
            <p:cNvSpPr/>
            <p:nvPr/>
          </p:nvSpPr>
          <p:spPr>
            <a:xfrm>
              <a:off x="7260532" y="4284637"/>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3" name="pl243"/>
            <p:cNvSpPr/>
            <p:nvPr/>
          </p:nvSpPr>
          <p:spPr>
            <a:xfrm>
              <a:off x="7260532" y="411498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4" name="pl244"/>
            <p:cNvSpPr/>
            <p:nvPr/>
          </p:nvSpPr>
          <p:spPr>
            <a:xfrm>
              <a:off x="7260532" y="3945324"/>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5" name="pl245"/>
            <p:cNvSpPr/>
            <p:nvPr/>
          </p:nvSpPr>
          <p:spPr>
            <a:xfrm>
              <a:off x="7260532" y="377566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6" name="pl246"/>
            <p:cNvSpPr/>
            <p:nvPr/>
          </p:nvSpPr>
          <p:spPr>
            <a:xfrm>
              <a:off x="7260532" y="3606011"/>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7" name="pl247"/>
            <p:cNvSpPr/>
            <p:nvPr/>
          </p:nvSpPr>
          <p:spPr>
            <a:xfrm>
              <a:off x="7260532" y="343635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8" name="pl248"/>
            <p:cNvSpPr/>
            <p:nvPr/>
          </p:nvSpPr>
          <p:spPr>
            <a:xfrm>
              <a:off x="7260532" y="326669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49" name="pl249"/>
            <p:cNvSpPr/>
            <p:nvPr/>
          </p:nvSpPr>
          <p:spPr>
            <a:xfrm>
              <a:off x="7260532" y="309704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0" name="pl250"/>
            <p:cNvSpPr/>
            <p:nvPr/>
          </p:nvSpPr>
          <p:spPr>
            <a:xfrm>
              <a:off x="7260532" y="292738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1" name="pl251"/>
            <p:cNvSpPr/>
            <p:nvPr/>
          </p:nvSpPr>
          <p:spPr>
            <a:xfrm>
              <a:off x="7260532" y="2757728"/>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2" name="pl252"/>
            <p:cNvSpPr/>
            <p:nvPr/>
          </p:nvSpPr>
          <p:spPr>
            <a:xfrm>
              <a:off x="7260532" y="258807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3" name="pl253"/>
            <p:cNvSpPr/>
            <p:nvPr/>
          </p:nvSpPr>
          <p:spPr>
            <a:xfrm>
              <a:off x="7260532" y="2418415"/>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4" name="pl254"/>
            <p:cNvSpPr/>
            <p:nvPr/>
          </p:nvSpPr>
          <p:spPr>
            <a:xfrm>
              <a:off x="7260532" y="2248759"/>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5" name="pl255"/>
            <p:cNvSpPr/>
            <p:nvPr/>
          </p:nvSpPr>
          <p:spPr>
            <a:xfrm>
              <a:off x="7260532" y="2079102"/>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6" name="pl256"/>
            <p:cNvSpPr/>
            <p:nvPr/>
          </p:nvSpPr>
          <p:spPr>
            <a:xfrm>
              <a:off x="7260532" y="1909446"/>
              <a:ext cx="1813878" cy="0"/>
            </a:xfrm>
            <a:custGeom>
              <a:avLst/>
              <a:pathLst>
                <a:path w="1813878" h="0">
                  <a:moveTo>
                    <a:pt x="0" y="0"/>
                  </a:moveTo>
                  <a:lnTo>
                    <a:pt x="1813878" y="0"/>
                  </a:lnTo>
                  <a:lnTo>
                    <a:pt x="1813878" y="0"/>
                  </a:lnTo>
                </a:path>
              </a:pathLst>
            </a:custGeom>
            <a:ln w="13550" cap="flat">
              <a:solidFill>
                <a:srgbClr val="EBEBEB">
                  <a:alpha val="100000"/>
                </a:srgbClr>
              </a:solidFill>
              <a:prstDash val="solid"/>
              <a:round/>
            </a:ln>
          </p:spPr>
          <p:txBody>
            <a:bodyPr/>
            <a:lstStyle/>
            <a:p/>
          </p:txBody>
        </p:sp>
        <p:sp>
          <p:nvSpPr>
            <p:cNvPr id="257" name="pl257"/>
            <p:cNvSpPr/>
            <p:nvPr/>
          </p:nvSpPr>
          <p:spPr>
            <a:xfrm>
              <a:off x="734298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8" name="pl258"/>
            <p:cNvSpPr/>
            <p:nvPr/>
          </p:nvSpPr>
          <p:spPr>
            <a:xfrm>
              <a:off x="761781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59" name="pl259"/>
            <p:cNvSpPr/>
            <p:nvPr/>
          </p:nvSpPr>
          <p:spPr>
            <a:xfrm>
              <a:off x="789264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0" name="pl260"/>
            <p:cNvSpPr/>
            <p:nvPr/>
          </p:nvSpPr>
          <p:spPr>
            <a:xfrm>
              <a:off x="816747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1" name="pl261"/>
            <p:cNvSpPr/>
            <p:nvPr/>
          </p:nvSpPr>
          <p:spPr>
            <a:xfrm>
              <a:off x="844230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2" name="pl262"/>
            <p:cNvSpPr/>
            <p:nvPr/>
          </p:nvSpPr>
          <p:spPr>
            <a:xfrm>
              <a:off x="8717131" y="1807652"/>
              <a:ext cx="0" cy="3766375"/>
            </a:xfrm>
            <a:custGeom>
              <a:avLst/>
              <a:pathLst>
                <a:path w="0" h="3766375">
                  <a:moveTo>
                    <a:pt x="0" y="3766375"/>
                  </a:moveTo>
                  <a:lnTo>
                    <a:pt x="0" y="0"/>
                  </a:lnTo>
                  <a:lnTo>
                    <a:pt x="0" y="0"/>
                  </a:lnTo>
                </a:path>
              </a:pathLst>
            </a:custGeom>
            <a:ln w="13550" cap="flat">
              <a:solidFill>
                <a:srgbClr val="EBEBEB">
                  <a:alpha val="100000"/>
                </a:srgbClr>
              </a:solidFill>
              <a:prstDash val="solid"/>
              <a:round/>
            </a:ln>
          </p:spPr>
          <p:txBody>
            <a:bodyPr/>
            <a:lstStyle/>
            <a:p/>
          </p:txBody>
        </p:sp>
        <p:sp>
          <p:nvSpPr>
            <p:cNvPr id="263" name="pl263"/>
            <p:cNvSpPr/>
            <p:nvPr/>
          </p:nvSpPr>
          <p:spPr>
            <a:xfrm>
              <a:off x="8689648" y="1909446"/>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4" name="pl264"/>
            <p:cNvSpPr/>
            <p:nvPr/>
          </p:nvSpPr>
          <p:spPr>
            <a:xfrm>
              <a:off x="8043798" y="207910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5" name="pl265"/>
            <p:cNvSpPr/>
            <p:nvPr/>
          </p:nvSpPr>
          <p:spPr>
            <a:xfrm>
              <a:off x="8689648" y="2248759"/>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6" name="pl266"/>
            <p:cNvSpPr/>
            <p:nvPr/>
          </p:nvSpPr>
          <p:spPr>
            <a:xfrm>
              <a:off x="8662165" y="241841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7" name="pl267"/>
            <p:cNvSpPr/>
            <p:nvPr/>
          </p:nvSpPr>
          <p:spPr>
            <a:xfrm>
              <a:off x="8662165" y="258807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8" name="pl268"/>
            <p:cNvSpPr/>
            <p:nvPr/>
          </p:nvSpPr>
          <p:spPr>
            <a:xfrm>
              <a:off x="8565975" y="275772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69" name="pl269"/>
            <p:cNvSpPr/>
            <p:nvPr/>
          </p:nvSpPr>
          <p:spPr>
            <a:xfrm>
              <a:off x="8703390" y="292738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0" name="pl270"/>
            <p:cNvSpPr/>
            <p:nvPr/>
          </p:nvSpPr>
          <p:spPr>
            <a:xfrm>
              <a:off x="8689648" y="3097042"/>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1" name="pl271"/>
            <p:cNvSpPr/>
            <p:nvPr/>
          </p:nvSpPr>
          <p:spPr>
            <a:xfrm>
              <a:off x="8085022" y="326669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2" name="pl272"/>
            <p:cNvSpPr/>
            <p:nvPr/>
          </p:nvSpPr>
          <p:spPr>
            <a:xfrm>
              <a:off x="8565975" y="3436355"/>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3" name="pl273"/>
            <p:cNvSpPr/>
            <p:nvPr/>
          </p:nvSpPr>
          <p:spPr>
            <a:xfrm>
              <a:off x="8703390" y="360601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4" name="pl274"/>
            <p:cNvSpPr/>
            <p:nvPr/>
          </p:nvSpPr>
          <p:spPr>
            <a:xfrm>
              <a:off x="8703390" y="3775668"/>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5" name="pl275"/>
            <p:cNvSpPr/>
            <p:nvPr/>
          </p:nvSpPr>
          <p:spPr>
            <a:xfrm>
              <a:off x="8634682" y="394532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6" name="pl276"/>
            <p:cNvSpPr/>
            <p:nvPr/>
          </p:nvSpPr>
          <p:spPr>
            <a:xfrm>
              <a:off x="8703390" y="4114981"/>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7" name="pl277"/>
            <p:cNvSpPr/>
            <p:nvPr/>
          </p:nvSpPr>
          <p:spPr>
            <a:xfrm>
              <a:off x="8249920" y="428463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8" name="pl278"/>
            <p:cNvSpPr/>
            <p:nvPr/>
          </p:nvSpPr>
          <p:spPr>
            <a:xfrm>
              <a:off x="8675907" y="445429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79" name="pl279"/>
            <p:cNvSpPr/>
            <p:nvPr/>
          </p:nvSpPr>
          <p:spPr>
            <a:xfrm>
              <a:off x="8552233" y="462395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0" name="pl280"/>
            <p:cNvSpPr/>
            <p:nvPr/>
          </p:nvSpPr>
          <p:spPr>
            <a:xfrm>
              <a:off x="8662165" y="479360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1" name="pl281"/>
            <p:cNvSpPr/>
            <p:nvPr/>
          </p:nvSpPr>
          <p:spPr>
            <a:xfrm>
              <a:off x="8579716" y="4963264"/>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2" name="pl282"/>
            <p:cNvSpPr/>
            <p:nvPr/>
          </p:nvSpPr>
          <p:spPr>
            <a:xfrm>
              <a:off x="8524750" y="5132920"/>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3" name="pl283"/>
            <p:cNvSpPr/>
            <p:nvPr/>
          </p:nvSpPr>
          <p:spPr>
            <a:xfrm>
              <a:off x="8689648" y="5302577"/>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4" name="pl284"/>
            <p:cNvSpPr/>
            <p:nvPr/>
          </p:nvSpPr>
          <p:spPr>
            <a:xfrm>
              <a:off x="8607199" y="5472233"/>
              <a:ext cx="0" cy="0"/>
            </a:xfrm>
            <a:custGeom>
              <a:avLst/>
              <a:pathLst>
                <a:path w="0" h="0">
                  <a:moveTo>
                    <a:pt x="0" y="0"/>
                  </a:moveTo>
                  <a:lnTo>
                    <a:pt x="0" y="0"/>
                  </a:lnTo>
                </a:path>
              </a:pathLst>
            </a:custGeom>
            <a:ln w="81303" cap="flat">
              <a:solidFill>
                <a:srgbClr val="E8E8E8">
                  <a:alpha val="100000"/>
                </a:srgbClr>
              </a:solidFill>
              <a:prstDash val="solid"/>
              <a:round/>
            </a:ln>
          </p:spPr>
          <p:txBody>
            <a:bodyPr/>
            <a:lstStyle/>
            <a:p/>
          </p:txBody>
        </p:sp>
        <p:sp>
          <p:nvSpPr>
            <p:cNvPr id="285" name="pt285"/>
            <p:cNvSpPr/>
            <p:nvPr/>
          </p:nvSpPr>
          <p:spPr>
            <a:xfrm>
              <a:off x="8685148"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8685148" y="190494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8039298"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8039298" y="20746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8685148"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8685148" y="224425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8657665"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8657665" y="241391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8657665"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8657665" y="25835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8561475"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8561475" y="275322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8698890"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8698890" y="292288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8685148"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8685148" y="309254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8080522"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8080522" y="32621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8561475"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8561475" y="343185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8698890"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8698890" y="360151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8698890"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8698890" y="37711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8630182"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8630182" y="394082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8698890"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8698890" y="411048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8245420"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8245420" y="4280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8671407"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8671407" y="444979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8547733"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8547733" y="461945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8657665"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8657665" y="478910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8575216"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8575216" y="49587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8520250"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8520250" y="512842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8685148"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8685148" y="529807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8602699"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8602699" y="54677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8644496" y="1864294"/>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0" name="pt330"/>
            <p:cNvSpPr/>
            <p:nvPr/>
          </p:nvSpPr>
          <p:spPr>
            <a:xfrm>
              <a:off x="8644496" y="1864294"/>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1" name="pt331"/>
            <p:cNvSpPr/>
            <p:nvPr/>
          </p:nvSpPr>
          <p:spPr>
            <a:xfrm>
              <a:off x="7998646" y="203395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2" name="pt332"/>
            <p:cNvSpPr/>
            <p:nvPr/>
          </p:nvSpPr>
          <p:spPr>
            <a:xfrm>
              <a:off x="7998646" y="203395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3" name="pt333"/>
            <p:cNvSpPr/>
            <p:nvPr/>
          </p:nvSpPr>
          <p:spPr>
            <a:xfrm>
              <a:off x="8644496" y="220360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4" name="pt334"/>
            <p:cNvSpPr/>
            <p:nvPr/>
          </p:nvSpPr>
          <p:spPr>
            <a:xfrm>
              <a:off x="8644496" y="220360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5" name="pt335"/>
            <p:cNvSpPr/>
            <p:nvPr/>
          </p:nvSpPr>
          <p:spPr>
            <a:xfrm>
              <a:off x="8617013" y="237326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6" name="pt336"/>
            <p:cNvSpPr/>
            <p:nvPr/>
          </p:nvSpPr>
          <p:spPr>
            <a:xfrm>
              <a:off x="8617013" y="237326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7" name="pt337"/>
            <p:cNvSpPr/>
            <p:nvPr/>
          </p:nvSpPr>
          <p:spPr>
            <a:xfrm>
              <a:off x="8617013" y="254292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38" name="pt338"/>
            <p:cNvSpPr/>
            <p:nvPr/>
          </p:nvSpPr>
          <p:spPr>
            <a:xfrm>
              <a:off x="8617013" y="254292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39" name="pt339"/>
            <p:cNvSpPr/>
            <p:nvPr/>
          </p:nvSpPr>
          <p:spPr>
            <a:xfrm>
              <a:off x="8520823" y="2712577"/>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0" name="pt340"/>
            <p:cNvSpPr/>
            <p:nvPr/>
          </p:nvSpPr>
          <p:spPr>
            <a:xfrm>
              <a:off x="8520823" y="2712577"/>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1" name="pt341"/>
            <p:cNvSpPr/>
            <p:nvPr/>
          </p:nvSpPr>
          <p:spPr>
            <a:xfrm>
              <a:off x="8658238" y="288223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2" name="pt342"/>
            <p:cNvSpPr/>
            <p:nvPr/>
          </p:nvSpPr>
          <p:spPr>
            <a:xfrm>
              <a:off x="8658238" y="288223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3" name="pt343"/>
            <p:cNvSpPr/>
            <p:nvPr/>
          </p:nvSpPr>
          <p:spPr>
            <a:xfrm>
              <a:off x="8644496" y="3051890"/>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4" name="pt344"/>
            <p:cNvSpPr/>
            <p:nvPr/>
          </p:nvSpPr>
          <p:spPr>
            <a:xfrm>
              <a:off x="8644496" y="3051890"/>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5" name="pt345"/>
            <p:cNvSpPr/>
            <p:nvPr/>
          </p:nvSpPr>
          <p:spPr>
            <a:xfrm>
              <a:off x="8039870" y="322154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6" name="pt346"/>
            <p:cNvSpPr/>
            <p:nvPr/>
          </p:nvSpPr>
          <p:spPr>
            <a:xfrm>
              <a:off x="8039870" y="322154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7" name="pt347"/>
            <p:cNvSpPr/>
            <p:nvPr/>
          </p:nvSpPr>
          <p:spPr>
            <a:xfrm>
              <a:off x="8520823" y="3391203"/>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48" name="pt348"/>
            <p:cNvSpPr/>
            <p:nvPr/>
          </p:nvSpPr>
          <p:spPr>
            <a:xfrm>
              <a:off x="8520823" y="3391203"/>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49" name="pt349"/>
            <p:cNvSpPr/>
            <p:nvPr/>
          </p:nvSpPr>
          <p:spPr>
            <a:xfrm>
              <a:off x="8658238" y="356085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0" name="pt350"/>
            <p:cNvSpPr/>
            <p:nvPr/>
          </p:nvSpPr>
          <p:spPr>
            <a:xfrm>
              <a:off x="8658238" y="356085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1" name="pt351"/>
            <p:cNvSpPr/>
            <p:nvPr/>
          </p:nvSpPr>
          <p:spPr>
            <a:xfrm>
              <a:off x="8658238" y="3730516"/>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2" name="pt352"/>
            <p:cNvSpPr/>
            <p:nvPr/>
          </p:nvSpPr>
          <p:spPr>
            <a:xfrm>
              <a:off x="8658238" y="3730516"/>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3" name="pt353"/>
            <p:cNvSpPr/>
            <p:nvPr/>
          </p:nvSpPr>
          <p:spPr>
            <a:xfrm>
              <a:off x="8589530" y="390017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4" name="pt354"/>
            <p:cNvSpPr/>
            <p:nvPr/>
          </p:nvSpPr>
          <p:spPr>
            <a:xfrm>
              <a:off x="8589530" y="390017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5" name="pt355"/>
            <p:cNvSpPr/>
            <p:nvPr/>
          </p:nvSpPr>
          <p:spPr>
            <a:xfrm>
              <a:off x="8658238" y="406982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6" name="pt356"/>
            <p:cNvSpPr/>
            <p:nvPr/>
          </p:nvSpPr>
          <p:spPr>
            <a:xfrm>
              <a:off x="8658238" y="406982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7" name="pt357"/>
            <p:cNvSpPr/>
            <p:nvPr/>
          </p:nvSpPr>
          <p:spPr>
            <a:xfrm>
              <a:off x="8204768" y="423948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58" name="pt358"/>
            <p:cNvSpPr/>
            <p:nvPr/>
          </p:nvSpPr>
          <p:spPr>
            <a:xfrm>
              <a:off x="8204768" y="423948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59" name="pt359"/>
            <p:cNvSpPr/>
            <p:nvPr/>
          </p:nvSpPr>
          <p:spPr>
            <a:xfrm>
              <a:off x="8630755" y="440914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0" name="pt360"/>
            <p:cNvSpPr/>
            <p:nvPr/>
          </p:nvSpPr>
          <p:spPr>
            <a:xfrm>
              <a:off x="8630755" y="440914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1" name="pt361"/>
            <p:cNvSpPr/>
            <p:nvPr/>
          </p:nvSpPr>
          <p:spPr>
            <a:xfrm>
              <a:off x="8507081" y="4578799"/>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2" name="pt362"/>
            <p:cNvSpPr/>
            <p:nvPr/>
          </p:nvSpPr>
          <p:spPr>
            <a:xfrm>
              <a:off x="8507081" y="4578799"/>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3" name="pt363"/>
            <p:cNvSpPr/>
            <p:nvPr/>
          </p:nvSpPr>
          <p:spPr>
            <a:xfrm>
              <a:off x="8617013" y="474845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4" name="pt364"/>
            <p:cNvSpPr/>
            <p:nvPr/>
          </p:nvSpPr>
          <p:spPr>
            <a:xfrm>
              <a:off x="8617013" y="474845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5" name="pt365"/>
            <p:cNvSpPr/>
            <p:nvPr/>
          </p:nvSpPr>
          <p:spPr>
            <a:xfrm>
              <a:off x="8534564" y="4918112"/>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6" name="pt366"/>
            <p:cNvSpPr/>
            <p:nvPr/>
          </p:nvSpPr>
          <p:spPr>
            <a:xfrm>
              <a:off x="8534564" y="4918112"/>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7" name="pt367"/>
            <p:cNvSpPr/>
            <p:nvPr/>
          </p:nvSpPr>
          <p:spPr>
            <a:xfrm>
              <a:off x="8479598" y="5087768"/>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68" name="pt368"/>
            <p:cNvSpPr/>
            <p:nvPr/>
          </p:nvSpPr>
          <p:spPr>
            <a:xfrm>
              <a:off x="8479598" y="5087768"/>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69" name="pt369"/>
            <p:cNvSpPr/>
            <p:nvPr/>
          </p:nvSpPr>
          <p:spPr>
            <a:xfrm>
              <a:off x="8644496" y="5257425"/>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0" name="pt370"/>
            <p:cNvSpPr/>
            <p:nvPr/>
          </p:nvSpPr>
          <p:spPr>
            <a:xfrm>
              <a:off x="8644496" y="5257425"/>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1" name="pt371"/>
            <p:cNvSpPr/>
            <p:nvPr/>
          </p:nvSpPr>
          <p:spPr>
            <a:xfrm>
              <a:off x="8562047" y="5427081"/>
              <a:ext cx="90303" cy="9030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372" name="pt372"/>
            <p:cNvSpPr/>
            <p:nvPr/>
          </p:nvSpPr>
          <p:spPr>
            <a:xfrm>
              <a:off x="8562047" y="5427081"/>
              <a:ext cx="90303" cy="9030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373" name="tx373"/>
            <p:cNvSpPr/>
            <p:nvPr/>
          </p:nvSpPr>
          <p:spPr>
            <a:xfrm>
              <a:off x="8839815" y="1868115"/>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4" name="tx374"/>
            <p:cNvSpPr/>
            <p:nvPr/>
          </p:nvSpPr>
          <p:spPr>
            <a:xfrm>
              <a:off x="8839815" y="203777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5" name="tx375"/>
            <p:cNvSpPr/>
            <p:nvPr/>
          </p:nvSpPr>
          <p:spPr>
            <a:xfrm>
              <a:off x="8839815" y="220742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6" name="tx376"/>
            <p:cNvSpPr/>
            <p:nvPr/>
          </p:nvSpPr>
          <p:spPr>
            <a:xfrm>
              <a:off x="8839815" y="237708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7" name="tx377"/>
            <p:cNvSpPr/>
            <p:nvPr/>
          </p:nvSpPr>
          <p:spPr>
            <a:xfrm>
              <a:off x="8839815" y="254674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8" name="tx378"/>
            <p:cNvSpPr/>
            <p:nvPr/>
          </p:nvSpPr>
          <p:spPr>
            <a:xfrm>
              <a:off x="8839815" y="2716398"/>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79" name="tx379"/>
            <p:cNvSpPr/>
            <p:nvPr/>
          </p:nvSpPr>
          <p:spPr>
            <a:xfrm>
              <a:off x="8839815" y="288605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0" name="tx380"/>
            <p:cNvSpPr/>
            <p:nvPr/>
          </p:nvSpPr>
          <p:spPr>
            <a:xfrm>
              <a:off x="8839815" y="3055711"/>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1" name="tx381"/>
            <p:cNvSpPr/>
            <p:nvPr/>
          </p:nvSpPr>
          <p:spPr>
            <a:xfrm>
              <a:off x="8839815" y="322536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2" name="tx382"/>
            <p:cNvSpPr/>
            <p:nvPr/>
          </p:nvSpPr>
          <p:spPr>
            <a:xfrm>
              <a:off x="8839815" y="3395024"/>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3" name="tx383"/>
            <p:cNvSpPr/>
            <p:nvPr/>
          </p:nvSpPr>
          <p:spPr>
            <a:xfrm>
              <a:off x="8839815" y="356468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4" name="tx384"/>
            <p:cNvSpPr/>
            <p:nvPr/>
          </p:nvSpPr>
          <p:spPr>
            <a:xfrm>
              <a:off x="8839815" y="3734337"/>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5" name="tx385"/>
            <p:cNvSpPr/>
            <p:nvPr/>
          </p:nvSpPr>
          <p:spPr>
            <a:xfrm>
              <a:off x="8839815" y="390399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6" name="tx386"/>
            <p:cNvSpPr/>
            <p:nvPr/>
          </p:nvSpPr>
          <p:spPr>
            <a:xfrm>
              <a:off x="8839815" y="407365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7" name="tx387"/>
            <p:cNvSpPr/>
            <p:nvPr/>
          </p:nvSpPr>
          <p:spPr>
            <a:xfrm>
              <a:off x="8839815" y="424330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8" name="tx388"/>
            <p:cNvSpPr/>
            <p:nvPr/>
          </p:nvSpPr>
          <p:spPr>
            <a:xfrm>
              <a:off x="8839815" y="441296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89" name="tx389"/>
            <p:cNvSpPr/>
            <p:nvPr/>
          </p:nvSpPr>
          <p:spPr>
            <a:xfrm>
              <a:off x="8839815" y="4582620"/>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0" name="tx390"/>
            <p:cNvSpPr/>
            <p:nvPr/>
          </p:nvSpPr>
          <p:spPr>
            <a:xfrm>
              <a:off x="8839815" y="475227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1" name="tx391"/>
            <p:cNvSpPr/>
            <p:nvPr/>
          </p:nvSpPr>
          <p:spPr>
            <a:xfrm>
              <a:off x="8839815" y="4921933"/>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2" name="tx392"/>
            <p:cNvSpPr/>
            <p:nvPr/>
          </p:nvSpPr>
          <p:spPr>
            <a:xfrm>
              <a:off x="8839815" y="5091589"/>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3" name="tx393"/>
            <p:cNvSpPr/>
            <p:nvPr/>
          </p:nvSpPr>
          <p:spPr>
            <a:xfrm>
              <a:off x="8839815" y="5261246"/>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4" name="tx394"/>
            <p:cNvSpPr/>
            <p:nvPr/>
          </p:nvSpPr>
          <p:spPr>
            <a:xfrm>
              <a:off x="8839815" y="5430902"/>
              <a:ext cx="166878" cy="82661"/>
            </a:xfrm>
            <a:prstGeom prst="rect">
              <a:avLst/>
            </a:prstGeom>
            <a:noFill/>
          </p:spPr>
          <p:txBody>
            <a:bodyPr lIns="0" rIns="0" tIns="0" bIns="0" anchorCtr="1" anchor="ctr" wrap="none"/>
            <a:lstStyle/>
            <a:p>
              <a:pPr algn="l" marL="0" marR="0" indent="0">
                <a:spcBef>
                  <a:spcPts val="0"/>
                </a:spcBef>
                <a:spcAft>
                  <a:spcPts val="0"/>
                </a:spcAft>
              </a:pPr>
              <a:r>
                <a:rPr sz="910" i="0" b="0">
                  <a:solidFill>
                    <a:srgbClr val="000000">
                      <a:alpha val="100000"/>
                    </a:srgbClr>
                  </a:solidFill>
                  <a:latin typeface="Arial"/>
                  <a:cs typeface="Arial"/>
                </a:rPr>
                <a:t>0%</a:t>
              </a:r>
            </a:p>
          </p:txBody>
        </p:sp>
        <p:sp>
          <p:nvSpPr>
            <p:cNvPr id="395" name="rc395"/>
            <p:cNvSpPr/>
            <p:nvPr/>
          </p:nvSpPr>
          <p:spPr>
            <a:xfrm>
              <a:off x="7260532" y="1807652"/>
              <a:ext cx="1813878" cy="3766375"/>
            </a:xfrm>
            <a:prstGeom prst="rect">
              <a:avLst/>
            </a:prstGeom>
            <a:noFill/>
            <a:ln w="13550" cap="rnd">
              <a:solidFill>
                <a:srgbClr val="999999">
                  <a:alpha val="100000"/>
                </a:srgbClr>
              </a:solidFill>
              <a:prstDash val="solid"/>
              <a:round/>
            </a:ln>
          </p:spPr>
          <p:txBody>
            <a:bodyPr/>
            <a:lstStyle/>
            <a:p/>
          </p:txBody>
        </p:sp>
        <p:sp>
          <p:nvSpPr>
            <p:cNvPr id="396" name="rc396"/>
            <p:cNvSpPr/>
            <p:nvPr/>
          </p:nvSpPr>
          <p:spPr>
            <a:xfrm>
              <a:off x="1807907"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7" name="tx397"/>
            <p:cNvSpPr/>
            <p:nvPr/>
          </p:nvSpPr>
          <p:spPr>
            <a:xfrm>
              <a:off x="2475685" y="1660221"/>
              <a:ext cx="4783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Decrease</a:t>
              </a:r>
            </a:p>
          </p:txBody>
        </p:sp>
        <p:sp>
          <p:nvSpPr>
            <p:cNvPr id="398" name="rc398"/>
            <p:cNvSpPr/>
            <p:nvPr/>
          </p:nvSpPr>
          <p:spPr>
            <a:xfrm>
              <a:off x="4326056"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99" name="tx399"/>
            <p:cNvSpPr/>
            <p:nvPr/>
          </p:nvSpPr>
          <p:spPr>
            <a:xfrm>
              <a:off x="5018615" y="1660221"/>
              <a:ext cx="4287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Increase</a:t>
              </a:r>
            </a:p>
          </p:txBody>
        </p:sp>
        <p:sp>
          <p:nvSpPr>
            <p:cNvPr id="400" name="rc400"/>
            <p:cNvSpPr/>
            <p:nvPr/>
          </p:nvSpPr>
          <p:spPr>
            <a:xfrm>
              <a:off x="7260532" y="1592799"/>
              <a:ext cx="1813878"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401" name="tx401"/>
            <p:cNvSpPr/>
            <p:nvPr/>
          </p:nvSpPr>
          <p:spPr>
            <a:xfrm>
              <a:off x="8021487" y="1660221"/>
              <a:ext cx="2919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Same</a:t>
              </a:r>
            </a:p>
          </p:txBody>
        </p:sp>
        <p:sp>
          <p:nvSpPr>
            <p:cNvPr id="402" name="pl402"/>
            <p:cNvSpPr/>
            <p:nvPr/>
          </p:nvSpPr>
          <p:spPr>
            <a:xfrm>
              <a:off x="1807907"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03" name="pl403"/>
            <p:cNvSpPr/>
            <p:nvPr/>
          </p:nvSpPr>
          <p:spPr>
            <a:xfrm>
              <a:off x="18903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4" name="pl404"/>
            <p:cNvSpPr/>
            <p:nvPr/>
          </p:nvSpPr>
          <p:spPr>
            <a:xfrm>
              <a:off x="216518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5" name="pl405"/>
            <p:cNvSpPr/>
            <p:nvPr/>
          </p:nvSpPr>
          <p:spPr>
            <a:xfrm>
              <a:off x="244001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6" name="pl406"/>
            <p:cNvSpPr/>
            <p:nvPr/>
          </p:nvSpPr>
          <p:spPr>
            <a:xfrm>
              <a:off x="271484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7" name="pl407"/>
            <p:cNvSpPr/>
            <p:nvPr/>
          </p:nvSpPr>
          <p:spPr>
            <a:xfrm>
              <a:off x="298967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8" name="pl408"/>
            <p:cNvSpPr/>
            <p:nvPr/>
          </p:nvSpPr>
          <p:spPr>
            <a:xfrm>
              <a:off x="326450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09" name="tx409"/>
            <p:cNvSpPr/>
            <p:nvPr/>
          </p:nvSpPr>
          <p:spPr>
            <a:xfrm>
              <a:off x="185926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10" name="tx410"/>
            <p:cNvSpPr/>
            <p:nvPr/>
          </p:nvSpPr>
          <p:spPr>
            <a:xfrm>
              <a:off x="210300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11" name="tx411"/>
            <p:cNvSpPr/>
            <p:nvPr/>
          </p:nvSpPr>
          <p:spPr>
            <a:xfrm>
              <a:off x="237783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12" name="tx412"/>
            <p:cNvSpPr/>
            <p:nvPr/>
          </p:nvSpPr>
          <p:spPr>
            <a:xfrm>
              <a:off x="265266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13" name="tx413"/>
            <p:cNvSpPr/>
            <p:nvPr/>
          </p:nvSpPr>
          <p:spPr>
            <a:xfrm>
              <a:off x="2927497"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14" name="tx414"/>
            <p:cNvSpPr/>
            <p:nvPr/>
          </p:nvSpPr>
          <p:spPr>
            <a:xfrm>
              <a:off x="3171238"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15" name="pl415"/>
            <p:cNvSpPr/>
            <p:nvPr/>
          </p:nvSpPr>
          <p:spPr>
            <a:xfrm>
              <a:off x="4326056"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16" name="pl416"/>
            <p:cNvSpPr/>
            <p:nvPr/>
          </p:nvSpPr>
          <p:spPr>
            <a:xfrm>
              <a:off x="440850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7" name="pl417"/>
            <p:cNvSpPr/>
            <p:nvPr/>
          </p:nvSpPr>
          <p:spPr>
            <a:xfrm>
              <a:off x="4683335"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8" name="pl418"/>
            <p:cNvSpPr/>
            <p:nvPr/>
          </p:nvSpPr>
          <p:spPr>
            <a:xfrm>
              <a:off x="495816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19" name="pl419"/>
            <p:cNvSpPr/>
            <p:nvPr/>
          </p:nvSpPr>
          <p:spPr>
            <a:xfrm>
              <a:off x="523299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0" name="pl420"/>
            <p:cNvSpPr/>
            <p:nvPr/>
          </p:nvSpPr>
          <p:spPr>
            <a:xfrm>
              <a:off x="550782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1" name="pl421"/>
            <p:cNvSpPr/>
            <p:nvPr/>
          </p:nvSpPr>
          <p:spPr>
            <a:xfrm>
              <a:off x="5782656"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22" name="tx422"/>
            <p:cNvSpPr/>
            <p:nvPr/>
          </p:nvSpPr>
          <p:spPr>
            <a:xfrm>
              <a:off x="4377416"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23" name="tx423"/>
            <p:cNvSpPr/>
            <p:nvPr/>
          </p:nvSpPr>
          <p:spPr>
            <a:xfrm>
              <a:off x="462115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24" name="tx424"/>
            <p:cNvSpPr/>
            <p:nvPr/>
          </p:nvSpPr>
          <p:spPr>
            <a:xfrm>
              <a:off x="489598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25" name="tx425"/>
            <p:cNvSpPr/>
            <p:nvPr/>
          </p:nvSpPr>
          <p:spPr>
            <a:xfrm>
              <a:off x="517081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26" name="tx426"/>
            <p:cNvSpPr/>
            <p:nvPr/>
          </p:nvSpPr>
          <p:spPr>
            <a:xfrm>
              <a:off x="5445646"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27" name="tx427"/>
            <p:cNvSpPr/>
            <p:nvPr/>
          </p:nvSpPr>
          <p:spPr>
            <a:xfrm>
              <a:off x="5689387"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28" name="pl428"/>
            <p:cNvSpPr/>
            <p:nvPr/>
          </p:nvSpPr>
          <p:spPr>
            <a:xfrm>
              <a:off x="7260532" y="5574027"/>
              <a:ext cx="1813878" cy="0"/>
            </a:xfrm>
            <a:custGeom>
              <a:avLst/>
              <a:pathLst>
                <a:path w="1813878" h="0">
                  <a:moveTo>
                    <a:pt x="0" y="0"/>
                  </a:moveTo>
                  <a:lnTo>
                    <a:pt x="1813878" y="0"/>
                  </a:lnTo>
                </a:path>
              </a:pathLst>
            </a:custGeom>
            <a:ln w="8130" cap="flat">
              <a:solidFill>
                <a:srgbClr val="000000">
                  <a:alpha val="100000"/>
                </a:srgbClr>
              </a:solidFill>
              <a:prstDash val="solid"/>
              <a:round/>
            </a:ln>
          </p:spPr>
          <p:txBody>
            <a:bodyPr/>
            <a:lstStyle/>
            <a:p/>
          </p:txBody>
        </p:sp>
        <p:sp>
          <p:nvSpPr>
            <p:cNvPr id="429" name="pl429"/>
            <p:cNvSpPr/>
            <p:nvPr/>
          </p:nvSpPr>
          <p:spPr>
            <a:xfrm>
              <a:off x="734298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0" name="pl430"/>
            <p:cNvSpPr/>
            <p:nvPr/>
          </p:nvSpPr>
          <p:spPr>
            <a:xfrm>
              <a:off x="761781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1" name="pl431"/>
            <p:cNvSpPr/>
            <p:nvPr/>
          </p:nvSpPr>
          <p:spPr>
            <a:xfrm>
              <a:off x="789264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2" name="pl432"/>
            <p:cNvSpPr/>
            <p:nvPr/>
          </p:nvSpPr>
          <p:spPr>
            <a:xfrm>
              <a:off x="816747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3" name="pl433"/>
            <p:cNvSpPr/>
            <p:nvPr/>
          </p:nvSpPr>
          <p:spPr>
            <a:xfrm>
              <a:off x="844230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4" name="pl434"/>
            <p:cNvSpPr/>
            <p:nvPr/>
          </p:nvSpPr>
          <p:spPr>
            <a:xfrm>
              <a:off x="8717131" y="557402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435" name="tx435"/>
            <p:cNvSpPr/>
            <p:nvPr/>
          </p:nvSpPr>
          <p:spPr>
            <a:xfrm>
              <a:off x="7311891" y="565586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436" name="tx436"/>
            <p:cNvSpPr/>
            <p:nvPr/>
          </p:nvSpPr>
          <p:spPr>
            <a:xfrm>
              <a:off x="755563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437" name="tx437"/>
            <p:cNvSpPr/>
            <p:nvPr/>
          </p:nvSpPr>
          <p:spPr>
            <a:xfrm>
              <a:off x="783046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438" name="tx438"/>
            <p:cNvSpPr/>
            <p:nvPr/>
          </p:nvSpPr>
          <p:spPr>
            <a:xfrm>
              <a:off x="810529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439" name="tx439"/>
            <p:cNvSpPr/>
            <p:nvPr/>
          </p:nvSpPr>
          <p:spPr>
            <a:xfrm>
              <a:off x="8380122" y="5655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440" name="tx440"/>
            <p:cNvSpPr/>
            <p:nvPr/>
          </p:nvSpPr>
          <p:spPr>
            <a:xfrm>
              <a:off x="8623863" y="565586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441" name="tx441"/>
            <p:cNvSpPr/>
            <p:nvPr/>
          </p:nvSpPr>
          <p:spPr>
            <a:xfrm>
              <a:off x="6383443" y="5432228"/>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United Kingdom</a:t>
              </a:r>
            </a:p>
          </p:txBody>
        </p:sp>
        <p:sp>
          <p:nvSpPr>
            <p:cNvPr id="442" name="tx442"/>
            <p:cNvSpPr/>
            <p:nvPr/>
          </p:nvSpPr>
          <p:spPr>
            <a:xfrm>
              <a:off x="6505789" y="5262572"/>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Turkmenistan</a:t>
              </a:r>
            </a:p>
          </p:txBody>
        </p:sp>
        <p:sp>
          <p:nvSpPr>
            <p:cNvPr id="443" name="tx443"/>
            <p:cNvSpPr/>
            <p:nvPr/>
          </p:nvSpPr>
          <p:spPr>
            <a:xfrm>
              <a:off x="6719119" y="5092915"/>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Tajikistan</a:t>
              </a:r>
            </a:p>
          </p:txBody>
        </p:sp>
        <p:sp>
          <p:nvSpPr>
            <p:cNvPr id="444" name="tx444"/>
            <p:cNvSpPr/>
            <p:nvPr/>
          </p:nvSpPr>
          <p:spPr>
            <a:xfrm>
              <a:off x="6750026" y="4923259"/>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Slovenia</a:t>
              </a:r>
            </a:p>
          </p:txBody>
        </p:sp>
        <p:sp>
          <p:nvSpPr>
            <p:cNvPr id="445" name="tx445"/>
            <p:cNvSpPr/>
            <p:nvPr/>
          </p:nvSpPr>
          <p:spPr>
            <a:xfrm>
              <a:off x="6756335" y="4753602"/>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Slovakia</a:t>
              </a:r>
            </a:p>
          </p:txBody>
        </p:sp>
        <p:sp>
          <p:nvSpPr>
            <p:cNvPr id="446" name="tx446"/>
            <p:cNvSpPr/>
            <p:nvPr/>
          </p:nvSpPr>
          <p:spPr>
            <a:xfrm>
              <a:off x="6607105" y="4583945"/>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San Marino</a:t>
              </a:r>
            </a:p>
          </p:txBody>
        </p:sp>
        <p:sp>
          <p:nvSpPr>
            <p:cNvPr id="447" name="tx447"/>
            <p:cNvSpPr/>
            <p:nvPr/>
          </p:nvSpPr>
          <p:spPr>
            <a:xfrm>
              <a:off x="6209524" y="4414289"/>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Russian Federation</a:t>
              </a:r>
            </a:p>
          </p:txBody>
        </p:sp>
        <p:sp>
          <p:nvSpPr>
            <p:cNvPr id="448" name="tx448"/>
            <p:cNvSpPr/>
            <p:nvPr/>
          </p:nvSpPr>
          <p:spPr>
            <a:xfrm>
              <a:off x="6731463" y="4244632"/>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Romania</a:t>
              </a:r>
            </a:p>
          </p:txBody>
        </p:sp>
        <p:sp>
          <p:nvSpPr>
            <p:cNvPr id="449" name="tx449"/>
            <p:cNvSpPr/>
            <p:nvPr/>
          </p:nvSpPr>
          <p:spPr>
            <a:xfrm>
              <a:off x="6762370" y="4074976"/>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Portugal</a:t>
              </a:r>
            </a:p>
          </p:txBody>
        </p:sp>
        <p:sp>
          <p:nvSpPr>
            <p:cNvPr id="450" name="tx450"/>
            <p:cNvSpPr/>
            <p:nvPr/>
          </p:nvSpPr>
          <p:spPr>
            <a:xfrm>
              <a:off x="6830676" y="3905319"/>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Poland</a:t>
              </a:r>
            </a:p>
          </p:txBody>
        </p:sp>
        <p:sp>
          <p:nvSpPr>
            <p:cNvPr id="451" name="tx451"/>
            <p:cNvSpPr/>
            <p:nvPr/>
          </p:nvSpPr>
          <p:spPr>
            <a:xfrm>
              <a:off x="6781024" y="373566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Monaco</a:t>
              </a:r>
            </a:p>
          </p:txBody>
        </p:sp>
        <p:sp>
          <p:nvSpPr>
            <p:cNvPr id="452" name="tx452"/>
            <p:cNvSpPr/>
            <p:nvPr/>
          </p:nvSpPr>
          <p:spPr>
            <a:xfrm>
              <a:off x="6557270" y="3566006"/>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Luxembourg</a:t>
              </a:r>
            </a:p>
          </p:txBody>
        </p:sp>
        <p:sp>
          <p:nvSpPr>
            <p:cNvPr id="453" name="tx453"/>
            <p:cNvSpPr/>
            <p:nvPr/>
          </p:nvSpPr>
          <p:spPr>
            <a:xfrm>
              <a:off x="6724971" y="3396350"/>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Lithuania</a:t>
              </a:r>
            </a:p>
          </p:txBody>
        </p:sp>
        <p:sp>
          <p:nvSpPr>
            <p:cNvPr id="454" name="tx454"/>
            <p:cNvSpPr/>
            <p:nvPr/>
          </p:nvSpPr>
          <p:spPr>
            <a:xfrm>
              <a:off x="6594578" y="3226693"/>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Kazakhstan</a:t>
              </a:r>
            </a:p>
          </p:txBody>
        </p:sp>
        <p:sp>
          <p:nvSpPr>
            <p:cNvPr id="455" name="tx455"/>
            <p:cNvSpPr/>
            <p:nvPr/>
          </p:nvSpPr>
          <p:spPr>
            <a:xfrm>
              <a:off x="6905382" y="3057037"/>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Israel</a:t>
              </a:r>
            </a:p>
          </p:txBody>
        </p:sp>
        <p:sp>
          <p:nvSpPr>
            <p:cNvPr id="456" name="tx456"/>
            <p:cNvSpPr/>
            <p:nvPr/>
          </p:nvSpPr>
          <p:spPr>
            <a:xfrm>
              <a:off x="6756244" y="2887380"/>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Hungary</a:t>
              </a:r>
            </a:p>
          </p:txBody>
        </p:sp>
        <p:sp>
          <p:nvSpPr>
            <p:cNvPr id="457" name="tx457"/>
            <p:cNvSpPr/>
            <p:nvPr/>
          </p:nvSpPr>
          <p:spPr>
            <a:xfrm>
              <a:off x="6719028" y="2717723"/>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Germany</a:t>
              </a:r>
            </a:p>
          </p:txBody>
        </p:sp>
        <p:sp>
          <p:nvSpPr>
            <p:cNvPr id="458" name="tx458"/>
            <p:cNvSpPr/>
            <p:nvPr/>
          </p:nvSpPr>
          <p:spPr>
            <a:xfrm>
              <a:off x="6830859" y="2548067"/>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France</a:t>
              </a:r>
            </a:p>
          </p:txBody>
        </p:sp>
        <p:sp>
          <p:nvSpPr>
            <p:cNvPr id="459" name="tx459"/>
            <p:cNvSpPr/>
            <p:nvPr/>
          </p:nvSpPr>
          <p:spPr>
            <a:xfrm>
              <a:off x="6725337" y="2378410"/>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Denmark</a:t>
              </a:r>
            </a:p>
          </p:txBody>
        </p:sp>
        <p:sp>
          <p:nvSpPr>
            <p:cNvPr id="460" name="tx460"/>
            <p:cNvSpPr/>
            <p:nvPr/>
          </p:nvSpPr>
          <p:spPr>
            <a:xfrm>
              <a:off x="6799769" y="2208754"/>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Belarus</a:t>
              </a:r>
            </a:p>
          </p:txBody>
        </p:sp>
        <p:sp>
          <p:nvSpPr>
            <p:cNvPr id="461" name="tx461"/>
            <p:cNvSpPr/>
            <p:nvPr/>
          </p:nvSpPr>
          <p:spPr>
            <a:xfrm>
              <a:off x="6650630" y="2039097"/>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Azerbaijan</a:t>
              </a:r>
            </a:p>
          </p:txBody>
        </p:sp>
        <p:sp>
          <p:nvSpPr>
            <p:cNvPr id="462" name="tx462"/>
            <p:cNvSpPr/>
            <p:nvPr/>
          </p:nvSpPr>
          <p:spPr>
            <a:xfrm>
              <a:off x="6781024" y="186944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Andorra</a:t>
              </a:r>
            </a:p>
          </p:txBody>
        </p:sp>
        <p:sp>
          <p:nvSpPr>
            <p:cNvPr id="463" name="tx463"/>
            <p:cNvSpPr/>
            <p:nvPr/>
          </p:nvSpPr>
          <p:spPr>
            <a:xfrm>
              <a:off x="4039212" y="5348791"/>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Italy</a:t>
              </a:r>
            </a:p>
          </p:txBody>
        </p:sp>
        <p:sp>
          <p:nvSpPr>
            <p:cNvPr id="464" name="tx464"/>
            <p:cNvSpPr/>
            <p:nvPr/>
          </p:nvSpPr>
          <p:spPr>
            <a:xfrm>
              <a:off x="3877729" y="5040071"/>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Finland</a:t>
              </a:r>
            </a:p>
          </p:txBody>
        </p:sp>
        <p:sp>
          <p:nvSpPr>
            <p:cNvPr id="465" name="tx465"/>
            <p:cNvSpPr/>
            <p:nvPr/>
          </p:nvSpPr>
          <p:spPr>
            <a:xfrm>
              <a:off x="3840513" y="4731352"/>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Czechia</a:t>
              </a:r>
            </a:p>
          </p:txBody>
        </p:sp>
        <p:sp>
          <p:nvSpPr>
            <p:cNvPr id="466" name="tx466"/>
            <p:cNvSpPr/>
            <p:nvPr/>
          </p:nvSpPr>
          <p:spPr>
            <a:xfrm>
              <a:off x="3840513" y="44226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Belgium</a:t>
              </a:r>
            </a:p>
          </p:txBody>
        </p:sp>
        <p:sp>
          <p:nvSpPr>
            <p:cNvPr id="467" name="tx467"/>
            <p:cNvSpPr/>
            <p:nvPr/>
          </p:nvSpPr>
          <p:spPr>
            <a:xfrm>
              <a:off x="3970907" y="4113913"/>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Malta</a:t>
              </a:r>
            </a:p>
          </p:txBody>
        </p:sp>
        <p:sp>
          <p:nvSpPr>
            <p:cNvPr id="468" name="tx468"/>
            <p:cNvSpPr/>
            <p:nvPr/>
          </p:nvSpPr>
          <p:spPr>
            <a:xfrm>
              <a:off x="3945944" y="3805194"/>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Latvia</a:t>
              </a:r>
            </a:p>
          </p:txBody>
        </p:sp>
        <p:sp>
          <p:nvSpPr>
            <p:cNvPr id="469" name="tx469"/>
            <p:cNvSpPr/>
            <p:nvPr/>
          </p:nvSpPr>
          <p:spPr>
            <a:xfrm>
              <a:off x="3896383" y="3496475"/>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Austria</a:t>
              </a:r>
            </a:p>
          </p:txBody>
        </p:sp>
        <p:sp>
          <p:nvSpPr>
            <p:cNvPr id="470" name="tx470"/>
            <p:cNvSpPr/>
            <p:nvPr/>
          </p:nvSpPr>
          <p:spPr>
            <a:xfrm>
              <a:off x="3828077" y="3187756"/>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Armenia</a:t>
              </a:r>
            </a:p>
          </p:txBody>
        </p:sp>
        <p:sp>
          <p:nvSpPr>
            <p:cNvPr id="471" name="tx471"/>
            <p:cNvSpPr/>
            <p:nvPr/>
          </p:nvSpPr>
          <p:spPr>
            <a:xfrm>
              <a:off x="3871420" y="2879036"/>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Estonia</a:t>
              </a:r>
            </a:p>
          </p:txBody>
        </p:sp>
        <p:sp>
          <p:nvSpPr>
            <p:cNvPr id="472" name="tx472"/>
            <p:cNvSpPr/>
            <p:nvPr/>
          </p:nvSpPr>
          <p:spPr>
            <a:xfrm>
              <a:off x="3890257" y="2570317"/>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Cyprus</a:t>
              </a:r>
            </a:p>
          </p:txBody>
        </p:sp>
        <p:sp>
          <p:nvSpPr>
            <p:cNvPr id="473" name="tx473"/>
            <p:cNvSpPr/>
            <p:nvPr/>
          </p:nvSpPr>
          <p:spPr>
            <a:xfrm>
              <a:off x="3859167" y="2261598"/>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Ukraine</a:t>
              </a:r>
            </a:p>
          </p:txBody>
        </p:sp>
        <p:sp>
          <p:nvSpPr>
            <p:cNvPr id="474" name="tx474"/>
            <p:cNvSpPr/>
            <p:nvPr/>
          </p:nvSpPr>
          <p:spPr>
            <a:xfrm>
              <a:off x="3691375" y="1952878"/>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Uzbekistan</a:t>
              </a:r>
            </a:p>
          </p:txBody>
        </p:sp>
        <p:sp>
          <p:nvSpPr>
            <p:cNvPr id="475" name="tx475"/>
            <p:cNvSpPr/>
            <p:nvPr/>
          </p:nvSpPr>
          <p:spPr>
            <a:xfrm>
              <a:off x="899728" y="5416323"/>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The Netherlands</a:t>
              </a:r>
            </a:p>
          </p:txBody>
        </p:sp>
        <p:sp>
          <p:nvSpPr>
            <p:cNvPr id="476" name="tx476"/>
            <p:cNvSpPr/>
            <p:nvPr/>
          </p:nvSpPr>
          <p:spPr>
            <a:xfrm>
              <a:off x="1148445" y="5220158"/>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Switzerland</a:t>
              </a:r>
            </a:p>
          </p:txBody>
        </p:sp>
        <p:sp>
          <p:nvSpPr>
            <p:cNvPr id="477" name="tx477"/>
            <p:cNvSpPr/>
            <p:nvPr/>
          </p:nvSpPr>
          <p:spPr>
            <a:xfrm>
              <a:off x="1322181" y="5023992"/>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Sweden</a:t>
              </a:r>
            </a:p>
          </p:txBody>
        </p:sp>
        <p:sp>
          <p:nvSpPr>
            <p:cNvPr id="478" name="tx478"/>
            <p:cNvSpPr/>
            <p:nvPr/>
          </p:nvSpPr>
          <p:spPr>
            <a:xfrm>
              <a:off x="1440230" y="4827827"/>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Spain</a:t>
              </a:r>
            </a:p>
          </p:txBody>
        </p:sp>
        <p:sp>
          <p:nvSpPr>
            <p:cNvPr id="479" name="tx479"/>
            <p:cNvSpPr/>
            <p:nvPr/>
          </p:nvSpPr>
          <p:spPr>
            <a:xfrm>
              <a:off x="1347327" y="4631661"/>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Norway</a:t>
              </a:r>
            </a:p>
          </p:txBody>
        </p:sp>
        <p:sp>
          <p:nvSpPr>
            <p:cNvPr id="480" name="tx480"/>
            <p:cNvSpPr/>
            <p:nvPr/>
          </p:nvSpPr>
          <p:spPr>
            <a:xfrm>
              <a:off x="1359489" y="4435496"/>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Greece</a:t>
              </a:r>
            </a:p>
          </p:txBody>
        </p:sp>
        <p:sp>
          <p:nvSpPr>
            <p:cNvPr id="481" name="tx481"/>
            <p:cNvSpPr/>
            <p:nvPr/>
          </p:nvSpPr>
          <p:spPr>
            <a:xfrm>
              <a:off x="1328399" y="423933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Georgia</a:t>
              </a:r>
            </a:p>
          </p:txBody>
        </p:sp>
        <p:sp>
          <p:nvSpPr>
            <p:cNvPr id="482" name="tx482"/>
            <p:cNvSpPr/>
            <p:nvPr/>
          </p:nvSpPr>
          <p:spPr>
            <a:xfrm>
              <a:off x="1365798" y="4043165"/>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Croatia</a:t>
              </a:r>
            </a:p>
          </p:txBody>
        </p:sp>
        <p:sp>
          <p:nvSpPr>
            <p:cNvPr id="483" name="tx483"/>
            <p:cNvSpPr/>
            <p:nvPr/>
          </p:nvSpPr>
          <p:spPr>
            <a:xfrm>
              <a:off x="1353271" y="3847000"/>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Albania</a:t>
              </a:r>
            </a:p>
          </p:txBody>
        </p:sp>
        <p:sp>
          <p:nvSpPr>
            <p:cNvPr id="484" name="tx484"/>
            <p:cNvSpPr/>
            <p:nvPr/>
          </p:nvSpPr>
          <p:spPr>
            <a:xfrm>
              <a:off x="1363878" y="3650834"/>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Turkiye</a:t>
              </a:r>
            </a:p>
          </p:txBody>
        </p:sp>
        <p:sp>
          <p:nvSpPr>
            <p:cNvPr id="485" name="tx485"/>
            <p:cNvSpPr/>
            <p:nvPr/>
          </p:nvSpPr>
          <p:spPr>
            <a:xfrm>
              <a:off x="1384269" y="3454669"/>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Ireland</a:t>
              </a:r>
            </a:p>
          </p:txBody>
        </p:sp>
        <p:sp>
          <p:nvSpPr>
            <p:cNvPr id="486" name="tx486"/>
            <p:cNvSpPr/>
            <p:nvPr/>
          </p:nvSpPr>
          <p:spPr>
            <a:xfrm>
              <a:off x="1316055" y="3258504"/>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Bulgaria</a:t>
              </a:r>
            </a:p>
          </p:txBody>
        </p:sp>
        <p:sp>
          <p:nvSpPr>
            <p:cNvPr id="487" name="tx487"/>
            <p:cNvSpPr/>
            <p:nvPr/>
          </p:nvSpPr>
          <p:spPr>
            <a:xfrm>
              <a:off x="1403014" y="3062338"/>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Serbia</a:t>
              </a:r>
            </a:p>
          </p:txBody>
        </p:sp>
        <p:sp>
          <p:nvSpPr>
            <p:cNvPr id="488" name="tx488"/>
            <p:cNvSpPr/>
            <p:nvPr/>
          </p:nvSpPr>
          <p:spPr>
            <a:xfrm>
              <a:off x="1173225" y="2866173"/>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Kyrgyzstan</a:t>
              </a:r>
            </a:p>
          </p:txBody>
        </p:sp>
        <p:sp>
          <p:nvSpPr>
            <p:cNvPr id="489" name="tx489"/>
            <p:cNvSpPr/>
            <p:nvPr/>
          </p:nvSpPr>
          <p:spPr>
            <a:xfrm>
              <a:off x="1303619" y="2670008"/>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Moldova</a:t>
              </a:r>
            </a:p>
          </p:txBody>
        </p:sp>
        <p:sp>
          <p:nvSpPr>
            <p:cNvPr id="490" name="tx490"/>
            <p:cNvSpPr/>
            <p:nvPr/>
          </p:nvSpPr>
          <p:spPr>
            <a:xfrm>
              <a:off x="1365615" y="247384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Iceland</a:t>
              </a:r>
            </a:p>
          </p:txBody>
        </p:sp>
        <p:sp>
          <p:nvSpPr>
            <p:cNvPr id="491" name="tx491"/>
            <p:cNvSpPr/>
            <p:nvPr/>
          </p:nvSpPr>
          <p:spPr>
            <a:xfrm>
              <a:off x="1129425" y="2277677"/>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Montenegro</a:t>
              </a:r>
            </a:p>
          </p:txBody>
        </p:sp>
        <p:sp>
          <p:nvSpPr>
            <p:cNvPr id="492" name="tx492"/>
            <p:cNvSpPr/>
            <p:nvPr/>
          </p:nvSpPr>
          <p:spPr>
            <a:xfrm>
              <a:off x="508182" y="2081511"/>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Bosnia and Herzegovina</a:t>
              </a:r>
            </a:p>
          </p:txBody>
        </p:sp>
        <p:sp>
          <p:nvSpPr>
            <p:cNvPr id="493" name="tx493"/>
            <p:cNvSpPr/>
            <p:nvPr/>
          </p:nvSpPr>
          <p:spPr>
            <a:xfrm>
              <a:off x="874857" y="1885346"/>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North Macedonia</a:t>
              </a:r>
            </a:p>
          </p:txBody>
        </p:sp>
        <p:sp>
          <p:nvSpPr>
            <p:cNvPr id="494" name="tx494"/>
            <p:cNvSpPr/>
            <p:nvPr/>
          </p:nvSpPr>
          <p:spPr>
            <a:xfrm>
              <a:off x="4309537" y="6192124"/>
              <a:ext cx="10485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 in:</a:t>
              </a:r>
            </a:p>
          </p:txBody>
        </p:sp>
        <p:sp>
          <p:nvSpPr>
            <p:cNvPr id="495" name="pt495"/>
            <p:cNvSpPr/>
            <p:nvPr/>
          </p:nvSpPr>
          <p:spPr>
            <a:xfrm>
              <a:off x="5465143" y="6169888"/>
              <a:ext cx="144506" cy="144506"/>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6" name="pt496"/>
            <p:cNvSpPr/>
            <p:nvPr/>
          </p:nvSpPr>
          <p:spPr>
            <a:xfrm>
              <a:off x="6072494" y="6169888"/>
              <a:ext cx="144506" cy="144506"/>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497" name="tx497"/>
            <p:cNvSpPr/>
            <p:nvPr/>
          </p:nvSpPr>
          <p:spPr>
            <a:xfrm>
              <a:off x="5716713"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498" name="tx498"/>
            <p:cNvSpPr/>
            <p:nvPr/>
          </p:nvSpPr>
          <p:spPr>
            <a:xfrm>
              <a:off x="6324064" y="6202136"/>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499" name="tx499"/>
            <p:cNvSpPr/>
            <p:nvPr/>
          </p:nvSpPr>
          <p:spPr>
            <a:xfrm>
              <a:off x="1807907" y="1368037"/>
              <a:ext cx="445788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DTP3 coverage (%) and change, by country, 2024 and 2025</a:t>
              </a:r>
            </a:p>
          </p:txBody>
        </p:sp>
        <p:sp>
          <p:nvSpPr>
            <p:cNvPr id="500" name="tx500"/>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501" name="tx501"/>
            <p:cNvSpPr/>
            <p:nvPr/>
          </p:nvSpPr>
          <p:spPr>
            <a:xfrm>
              <a:off x="5475606" y="6611748"/>
              <a:ext cx="35988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Change in coverage between 2024 and 2025 indicated to the right.</a:t>
              </a:r>
            </a:p>
          </p:txBody>
        </p:sp>
      </p:grpSp>
      <p:sp>
        <p:nvSpPr>
          <p:cNvPr id="5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2024 and 2025, and change in coverage between the two years.
Overall, 19 out of 53 (36%) countries in EUR had a decline in coverage. The largest decline was in North Macedonia (-10 percentage points), followed by Bosnia and Herzegovina (-9 percentage points).
There were 12 (23%) countries with an increase in DTP3 coverage. Coverage remained the same in 22 countries between 2024 and 2025.
</a:t>
            </a:r>
          </a:p>
        </p:txBody>
      </p:sp>
      <p:sp>
        <p:nvSpPr>
          <p:cNvPr id="5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Between 2024 and 2025, DTP3 coverage increased in 12 countries and decreased in 19 countries.</a:t>
            </a:r>
          </a:p>
        </p:txBody>
      </p:sp>
      <p:grpSp xmlns:pic="http://schemas.openxmlformats.org/drawingml/2006/picture">
        <p:nvGrpSpPr>
          <p:cNvPr id="504" name=""/>
          <p:cNvGrpSpPr/>
          <p:nvPr/>
        </p:nvGrpSpPr>
        <p:grpSpPr>
          <a:xfrm>
            <a:off x="292608" y="1005840"/>
            <a:ext cx="8595360" cy="28575"/>
            <a:chOff x="292608" y="1005840"/>
            <a:chExt cx="8595360" cy="28575"/>
          </a:xfrm>
        </p:grpSpPr>
        <p:sp>
          <p:nvSpPr>
            <p:cNvPr id="5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5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DTP3 coverage in countries in EUR from lowest to highest coverage, and the rank of the top 10 countries with the most un- and undervaccinated children, based on absolute numbers.
In 2025, DTP3 coverage ranged from 51% in Azerbaijan to 99% in Portugal, Hungary, Latvia, Luxembourg, Malta, and Monaco.
38 out of 53 (72%) countries had coverage of at least 90%.
Kazakhstan had DTP3 coverage of 54% and the highest absolute number of un- and undervaccinated children in the region, followed by Germany.
Large cohort countries may have high numbers of un- and undervaccinated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Azerbaijan and Kazakhstan had the lowest DTP3 coverage and were also among the countries with the highest number of un- and undervaccinated children.</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320403" y="2309911"/>
              <a:ext cx="1606300" cy="1555237"/>
            </a:xfrm>
            <a:custGeom>
              <a:avLst/>
              <a:pathLst>
                <a:path w="1606300" h="1555237">
                  <a:moveTo>
                    <a:pt x="416448" y="1555237"/>
                  </a:moveTo>
                  <a:lnTo>
                    <a:pt x="473107" y="1544131"/>
                  </a:lnTo>
                  <a:lnTo>
                    <a:pt x="529767" y="1533025"/>
                  </a:lnTo>
                  <a:lnTo>
                    <a:pt x="586427" y="1521919"/>
                  </a:lnTo>
                  <a:lnTo>
                    <a:pt x="643086" y="1510813"/>
                  </a:lnTo>
                  <a:lnTo>
                    <a:pt x="699746" y="1499707"/>
                  </a:lnTo>
                  <a:lnTo>
                    <a:pt x="756405" y="1488601"/>
                  </a:lnTo>
                  <a:lnTo>
                    <a:pt x="813065" y="1477495"/>
                  </a:lnTo>
                  <a:lnTo>
                    <a:pt x="869725" y="1466389"/>
                  </a:lnTo>
                  <a:lnTo>
                    <a:pt x="926384" y="1455283"/>
                  </a:lnTo>
                  <a:lnTo>
                    <a:pt x="983044" y="1444177"/>
                  </a:lnTo>
                  <a:lnTo>
                    <a:pt x="1039703" y="1433071"/>
                  </a:lnTo>
                  <a:lnTo>
                    <a:pt x="1096363" y="1421965"/>
                  </a:lnTo>
                  <a:lnTo>
                    <a:pt x="1153023" y="1410859"/>
                  </a:lnTo>
                  <a:lnTo>
                    <a:pt x="1209682" y="1399753"/>
                  </a:lnTo>
                  <a:lnTo>
                    <a:pt x="1266342" y="1388647"/>
                  </a:lnTo>
                  <a:lnTo>
                    <a:pt x="1323002" y="1377541"/>
                  </a:lnTo>
                  <a:lnTo>
                    <a:pt x="1379661" y="1366435"/>
                  </a:lnTo>
                  <a:lnTo>
                    <a:pt x="1436321" y="1355329"/>
                  </a:lnTo>
                  <a:lnTo>
                    <a:pt x="1492980" y="1344223"/>
                  </a:lnTo>
                  <a:lnTo>
                    <a:pt x="1549640" y="1333117"/>
                  </a:lnTo>
                  <a:lnTo>
                    <a:pt x="1606300" y="1322011"/>
                  </a:lnTo>
                  <a:lnTo>
                    <a:pt x="1594509" y="1266902"/>
                  </a:lnTo>
                  <a:lnTo>
                    <a:pt x="1580828" y="1212232"/>
                  </a:lnTo>
                  <a:lnTo>
                    <a:pt x="1565274" y="1158065"/>
                  </a:lnTo>
                  <a:lnTo>
                    <a:pt x="1547864" y="1104465"/>
                  </a:lnTo>
                  <a:lnTo>
                    <a:pt x="1528619" y="1051497"/>
                  </a:lnTo>
                  <a:lnTo>
                    <a:pt x="1507562" y="999223"/>
                  </a:lnTo>
                  <a:lnTo>
                    <a:pt x="1484718" y="947704"/>
                  </a:lnTo>
                  <a:lnTo>
                    <a:pt x="1460114" y="897002"/>
                  </a:lnTo>
                  <a:lnTo>
                    <a:pt x="1433780" y="847178"/>
                  </a:lnTo>
                  <a:lnTo>
                    <a:pt x="1405745" y="798289"/>
                  </a:lnTo>
                  <a:lnTo>
                    <a:pt x="1376045" y="750395"/>
                  </a:lnTo>
                  <a:lnTo>
                    <a:pt x="1344713" y="703551"/>
                  </a:lnTo>
                  <a:lnTo>
                    <a:pt x="1311788" y="657813"/>
                  </a:lnTo>
                  <a:lnTo>
                    <a:pt x="1277307" y="613236"/>
                  </a:lnTo>
                  <a:lnTo>
                    <a:pt x="1241313" y="569873"/>
                  </a:lnTo>
                  <a:lnTo>
                    <a:pt x="1203847" y="527774"/>
                  </a:lnTo>
                  <a:lnTo>
                    <a:pt x="1164954" y="486990"/>
                  </a:lnTo>
                  <a:lnTo>
                    <a:pt x="1124680" y="447569"/>
                  </a:lnTo>
                  <a:lnTo>
                    <a:pt x="1083072" y="409558"/>
                  </a:lnTo>
                  <a:lnTo>
                    <a:pt x="1040182" y="373001"/>
                  </a:lnTo>
                  <a:lnTo>
                    <a:pt x="996058" y="337943"/>
                  </a:lnTo>
                  <a:lnTo>
                    <a:pt x="950753" y="304425"/>
                  </a:lnTo>
                  <a:lnTo>
                    <a:pt x="904321" y="272485"/>
                  </a:lnTo>
                  <a:lnTo>
                    <a:pt x="856818" y="242164"/>
                  </a:lnTo>
                  <a:lnTo>
                    <a:pt x="808298" y="213495"/>
                  </a:lnTo>
                  <a:lnTo>
                    <a:pt x="758821" y="186514"/>
                  </a:lnTo>
                  <a:lnTo>
                    <a:pt x="708444" y="161251"/>
                  </a:lnTo>
                  <a:lnTo>
                    <a:pt x="657227" y="137738"/>
                  </a:lnTo>
                  <a:lnTo>
                    <a:pt x="605232" y="116002"/>
                  </a:lnTo>
                  <a:lnTo>
                    <a:pt x="552519" y="96069"/>
                  </a:lnTo>
                  <a:lnTo>
                    <a:pt x="499150" y="77962"/>
                  </a:lnTo>
                  <a:lnTo>
                    <a:pt x="445191" y="61704"/>
                  </a:lnTo>
                  <a:lnTo>
                    <a:pt x="390703" y="47312"/>
                  </a:lnTo>
                  <a:lnTo>
                    <a:pt x="335753" y="34804"/>
                  </a:lnTo>
                  <a:lnTo>
                    <a:pt x="280404" y="24196"/>
                  </a:lnTo>
                  <a:lnTo>
                    <a:pt x="224723" y="15499"/>
                  </a:lnTo>
                  <a:lnTo>
                    <a:pt x="168776" y="8724"/>
                  </a:lnTo>
                  <a:lnTo>
                    <a:pt x="112628" y="3879"/>
                  </a:lnTo>
                  <a:lnTo>
                    <a:pt x="56347" y="970"/>
                  </a:lnTo>
                  <a:lnTo>
                    <a:pt x="0" y="0"/>
                  </a:lnTo>
                  <a:lnTo>
                    <a:pt x="0" y="57737"/>
                  </a:lnTo>
                  <a:lnTo>
                    <a:pt x="0" y="115475"/>
                  </a:lnTo>
                  <a:lnTo>
                    <a:pt x="0" y="173213"/>
                  </a:lnTo>
                  <a:lnTo>
                    <a:pt x="0" y="230951"/>
                  </a:lnTo>
                  <a:lnTo>
                    <a:pt x="0" y="288689"/>
                  </a:lnTo>
                  <a:lnTo>
                    <a:pt x="0" y="346426"/>
                  </a:lnTo>
                  <a:lnTo>
                    <a:pt x="0" y="404164"/>
                  </a:lnTo>
                  <a:lnTo>
                    <a:pt x="0" y="461902"/>
                  </a:lnTo>
                  <a:lnTo>
                    <a:pt x="0" y="519640"/>
                  </a:lnTo>
                  <a:lnTo>
                    <a:pt x="0" y="577378"/>
                  </a:lnTo>
                  <a:lnTo>
                    <a:pt x="0" y="635116"/>
                  </a:lnTo>
                  <a:lnTo>
                    <a:pt x="0" y="692853"/>
                  </a:lnTo>
                  <a:lnTo>
                    <a:pt x="0" y="750591"/>
                  </a:lnTo>
                  <a:lnTo>
                    <a:pt x="0" y="808329"/>
                  </a:lnTo>
                  <a:lnTo>
                    <a:pt x="0" y="866067"/>
                  </a:lnTo>
                  <a:lnTo>
                    <a:pt x="0" y="923805"/>
                  </a:lnTo>
                  <a:lnTo>
                    <a:pt x="0" y="981542"/>
                  </a:lnTo>
                  <a:lnTo>
                    <a:pt x="0" y="1039280"/>
                  </a:lnTo>
                  <a:lnTo>
                    <a:pt x="0" y="1097018"/>
                  </a:lnTo>
                  <a:lnTo>
                    <a:pt x="0" y="1154756"/>
                  </a:lnTo>
                  <a:lnTo>
                    <a:pt x="0" y="1212494"/>
                  </a:lnTo>
                  <a:lnTo>
                    <a:pt x="58261" y="1216512"/>
                  </a:lnTo>
                  <a:lnTo>
                    <a:pt x="115419" y="1228491"/>
                  </a:lnTo>
                  <a:lnTo>
                    <a:pt x="170392" y="1248204"/>
                  </a:lnTo>
                  <a:lnTo>
                    <a:pt x="222138" y="1275277"/>
                  </a:lnTo>
                  <a:lnTo>
                    <a:pt x="269676" y="1309198"/>
                  </a:lnTo>
                  <a:lnTo>
                    <a:pt x="312108" y="1349324"/>
                  </a:lnTo>
                  <a:lnTo>
                    <a:pt x="348629" y="1394896"/>
                  </a:lnTo>
                  <a:lnTo>
                    <a:pt x="378548" y="1445050"/>
                  </a:lnTo>
                  <a:lnTo>
                    <a:pt x="401298" y="1498837"/>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711502" y="3631923"/>
              <a:ext cx="1245573" cy="950222"/>
            </a:xfrm>
            <a:custGeom>
              <a:avLst/>
              <a:pathLst>
                <a:path w="1245573" h="950222">
                  <a:moveTo>
                    <a:pt x="0" y="479580"/>
                  </a:moveTo>
                  <a:lnTo>
                    <a:pt x="53210" y="501992"/>
                  </a:lnTo>
                  <a:lnTo>
                    <a:pt x="106421" y="524403"/>
                  </a:lnTo>
                  <a:lnTo>
                    <a:pt x="159632" y="546815"/>
                  </a:lnTo>
                  <a:lnTo>
                    <a:pt x="212842" y="569226"/>
                  </a:lnTo>
                  <a:lnTo>
                    <a:pt x="266053" y="591638"/>
                  </a:lnTo>
                  <a:lnTo>
                    <a:pt x="319264" y="614049"/>
                  </a:lnTo>
                  <a:lnTo>
                    <a:pt x="372474" y="636461"/>
                  </a:lnTo>
                  <a:lnTo>
                    <a:pt x="425685" y="658872"/>
                  </a:lnTo>
                  <a:lnTo>
                    <a:pt x="478896" y="681284"/>
                  </a:lnTo>
                  <a:lnTo>
                    <a:pt x="532107" y="703695"/>
                  </a:lnTo>
                  <a:lnTo>
                    <a:pt x="585317" y="726107"/>
                  </a:lnTo>
                  <a:lnTo>
                    <a:pt x="638528" y="748518"/>
                  </a:lnTo>
                  <a:lnTo>
                    <a:pt x="691739" y="770930"/>
                  </a:lnTo>
                  <a:lnTo>
                    <a:pt x="744949" y="793341"/>
                  </a:lnTo>
                  <a:lnTo>
                    <a:pt x="798160" y="815753"/>
                  </a:lnTo>
                  <a:lnTo>
                    <a:pt x="851371" y="838165"/>
                  </a:lnTo>
                  <a:lnTo>
                    <a:pt x="904581" y="860576"/>
                  </a:lnTo>
                  <a:lnTo>
                    <a:pt x="957792" y="882988"/>
                  </a:lnTo>
                  <a:lnTo>
                    <a:pt x="1011003" y="905399"/>
                  </a:lnTo>
                  <a:lnTo>
                    <a:pt x="1064214" y="927811"/>
                  </a:lnTo>
                  <a:lnTo>
                    <a:pt x="1117424" y="950222"/>
                  </a:lnTo>
                  <a:lnTo>
                    <a:pt x="1138638" y="897298"/>
                  </a:lnTo>
                  <a:lnTo>
                    <a:pt x="1157995" y="843667"/>
                  </a:lnTo>
                  <a:lnTo>
                    <a:pt x="1175472" y="789395"/>
                  </a:lnTo>
                  <a:lnTo>
                    <a:pt x="1191049" y="734547"/>
                  </a:lnTo>
                  <a:lnTo>
                    <a:pt x="1204706" y="679189"/>
                  </a:lnTo>
                  <a:lnTo>
                    <a:pt x="1216427" y="623390"/>
                  </a:lnTo>
                  <a:lnTo>
                    <a:pt x="1226197" y="567216"/>
                  </a:lnTo>
                  <a:lnTo>
                    <a:pt x="1234005" y="510736"/>
                  </a:lnTo>
                  <a:lnTo>
                    <a:pt x="1239842" y="454018"/>
                  </a:lnTo>
                  <a:lnTo>
                    <a:pt x="1243699" y="397131"/>
                  </a:lnTo>
                  <a:lnTo>
                    <a:pt x="1245573" y="340145"/>
                  </a:lnTo>
                  <a:lnTo>
                    <a:pt x="1245461" y="283128"/>
                  </a:lnTo>
                  <a:lnTo>
                    <a:pt x="1243363" y="226149"/>
                  </a:lnTo>
                  <a:lnTo>
                    <a:pt x="1239282" y="169278"/>
                  </a:lnTo>
                  <a:lnTo>
                    <a:pt x="1233222" y="112583"/>
                  </a:lnTo>
                  <a:lnTo>
                    <a:pt x="1225192" y="56135"/>
                  </a:lnTo>
                  <a:lnTo>
                    <a:pt x="1215201" y="0"/>
                  </a:lnTo>
                  <a:lnTo>
                    <a:pt x="1158541" y="11106"/>
                  </a:lnTo>
                  <a:lnTo>
                    <a:pt x="1101882" y="22212"/>
                  </a:lnTo>
                  <a:lnTo>
                    <a:pt x="1045222" y="33318"/>
                  </a:lnTo>
                  <a:lnTo>
                    <a:pt x="988563" y="44424"/>
                  </a:lnTo>
                  <a:lnTo>
                    <a:pt x="931903" y="55530"/>
                  </a:lnTo>
                  <a:lnTo>
                    <a:pt x="875243" y="66636"/>
                  </a:lnTo>
                  <a:lnTo>
                    <a:pt x="818584" y="77742"/>
                  </a:lnTo>
                  <a:lnTo>
                    <a:pt x="761924" y="88848"/>
                  </a:lnTo>
                  <a:lnTo>
                    <a:pt x="705264" y="99954"/>
                  </a:lnTo>
                  <a:lnTo>
                    <a:pt x="648605" y="111060"/>
                  </a:lnTo>
                  <a:lnTo>
                    <a:pt x="591945" y="122166"/>
                  </a:lnTo>
                  <a:lnTo>
                    <a:pt x="535286" y="133272"/>
                  </a:lnTo>
                  <a:lnTo>
                    <a:pt x="478626" y="144378"/>
                  </a:lnTo>
                  <a:lnTo>
                    <a:pt x="421966" y="155484"/>
                  </a:lnTo>
                  <a:lnTo>
                    <a:pt x="365307" y="166590"/>
                  </a:lnTo>
                  <a:lnTo>
                    <a:pt x="308647" y="177696"/>
                  </a:lnTo>
                  <a:lnTo>
                    <a:pt x="251987" y="188802"/>
                  </a:lnTo>
                  <a:lnTo>
                    <a:pt x="195328" y="199908"/>
                  </a:lnTo>
                  <a:lnTo>
                    <a:pt x="138668" y="211014"/>
                  </a:lnTo>
                  <a:lnTo>
                    <a:pt x="82009" y="222120"/>
                  </a:lnTo>
                  <a:lnTo>
                    <a:pt x="25349" y="233226"/>
                  </a:lnTo>
                  <a:lnTo>
                    <a:pt x="32834" y="295548"/>
                  </a:lnTo>
                  <a:lnTo>
                    <a:pt x="31045" y="358293"/>
                  </a:lnTo>
                  <a:lnTo>
                    <a:pt x="20019" y="42008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591889" y="4111503"/>
              <a:ext cx="1237037" cy="1093365"/>
            </a:xfrm>
            <a:custGeom>
              <a:avLst/>
              <a:pathLst>
                <a:path w="1237037" h="1093365">
                  <a:moveTo>
                    <a:pt x="0" y="161446"/>
                  </a:moveTo>
                  <a:lnTo>
                    <a:pt x="36936" y="205823"/>
                  </a:lnTo>
                  <a:lnTo>
                    <a:pt x="73873" y="250200"/>
                  </a:lnTo>
                  <a:lnTo>
                    <a:pt x="110810" y="294577"/>
                  </a:lnTo>
                  <a:lnTo>
                    <a:pt x="147747" y="338955"/>
                  </a:lnTo>
                  <a:lnTo>
                    <a:pt x="184684" y="383332"/>
                  </a:lnTo>
                  <a:lnTo>
                    <a:pt x="221621" y="427709"/>
                  </a:lnTo>
                  <a:lnTo>
                    <a:pt x="258557" y="472086"/>
                  </a:lnTo>
                  <a:lnTo>
                    <a:pt x="295494" y="516463"/>
                  </a:lnTo>
                  <a:lnTo>
                    <a:pt x="332431" y="560840"/>
                  </a:lnTo>
                  <a:lnTo>
                    <a:pt x="369368" y="605217"/>
                  </a:lnTo>
                  <a:lnTo>
                    <a:pt x="406305" y="649594"/>
                  </a:lnTo>
                  <a:lnTo>
                    <a:pt x="443242" y="693971"/>
                  </a:lnTo>
                  <a:lnTo>
                    <a:pt x="480179" y="738348"/>
                  </a:lnTo>
                  <a:lnTo>
                    <a:pt x="517115" y="782725"/>
                  </a:lnTo>
                  <a:lnTo>
                    <a:pt x="554052" y="827102"/>
                  </a:lnTo>
                  <a:lnTo>
                    <a:pt x="590989" y="871479"/>
                  </a:lnTo>
                  <a:lnTo>
                    <a:pt x="627926" y="915857"/>
                  </a:lnTo>
                  <a:lnTo>
                    <a:pt x="664863" y="960234"/>
                  </a:lnTo>
                  <a:lnTo>
                    <a:pt x="701800" y="1004611"/>
                  </a:lnTo>
                  <a:lnTo>
                    <a:pt x="738736" y="1048988"/>
                  </a:lnTo>
                  <a:lnTo>
                    <a:pt x="775673" y="1093365"/>
                  </a:lnTo>
                  <a:lnTo>
                    <a:pt x="818010" y="1056885"/>
                  </a:lnTo>
                  <a:lnTo>
                    <a:pt x="859077" y="1018981"/>
                  </a:lnTo>
                  <a:lnTo>
                    <a:pt x="898826" y="979697"/>
                  </a:lnTo>
                  <a:lnTo>
                    <a:pt x="937211" y="939079"/>
                  </a:lnTo>
                  <a:lnTo>
                    <a:pt x="974187" y="897175"/>
                  </a:lnTo>
                  <a:lnTo>
                    <a:pt x="1009711" y="854032"/>
                  </a:lnTo>
                  <a:lnTo>
                    <a:pt x="1043742" y="809702"/>
                  </a:lnTo>
                  <a:lnTo>
                    <a:pt x="1076239" y="764237"/>
                  </a:lnTo>
                  <a:lnTo>
                    <a:pt x="1107166" y="717688"/>
                  </a:lnTo>
                  <a:lnTo>
                    <a:pt x="1136485" y="670111"/>
                  </a:lnTo>
                  <a:lnTo>
                    <a:pt x="1164163" y="621560"/>
                  </a:lnTo>
                  <a:lnTo>
                    <a:pt x="1190168" y="572094"/>
                  </a:lnTo>
                  <a:lnTo>
                    <a:pt x="1214468" y="521768"/>
                  </a:lnTo>
                  <a:lnTo>
                    <a:pt x="1237037" y="470642"/>
                  </a:lnTo>
                  <a:lnTo>
                    <a:pt x="1183826" y="448230"/>
                  </a:lnTo>
                  <a:lnTo>
                    <a:pt x="1130616" y="425819"/>
                  </a:lnTo>
                  <a:lnTo>
                    <a:pt x="1077405" y="403407"/>
                  </a:lnTo>
                  <a:lnTo>
                    <a:pt x="1024194" y="380996"/>
                  </a:lnTo>
                  <a:lnTo>
                    <a:pt x="970984" y="358584"/>
                  </a:lnTo>
                  <a:lnTo>
                    <a:pt x="917773" y="336173"/>
                  </a:lnTo>
                  <a:lnTo>
                    <a:pt x="864562" y="313761"/>
                  </a:lnTo>
                  <a:lnTo>
                    <a:pt x="811351" y="291349"/>
                  </a:lnTo>
                  <a:lnTo>
                    <a:pt x="758141" y="268938"/>
                  </a:lnTo>
                  <a:lnTo>
                    <a:pt x="704930" y="246526"/>
                  </a:lnTo>
                  <a:lnTo>
                    <a:pt x="651719" y="224115"/>
                  </a:lnTo>
                  <a:lnTo>
                    <a:pt x="598509" y="201703"/>
                  </a:lnTo>
                  <a:lnTo>
                    <a:pt x="545298" y="179292"/>
                  </a:lnTo>
                  <a:lnTo>
                    <a:pt x="492087" y="156880"/>
                  </a:lnTo>
                  <a:lnTo>
                    <a:pt x="438877" y="134469"/>
                  </a:lnTo>
                  <a:lnTo>
                    <a:pt x="385666" y="112057"/>
                  </a:lnTo>
                  <a:lnTo>
                    <a:pt x="332455" y="89646"/>
                  </a:lnTo>
                  <a:lnTo>
                    <a:pt x="279244" y="67234"/>
                  </a:lnTo>
                  <a:lnTo>
                    <a:pt x="226034" y="44823"/>
                  </a:lnTo>
                  <a:lnTo>
                    <a:pt x="172823" y="22411"/>
                  </a:lnTo>
                  <a:lnTo>
                    <a:pt x="119612" y="0"/>
                  </a:lnTo>
                  <a:lnTo>
                    <a:pt x="88522" y="59966"/>
                  </a:lnTo>
                  <a:lnTo>
                    <a:pt x="48312" y="114240"/>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418646" y="4272950"/>
              <a:ext cx="948917" cy="1266229"/>
            </a:xfrm>
            <a:custGeom>
              <a:avLst/>
              <a:pathLst>
                <a:path w="948917" h="1266229">
                  <a:moveTo>
                    <a:pt x="0" y="86673"/>
                  </a:moveTo>
                  <a:lnTo>
                    <a:pt x="13366" y="142842"/>
                  </a:lnTo>
                  <a:lnTo>
                    <a:pt x="26732" y="199011"/>
                  </a:lnTo>
                  <a:lnTo>
                    <a:pt x="40099" y="255181"/>
                  </a:lnTo>
                  <a:lnTo>
                    <a:pt x="53465" y="311350"/>
                  </a:lnTo>
                  <a:lnTo>
                    <a:pt x="66831" y="367520"/>
                  </a:lnTo>
                  <a:lnTo>
                    <a:pt x="80198" y="423689"/>
                  </a:lnTo>
                  <a:lnTo>
                    <a:pt x="93564" y="479858"/>
                  </a:lnTo>
                  <a:lnTo>
                    <a:pt x="106930" y="536028"/>
                  </a:lnTo>
                  <a:lnTo>
                    <a:pt x="120297" y="592197"/>
                  </a:lnTo>
                  <a:lnTo>
                    <a:pt x="133663" y="648366"/>
                  </a:lnTo>
                  <a:lnTo>
                    <a:pt x="147029" y="704536"/>
                  </a:lnTo>
                  <a:lnTo>
                    <a:pt x="160396" y="760705"/>
                  </a:lnTo>
                  <a:lnTo>
                    <a:pt x="173762" y="816874"/>
                  </a:lnTo>
                  <a:lnTo>
                    <a:pt x="187128" y="873044"/>
                  </a:lnTo>
                  <a:lnTo>
                    <a:pt x="200495" y="929213"/>
                  </a:lnTo>
                  <a:lnTo>
                    <a:pt x="213861" y="985383"/>
                  </a:lnTo>
                  <a:lnTo>
                    <a:pt x="227227" y="1041552"/>
                  </a:lnTo>
                  <a:lnTo>
                    <a:pt x="240594" y="1097721"/>
                  </a:lnTo>
                  <a:lnTo>
                    <a:pt x="253960" y="1153891"/>
                  </a:lnTo>
                  <a:lnTo>
                    <a:pt x="267326" y="1210060"/>
                  </a:lnTo>
                  <a:lnTo>
                    <a:pt x="280693" y="1266229"/>
                  </a:lnTo>
                  <a:lnTo>
                    <a:pt x="336855" y="1251809"/>
                  </a:lnTo>
                  <a:lnTo>
                    <a:pt x="392471" y="1235409"/>
                  </a:lnTo>
                  <a:lnTo>
                    <a:pt x="447471" y="1217049"/>
                  </a:lnTo>
                  <a:lnTo>
                    <a:pt x="501787" y="1196752"/>
                  </a:lnTo>
                  <a:lnTo>
                    <a:pt x="555350" y="1174545"/>
                  </a:lnTo>
                  <a:lnTo>
                    <a:pt x="608092" y="1150454"/>
                  </a:lnTo>
                  <a:lnTo>
                    <a:pt x="659948" y="1124511"/>
                  </a:lnTo>
                  <a:lnTo>
                    <a:pt x="710853" y="1096747"/>
                  </a:lnTo>
                  <a:lnTo>
                    <a:pt x="760743" y="1067197"/>
                  </a:lnTo>
                  <a:lnTo>
                    <a:pt x="809554" y="1035899"/>
                  </a:lnTo>
                  <a:lnTo>
                    <a:pt x="857227" y="1002892"/>
                  </a:lnTo>
                  <a:lnTo>
                    <a:pt x="903700" y="968217"/>
                  </a:lnTo>
                  <a:lnTo>
                    <a:pt x="948917" y="931918"/>
                  </a:lnTo>
                  <a:lnTo>
                    <a:pt x="911980" y="887541"/>
                  </a:lnTo>
                  <a:lnTo>
                    <a:pt x="875043" y="843164"/>
                  </a:lnTo>
                  <a:lnTo>
                    <a:pt x="838106" y="798787"/>
                  </a:lnTo>
                  <a:lnTo>
                    <a:pt x="801169" y="754410"/>
                  </a:lnTo>
                  <a:lnTo>
                    <a:pt x="764232" y="710033"/>
                  </a:lnTo>
                  <a:lnTo>
                    <a:pt x="727296" y="665656"/>
                  </a:lnTo>
                  <a:lnTo>
                    <a:pt x="690359" y="621279"/>
                  </a:lnTo>
                  <a:lnTo>
                    <a:pt x="653422" y="576902"/>
                  </a:lnTo>
                  <a:lnTo>
                    <a:pt x="616485" y="532524"/>
                  </a:lnTo>
                  <a:lnTo>
                    <a:pt x="579548" y="488147"/>
                  </a:lnTo>
                  <a:lnTo>
                    <a:pt x="542611" y="443770"/>
                  </a:lnTo>
                  <a:lnTo>
                    <a:pt x="505674" y="399393"/>
                  </a:lnTo>
                  <a:lnTo>
                    <a:pt x="468738" y="355016"/>
                  </a:lnTo>
                  <a:lnTo>
                    <a:pt x="431801" y="310639"/>
                  </a:lnTo>
                  <a:lnTo>
                    <a:pt x="394864" y="266262"/>
                  </a:lnTo>
                  <a:lnTo>
                    <a:pt x="357927" y="221885"/>
                  </a:lnTo>
                  <a:lnTo>
                    <a:pt x="320990" y="177508"/>
                  </a:lnTo>
                  <a:lnTo>
                    <a:pt x="284053" y="133131"/>
                  </a:lnTo>
                  <a:lnTo>
                    <a:pt x="247116" y="88754"/>
                  </a:lnTo>
                  <a:lnTo>
                    <a:pt x="210180" y="44377"/>
                  </a:lnTo>
                  <a:lnTo>
                    <a:pt x="173243" y="0"/>
                  </a:lnTo>
                  <a:lnTo>
                    <a:pt x="120176" y="37676"/>
                  </a:lnTo>
                  <a:lnTo>
                    <a:pt x="61972" y="66796"/>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979976" y="4359623"/>
              <a:ext cx="719362" cy="1224002"/>
            </a:xfrm>
            <a:custGeom>
              <a:avLst/>
              <a:pathLst>
                <a:path w="719362" h="1224002">
                  <a:moveTo>
                    <a:pt x="252168" y="2248"/>
                  </a:moveTo>
                  <a:lnTo>
                    <a:pt x="240160" y="58724"/>
                  </a:lnTo>
                  <a:lnTo>
                    <a:pt x="228152" y="115199"/>
                  </a:lnTo>
                  <a:lnTo>
                    <a:pt x="216144" y="171674"/>
                  </a:lnTo>
                  <a:lnTo>
                    <a:pt x="204136" y="228150"/>
                  </a:lnTo>
                  <a:lnTo>
                    <a:pt x="192128" y="284625"/>
                  </a:lnTo>
                  <a:lnTo>
                    <a:pt x="180120" y="341100"/>
                  </a:lnTo>
                  <a:lnTo>
                    <a:pt x="168112" y="397576"/>
                  </a:lnTo>
                  <a:lnTo>
                    <a:pt x="156104" y="454051"/>
                  </a:lnTo>
                  <a:lnTo>
                    <a:pt x="144096" y="510526"/>
                  </a:lnTo>
                  <a:lnTo>
                    <a:pt x="132088" y="567002"/>
                  </a:lnTo>
                  <a:lnTo>
                    <a:pt x="120080" y="623477"/>
                  </a:lnTo>
                  <a:lnTo>
                    <a:pt x="108072" y="679952"/>
                  </a:lnTo>
                  <a:lnTo>
                    <a:pt x="96064" y="736428"/>
                  </a:lnTo>
                  <a:lnTo>
                    <a:pt x="84056" y="792903"/>
                  </a:lnTo>
                  <a:lnTo>
                    <a:pt x="72048" y="849378"/>
                  </a:lnTo>
                  <a:lnTo>
                    <a:pt x="60040" y="905854"/>
                  </a:lnTo>
                  <a:lnTo>
                    <a:pt x="48032" y="962329"/>
                  </a:lnTo>
                  <a:lnTo>
                    <a:pt x="36024" y="1018804"/>
                  </a:lnTo>
                  <a:lnTo>
                    <a:pt x="24016" y="1075280"/>
                  </a:lnTo>
                  <a:lnTo>
                    <a:pt x="12008" y="1131755"/>
                  </a:lnTo>
                  <a:lnTo>
                    <a:pt x="0" y="1188230"/>
                  </a:lnTo>
                  <a:lnTo>
                    <a:pt x="54762" y="1198902"/>
                  </a:lnTo>
                  <a:lnTo>
                    <a:pt x="109856" y="1207701"/>
                  </a:lnTo>
                  <a:lnTo>
                    <a:pt x="165218" y="1214618"/>
                  </a:lnTo>
                  <a:lnTo>
                    <a:pt x="220783" y="1219644"/>
                  </a:lnTo>
                  <a:lnTo>
                    <a:pt x="276488" y="1222773"/>
                  </a:lnTo>
                  <a:lnTo>
                    <a:pt x="332266" y="1224002"/>
                  </a:lnTo>
                  <a:lnTo>
                    <a:pt x="388055" y="1223329"/>
                  </a:lnTo>
                  <a:lnTo>
                    <a:pt x="443788" y="1220755"/>
                  </a:lnTo>
                  <a:lnTo>
                    <a:pt x="499400" y="1216284"/>
                  </a:lnTo>
                  <a:lnTo>
                    <a:pt x="554828" y="1209920"/>
                  </a:lnTo>
                  <a:lnTo>
                    <a:pt x="610008" y="1201670"/>
                  </a:lnTo>
                  <a:lnTo>
                    <a:pt x="664873" y="1191545"/>
                  </a:lnTo>
                  <a:lnTo>
                    <a:pt x="719362" y="1179556"/>
                  </a:lnTo>
                  <a:lnTo>
                    <a:pt x="705996" y="1123387"/>
                  </a:lnTo>
                  <a:lnTo>
                    <a:pt x="692630" y="1067217"/>
                  </a:lnTo>
                  <a:lnTo>
                    <a:pt x="679263" y="1011048"/>
                  </a:lnTo>
                  <a:lnTo>
                    <a:pt x="665897" y="954879"/>
                  </a:lnTo>
                  <a:lnTo>
                    <a:pt x="652531" y="898709"/>
                  </a:lnTo>
                  <a:lnTo>
                    <a:pt x="639164" y="842540"/>
                  </a:lnTo>
                  <a:lnTo>
                    <a:pt x="625798" y="786371"/>
                  </a:lnTo>
                  <a:lnTo>
                    <a:pt x="612432" y="730201"/>
                  </a:lnTo>
                  <a:lnTo>
                    <a:pt x="599065" y="674032"/>
                  </a:lnTo>
                  <a:lnTo>
                    <a:pt x="585699" y="617862"/>
                  </a:lnTo>
                  <a:lnTo>
                    <a:pt x="572333" y="561693"/>
                  </a:lnTo>
                  <a:lnTo>
                    <a:pt x="558966" y="505524"/>
                  </a:lnTo>
                  <a:lnTo>
                    <a:pt x="545600" y="449354"/>
                  </a:lnTo>
                  <a:lnTo>
                    <a:pt x="532234" y="393185"/>
                  </a:lnTo>
                  <a:lnTo>
                    <a:pt x="518867" y="337016"/>
                  </a:lnTo>
                  <a:lnTo>
                    <a:pt x="505501" y="280846"/>
                  </a:lnTo>
                  <a:lnTo>
                    <a:pt x="492135" y="224677"/>
                  </a:lnTo>
                  <a:lnTo>
                    <a:pt x="478768" y="168508"/>
                  </a:lnTo>
                  <a:lnTo>
                    <a:pt x="465402" y="112338"/>
                  </a:lnTo>
                  <a:lnTo>
                    <a:pt x="452036" y="56169"/>
                  </a:lnTo>
                  <a:lnTo>
                    <a:pt x="438669" y="0"/>
                  </a:lnTo>
                  <a:lnTo>
                    <a:pt x="376840" y="9963"/>
                  </a:lnTo>
                  <a:lnTo>
                    <a:pt x="314219" y="10718"/>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365433" y="4291444"/>
              <a:ext cx="866711" cy="1256410"/>
            </a:xfrm>
            <a:custGeom>
              <a:avLst/>
              <a:pathLst>
                <a:path w="866711" h="1256410">
                  <a:moveTo>
                    <a:pt x="707385" y="0"/>
                  </a:moveTo>
                  <a:lnTo>
                    <a:pt x="673700" y="46893"/>
                  </a:lnTo>
                  <a:lnTo>
                    <a:pt x="640015" y="93786"/>
                  </a:lnTo>
                  <a:lnTo>
                    <a:pt x="606330" y="140679"/>
                  </a:lnTo>
                  <a:lnTo>
                    <a:pt x="572645" y="187572"/>
                  </a:lnTo>
                  <a:lnTo>
                    <a:pt x="538960" y="234466"/>
                  </a:lnTo>
                  <a:lnTo>
                    <a:pt x="505275" y="281359"/>
                  </a:lnTo>
                  <a:lnTo>
                    <a:pt x="471590" y="328252"/>
                  </a:lnTo>
                  <a:lnTo>
                    <a:pt x="437905" y="375145"/>
                  </a:lnTo>
                  <a:lnTo>
                    <a:pt x="404220" y="422039"/>
                  </a:lnTo>
                  <a:lnTo>
                    <a:pt x="370535" y="468932"/>
                  </a:lnTo>
                  <a:lnTo>
                    <a:pt x="336850" y="515825"/>
                  </a:lnTo>
                  <a:lnTo>
                    <a:pt x="303165" y="562718"/>
                  </a:lnTo>
                  <a:lnTo>
                    <a:pt x="269480" y="609612"/>
                  </a:lnTo>
                  <a:lnTo>
                    <a:pt x="235795" y="656505"/>
                  </a:lnTo>
                  <a:lnTo>
                    <a:pt x="202110" y="703398"/>
                  </a:lnTo>
                  <a:lnTo>
                    <a:pt x="168425" y="750291"/>
                  </a:lnTo>
                  <a:lnTo>
                    <a:pt x="134740" y="797184"/>
                  </a:lnTo>
                  <a:lnTo>
                    <a:pt x="101055" y="844078"/>
                  </a:lnTo>
                  <a:lnTo>
                    <a:pt x="67370" y="890971"/>
                  </a:lnTo>
                  <a:lnTo>
                    <a:pt x="33685" y="937864"/>
                  </a:lnTo>
                  <a:lnTo>
                    <a:pt x="0" y="984757"/>
                  </a:lnTo>
                  <a:lnTo>
                    <a:pt x="46358" y="1016862"/>
                  </a:lnTo>
                  <a:lnTo>
                    <a:pt x="93795" y="1047352"/>
                  </a:lnTo>
                  <a:lnTo>
                    <a:pt x="142254" y="1076189"/>
                  </a:lnTo>
                  <a:lnTo>
                    <a:pt x="191678" y="1103339"/>
                  </a:lnTo>
                  <a:lnTo>
                    <a:pt x="242007" y="1128772"/>
                  </a:lnTo>
                  <a:lnTo>
                    <a:pt x="293183" y="1152455"/>
                  </a:lnTo>
                  <a:lnTo>
                    <a:pt x="345144" y="1174362"/>
                  </a:lnTo>
                  <a:lnTo>
                    <a:pt x="397828" y="1194466"/>
                  </a:lnTo>
                  <a:lnTo>
                    <a:pt x="451174" y="1212744"/>
                  </a:lnTo>
                  <a:lnTo>
                    <a:pt x="505118" y="1229173"/>
                  </a:lnTo>
                  <a:lnTo>
                    <a:pt x="559596" y="1243734"/>
                  </a:lnTo>
                  <a:lnTo>
                    <a:pt x="614543" y="1256410"/>
                  </a:lnTo>
                  <a:lnTo>
                    <a:pt x="626551" y="1199935"/>
                  </a:lnTo>
                  <a:lnTo>
                    <a:pt x="638559" y="1143459"/>
                  </a:lnTo>
                  <a:lnTo>
                    <a:pt x="650567" y="1086984"/>
                  </a:lnTo>
                  <a:lnTo>
                    <a:pt x="662575" y="1030509"/>
                  </a:lnTo>
                  <a:lnTo>
                    <a:pt x="674583" y="974033"/>
                  </a:lnTo>
                  <a:lnTo>
                    <a:pt x="686591" y="917558"/>
                  </a:lnTo>
                  <a:lnTo>
                    <a:pt x="698599" y="861083"/>
                  </a:lnTo>
                  <a:lnTo>
                    <a:pt x="710607" y="804607"/>
                  </a:lnTo>
                  <a:lnTo>
                    <a:pt x="722615" y="748132"/>
                  </a:lnTo>
                  <a:lnTo>
                    <a:pt x="734623" y="691657"/>
                  </a:lnTo>
                  <a:lnTo>
                    <a:pt x="746631" y="635181"/>
                  </a:lnTo>
                  <a:lnTo>
                    <a:pt x="758639" y="578706"/>
                  </a:lnTo>
                  <a:lnTo>
                    <a:pt x="770647" y="522231"/>
                  </a:lnTo>
                  <a:lnTo>
                    <a:pt x="782655" y="465755"/>
                  </a:lnTo>
                  <a:lnTo>
                    <a:pt x="794663" y="409280"/>
                  </a:lnTo>
                  <a:lnTo>
                    <a:pt x="806671" y="352805"/>
                  </a:lnTo>
                  <a:lnTo>
                    <a:pt x="818679" y="296329"/>
                  </a:lnTo>
                  <a:lnTo>
                    <a:pt x="830687" y="239854"/>
                  </a:lnTo>
                  <a:lnTo>
                    <a:pt x="842695" y="183379"/>
                  </a:lnTo>
                  <a:lnTo>
                    <a:pt x="854703" y="126903"/>
                  </a:lnTo>
                  <a:lnTo>
                    <a:pt x="866711" y="70428"/>
                  </a:lnTo>
                  <a:lnTo>
                    <a:pt x="810526" y="54368"/>
                  </a:lnTo>
                  <a:lnTo>
                    <a:pt x="757079" y="30743"/>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032231" y="4208611"/>
              <a:ext cx="1040587" cy="1067590"/>
            </a:xfrm>
            <a:custGeom>
              <a:avLst/>
              <a:pathLst>
                <a:path w="1040587" h="1067590">
                  <a:moveTo>
                    <a:pt x="954201" y="0"/>
                  </a:moveTo>
                  <a:lnTo>
                    <a:pt x="908763" y="35623"/>
                  </a:lnTo>
                  <a:lnTo>
                    <a:pt x="863325" y="71246"/>
                  </a:lnTo>
                  <a:lnTo>
                    <a:pt x="817887" y="106870"/>
                  </a:lnTo>
                  <a:lnTo>
                    <a:pt x="772449" y="142493"/>
                  </a:lnTo>
                  <a:lnTo>
                    <a:pt x="727010" y="178117"/>
                  </a:lnTo>
                  <a:lnTo>
                    <a:pt x="681572" y="213740"/>
                  </a:lnTo>
                  <a:lnTo>
                    <a:pt x="636134" y="249363"/>
                  </a:lnTo>
                  <a:lnTo>
                    <a:pt x="590696" y="284987"/>
                  </a:lnTo>
                  <a:lnTo>
                    <a:pt x="545258" y="320610"/>
                  </a:lnTo>
                  <a:lnTo>
                    <a:pt x="499819" y="356234"/>
                  </a:lnTo>
                  <a:lnTo>
                    <a:pt x="454381" y="391857"/>
                  </a:lnTo>
                  <a:lnTo>
                    <a:pt x="408943" y="427481"/>
                  </a:lnTo>
                  <a:lnTo>
                    <a:pt x="363505" y="463104"/>
                  </a:lnTo>
                  <a:lnTo>
                    <a:pt x="318067" y="498727"/>
                  </a:lnTo>
                  <a:lnTo>
                    <a:pt x="272629" y="534351"/>
                  </a:lnTo>
                  <a:lnTo>
                    <a:pt x="227190" y="569974"/>
                  </a:lnTo>
                  <a:lnTo>
                    <a:pt x="181752" y="605598"/>
                  </a:lnTo>
                  <a:lnTo>
                    <a:pt x="136314" y="641221"/>
                  </a:lnTo>
                  <a:lnTo>
                    <a:pt x="90876" y="676844"/>
                  </a:lnTo>
                  <a:lnTo>
                    <a:pt x="45438" y="712468"/>
                  </a:lnTo>
                  <a:lnTo>
                    <a:pt x="0" y="748091"/>
                  </a:lnTo>
                  <a:lnTo>
                    <a:pt x="36519" y="793013"/>
                  </a:lnTo>
                  <a:lnTo>
                    <a:pt x="74605" y="836616"/>
                  </a:lnTo>
                  <a:lnTo>
                    <a:pt x="114209" y="878845"/>
                  </a:lnTo>
                  <a:lnTo>
                    <a:pt x="155281" y="919646"/>
                  </a:lnTo>
                  <a:lnTo>
                    <a:pt x="197770" y="958970"/>
                  </a:lnTo>
                  <a:lnTo>
                    <a:pt x="241624" y="996766"/>
                  </a:lnTo>
                  <a:lnTo>
                    <a:pt x="286786" y="1032988"/>
                  </a:lnTo>
                  <a:lnTo>
                    <a:pt x="333201" y="1067590"/>
                  </a:lnTo>
                  <a:lnTo>
                    <a:pt x="366886" y="1020697"/>
                  </a:lnTo>
                  <a:lnTo>
                    <a:pt x="400572" y="973804"/>
                  </a:lnTo>
                  <a:lnTo>
                    <a:pt x="434257" y="926911"/>
                  </a:lnTo>
                  <a:lnTo>
                    <a:pt x="467942" y="880018"/>
                  </a:lnTo>
                  <a:lnTo>
                    <a:pt x="501627" y="833124"/>
                  </a:lnTo>
                  <a:lnTo>
                    <a:pt x="535312" y="786231"/>
                  </a:lnTo>
                  <a:lnTo>
                    <a:pt x="568997" y="739338"/>
                  </a:lnTo>
                  <a:lnTo>
                    <a:pt x="602682" y="692445"/>
                  </a:lnTo>
                  <a:lnTo>
                    <a:pt x="636367" y="645551"/>
                  </a:lnTo>
                  <a:lnTo>
                    <a:pt x="670052" y="598658"/>
                  </a:lnTo>
                  <a:lnTo>
                    <a:pt x="703737" y="551765"/>
                  </a:lnTo>
                  <a:lnTo>
                    <a:pt x="737422" y="504872"/>
                  </a:lnTo>
                  <a:lnTo>
                    <a:pt x="771107" y="457978"/>
                  </a:lnTo>
                  <a:lnTo>
                    <a:pt x="804792" y="411085"/>
                  </a:lnTo>
                  <a:lnTo>
                    <a:pt x="838477" y="364192"/>
                  </a:lnTo>
                  <a:lnTo>
                    <a:pt x="872162" y="317299"/>
                  </a:lnTo>
                  <a:lnTo>
                    <a:pt x="905847" y="270406"/>
                  </a:lnTo>
                  <a:lnTo>
                    <a:pt x="939532" y="223512"/>
                  </a:lnTo>
                  <a:lnTo>
                    <a:pt x="973217" y="176619"/>
                  </a:lnTo>
                  <a:lnTo>
                    <a:pt x="1006902" y="129726"/>
                  </a:lnTo>
                  <a:lnTo>
                    <a:pt x="1040587" y="82833"/>
                  </a:lnTo>
                  <a:lnTo>
                    <a:pt x="994459" y="44477"/>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805073" y="4107249"/>
              <a:ext cx="1181359" cy="849453"/>
            </a:xfrm>
            <a:custGeom>
              <a:avLst/>
              <a:pathLst>
                <a:path w="1181359" h="849453">
                  <a:moveTo>
                    <a:pt x="1122467" y="0"/>
                  </a:moveTo>
                  <a:lnTo>
                    <a:pt x="1069016" y="21832"/>
                  </a:lnTo>
                  <a:lnTo>
                    <a:pt x="1015565" y="43665"/>
                  </a:lnTo>
                  <a:lnTo>
                    <a:pt x="962114" y="65498"/>
                  </a:lnTo>
                  <a:lnTo>
                    <a:pt x="908663" y="87330"/>
                  </a:lnTo>
                  <a:lnTo>
                    <a:pt x="855212" y="109163"/>
                  </a:lnTo>
                  <a:lnTo>
                    <a:pt x="801762" y="130996"/>
                  </a:lnTo>
                  <a:lnTo>
                    <a:pt x="748311" y="152828"/>
                  </a:lnTo>
                  <a:lnTo>
                    <a:pt x="694860" y="174661"/>
                  </a:lnTo>
                  <a:lnTo>
                    <a:pt x="641409" y="196494"/>
                  </a:lnTo>
                  <a:lnTo>
                    <a:pt x="587958" y="218326"/>
                  </a:lnTo>
                  <a:lnTo>
                    <a:pt x="534508" y="240159"/>
                  </a:lnTo>
                  <a:lnTo>
                    <a:pt x="481057" y="261992"/>
                  </a:lnTo>
                  <a:lnTo>
                    <a:pt x="427606" y="283825"/>
                  </a:lnTo>
                  <a:lnTo>
                    <a:pt x="374155" y="305657"/>
                  </a:lnTo>
                  <a:lnTo>
                    <a:pt x="320704" y="327490"/>
                  </a:lnTo>
                  <a:lnTo>
                    <a:pt x="267254" y="349323"/>
                  </a:lnTo>
                  <a:lnTo>
                    <a:pt x="213803" y="371155"/>
                  </a:lnTo>
                  <a:lnTo>
                    <a:pt x="160352" y="392988"/>
                  </a:lnTo>
                  <a:lnTo>
                    <a:pt x="106901" y="414821"/>
                  </a:lnTo>
                  <a:lnTo>
                    <a:pt x="53450" y="436653"/>
                  </a:lnTo>
                  <a:lnTo>
                    <a:pt x="0" y="458486"/>
                  </a:lnTo>
                  <a:lnTo>
                    <a:pt x="22345" y="510596"/>
                  </a:lnTo>
                  <a:lnTo>
                    <a:pt x="46483" y="561902"/>
                  </a:lnTo>
                  <a:lnTo>
                    <a:pt x="72382" y="612340"/>
                  </a:lnTo>
                  <a:lnTo>
                    <a:pt x="100013" y="661851"/>
                  </a:lnTo>
                  <a:lnTo>
                    <a:pt x="129343" y="710376"/>
                  </a:lnTo>
                  <a:lnTo>
                    <a:pt x="160335" y="757855"/>
                  </a:lnTo>
                  <a:lnTo>
                    <a:pt x="192953" y="804233"/>
                  </a:lnTo>
                  <a:lnTo>
                    <a:pt x="227158" y="849453"/>
                  </a:lnTo>
                  <a:lnTo>
                    <a:pt x="272596" y="813830"/>
                  </a:lnTo>
                  <a:lnTo>
                    <a:pt x="318034" y="778206"/>
                  </a:lnTo>
                  <a:lnTo>
                    <a:pt x="363472" y="742583"/>
                  </a:lnTo>
                  <a:lnTo>
                    <a:pt x="408910" y="706959"/>
                  </a:lnTo>
                  <a:lnTo>
                    <a:pt x="454349" y="671336"/>
                  </a:lnTo>
                  <a:lnTo>
                    <a:pt x="499787" y="635713"/>
                  </a:lnTo>
                  <a:lnTo>
                    <a:pt x="545225" y="600089"/>
                  </a:lnTo>
                  <a:lnTo>
                    <a:pt x="590663" y="564466"/>
                  </a:lnTo>
                  <a:lnTo>
                    <a:pt x="636101" y="528842"/>
                  </a:lnTo>
                  <a:lnTo>
                    <a:pt x="681539" y="493219"/>
                  </a:lnTo>
                  <a:lnTo>
                    <a:pt x="726978" y="457595"/>
                  </a:lnTo>
                  <a:lnTo>
                    <a:pt x="772416" y="421972"/>
                  </a:lnTo>
                  <a:lnTo>
                    <a:pt x="817854" y="386349"/>
                  </a:lnTo>
                  <a:lnTo>
                    <a:pt x="863292" y="350725"/>
                  </a:lnTo>
                  <a:lnTo>
                    <a:pt x="908730" y="315102"/>
                  </a:lnTo>
                  <a:lnTo>
                    <a:pt x="954168" y="279478"/>
                  </a:lnTo>
                  <a:lnTo>
                    <a:pt x="999607" y="243855"/>
                  </a:lnTo>
                  <a:lnTo>
                    <a:pt x="1045045" y="208232"/>
                  </a:lnTo>
                  <a:lnTo>
                    <a:pt x="1090483" y="172608"/>
                  </a:lnTo>
                  <a:lnTo>
                    <a:pt x="1135921" y="136985"/>
                  </a:lnTo>
                  <a:lnTo>
                    <a:pt x="1181359" y="101361"/>
                  </a:lnTo>
                  <a:lnTo>
                    <a:pt x="1148396" y="52724"/>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11405" y="4024754"/>
              <a:ext cx="1216134" cy="540981"/>
            </a:xfrm>
            <a:custGeom>
              <a:avLst/>
              <a:pathLst>
                <a:path w="1216134" h="540981">
                  <a:moveTo>
                    <a:pt x="1191850" y="0"/>
                  </a:moveTo>
                  <a:lnTo>
                    <a:pt x="1135095" y="10608"/>
                  </a:lnTo>
                  <a:lnTo>
                    <a:pt x="1078340" y="21217"/>
                  </a:lnTo>
                  <a:lnTo>
                    <a:pt x="1021586" y="31826"/>
                  </a:lnTo>
                  <a:lnTo>
                    <a:pt x="964831" y="42435"/>
                  </a:lnTo>
                  <a:lnTo>
                    <a:pt x="908076" y="53044"/>
                  </a:lnTo>
                  <a:lnTo>
                    <a:pt x="851321" y="63653"/>
                  </a:lnTo>
                  <a:lnTo>
                    <a:pt x="794567" y="74262"/>
                  </a:lnTo>
                  <a:lnTo>
                    <a:pt x="737812" y="84871"/>
                  </a:lnTo>
                  <a:lnTo>
                    <a:pt x="681057" y="95480"/>
                  </a:lnTo>
                  <a:lnTo>
                    <a:pt x="624302" y="106089"/>
                  </a:lnTo>
                  <a:lnTo>
                    <a:pt x="567547" y="116698"/>
                  </a:lnTo>
                  <a:lnTo>
                    <a:pt x="510793" y="127307"/>
                  </a:lnTo>
                  <a:lnTo>
                    <a:pt x="454038" y="137916"/>
                  </a:lnTo>
                  <a:lnTo>
                    <a:pt x="397283" y="148525"/>
                  </a:lnTo>
                  <a:lnTo>
                    <a:pt x="340528" y="159134"/>
                  </a:lnTo>
                  <a:lnTo>
                    <a:pt x="283773" y="169743"/>
                  </a:lnTo>
                  <a:lnTo>
                    <a:pt x="227019" y="180352"/>
                  </a:lnTo>
                  <a:lnTo>
                    <a:pt x="170264" y="190961"/>
                  </a:lnTo>
                  <a:lnTo>
                    <a:pt x="113509" y="201570"/>
                  </a:lnTo>
                  <a:lnTo>
                    <a:pt x="56754" y="212179"/>
                  </a:lnTo>
                  <a:lnTo>
                    <a:pt x="0" y="222788"/>
                  </a:lnTo>
                  <a:lnTo>
                    <a:pt x="11093" y="277040"/>
                  </a:lnTo>
                  <a:lnTo>
                    <a:pt x="24016" y="330885"/>
                  </a:lnTo>
                  <a:lnTo>
                    <a:pt x="38753" y="384263"/>
                  </a:lnTo>
                  <a:lnTo>
                    <a:pt x="55286" y="437112"/>
                  </a:lnTo>
                  <a:lnTo>
                    <a:pt x="73598" y="489371"/>
                  </a:lnTo>
                  <a:lnTo>
                    <a:pt x="93667" y="540981"/>
                  </a:lnTo>
                  <a:lnTo>
                    <a:pt x="147118" y="519148"/>
                  </a:lnTo>
                  <a:lnTo>
                    <a:pt x="200569" y="497315"/>
                  </a:lnTo>
                  <a:lnTo>
                    <a:pt x="254020" y="475483"/>
                  </a:lnTo>
                  <a:lnTo>
                    <a:pt x="307470" y="453650"/>
                  </a:lnTo>
                  <a:lnTo>
                    <a:pt x="360921" y="431817"/>
                  </a:lnTo>
                  <a:lnTo>
                    <a:pt x="414372" y="409984"/>
                  </a:lnTo>
                  <a:lnTo>
                    <a:pt x="467823" y="388152"/>
                  </a:lnTo>
                  <a:lnTo>
                    <a:pt x="521274" y="366319"/>
                  </a:lnTo>
                  <a:lnTo>
                    <a:pt x="574724" y="344486"/>
                  </a:lnTo>
                  <a:lnTo>
                    <a:pt x="628175" y="322654"/>
                  </a:lnTo>
                  <a:lnTo>
                    <a:pt x="681626" y="300821"/>
                  </a:lnTo>
                  <a:lnTo>
                    <a:pt x="735077" y="278988"/>
                  </a:lnTo>
                  <a:lnTo>
                    <a:pt x="788528" y="257156"/>
                  </a:lnTo>
                  <a:lnTo>
                    <a:pt x="841979" y="235323"/>
                  </a:lnTo>
                  <a:lnTo>
                    <a:pt x="895429" y="213490"/>
                  </a:lnTo>
                  <a:lnTo>
                    <a:pt x="948880" y="191657"/>
                  </a:lnTo>
                  <a:lnTo>
                    <a:pt x="1002331" y="169825"/>
                  </a:lnTo>
                  <a:lnTo>
                    <a:pt x="1055782" y="147992"/>
                  </a:lnTo>
                  <a:lnTo>
                    <a:pt x="1109233" y="126159"/>
                  </a:lnTo>
                  <a:lnTo>
                    <a:pt x="1162683" y="104327"/>
                  </a:lnTo>
                  <a:lnTo>
                    <a:pt x="1216134" y="82494"/>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83591" y="3933442"/>
              <a:ext cx="1219665" cy="314100"/>
            </a:xfrm>
            <a:custGeom>
              <a:avLst/>
              <a:pathLst>
                <a:path w="1219665" h="314100">
                  <a:moveTo>
                    <a:pt x="1212453" y="9879"/>
                  </a:moveTo>
                  <a:lnTo>
                    <a:pt x="1154718" y="9408"/>
                  </a:lnTo>
                  <a:lnTo>
                    <a:pt x="1096982" y="8938"/>
                  </a:lnTo>
                  <a:lnTo>
                    <a:pt x="1039246" y="8467"/>
                  </a:lnTo>
                  <a:lnTo>
                    <a:pt x="981510" y="7997"/>
                  </a:lnTo>
                  <a:lnTo>
                    <a:pt x="923774" y="7526"/>
                  </a:lnTo>
                  <a:lnTo>
                    <a:pt x="866038" y="7056"/>
                  </a:lnTo>
                  <a:lnTo>
                    <a:pt x="808302" y="6586"/>
                  </a:lnTo>
                  <a:lnTo>
                    <a:pt x="750566" y="6115"/>
                  </a:lnTo>
                  <a:lnTo>
                    <a:pt x="692830" y="5645"/>
                  </a:lnTo>
                  <a:lnTo>
                    <a:pt x="635094" y="5174"/>
                  </a:lnTo>
                  <a:lnTo>
                    <a:pt x="577359" y="4704"/>
                  </a:lnTo>
                  <a:lnTo>
                    <a:pt x="519623" y="4233"/>
                  </a:lnTo>
                  <a:lnTo>
                    <a:pt x="461887" y="3763"/>
                  </a:lnTo>
                  <a:lnTo>
                    <a:pt x="404151" y="3293"/>
                  </a:lnTo>
                  <a:lnTo>
                    <a:pt x="346415" y="2822"/>
                  </a:lnTo>
                  <a:lnTo>
                    <a:pt x="288679" y="2352"/>
                  </a:lnTo>
                  <a:lnTo>
                    <a:pt x="230943" y="1881"/>
                  </a:lnTo>
                  <a:lnTo>
                    <a:pt x="173207" y="1411"/>
                  </a:lnTo>
                  <a:lnTo>
                    <a:pt x="115471" y="940"/>
                  </a:lnTo>
                  <a:lnTo>
                    <a:pt x="57735" y="470"/>
                  </a:lnTo>
                  <a:lnTo>
                    <a:pt x="0" y="0"/>
                  </a:lnTo>
                  <a:lnTo>
                    <a:pt x="703" y="63156"/>
                  </a:lnTo>
                  <a:lnTo>
                    <a:pt x="3843" y="126238"/>
                  </a:lnTo>
                  <a:lnTo>
                    <a:pt x="9415" y="189151"/>
                  </a:lnTo>
                  <a:lnTo>
                    <a:pt x="17409" y="251803"/>
                  </a:lnTo>
                  <a:lnTo>
                    <a:pt x="27814" y="314100"/>
                  </a:lnTo>
                  <a:lnTo>
                    <a:pt x="84569" y="303492"/>
                  </a:lnTo>
                  <a:lnTo>
                    <a:pt x="141324" y="292883"/>
                  </a:lnTo>
                  <a:lnTo>
                    <a:pt x="198079" y="282274"/>
                  </a:lnTo>
                  <a:lnTo>
                    <a:pt x="254833" y="271665"/>
                  </a:lnTo>
                  <a:lnTo>
                    <a:pt x="311588" y="261056"/>
                  </a:lnTo>
                  <a:lnTo>
                    <a:pt x="368343" y="250447"/>
                  </a:lnTo>
                  <a:lnTo>
                    <a:pt x="425098" y="239838"/>
                  </a:lnTo>
                  <a:lnTo>
                    <a:pt x="481852" y="229229"/>
                  </a:lnTo>
                  <a:lnTo>
                    <a:pt x="538607" y="218620"/>
                  </a:lnTo>
                  <a:lnTo>
                    <a:pt x="595362" y="208011"/>
                  </a:lnTo>
                  <a:lnTo>
                    <a:pt x="652117" y="197402"/>
                  </a:lnTo>
                  <a:lnTo>
                    <a:pt x="708872" y="186793"/>
                  </a:lnTo>
                  <a:lnTo>
                    <a:pt x="765626" y="176184"/>
                  </a:lnTo>
                  <a:lnTo>
                    <a:pt x="822381" y="165575"/>
                  </a:lnTo>
                  <a:lnTo>
                    <a:pt x="879136" y="154966"/>
                  </a:lnTo>
                  <a:lnTo>
                    <a:pt x="935891" y="144357"/>
                  </a:lnTo>
                  <a:lnTo>
                    <a:pt x="992646" y="133748"/>
                  </a:lnTo>
                  <a:lnTo>
                    <a:pt x="1049400" y="123139"/>
                  </a:lnTo>
                  <a:lnTo>
                    <a:pt x="1106155" y="112530"/>
                  </a:lnTo>
                  <a:lnTo>
                    <a:pt x="1162910" y="101921"/>
                  </a:lnTo>
                  <a:lnTo>
                    <a:pt x="1219665" y="91312"/>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83591" y="3647425"/>
              <a:ext cx="1219597" cy="295896"/>
            </a:xfrm>
            <a:custGeom>
              <a:avLst/>
              <a:pathLst>
                <a:path w="1219597" h="295896">
                  <a:moveTo>
                    <a:pt x="1219597" y="221743"/>
                  </a:moveTo>
                  <a:lnTo>
                    <a:pt x="1162832" y="211184"/>
                  </a:lnTo>
                  <a:lnTo>
                    <a:pt x="1106068" y="200625"/>
                  </a:lnTo>
                  <a:lnTo>
                    <a:pt x="1049304" y="190065"/>
                  </a:lnTo>
                  <a:lnTo>
                    <a:pt x="992540" y="179506"/>
                  </a:lnTo>
                  <a:lnTo>
                    <a:pt x="935776" y="168947"/>
                  </a:lnTo>
                  <a:lnTo>
                    <a:pt x="879012" y="158388"/>
                  </a:lnTo>
                  <a:lnTo>
                    <a:pt x="822248" y="147829"/>
                  </a:lnTo>
                  <a:lnTo>
                    <a:pt x="765484" y="137269"/>
                  </a:lnTo>
                  <a:lnTo>
                    <a:pt x="708720" y="126710"/>
                  </a:lnTo>
                  <a:lnTo>
                    <a:pt x="651956" y="116151"/>
                  </a:lnTo>
                  <a:lnTo>
                    <a:pt x="595192" y="105592"/>
                  </a:lnTo>
                  <a:lnTo>
                    <a:pt x="538428" y="95032"/>
                  </a:lnTo>
                  <a:lnTo>
                    <a:pt x="481664" y="84473"/>
                  </a:lnTo>
                  <a:lnTo>
                    <a:pt x="424900" y="73914"/>
                  </a:lnTo>
                  <a:lnTo>
                    <a:pt x="368136" y="63355"/>
                  </a:lnTo>
                  <a:lnTo>
                    <a:pt x="311371" y="52796"/>
                  </a:lnTo>
                  <a:lnTo>
                    <a:pt x="254607" y="42236"/>
                  </a:lnTo>
                  <a:lnTo>
                    <a:pt x="197843" y="31677"/>
                  </a:lnTo>
                  <a:lnTo>
                    <a:pt x="141079" y="21118"/>
                  </a:lnTo>
                  <a:lnTo>
                    <a:pt x="84315" y="10559"/>
                  </a:lnTo>
                  <a:lnTo>
                    <a:pt x="27551" y="0"/>
                  </a:lnTo>
                  <a:lnTo>
                    <a:pt x="18024" y="56745"/>
                  </a:lnTo>
                  <a:lnTo>
                    <a:pt x="10497" y="113789"/>
                  </a:lnTo>
                  <a:lnTo>
                    <a:pt x="4980" y="171064"/>
                  </a:lnTo>
                  <a:lnTo>
                    <a:pt x="1480" y="228496"/>
                  </a:lnTo>
                  <a:lnTo>
                    <a:pt x="0" y="286016"/>
                  </a:lnTo>
                  <a:lnTo>
                    <a:pt x="57735" y="286487"/>
                  </a:lnTo>
                  <a:lnTo>
                    <a:pt x="115471" y="286957"/>
                  </a:lnTo>
                  <a:lnTo>
                    <a:pt x="173207" y="287428"/>
                  </a:lnTo>
                  <a:lnTo>
                    <a:pt x="230943" y="287898"/>
                  </a:lnTo>
                  <a:lnTo>
                    <a:pt x="288679" y="288369"/>
                  </a:lnTo>
                  <a:lnTo>
                    <a:pt x="346415" y="288839"/>
                  </a:lnTo>
                  <a:lnTo>
                    <a:pt x="404151" y="289309"/>
                  </a:lnTo>
                  <a:lnTo>
                    <a:pt x="461887" y="289780"/>
                  </a:lnTo>
                  <a:lnTo>
                    <a:pt x="519623" y="290250"/>
                  </a:lnTo>
                  <a:lnTo>
                    <a:pt x="577359" y="290721"/>
                  </a:lnTo>
                  <a:lnTo>
                    <a:pt x="635094" y="291191"/>
                  </a:lnTo>
                  <a:lnTo>
                    <a:pt x="692830" y="291662"/>
                  </a:lnTo>
                  <a:lnTo>
                    <a:pt x="750566" y="292132"/>
                  </a:lnTo>
                  <a:lnTo>
                    <a:pt x="808302" y="292603"/>
                  </a:lnTo>
                  <a:lnTo>
                    <a:pt x="866038" y="293073"/>
                  </a:lnTo>
                  <a:lnTo>
                    <a:pt x="923774" y="293543"/>
                  </a:lnTo>
                  <a:lnTo>
                    <a:pt x="981510" y="294014"/>
                  </a:lnTo>
                  <a:lnTo>
                    <a:pt x="1039246" y="294484"/>
                  </a:lnTo>
                  <a:lnTo>
                    <a:pt x="1096982" y="294955"/>
                  </a:lnTo>
                  <a:lnTo>
                    <a:pt x="1154718" y="295425"/>
                  </a:lnTo>
                  <a:lnTo>
                    <a:pt x="1212453" y="295896"/>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711142" y="3417250"/>
              <a:ext cx="1207707" cy="451918"/>
            </a:xfrm>
            <a:custGeom>
              <a:avLst/>
              <a:pathLst>
                <a:path w="1207707" h="451918">
                  <a:moveTo>
                    <a:pt x="1207707" y="392243"/>
                  </a:moveTo>
                  <a:lnTo>
                    <a:pt x="1153074" y="373565"/>
                  </a:lnTo>
                  <a:lnTo>
                    <a:pt x="1098441" y="354887"/>
                  </a:lnTo>
                  <a:lnTo>
                    <a:pt x="1043808" y="336208"/>
                  </a:lnTo>
                  <a:lnTo>
                    <a:pt x="989175" y="317530"/>
                  </a:lnTo>
                  <a:lnTo>
                    <a:pt x="934542" y="298852"/>
                  </a:lnTo>
                  <a:lnTo>
                    <a:pt x="879908" y="280173"/>
                  </a:lnTo>
                  <a:lnTo>
                    <a:pt x="825275" y="261495"/>
                  </a:lnTo>
                  <a:lnTo>
                    <a:pt x="770642" y="242817"/>
                  </a:lnTo>
                  <a:lnTo>
                    <a:pt x="716009" y="224139"/>
                  </a:lnTo>
                  <a:lnTo>
                    <a:pt x="661376" y="205460"/>
                  </a:lnTo>
                  <a:lnTo>
                    <a:pt x="606743" y="186782"/>
                  </a:lnTo>
                  <a:lnTo>
                    <a:pt x="552110" y="168104"/>
                  </a:lnTo>
                  <a:lnTo>
                    <a:pt x="497477" y="149426"/>
                  </a:lnTo>
                  <a:lnTo>
                    <a:pt x="442843" y="130747"/>
                  </a:lnTo>
                  <a:lnTo>
                    <a:pt x="388210" y="112069"/>
                  </a:lnTo>
                  <a:lnTo>
                    <a:pt x="333577" y="93391"/>
                  </a:lnTo>
                  <a:lnTo>
                    <a:pt x="278944" y="74713"/>
                  </a:lnTo>
                  <a:lnTo>
                    <a:pt x="224311" y="56034"/>
                  </a:lnTo>
                  <a:lnTo>
                    <a:pt x="169678" y="37356"/>
                  </a:lnTo>
                  <a:lnTo>
                    <a:pt x="115045" y="18678"/>
                  </a:lnTo>
                  <a:lnTo>
                    <a:pt x="60412" y="0"/>
                  </a:lnTo>
                  <a:lnTo>
                    <a:pt x="42178" y="56681"/>
                  </a:lnTo>
                  <a:lnTo>
                    <a:pt x="26017" y="113988"/>
                  </a:lnTo>
                  <a:lnTo>
                    <a:pt x="11952" y="171845"/>
                  </a:lnTo>
                  <a:lnTo>
                    <a:pt x="0" y="230175"/>
                  </a:lnTo>
                  <a:lnTo>
                    <a:pt x="56764" y="240734"/>
                  </a:lnTo>
                  <a:lnTo>
                    <a:pt x="113528" y="251293"/>
                  </a:lnTo>
                  <a:lnTo>
                    <a:pt x="170292" y="261852"/>
                  </a:lnTo>
                  <a:lnTo>
                    <a:pt x="227056" y="272411"/>
                  </a:lnTo>
                  <a:lnTo>
                    <a:pt x="283820" y="282971"/>
                  </a:lnTo>
                  <a:lnTo>
                    <a:pt x="340584" y="293530"/>
                  </a:lnTo>
                  <a:lnTo>
                    <a:pt x="397348" y="304089"/>
                  </a:lnTo>
                  <a:lnTo>
                    <a:pt x="454112" y="314648"/>
                  </a:lnTo>
                  <a:lnTo>
                    <a:pt x="510876" y="325207"/>
                  </a:lnTo>
                  <a:lnTo>
                    <a:pt x="567640" y="335767"/>
                  </a:lnTo>
                  <a:lnTo>
                    <a:pt x="624404" y="346326"/>
                  </a:lnTo>
                  <a:lnTo>
                    <a:pt x="681168" y="356885"/>
                  </a:lnTo>
                  <a:lnTo>
                    <a:pt x="737932" y="367444"/>
                  </a:lnTo>
                  <a:lnTo>
                    <a:pt x="794696" y="378004"/>
                  </a:lnTo>
                  <a:lnTo>
                    <a:pt x="851460" y="388563"/>
                  </a:lnTo>
                  <a:lnTo>
                    <a:pt x="908225" y="399122"/>
                  </a:lnTo>
                  <a:lnTo>
                    <a:pt x="964989" y="409681"/>
                  </a:lnTo>
                  <a:lnTo>
                    <a:pt x="1021753" y="420240"/>
                  </a:lnTo>
                  <a:lnTo>
                    <a:pt x="1078517" y="430800"/>
                  </a:lnTo>
                  <a:lnTo>
                    <a:pt x="1135281" y="441359"/>
                  </a:lnTo>
                  <a:lnTo>
                    <a:pt x="1192045" y="451918"/>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771554" y="3210007"/>
              <a:ext cx="1169895" cy="599485"/>
            </a:xfrm>
            <a:custGeom>
              <a:avLst/>
              <a:pathLst>
                <a:path w="1169895" h="599485">
                  <a:moveTo>
                    <a:pt x="1169895" y="545756"/>
                  </a:moveTo>
                  <a:lnTo>
                    <a:pt x="1118337" y="519767"/>
                  </a:lnTo>
                  <a:lnTo>
                    <a:pt x="1066778" y="493779"/>
                  </a:lnTo>
                  <a:lnTo>
                    <a:pt x="1015220" y="467791"/>
                  </a:lnTo>
                  <a:lnTo>
                    <a:pt x="963662" y="441802"/>
                  </a:lnTo>
                  <a:lnTo>
                    <a:pt x="912103" y="415814"/>
                  </a:lnTo>
                  <a:lnTo>
                    <a:pt x="860545" y="389825"/>
                  </a:lnTo>
                  <a:lnTo>
                    <a:pt x="808987" y="363837"/>
                  </a:lnTo>
                  <a:lnTo>
                    <a:pt x="757429" y="337849"/>
                  </a:lnTo>
                  <a:lnTo>
                    <a:pt x="705870" y="311860"/>
                  </a:lnTo>
                  <a:lnTo>
                    <a:pt x="654312" y="285872"/>
                  </a:lnTo>
                  <a:lnTo>
                    <a:pt x="602754" y="259883"/>
                  </a:lnTo>
                  <a:lnTo>
                    <a:pt x="551195" y="233895"/>
                  </a:lnTo>
                  <a:lnTo>
                    <a:pt x="499637" y="207907"/>
                  </a:lnTo>
                  <a:lnTo>
                    <a:pt x="448079" y="181918"/>
                  </a:lnTo>
                  <a:lnTo>
                    <a:pt x="396520" y="155930"/>
                  </a:lnTo>
                  <a:lnTo>
                    <a:pt x="344962" y="129941"/>
                  </a:lnTo>
                  <a:lnTo>
                    <a:pt x="293404" y="103953"/>
                  </a:lnTo>
                  <a:lnTo>
                    <a:pt x="241845" y="77965"/>
                  </a:lnTo>
                  <a:lnTo>
                    <a:pt x="190287" y="51976"/>
                  </a:lnTo>
                  <a:lnTo>
                    <a:pt x="138729" y="25988"/>
                  </a:lnTo>
                  <a:lnTo>
                    <a:pt x="87171" y="0"/>
                  </a:lnTo>
                  <a:lnTo>
                    <a:pt x="62719" y="50656"/>
                  </a:lnTo>
                  <a:lnTo>
                    <a:pt x="40023" y="102122"/>
                  </a:lnTo>
                  <a:lnTo>
                    <a:pt x="19108" y="154338"/>
                  </a:lnTo>
                  <a:lnTo>
                    <a:pt x="0" y="207242"/>
                  </a:lnTo>
                  <a:lnTo>
                    <a:pt x="54633" y="225920"/>
                  </a:lnTo>
                  <a:lnTo>
                    <a:pt x="109266" y="244598"/>
                  </a:lnTo>
                  <a:lnTo>
                    <a:pt x="163899" y="263277"/>
                  </a:lnTo>
                  <a:lnTo>
                    <a:pt x="218532" y="281955"/>
                  </a:lnTo>
                  <a:lnTo>
                    <a:pt x="273165" y="300633"/>
                  </a:lnTo>
                  <a:lnTo>
                    <a:pt x="327798" y="319311"/>
                  </a:lnTo>
                  <a:lnTo>
                    <a:pt x="382431" y="337990"/>
                  </a:lnTo>
                  <a:lnTo>
                    <a:pt x="437064" y="356668"/>
                  </a:lnTo>
                  <a:lnTo>
                    <a:pt x="491698" y="375346"/>
                  </a:lnTo>
                  <a:lnTo>
                    <a:pt x="546331" y="394024"/>
                  </a:lnTo>
                  <a:lnTo>
                    <a:pt x="600964" y="412703"/>
                  </a:lnTo>
                  <a:lnTo>
                    <a:pt x="655597" y="431381"/>
                  </a:lnTo>
                  <a:lnTo>
                    <a:pt x="710230" y="450059"/>
                  </a:lnTo>
                  <a:lnTo>
                    <a:pt x="764863" y="468737"/>
                  </a:lnTo>
                  <a:lnTo>
                    <a:pt x="819496" y="487416"/>
                  </a:lnTo>
                  <a:lnTo>
                    <a:pt x="874129" y="506094"/>
                  </a:lnTo>
                  <a:lnTo>
                    <a:pt x="928763" y="524772"/>
                  </a:lnTo>
                  <a:lnTo>
                    <a:pt x="983396" y="543451"/>
                  </a:lnTo>
                  <a:lnTo>
                    <a:pt x="1038029" y="562129"/>
                  </a:lnTo>
                  <a:lnTo>
                    <a:pt x="1092662" y="580807"/>
                  </a:lnTo>
                  <a:lnTo>
                    <a:pt x="1147295" y="599485"/>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858725" y="3019130"/>
              <a:ext cx="1112033" cy="736633"/>
            </a:xfrm>
            <a:custGeom>
              <a:avLst/>
              <a:pathLst>
                <a:path w="1112033" h="736633">
                  <a:moveTo>
                    <a:pt x="1112033" y="687146"/>
                  </a:moveTo>
                  <a:lnTo>
                    <a:pt x="1064462" y="654425"/>
                  </a:lnTo>
                  <a:lnTo>
                    <a:pt x="1016891" y="621704"/>
                  </a:lnTo>
                  <a:lnTo>
                    <a:pt x="969320" y="588982"/>
                  </a:lnTo>
                  <a:lnTo>
                    <a:pt x="921750" y="556261"/>
                  </a:lnTo>
                  <a:lnTo>
                    <a:pt x="874179" y="523540"/>
                  </a:lnTo>
                  <a:lnTo>
                    <a:pt x="826608" y="490819"/>
                  </a:lnTo>
                  <a:lnTo>
                    <a:pt x="779038" y="458097"/>
                  </a:lnTo>
                  <a:lnTo>
                    <a:pt x="731467" y="425376"/>
                  </a:lnTo>
                  <a:lnTo>
                    <a:pt x="683896" y="392655"/>
                  </a:lnTo>
                  <a:lnTo>
                    <a:pt x="636325" y="359933"/>
                  </a:lnTo>
                  <a:lnTo>
                    <a:pt x="588755" y="327212"/>
                  </a:lnTo>
                  <a:lnTo>
                    <a:pt x="541184" y="294491"/>
                  </a:lnTo>
                  <a:lnTo>
                    <a:pt x="493613" y="261770"/>
                  </a:lnTo>
                  <a:lnTo>
                    <a:pt x="446042" y="229048"/>
                  </a:lnTo>
                  <a:lnTo>
                    <a:pt x="398472" y="196327"/>
                  </a:lnTo>
                  <a:lnTo>
                    <a:pt x="350901" y="163606"/>
                  </a:lnTo>
                  <a:lnTo>
                    <a:pt x="303330" y="130885"/>
                  </a:lnTo>
                  <a:lnTo>
                    <a:pt x="255760" y="98163"/>
                  </a:lnTo>
                  <a:lnTo>
                    <a:pt x="208189" y="65442"/>
                  </a:lnTo>
                  <a:lnTo>
                    <a:pt x="160618" y="32721"/>
                  </a:lnTo>
                  <a:lnTo>
                    <a:pt x="113047" y="0"/>
                  </a:lnTo>
                  <a:lnTo>
                    <a:pt x="82374" y="46253"/>
                  </a:lnTo>
                  <a:lnTo>
                    <a:pt x="53286" y="93521"/>
                  </a:lnTo>
                  <a:lnTo>
                    <a:pt x="25817" y="141747"/>
                  </a:lnTo>
                  <a:lnTo>
                    <a:pt x="0" y="190876"/>
                  </a:lnTo>
                  <a:lnTo>
                    <a:pt x="51558" y="216865"/>
                  </a:lnTo>
                  <a:lnTo>
                    <a:pt x="103116" y="242853"/>
                  </a:lnTo>
                  <a:lnTo>
                    <a:pt x="154674" y="268842"/>
                  </a:lnTo>
                  <a:lnTo>
                    <a:pt x="206233" y="294830"/>
                  </a:lnTo>
                  <a:lnTo>
                    <a:pt x="257791" y="320818"/>
                  </a:lnTo>
                  <a:lnTo>
                    <a:pt x="309349" y="346807"/>
                  </a:lnTo>
                  <a:lnTo>
                    <a:pt x="360908" y="372795"/>
                  </a:lnTo>
                  <a:lnTo>
                    <a:pt x="412466" y="398784"/>
                  </a:lnTo>
                  <a:lnTo>
                    <a:pt x="464024" y="424772"/>
                  </a:lnTo>
                  <a:lnTo>
                    <a:pt x="515583" y="450760"/>
                  </a:lnTo>
                  <a:lnTo>
                    <a:pt x="567141" y="476749"/>
                  </a:lnTo>
                  <a:lnTo>
                    <a:pt x="618699" y="502737"/>
                  </a:lnTo>
                  <a:lnTo>
                    <a:pt x="670257" y="528726"/>
                  </a:lnTo>
                  <a:lnTo>
                    <a:pt x="721816" y="554714"/>
                  </a:lnTo>
                  <a:lnTo>
                    <a:pt x="773374" y="580702"/>
                  </a:lnTo>
                  <a:lnTo>
                    <a:pt x="824932" y="606691"/>
                  </a:lnTo>
                  <a:lnTo>
                    <a:pt x="876491" y="632679"/>
                  </a:lnTo>
                  <a:lnTo>
                    <a:pt x="928049" y="658668"/>
                  </a:lnTo>
                  <a:lnTo>
                    <a:pt x="979607" y="684656"/>
                  </a:lnTo>
                  <a:lnTo>
                    <a:pt x="1031166" y="710644"/>
                  </a:lnTo>
                  <a:lnTo>
                    <a:pt x="1082724" y="736633"/>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971773" y="2849165"/>
              <a:ext cx="1033805" cy="857112"/>
            </a:xfrm>
            <a:custGeom>
              <a:avLst/>
              <a:pathLst>
                <a:path w="1033805" h="857112">
                  <a:moveTo>
                    <a:pt x="1033805" y="813047"/>
                  </a:moveTo>
                  <a:lnTo>
                    <a:pt x="990972" y="774330"/>
                  </a:lnTo>
                  <a:lnTo>
                    <a:pt x="948139" y="735614"/>
                  </a:lnTo>
                  <a:lnTo>
                    <a:pt x="905306" y="696897"/>
                  </a:lnTo>
                  <a:lnTo>
                    <a:pt x="862472" y="658180"/>
                  </a:lnTo>
                  <a:lnTo>
                    <a:pt x="819639" y="619464"/>
                  </a:lnTo>
                  <a:lnTo>
                    <a:pt x="776806" y="580747"/>
                  </a:lnTo>
                  <a:lnTo>
                    <a:pt x="733973" y="542031"/>
                  </a:lnTo>
                  <a:lnTo>
                    <a:pt x="691139" y="503314"/>
                  </a:lnTo>
                  <a:lnTo>
                    <a:pt x="648306" y="464598"/>
                  </a:lnTo>
                  <a:lnTo>
                    <a:pt x="605473" y="425881"/>
                  </a:lnTo>
                  <a:lnTo>
                    <a:pt x="562640" y="387165"/>
                  </a:lnTo>
                  <a:lnTo>
                    <a:pt x="519807" y="348448"/>
                  </a:lnTo>
                  <a:lnTo>
                    <a:pt x="476973" y="309732"/>
                  </a:lnTo>
                  <a:lnTo>
                    <a:pt x="434140" y="271015"/>
                  </a:lnTo>
                  <a:lnTo>
                    <a:pt x="391307" y="232299"/>
                  </a:lnTo>
                  <a:lnTo>
                    <a:pt x="348474" y="193582"/>
                  </a:lnTo>
                  <a:lnTo>
                    <a:pt x="305640" y="154866"/>
                  </a:lnTo>
                  <a:lnTo>
                    <a:pt x="262807" y="116149"/>
                  </a:lnTo>
                  <a:lnTo>
                    <a:pt x="219974" y="77433"/>
                  </a:lnTo>
                  <a:lnTo>
                    <a:pt x="177141" y="38716"/>
                  </a:lnTo>
                  <a:lnTo>
                    <a:pt x="134307" y="0"/>
                  </a:lnTo>
                  <a:lnTo>
                    <a:pt x="87051" y="54659"/>
                  </a:lnTo>
                  <a:lnTo>
                    <a:pt x="42252" y="111351"/>
                  </a:lnTo>
                  <a:lnTo>
                    <a:pt x="0" y="169965"/>
                  </a:lnTo>
                  <a:lnTo>
                    <a:pt x="47570" y="202686"/>
                  </a:lnTo>
                  <a:lnTo>
                    <a:pt x="95141" y="235408"/>
                  </a:lnTo>
                  <a:lnTo>
                    <a:pt x="142712" y="268129"/>
                  </a:lnTo>
                  <a:lnTo>
                    <a:pt x="190282" y="300850"/>
                  </a:lnTo>
                  <a:lnTo>
                    <a:pt x="237853" y="333571"/>
                  </a:lnTo>
                  <a:lnTo>
                    <a:pt x="285424" y="366293"/>
                  </a:lnTo>
                  <a:lnTo>
                    <a:pt x="332995" y="399014"/>
                  </a:lnTo>
                  <a:lnTo>
                    <a:pt x="380565" y="431735"/>
                  </a:lnTo>
                  <a:lnTo>
                    <a:pt x="428136" y="464456"/>
                  </a:lnTo>
                  <a:lnTo>
                    <a:pt x="475707" y="497178"/>
                  </a:lnTo>
                  <a:lnTo>
                    <a:pt x="523278" y="529899"/>
                  </a:lnTo>
                  <a:lnTo>
                    <a:pt x="570848" y="562620"/>
                  </a:lnTo>
                  <a:lnTo>
                    <a:pt x="618419" y="595342"/>
                  </a:lnTo>
                  <a:lnTo>
                    <a:pt x="665990" y="628063"/>
                  </a:lnTo>
                  <a:lnTo>
                    <a:pt x="713560" y="660784"/>
                  </a:lnTo>
                  <a:lnTo>
                    <a:pt x="761131" y="693505"/>
                  </a:lnTo>
                  <a:lnTo>
                    <a:pt x="808702" y="726227"/>
                  </a:lnTo>
                  <a:lnTo>
                    <a:pt x="856273" y="758948"/>
                  </a:lnTo>
                  <a:lnTo>
                    <a:pt x="903843" y="791669"/>
                  </a:lnTo>
                  <a:lnTo>
                    <a:pt x="951414" y="824390"/>
                  </a:lnTo>
                  <a:lnTo>
                    <a:pt x="998985" y="857112"/>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1106081" y="2733109"/>
              <a:ext cx="929568" cy="929103"/>
            </a:xfrm>
            <a:custGeom>
              <a:avLst/>
              <a:pathLst>
                <a:path w="929568" h="929103">
                  <a:moveTo>
                    <a:pt x="929568" y="899014"/>
                  </a:moveTo>
                  <a:lnTo>
                    <a:pt x="890826" y="856204"/>
                  </a:lnTo>
                  <a:lnTo>
                    <a:pt x="852084" y="813394"/>
                  </a:lnTo>
                  <a:lnTo>
                    <a:pt x="813342" y="770583"/>
                  </a:lnTo>
                  <a:lnTo>
                    <a:pt x="774600" y="727773"/>
                  </a:lnTo>
                  <a:lnTo>
                    <a:pt x="735858" y="684963"/>
                  </a:lnTo>
                  <a:lnTo>
                    <a:pt x="697116" y="642153"/>
                  </a:lnTo>
                  <a:lnTo>
                    <a:pt x="658374" y="599342"/>
                  </a:lnTo>
                  <a:lnTo>
                    <a:pt x="619632" y="556532"/>
                  </a:lnTo>
                  <a:lnTo>
                    <a:pt x="580890" y="513722"/>
                  </a:lnTo>
                  <a:lnTo>
                    <a:pt x="542148" y="470912"/>
                  </a:lnTo>
                  <a:lnTo>
                    <a:pt x="503406" y="428102"/>
                  </a:lnTo>
                  <a:lnTo>
                    <a:pt x="464664" y="385291"/>
                  </a:lnTo>
                  <a:lnTo>
                    <a:pt x="425922" y="342481"/>
                  </a:lnTo>
                  <a:lnTo>
                    <a:pt x="387180" y="299671"/>
                  </a:lnTo>
                  <a:lnTo>
                    <a:pt x="348438" y="256861"/>
                  </a:lnTo>
                  <a:lnTo>
                    <a:pt x="309696" y="214051"/>
                  </a:lnTo>
                  <a:lnTo>
                    <a:pt x="270954" y="171240"/>
                  </a:lnTo>
                  <a:lnTo>
                    <a:pt x="232212" y="128430"/>
                  </a:lnTo>
                  <a:lnTo>
                    <a:pt x="193470" y="85620"/>
                  </a:lnTo>
                  <a:lnTo>
                    <a:pt x="154728" y="42810"/>
                  </a:lnTo>
                  <a:lnTo>
                    <a:pt x="115986" y="0"/>
                  </a:lnTo>
                  <a:lnTo>
                    <a:pt x="56538" y="56573"/>
                  </a:lnTo>
                  <a:lnTo>
                    <a:pt x="0" y="116055"/>
                  </a:lnTo>
                  <a:lnTo>
                    <a:pt x="42833" y="154772"/>
                  </a:lnTo>
                  <a:lnTo>
                    <a:pt x="85666" y="193489"/>
                  </a:lnTo>
                  <a:lnTo>
                    <a:pt x="128499" y="232205"/>
                  </a:lnTo>
                  <a:lnTo>
                    <a:pt x="171332" y="270922"/>
                  </a:lnTo>
                  <a:lnTo>
                    <a:pt x="214166" y="309638"/>
                  </a:lnTo>
                  <a:lnTo>
                    <a:pt x="256999" y="348355"/>
                  </a:lnTo>
                  <a:lnTo>
                    <a:pt x="299832" y="387071"/>
                  </a:lnTo>
                  <a:lnTo>
                    <a:pt x="342665" y="425788"/>
                  </a:lnTo>
                  <a:lnTo>
                    <a:pt x="385499" y="464504"/>
                  </a:lnTo>
                  <a:lnTo>
                    <a:pt x="428332" y="503221"/>
                  </a:lnTo>
                  <a:lnTo>
                    <a:pt x="471165" y="541937"/>
                  </a:lnTo>
                  <a:lnTo>
                    <a:pt x="513998" y="580654"/>
                  </a:lnTo>
                  <a:lnTo>
                    <a:pt x="556832" y="619370"/>
                  </a:lnTo>
                  <a:lnTo>
                    <a:pt x="599665" y="658087"/>
                  </a:lnTo>
                  <a:lnTo>
                    <a:pt x="642498" y="696803"/>
                  </a:lnTo>
                  <a:lnTo>
                    <a:pt x="685331" y="735520"/>
                  </a:lnTo>
                  <a:lnTo>
                    <a:pt x="728165" y="774236"/>
                  </a:lnTo>
                  <a:lnTo>
                    <a:pt x="770998" y="812953"/>
                  </a:lnTo>
                  <a:lnTo>
                    <a:pt x="813831" y="851670"/>
                  </a:lnTo>
                  <a:lnTo>
                    <a:pt x="856664" y="890386"/>
                  </a:lnTo>
                  <a:lnTo>
                    <a:pt x="899498" y="929103"/>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1222068" y="2660479"/>
              <a:ext cx="835885" cy="971644"/>
            </a:xfrm>
            <a:custGeom>
              <a:avLst/>
              <a:pathLst>
                <a:path w="835885" h="971644">
                  <a:moveTo>
                    <a:pt x="835885" y="952814"/>
                  </a:moveTo>
                  <a:lnTo>
                    <a:pt x="800177" y="907442"/>
                  </a:lnTo>
                  <a:lnTo>
                    <a:pt x="764470" y="862070"/>
                  </a:lnTo>
                  <a:lnTo>
                    <a:pt x="728762" y="816698"/>
                  </a:lnTo>
                  <a:lnTo>
                    <a:pt x="693055" y="771326"/>
                  </a:lnTo>
                  <a:lnTo>
                    <a:pt x="657347" y="725953"/>
                  </a:lnTo>
                  <a:lnTo>
                    <a:pt x="621640" y="680581"/>
                  </a:lnTo>
                  <a:lnTo>
                    <a:pt x="585932" y="635209"/>
                  </a:lnTo>
                  <a:lnTo>
                    <a:pt x="550224" y="589837"/>
                  </a:lnTo>
                  <a:lnTo>
                    <a:pt x="514517" y="544465"/>
                  </a:lnTo>
                  <a:lnTo>
                    <a:pt x="478809" y="499093"/>
                  </a:lnTo>
                  <a:lnTo>
                    <a:pt x="443102" y="453721"/>
                  </a:lnTo>
                  <a:lnTo>
                    <a:pt x="407394" y="408349"/>
                  </a:lnTo>
                  <a:lnTo>
                    <a:pt x="371687" y="362976"/>
                  </a:lnTo>
                  <a:lnTo>
                    <a:pt x="335979" y="317604"/>
                  </a:lnTo>
                  <a:lnTo>
                    <a:pt x="300272" y="272232"/>
                  </a:lnTo>
                  <a:lnTo>
                    <a:pt x="264564" y="226860"/>
                  </a:lnTo>
                  <a:lnTo>
                    <a:pt x="228857" y="181488"/>
                  </a:lnTo>
                  <a:lnTo>
                    <a:pt x="193149" y="136116"/>
                  </a:lnTo>
                  <a:lnTo>
                    <a:pt x="157442" y="90744"/>
                  </a:lnTo>
                  <a:lnTo>
                    <a:pt x="121734" y="45372"/>
                  </a:lnTo>
                  <a:lnTo>
                    <a:pt x="86027" y="0"/>
                  </a:lnTo>
                  <a:lnTo>
                    <a:pt x="42389" y="35575"/>
                  </a:lnTo>
                  <a:lnTo>
                    <a:pt x="0" y="72630"/>
                  </a:lnTo>
                  <a:lnTo>
                    <a:pt x="38741" y="115440"/>
                  </a:lnTo>
                  <a:lnTo>
                    <a:pt x="77483" y="158250"/>
                  </a:lnTo>
                  <a:lnTo>
                    <a:pt x="116225" y="201060"/>
                  </a:lnTo>
                  <a:lnTo>
                    <a:pt x="154967" y="243870"/>
                  </a:lnTo>
                  <a:lnTo>
                    <a:pt x="193709" y="286681"/>
                  </a:lnTo>
                  <a:lnTo>
                    <a:pt x="232451" y="329491"/>
                  </a:lnTo>
                  <a:lnTo>
                    <a:pt x="271193" y="372301"/>
                  </a:lnTo>
                  <a:lnTo>
                    <a:pt x="309935" y="415111"/>
                  </a:lnTo>
                  <a:lnTo>
                    <a:pt x="348677" y="457922"/>
                  </a:lnTo>
                  <a:lnTo>
                    <a:pt x="387419" y="500732"/>
                  </a:lnTo>
                  <a:lnTo>
                    <a:pt x="426161" y="543542"/>
                  </a:lnTo>
                  <a:lnTo>
                    <a:pt x="464903" y="586352"/>
                  </a:lnTo>
                  <a:lnTo>
                    <a:pt x="503645" y="629162"/>
                  </a:lnTo>
                  <a:lnTo>
                    <a:pt x="542387" y="671973"/>
                  </a:lnTo>
                  <a:lnTo>
                    <a:pt x="581129" y="714783"/>
                  </a:lnTo>
                  <a:lnTo>
                    <a:pt x="619871" y="757593"/>
                  </a:lnTo>
                  <a:lnTo>
                    <a:pt x="658613" y="800403"/>
                  </a:lnTo>
                  <a:lnTo>
                    <a:pt x="697355" y="843213"/>
                  </a:lnTo>
                  <a:lnTo>
                    <a:pt x="736097" y="886024"/>
                  </a:lnTo>
                  <a:lnTo>
                    <a:pt x="774839" y="928834"/>
                  </a:lnTo>
                  <a:lnTo>
                    <a:pt x="813581" y="971644"/>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1308096" y="2606546"/>
              <a:ext cx="768671" cy="1006747"/>
            </a:xfrm>
            <a:custGeom>
              <a:avLst/>
              <a:pathLst>
                <a:path w="768671" h="1006747">
                  <a:moveTo>
                    <a:pt x="768671" y="992764"/>
                  </a:moveTo>
                  <a:lnTo>
                    <a:pt x="735523" y="945490"/>
                  </a:lnTo>
                  <a:lnTo>
                    <a:pt x="702376" y="898215"/>
                  </a:lnTo>
                  <a:lnTo>
                    <a:pt x="669228" y="850941"/>
                  </a:lnTo>
                  <a:lnTo>
                    <a:pt x="636080" y="803666"/>
                  </a:lnTo>
                  <a:lnTo>
                    <a:pt x="602932" y="756392"/>
                  </a:lnTo>
                  <a:lnTo>
                    <a:pt x="569785" y="709117"/>
                  </a:lnTo>
                  <a:lnTo>
                    <a:pt x="536637" y="661843"/>
                  </a:lnTo>
                  <a:lnTo>
                    <a:pt x="503489" y="614568"/>
                  </a:lnTo>
                  <a:lnTo>
                    <a:pt x="470341" y="567294"/>
                  </a:lnTo>
                  <a:lnTo>
                    <a:pt x="437193" y="520019"/>
                  </a:lnTo>
                  <a:lnTo>
                    <a:pt x="404046" y="472745"/>
                  </a:lnTo>
                  <a:lnTo>
                    <a:pt x="370898" y="425470"/>
                  </a:lnTo>
                  <a:lnTo>
                    <a:pt x="337750" y="378196"/>
                  </a:lnTo>
                  <a:lnTo>
                    <a:pt x="304602" y="330921"/>
                  </a:lnTo>
                  <a:lnTo>
                    <a:pt x="271454" y="283647"/>
                  </a:lnTo>
                  <a:lnTo>
                    <a:pt x="238307" y="236372"/>
                  </a:lnTo>
                  <a:lnTo>
                    <a:pt x="205159" y="189098"/>
                  </a:lnTo>
                  <a:lnTo>
                    <a:pt x="172011" y="141823"/>
                  </a:lnTo>
                  <a:lnTo>
                    <a:pt x="138863" y="94549"/>
                  </a:lnTo>
                  <a:lnTo>
                    <a:pt x="105716" y="47274"/>
                  </a:lnTo>
                  <a:lnTo>
                    <a:pt x="72568" y="0"/>
                  </a:lnTo>
                  <a:lnTo>
                    <a:pt x="0" y="53932"/>
                  </a:lnTo>
                  <a:lnTo>
                    <a:pt x="35707" y="99305"/>
                  </a:lnTo>
                  <a:lnTo>
                    <a:pt x="71415" y="144677"/>
                  </a:lnTo>
                  <a:lnTo>
                    <a:pt x="107122" y="190049"/>
                  </a:lnTo>
                  <a:lnTo>
                    <a:pt x="142830" y="235421"/>
                  </a:lnTo>
                  <a:lnTo>
                    <a:pt x="178537" y="280793"/>
                  </a:lnTo>
                  <a:lnTo>
                    <a:pt x="214245" y="326165"/>
                  </a:lnTo>
                  <a:lnTo>
                    <a:pt x="249952" y="371537"/>
                  </a:lnTo>
                  <a:lnTo>
                    <a:pt x="285660" y="416909"/>
                  </a:lnTo>
                  <a:lnTo>
                    <a:pt x="321367" y="462282"/>
                  </a:lnTo>
                  <a:lnTo>
                    <a:pt x="357075" y="507654"/>
                  </a:lnTo>
                  <a:lnTo>
                    <a:pt x="392782" y="553026"/>
                  </a:lnTo>
                  <a:lnTo>
                    <a:pt x="428490" y="598398"/>
                  </a:lnTo>
                  <a:lnTo>
                    <a:pt x="464197" y="643770"/>
                  </a:lnTo>
                  <a:lnTo>
                    <a:pt x="499905" y="689142"/>
                  </a:lnTo>
                  <a:lnTo>
                    <a:pt x="535612" y="734514"/>
                  </a:lnTo>
                  <a:lnTo>
                    <a:pt x="571320" y="779886"/>
                  </a:lnTo>
                  <a:lnTo>
                    <a:pt x="607027" y="825259"/>
                  </a:lnTo>
                  <a:lnTo>
                    <a:pt x="642735" y="870631"/>
                  </a:lnTo>
                  <a:lnTo>
                    <a:pt x="678442" y="916003"/>
                  </a:lnTo>
                  <a:lnTo>
                    <a:pt x="714150" y="961375"/>
                  </a:lnTo>
                  <a:lnTo>
                    <a:pt x="749857" y="1006747"/>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380664" y="2563130"/>
              <a:ext cx="713002" cy="1036180"/>
            </a:xfrm>
            <a:custGeom>
              <a:avLst/>
              <a:pathLst>
                <a:path w="713002" h="1036180">
                  <a:moveTo>
                    <a:pt x="713002" y="1024924"/>
                  </a:moveTo>
                  <a:lnTo>
                    <a:pt x="682153" y="976118"/>
                  </a:lnTo>
                  <a:lnTo>
                    <a:pt x="651305" y="927312"/>
                  </a:lnTo>
                  <a:lnTo>
                    <a:pt x="620456" y="878506"/>
                  </a:lnTo>
                  <a:lnTo>
                    <a:pt x="589608" y="829700"/>
                  </a:lnTo>
                  <a:lnTo>
                    <a:pt x="558759" y="780895"/>
                  </a:lnTo>
                  <a:lnTo>
                    <a:pt x="527910" y="732089"/>
                  </a:lnTo>
                  <a:lnTo>
                    <a:pt x="497062" y="683283"/>
                  </a:lnTo>
                  <a:lnTo>
                    <a:pt x="466213" y="634477"/>
                  </a:lnTo>
                  <a:lnTo>
                    <a:pt x="435365" y="585671"/>
                  </a:lnTo>
                  <a:lnTo>
                    <a:pt x="404516" y="536865"/>
                  </a:lnTo>
                  <a:lnTo>
                    <a:pt x="373667" y="488059"/>
                  </a:lnTo>
                  <a:lnTo>
                    <a:pt x="342819" y="439253"/>
                  </a:lnTo>
                  <a:lnTo>
                    <a:pt x="311970" y="390447"/>
                  </a:lnTo>
                  <a:lnTo>
                    <a:pt x="281122" y="341641"/>
                  </a:lnTo>
                  <a:lnTo>
                    <a:pt x="250273" y="292835"/>
                  </a:lnTo>
                  <a:lnTo>
                    <a:pt x="219424" y="244029"/>
                  </a:lnTo>
                  <a:lnTo>
                    <a:pt x="188576" y="195223"/>
                  </a:lnTo>
                  <a:lnTo>
                    <a:pt x="157727" y="146417"/>
                  </a:lnTo>
                  <a:lnTo>
                    <a:pt x="126879" y="97611"/>
                  </a:lnTo>
                  <a:lnTo>
                    <a:pt x="96030" y="48805"/>
                  </a:lnTo>
                  <a:lnTo>
                    <a:pt x="65181" y="0"/>
                  </a:lnTo>
                  <a:lnTo>
                    <a:pt x="0" y="43415"/>
                  </a:lnTo>
                  <a:lnTo>
                    <a:pt x="33147" y="90690"/>
                  </a:lnTo>
                  <a:lnTo>
                    <a:pt x="66295" y="137964"/>
                  </a:lnTo>
                  <a:lnTo>
                    <a:pt x="99443" y="185239"/>
                  </a:lnTo>
                  <a:lnTo>
                    <a:pt x="132591" y="232513"/>
                  </a:lnTo>
                  <a:lnTo>
                    <a:pt x="165738" y="279788"/>
                  </a:lnTo>
                  <a:lnTo>
                    <a:pt x="198886" y="327062"/>
                  </a:lnTo>
                  <a:lnTo>
                    <a:pt x="232034" y="374337"/>
                  </a:lnTo>
                  <a:lnTo>
                    <a:pt x="265182" y="421611"/>
                  </a:lnTo>
                  <a:lnTo>
                    <a:pt x="298330" y="468886"/>
                  </a:lnTo>
                  <a:lnTo>
                    <a:pt x="331477" y="516160"/>
                  </a:lnTo>
                  <a:lnTo>
                    <a:pt x="364625" y="563435"/>
                  </a:lnTo>
                  <a:lnTo>
                    <a:pt x="397773" y="610710"/>
                  </a:lnTo>
                  <a:lnTo>
                    <a:pt x="430921" y="657984"/>
                  </a:lnTo>
                  <a:lnTo>
                    <a:pt x="464069" y="705259"/>
                  </a:lnTo>
                  <a:lnTo>
                    <a:pt x="497216" y="752533"/>
                  </a:lnTo>
                  <a:lnTo>
                    <a:pt x="530364" y="799808"/>
                  </a:lnTo>
                  <a:lnTo>
                    <a:pt x="563512" y="847082"/>
                  </a:lnTo>
                  <a:lnTo>
                    <a:pt x="596660" y="894357"/>
                  </a:lnTo>
                  <a:lnTo>
                    <a:pt x="629807" y="941631"/>
                  </a:lnTo>
                  <a:lnTo>
                    <a:pt x="662955" y="988906"/>
                  </a:lnTo>
                  <a:lnTo>
                    <a:pt x="696103" y="1036180"/>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445846" y="2527477"/>
              <a:ext cx="663151" cy="1060577"/>
            </a:xfrm>
            <a:custGeom>
              <a:avLst/>
              <a:pathLst>
                <a:path w="663151" h="1060577">
                  <a:moveTo>
                    <a:pt x="663151" y="1051334"/>
                  </a:moveTo>
                  <a:lnTo>
                    <a:pt x="634388" y="1001270"/>
                  </a:lnTo>
                  <a:lnTo>
                    <a:pt x="605625" y="951207"/>
                  </a:lnTo>
                  <a:lnTo>
                    <a:pt x="576863" y="901143"/>
                  </a:lnTo>
                  <a:lnTo>
                    <a:pt x="548100" y="851080"/>
                  </a:lnTo>
                  <a:lnTo>
                    <a:pt x="519337" y="801016"/>
                  </a:lnTo>
                  <a:lnTo>
                    <a:pt x="490574" y="750953"/>
                  </a:lnTo>
                  <a:lnTo>
                    <a:pt x="461812" y="700889"/>
                  </a:lnTo>
                  <a:lnTo>
                    <a:pt x="433049" y="650826"/>
                  </a:lnTo>
                  <a:lnTo>
                    <a:pt x="404286" y="600762"/>
                  </a:lnTo>
                  <a:lnTo>
                    <a:pt x="375523" y="550699"/>
                  </a:lnTo>
                  <a:lnTo>
                    <a:pt x="346761" y="500635"/>
                  </a:lnTo>
                  <a:lnTo>
                    <a:pt x="317998" y="450571"/>
                  </a:lnTo>
                  <a:lnTo>
                    <a:pt x="289235" y="400508"/>
                  </a:lnTo>
                  <a:lnTo>
                    <a:pt x="260472" y="350444"/>
                  </a:lnTo>
                  <a:lnTo>
                    <a:pt x="231709" y="300381"/>
                  </a:lnTo>
                  <a:lnTo>
                    <a:pt x="202947" y="250317"/>
                  </a:lnTo>
                  <a:lnTo>
                    <a:pt x="174184" y="200254"/>
                  </a:lnTo>
                  <a:lnTo>
                    <a:pt x="145421" y="150190"/>
                  </a:lnTo>
                  <a:lnTo>
                    <a:pt x="116658" y="100127"/>
                  </a:lnTo>
                  <a:lnTo>
                    <a:pt x="87896" y="50063"/>
                  </a:lnTo>
                  <a:lnTo>
                    <a:pt x="59133" y="0"/>
                  </a:lnTo>
                  <a:lnTo>
                    <a:pt x="0" y="35653"/>
                  </a:lnTo>
                  <a:lnTo>
                    <a:pt x="30848" y="84459"/>
                  </a:lnTo>
                  <a:lnTo>
                    <a:pt x="61697" y="133265"/>
                  </a:lnTo>
                  <a:lnTo>
                    <a:pt x="92545" y="182071"/>
                  </a:lnTo>
                  <a:lnTo>
                    <a:pt x="123394" y="230877"/>
                  </a:lnTo>
                  <a:lnTo>
                    <a:pt x="154243" y="279682"/>
                  </a:lnTo>
                  <a:lnTo>
                    <a:pt x="185091" y="328488"/>
                  </a:lnTo>
                  <a:lnTo>
                    <a:pt x="215940" y="377294"/>
                  </a:lnTo>
                  <a:lnTo>
                    <a:pt x="246788" y="426100"/>
                  </a:lnTo>
                  <a:lnTo>
                    <a:pt x="277637" y="474906"/>
                  </a:lnTo>
                  <a:lnTo>
                    <a:pt x="308486" y="523712"/>
                  </a:lnTo>
                  <a:lnTo>
                    <a:pt x="339334" y="572518"/>
                  </a:lnTo>
                  <a:lnTo>
                    <a:pt x="370183" y="621324"/>
                  </a:lnTo>
                  <a:lnTo>
                    <a:pt x="401031" y="670130"/>
                  </a:lnTo>
                  <a:lnTo>
                    <a:pt x="431880" y="718936"/>
                  </a:lnTo>
                  <a:lnTo>
                    <a:pt x="462729" y="767742"/>
                  </a:lnTo>
                  <a:lnTo>
                    <a:pt x="493577" y="816548"/>
                  </a:lnTo>
                  <a:lnTo>
                    <a:pt x="524426" y="865354"/>
                  </a:lnTo>
                  <a:lnTo>
                    <a:pt x="555274" y="914160"/>
                  </a:lnTo>
                  <a:lnTo>
                    <a:pt x="586123" y="962966"/>
                  </a:lnTo>
                  <a:lnTo>
                    <a:pt x="616972" y="1011772"/>
                  </a:lnTo>
                  <a:lnTo>
                    <a:pt x="647820" y="1060577"/>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504979" y="2495992"/>
              <a:ext cx="618907" cy="1082819"/>
            </a:xfrm>
            <a:custGeom>
              <a:avLst/>
              <a:pathLst>
                <a:path w="618907" h="1082819">
                  <a:moveTo>
                    <a:pt x="618907" y="1074656"/>
                  </a:moveTo>
                  <a:lnTo>
                    <a:pt x="592170" y="1023482"/>
                  </a:lnTo>
                  <a:lnTo>
                    <a:pt x="565433" y="972308"/>
                  </a:lnTo>
                  <a:lnTo>
                    <a:pt x="538696" y="921134"/>
                  </a:lnTo>
                  <a:lnTo>
                    <a:pt x="511959" y="869959"/>
                  </a:lnTo>
                  <a:lnTo>
                    <a:pt x="485222" y="818785"/>
                  </a:lnTo>
                  <a:lnTo>
                    <a:pt x="458485" y="767611"/>
                  </a:lnTo>
                  <a:lnTo>
                    <a:pt x="431748" y="716437"/>
                  </a:lnTo>
                  <a:lnTo>
                    <a:pt x="405011" y="665263"/>
                  </a:lnTo>
                  <a:lnTo>
                    <a:pt x="378274" y="614089"/>
                  </a:lnTo>
                  <a:lnTo>
                    <a:pt x="351537" y="562915"/>
                  </a:lnTo>
                  <a:lnTo>
                    <a:pt x="324800" y="511741"/>
                  </a:lnTo>
                  <a:lnTo>
                    <a:pt x="298063" y="460567"/>
                  </a:lnTo>
                  <a:lnTo>
                    <a:pt x="271326" y="409392"/>
                  </a:lnTo>
                  <a:lnTo>
                    <a:pt x="244589" y="358218"/>
                  </a:lnTo>
                  <a:lnTo>
                    <a:pt x="217853" y="307044"/>
                  </a:lnTo>
                  <a:lnTo>
                    <a:pt x="191116" y="255870"/>
                  </a:lnTo>
                  <a:lnTo>
                    <a:pt x="164379" y="204696"/>
                  </a:lnTo>
                  <a:lnTo>
                    <a:pt x="137642" y="153522"/>
                  </a:lnTo>
                  <a:lnTo>
                    <a:pt x="110905" y="102348"/>
                  </a:lnTo>
                  <a:lnTo>
                    <a:pt x="84168" y="51174"/>
                  </a:lnTo>
                  <a:lnTo>
                    <a:pt x="57431" y="0"/>
                  </a:lnTo>
                  <a:lnTo>
                    <a:pt x="0" y="31484"/>
                  </a:lnTo>
                  <a:lnTo>
                    <a:pt x="28762" y="81548"/>
                  </a:lnTo>
                  <a:lnTo>
                    <a:pt x="57525" y="131611"/>
                  </a:lnTo>
                  <a:lnTo>
                    <a:pt x="86288" y="181675"/>
                  </a:lnTo>
                  <a:lnTo>
                    <a:pt x="115051" y="231738"/>
                  </a:lnTo>
                  <a:lnTo>
                    <a:pt x="143813" y="281802"/>
                  </a:lnTo>
                  <a:lnTo>
                    <a:pt x="172576" y="331865"/>
                  </a:lnTo>
                  <a:lnTo>
                    <a:pt x="201339" y="381929"/>
                  </a:lnTo>
                  <a:lnTo>
                    <a:pt x="230102" y="431992"/>
                  </a:lnTo>
                  <a:lnTo>
                    <a:pt x="258864" y="482056"/>
                  </a:lnTo>
                  <a:lnTo>
                    <a:pt x="287627" y="532119"/>
                  </a:lnTo>
                  <a:lnTo>
                    <a:pt x="316390" y="582183"/>
                  </a:lnTo>
                  <a:lnTo>
                    <a:pt x="345153" y="632247"/>
                  </a:lnTo>
                  <a:lnTo>
                    <a:pt x="373915" y="682310"/>
                  </a:lnTo>
                  <a:lnTo>
                    <a:pt x="402678" y="732374"/>
                  </a:lnTo>
                  <a:lnTo>
                    <a:pt x="431441" y="782437"/>
                  </a:lnTo>
                  <a:lnTo>
                    <a:pt x="460204" y="832501"/>
                  </a:lnTo>
                  <a:lnTo>
                    <a:pt x="488967" y="882564"/>
                  </a:lnTo>
                  <a:lnTo>
                    <a:pt x="517729" y="932628"/>
                  </a:lnTo>
                  <a:lnTo>
                    <a:pt x="546492" y="982691"/>
                  </a:lnTo>
                  <a:lnTo>
                    <a:pt x="575255" y="1032755"/>
                  </a:lnTo>
                  <a:lnTo>
                    <a:pt x="604018" y="1082819"/>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562410" y="2469007"/>
              <a:ext cx="575491" cy="1101641"/>
            </a:xfrm>
            <a:custGeom>
              <a:avLst/>
              <a:pathLst>
                <a:path w="575491" h="1101641">
                  <a:moveTo>
                    <a:pt x="575491" y="1094645"/>
                  </a:moveTo>
                  <a:lnTo>
                    <a:pt x="550661" y="1042519"/>
                  </a:lnTo>
                  <a:lnTo>
                    <a:pt x="525830" y="990393"/>
                  </a:lnTo>
                  <a:lnTo>
                    <a:pt x="501000" y="938267"/>
                  </a:lnTo>
                  <a:lnTo>
                    <a:pt x="476170" y="886141"/>
                  </a:lnTo>
                  <a:lnTo>
                    <a:pt x="451340" y="834015"/>
                  </a:lnTo>
                  <a:lnTo>
                    <a:pt x="426510" y="781889"/>
                  </a:lnTo>
                  <a:lnTo>
                    <a:pt x="401679" y="729763"/>
                  </a:lnTo>
                  <a:lnTo>
                    <a:pt x="376849" y="677637"/>
                  </a:lnTo>
                  <a:lnTo>
                    <a:pt x="352019" y="625511"/>
                  </a:lnTo>
                  <a:lnTo>
                    <a:pt x="327189" y="573385"/>
                  </a:lnTo>
                  <a:lnTo>
                    <a:pt x="302359" y="521259"/>
                  </a:lnTo>
                  <a:lnTo>
                    <a:pt x="277528" y="469133"/>
                  </a:lnTo>
                  <a:lnTo>
                    <a:pt x="252698" y="417007"/>
                  </a:lnTo>
                  <a:lnTo>
                    <a:pt x="227868" y="364881"/>
                  </a:lnTo>
                  <a:lnTo>
                    <a:pt x="203038" y="312755"/>
                  </a:lnTo>
                  <a:lnTo>
                    <a:pt x="178208" y="260629"/>
                  </a:lnTo>
                  <a:lnTo>
                    <a:pt x="153377" y="208503"/>
                  </a:lnTo>
                  <a:lnTo>
                    <a:pt x="128547" y="156377"/>
                  </a:lnTo>
                  <a:lnTo>
                    <a:pt x="103717" y="104251"/>
                  </a:lnTo>
                  <a:lnTo>
                    <a:pt x="78887" y="52125"/>
                  </a:lnTo>
                  <a:lnTo>
                    <a:pt x="54057" y="0"/>
                  </a:lnTo>
                  <a:lnTo>
                    <a:pt x="0" y="26985"/>
                  </a:lnTo>
                  <a:lnTo>
                    <a:pt x="26736" y="78159"/>
                  </a:lnTo>
                  <a:lnTo>
                    <a:pt x="53473" y="129333"/>
                  </a:lnTo>
                  <a:lnTo>
                    <a:pt x="80210" y="180507"/>
                  </a:lnTo>
                  <a:lnTo>
                    <a:pt x="106947" y="231681"/>
                  </a:lnTo>
                  <a:lnTo>
                    <a:pt x="133684" y="282855"/>
                  </a:lnTo>
                  <a:lnTo>
                    <a:pt x="160421" y="334029"/>
                  </a:lnTo>
                  <a:lnTo>
                    <a:pt x="187158" y="385203"/>
                  </a:lnTo>
                  <a:lnTo>
                    <a:pt x="213895" y="436378"/>
                  </a:lnTo>
                  <a:lnTo>
                    <a:pt x="240632" y="487552"/>
                  </a:lnTo>
                  <a:lnTo>
                    <a:pt x="267369" y="538726"/>
                  </a:lnTo>
                  <a:lnTo>
                    <a:pt x="294106" y="589900"/>
                  </a:lnTo>
                  <a:lnTo>
                    <a:pt x="320843" y="641074"/>
                  </a:lnTo>
                  <a:lnTo>
                    <a:pt x="347580" y="692248"/>
                  </a:lnTo>
                  <a:lnTo>
                    <a:pt x="374317" y="743422"/>
                  </a:lnTo>
                  <a:lnTo>
                    <a:pt x="401054" y="794596"/>
                  </a:lnTo>
                  <a:lnTo>
                    <a:pt x="427791" y="845770"/>
                  </a:lnTo>
                  <a:lnTo>
                    <a:pt x="454528" y="896945"/>
                  </a:lnTo>
                  <a:lnTo>
                    <a:pt x="481265" y="948119"/>
                  </a:lnTo>
                  <a:lnTo>
                    <a:pt x="508002" y="999293"/>
                  </a:lnTo>
                  <a:lnTo>
                    <a:pt x="534739" y="1050467"/>
                  </a:lnTo>
                  <a:lnTo>
                    <a:pt x="561476" y="1101641"/>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616467" y="2444194"/>
              <a:ext cx="535602" cy="1119458"/>
            </a:xfrm>
            <a:custGeom>
              <a:avLst/>
              <a:pathLst>
                <a:path w="535602" h="1119458">
                  <a:moveTo>
                    <a:pt x="535602" y="1113025"/>
                  </a:moveTo>
                  <a:lnTo>
                    <a:pt x="512700" y="1060024"/>
                  </a:lnTo>
                  <a:lnTo>
                    <a:pt x="489797" y="1007023"/>
                  </a:lnTo>
                  <a:lnTo>
                    <a:pt x="466895" y="954022"/>
                  </a:lnTo>
                  <a:lnTo>
                    <a:pt x="443992" y="901020"/>
                  </a:lnTo>
                  <a:lnTo>
                    <a:pt x="421090" y="848019"/>
                  </a:lnTo>
                  <a:lnTo>
                    <a:pt x="398187" y="795018"/>
                  </a:lnTo>
                  <a:lnTo>
                    <a:pt x="375284" y="742017"/>
                  </a:lnTo>
                  <a:lnTo>
                    <a:pt x="352382" y="689015"/>
                  </a:lnTo>
                  <a:lnTo>
                    <a:pt x="329479" y="636014"/>
                  </a:lnTo>
                  <a:lnTo>
                    <a:pt x="306577" y="583013"/>
                  </a:lnTo>
                  <a:lnTo>
                    <a:pt x="283674" y="530012"/>
                  </a:lnTo>
                  <a:lnTo>
                    <a:pt x="260772" y="477011"/>
                  </a:lnTo>
                  <a:lnTo>
                    <a:pt x="237869" y="424009"/>
                  </a:lnTo>
                  <a:lnTo>
                    <a:pt x="214967" y="371008"/>
                  </a:lnTo>
                  <a:lnTo>
                    <a:pt x="192064" y="318007"/>
                  </a:lnTo>
                  <a:lnTo>
                    <a:pt x="169162" y="265006"/>
                  </a:lnTo>
                  <a:lnTo>
                    <a:pt x="146259" y="212004"/>
                  </a:lnTo>
                  <a:lnTo>
                    <a:pt x="123357" y="159003"/>
                  </a:lnTo>
                  <a:lnTo>
                    <a:pt x="100454" y="106002"/>
                  </a:lnTo>
                  <a:lnTo>
                    <a:pt x="77552" y="53001"/>
                  </a:lnTo>
                  <a:lnTo>
                    <a:pt x="54649" y="0"/>
                  </a:lnTo>
                  <a:lnTo>
                    <a:pt x="0" y="24813"/>
                  </a:lnTo>
                  <a:lnTo>
                    <a:pt x="24830" y="76939"/>
                  </a:lnTo>
                  <a:lnTo>
                    <a:pt x="49660" y="129065"/>
                  </a:lnTo>
                  <a:lnTo>
                    <a:pt x="74490" y="181191"/>
                  </a:lnTo>
                  <a:lnTo>
                    <a:pt x="99320" y="233317"/>
                  </a:lnTo>
                  <a:lnTo>
                    <a:pt x="124151" y="285443"/>
                  </a:lnTo>
                  <a:lnTo>
                    <a:pt x="148981" y="337569"/>
                  </a:lnTo>
                  <a:lnTo>
                    <a:pt x="173811" y="389695"/>
                  </a:lnTo>
                  <a:lnTo>
                    <a:pt x="198641" y="441821"/>
                  </a:lnTo>
                  <a:lnTo>
                    <a:pt x="223471" y="493947"/>
                  </a:lnTo>
                  <a:lnTo>
                    <a:pt x="248302" y="546073"/>
                  </a:lnTo>
                  <a:lnTo>
                    <a:pt x="273132" y="598199"/>
                  </a:lnTo>
                  <a:lnTo>
                    <a:pt x="297962" y="650325"/>
                  </a:lnTo>
                  <a:lnTo>
                    <a:pt x="322792" y="702451"/>
                  </a:lnTo>
                  <a:lnTo>
                    <a:pt x="347622" y="754577"/>
                  </a:lnTo>
                  <a:lnTo>
                    <a:pt x="372453" y="806703"/>
                  </a:lnTo>
                  <a:lnTo>
                    <a:pt x="397283" y="858829"/>
                  </a:lnTo>
                  <a:lnTo>
                    <a:pt x="422113" y="910955"/>
                  </a:lnTo>
                  <a:lnTo>
                    <a:pt x="446943" y="963081"/>
                  </a:lnTo>
                  <a:lnTo>
                    <a:pt x="471773" y="1015206"/>
                  </a:lnTo>
                  <a:lnTo>
                    <a:pt x="496604" y="1067332"/>
                  </a:lnTo>
                  <a:lnTo>
                    <a:pt x="521434" y="1119458"/>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671117" y="2422194"/>
              <a:ext cx="494820" cy="1135025"/>
            </a:xfrm>
            <a:custGeom>
              <a:avLst/>
              <a:pathLst>
                <a:path w="494820" h="1135025">
                  <a:moveTo>
                    <a:pt x="494820" y="1129322"/>
                  </a:moveTo>
                  <a:lnTo>
                    <a:pt x="473804" y="1075544"/>
                  </a:lnTo>
                  <a:lnTo>
                    <a:pt x="452788" y="1021767"/>
                  </a:lnTo>
                  <a:lnTo>
                    <a:pt x="431773" y="967990"/>
                  </a:lnTo>
                  <a:lnTo>
                    <a:pt x="410757" y="914213"/>
                  </a:lnTo>
                  <a:lnTo>
                    <a:pt x="389741" y="860435"/>
                  </a:lnTo>
                  <a:lnTo>
                    <a:pt x="368725" y="806658"/>
                  </a:lnTo>
                  <a:lnTo>
                    <a:pt x="347709" y="752881"/>
                  </a:lnTo>
                  <a:lnTo>
                    <a:pt x="326693" y="699104"/>
                  </a:lnTo>
                  <a:lnTo>
                    <a:pt x="305678" y="645326"/>
                  </a:lnTo>
                  <a:lnTo>
                    <a:pt x="284662" y="591549"/>
                  </a:lnTo>
                  <a:lnTo>
                    <a:pt x="263646" y="537772"/>
                  </a:lnTo>
                  <a:lnTo>
                    <a:pt x="242630" y="483995"/>
                  </a:lnTo>
                  <a:lnTo>
                    <a:pt x="221614" y="430217"/>
                  </a:lnTo>
                  <a:lnTo>
                    <a:pt x="200599" y="376440"/>
                  </a:lnTo>
                  <a:lnTo>
                    <a:pt x="179583" y="322663"/>
                  </a:lnTo>
                  <a:lnTo>
                    <a:pt x="158567" y="268886"/>
                  </a:lnTo>
                  <a:lnTo>
                    <a:pt x="137551" y="215108"/>
                  </a:lnTo>
                  <a:lnTo>
                    <a:pt x="116535" y="161331"/>
                  </a:lnTo>
                  <a:lnTo>
                    <a:pt x="95520" y="107554"/>
                  </a:lnTo>
                  <a:lnTo>
                    <a:pt x="74504" y="53777"/>
                  </a:lnTo>
                  <a:lnTo>
                    <a:pt x="53488" y="0"/>
                  </a:lnTo>
                  <a:lnTo>
                    <a:pt x="0" y="21999"/>
                  </a:lnTo>
                  <a:lnTo>
                    <a:pt x="22902" y="75001"/>
                  </a:lnTo>
                  <a:lnTo>
                    <a:pt x="45805" y="128002"/>
                  </a:lnTo>
                  <a:lnTo>
                    <a:pt x="68707" y="181003"/>
                  </a:lnTo>
                  <a:lnTo>
                    <a:pt x="91610" y="234004"/>
                  </a:lnTo>
                  <a:lnTo>
                    <a:pt x="114512" y="287006"/>
                  </a:lnTo>
                  <a:lnTo>
                    <a:pt x="137415" y="340007"/>
                  </a:lnTo>
                  <a:lnTo>
                    <a:pt x="160317" y="393008"/>
                  </a:lnTo>
                  <a:lnTo>
                    <a:pt x="183220" y="446009"/>
                  </a:lnTo>
                  <a:lnTo>
                    <a:pt x="206122" y="499011"/>
                  </a:lnTo>
                  <a:lnTo>
                    <a:pt x="229025" y="552012"/>
                  </a:lnTo>
                  <a:lnTo>
                    <a:pt x="251927" y="605013"/>
                  </a:lnTo>
                  <a:lnTo>
                    <a:pt x="274830" y="658014"/>
                  </a:lnTo>
                  <a:lnTo>
                    <a:pt x="297732" y="711015"/>
                  </a:lnTo>
                  <a:lnTo>
                    <a:pt x="320635" y="764017"/>
                  </a:lnTo>
                  <a:lnTo>
                    <a:pt x="343537" y="817018"/>
                  </a:lnTo>
                  <a:lnTo>
                    <a:pt x="366440" y="870019"/>
                  </a:lnTo>
                  <a:lnTo>
                    <a:pt x="389342" y="923020"/>
                  </a:lnTo>
                  <a:lnTo>
                    <a:pt x="412245" y="976022"/>
                  </a:lnTo>
                  <a:lnTo>
                    <a:pt x="435147" y="1029023"/>
                  </a:lnTo>
                  <a:lnTo>
                    <a:pt x="458050" y="1082024"/>
                  </a:lnTo>
                  <a:lnTo>
                    <a:pt x="480953" y="1135025"/>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724605" y="2404406"/>
              <a:ext cx="453696" cy="1147109"/>
            </a:xfrm>
            <a:custGeom>
              <a:avLst/>
              <a:pathLst>
                <a:path w="453696" h="1147109">
                  <a:moveTo>
                    <a:pt x="453696" y="1142498"/>
                  </a:moveTo>
                  <a:lnTo>
                    <a:pt x="434362" y="1088093"/>
                  </a:lnTo>
                  <a:lnTo>
                    <a:pt x="415029" y="1033688"/>
                  </a:lnTo>
                  <a:lnTo>
                    <a:pt x="395695" y="979284"/>
                  </a:lnTo>
                  <a:lnTo>
                    <a:pt x="376361" y="924879"/>
                  </a:lnTo>
                  <a:lnTo>
                    <a:pt x="357028" y="870474"/>
                  </a:lnTo>
                  <a:lnTo>
                    <a:pt x="337694" y="816070"/>
                  </a:lnTo>
                  <a:lnTo>
                    <a:pt x="318361" y="761665"/>
                  </a:lnTo>
                  <a:lnTo>
                    <a:pt x="299027" y="707260"/>
                  </a:lnTo>
                  <a:lnTo>
                    <a:pt x="279694" y="652856"/>
                  </a:lnTo>
                  <a:lnTo>
                    <a:pt x="260360" y="598451"/>
                  </a:lnTo>
                  <a:lnTo>
                    <a:pt x="241026" y="544046"/>
                  </a:lnTo>
                  <a:lnTo>
                    <a:pt x="221693" y="489642"/>
                  </a:lnTo>
                  <a:lnTo>
                    <a:pt x="202359" y="435237"/>
                  </a:lnTo>
                  <a:lnTo>
                    <a:pt x="183026" y="380832"/>
                  </a:lnTo>
                  <a:lnTo>
                    <a:pt x="163692" y="326428"/>
                  </a:lnTo>
                  <a:lnTo>
                    <a:pt x="144359" y="272023"/>
                  </a:lnTo>
                  <a:lnTo>
                    <a:pt x="125025" y="217618"/>
                  </a:lnTo>
                  <a:lnTo>
                    <a:pt x="105691" y="163214"/>
                  </a:lnTo>
                  <a:lnTo>
                    <a:pt x="86358" y="108809"/>
                  </a:lnTo>
                  <a:lnTo>
                    <a:pt x="67024" y="54404"/>
                  </a:lnTo>
                  <a:lnTo>
                    <a:pt x="47691" y="0"/>
                  </a:lnTo>
                  <a:lnTo>
                    <a:pt x="0" y="17787"/>
                  </a:lnTo>
                  <a:lnTo>
                    <a:pt x="21015" y="71564"/>
                  </a:lnTo>
                  <a:lnTo>
                    <a:pt x="42031" y="125342"/>
                  </a:lnTo>
                  <a:lnTo>
                    <a:pt x="63047" y="179119"/>
                  </a:lnTo>
                  <a:lnTo>
                    <a:pt x="84063" y="232896"/>
                  </a:lnTo>
                  <a:lnTo>
                    <a:pt x="105079" y="286673"/>
                  </a:lnTo>
                  <a:lnTo>
                    <a:pt x="126094" y="340451"/>
                  </a:lnTo>
                  <a:lnTo>
                    <a:pt x="147110" y="394228"/>
                  </a:lnTo>
                  <a:lnTo>
                    <a:pt x="168126" y="448005"/>
                  </a:lnTo>
                  <a:lnTo>
                    <a:pt x="189142" y="501782"/>
                  </a:lnTo>
                  <a:lnTo>
                    <a:pt x="210158" y="555560"/>
                  </a:lnTo>
                  <a:lnTo>
                    <a:pt x="231173" y="609337"/>
                  </a:lnTo>
                  <a:lnTo>
                    <a:pt x="252189" y="663114"/>
                  </a:lnTo>
                  <a:lnTo>
                    <a:pt x="273205" y="716891"/>
                  </a:lnTo>
                  <a:lnTo>
                    <a:pt x="294221" y="770669"/>
                  </a:lnTo>
                  <a:lnTo>
                    <a:pt x="315237" y="824446"/>
                  </a:lnTo>
                  <a:lnTo>
                    <a:pt x="336252" y="878223"/>
                  </a:lnTo>
                  <a:lnTo>
                    <a:pt x="357268" y="932000"/>
                  </a:lnTo>
                  <a:lnTo>
                    <a:pt x="378284" y="985778"/>
                  </a:lnTo>
                  <a:lnTo>
                    <a:pt x="399300" y="1039555"/>
                  </a:lnTo>
                  <a:lnTo>
                    <a:pt x="420316" y="1093332"/>
                  </a:lnTo>
                  <a:lnTo>
                    <a:pt x="441331" y="1147109"/>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772297" y="2388114"/>
              <a:ext cx="418503" cy="1158790"/>
            </a:xfrm>
            <a:custGeom>
              <a:avLst/>
              <a:pathLst>
                <a:path w="418503" h="1158790">
                  <a:moveTo>
                    <a:pt x="418503" y="1154566"/>
                  </a:moveTo>
                  <a:lnTo>
                    <a:pt x="400870" y="1099587"/>
                  </a:lnTo>
                  <a:lnTo>
                    <a:pt x="383237" y="1044607"/>
                  </a:lnTo>
                  <a:lnTo>
                    <a:pt x="365604" y="989628"/>
                  </a:lnTo>
                  <a:lnTo>
                    <a:pt x="347971" y="934649"/>
                  </a:lnTo>
                  <a:lnTo>
                    <a:pt x="330338" y="879669"/>
                  </a:lnTo>
                  <a:lnTo>
                    <a:pt x="312705" y="824690"/>
                  </a:lnTo>
                  <a:lnTo>
                    <a:pt x="295072" y="769711"/>
                  </a:lnTo>
                  <a:lnTo>
                    <a:pt x="277439" y="714731"/>
                  </a:lnTo>
                  <a:lnTo>
                    <a:pt x="259806" y="659752"/>
                  </a:lnTo>
                  <a:lnTo>
                    <a:pt x="242173" y="604773"/>
                  </a:lnTo>
                  <a:lnTo>
                    <a:pt x="224540" y="549793"/>
                  </a:lnTo>
                  <a:lnTo>
                    <a:pt x="206906" y="494814"/>
                  </a:lnTo>
                  <a:lnTo>
                    <a:pt x="189273" y="439834"/>
                  </a:lnTo>
                  <a:lnTo>
                    <a:pt x="171640" y="384855"/>
                  </a:lnTo>
                  <a:lnTo>
                    <a:pt x="154007" y="329876"/>
                  </a:lnTo>
                  <a:lnTo>
                    <a:pt x="136374" y="274896"/>
                  </a:lnTo>
                  <a:lnTo>
                    <a:pt x="118741" y="219917"/>
                  </a:lnTo>
                  <a:lnTo>
                    <a:pt x="101108" y="164938"/>
                  </a:lnTo>
                  <a:lnTo>
                    <a:pt x="83475" y="109958"/>
                  </a:lnTo>
                  <a:lnTo>
                    <a:pt x="65842" y="54979"/>
                  </a:lnTo>
                  <a:lnTo>
                    <a:pt x="48209" y="0"/>
                  </a:lnTo>
                  <a:lnTo>
                    <a:pt x="0" y="16292"/>
                  </a:lnTo>
                  <a:lnTo>
                    <a:pt x="19333" y="70697"/>
                  </a:lnTo>
                  <a:lnTo>
                    <a:pt x="38667" y="125101"/>
                  </a:lnTo>
                  <a:lnTo>
                    <a:pt x="58000" y="179506"/>
                  </a:lnTo>
                  <a:lnTo>
                    <a:pt x="77334" y="233911"/>
                  </a:lnTo>
                  <a:lnTo>
                    <a:pt x="96667" y="288315"/>
                  </a:lnTo>
                  <a:lnTo>
                    <a:pt x="116001" y="342720"/>
                  </a:lnTo>
                  <a:lnTo>
                    <a:pt x="135335" y="397125"/>
                  </a:lnTo>
                  <a:lnTo>
                    <a:pt x="154668" y="451529"/>
                  </a:lnTo>
                  <a:lnTo>
                    <a:pt x="174002" y="505934"/>
                  </a:lnTo>
                  <a:lnTo>
                    <a:pt x="193335" y="560339"/>
                  </a:lnTo>
                  <a:lnTo>
                    <a:pt x="212669" y="614743"/>
                  </a:lnTo>
                  <a:lnTo>
                    <a:pt x="232002" y="669148"/>
                  </a:lnTo>
                  <a:lnTo>
                    <a:pt x="251336" y="723553"/>
                  </a:lnTo>
                  <a:lnTo>
                    <a:pt x="270670" y="777957"/>
                  </a:lnTo>
                  <a:lnTo>
                    <a:pt x="290003" y="832362"/>
                  </a:lnTo>
                  <a:lnTo>
                    <a:pt x="309337" y="886767"/>
                  </a:lnTo>
                  <a:lnTo>
                    <a:pt x="328670" y="941171"/>
                  </a:lnTo>
                  <a:lnTo>
                    <a:pt x="348004" y="995576"/>
                  </a:lnTo>
                  <a:lnTo>
                    <a:pt x="367337" y="1049981"/>
                  </a:lnTo>
                  <a:lnTo>
                    <a:pt x="386671" y="1104385"/>
                  </a:lnTo>
                  <a:lnTo>
                    <a:pt x="406005" y="1158790"/>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820506" y="2375303"/>
              <a:ext cx="381147" cy="1167377"/>
            </a:xfrm>
            <a:custGeom>
              <a:avLst/>
              <a:pathLst>
                <a:path w="381147" h="1167377">
                  <a:moveTo>
                    <a:pt x="381147" y="1164056"/>
                  </a:moveTo>
                  <a:lnTo>
                    <a:pt x="364990" y="1108624"/>
                  </a:lnTo>
                  <a:lnTo>
                    <a:pt x="348834" y="1053193"/>
                  </a:lnTo>
                  <a:lnTo>
                    <a:pt x="332677" y="997762"/>
                  </a:lnTo>
                  <a:lnTo>
                    <a:pt x="316521" y="942331"/>
                  </a:lnTo>
                  <a:lnTo>
                    <a:pt x="300364" y="886899"/>
                  </a:lnTo>
                  <a:lnTo>
                    <a:pt x="284208" y="831468"/>
                  </a:lnTo>
                  <a:lnTo>
                    <a:pt x="268051" y="776037"/>
                  </a:lnTo>
                  <a:lnTo>
                    <a:pt x="251895" y="720606"/>
                  </a:lnTo>
                  <a:lnTo>
                    <a:pt x="235738" y="665174"/>
                  </a:lnTo>
                  <a:lnTo>
                    <a:pt x="219582" y="609743"/>
                  </a:lnTo>
                  <a:lnTo>
                    <a:pt x="203425" y="554312"/>
                  </a:lnTo>
                  <a:lnTo>
                    <a:pt x="187269" y="498881"/>
                  </a:lnTo>
                  <a:lnTo>
                    <a:pt x="171112" y="443449"/>
                  </a:lnTo>
                  <a:lnTo>
                    <a:pt x="154956" y="388018"/>
                  </a:lnTo>
                  <a:lnTo>
                    <a:pt x="138799" y="332587"/>
                  </a:lnTo>
                  <a:lnTo>
                    <a:pt x="122643" y="277156"/>
                  </a:lnTo>
                  <a:lnTo>
                    <a:pt x="106486" y="221724"/>
                  </a:lnTo>
                  <a:lnTo>
                    <a:pt x="90330" y="166293"/>
                  </a:lnTo>
                  <a:lnTo>
                    <a:pt x="74173" y="110862"/>
                  </a:lnTo>
                  <a:lnTo>
                    <a:pt x="58017" y="55431"/>
                  </a:lnTo>
                  <a:lnTo>
                    <a:pt x="41860" y="0"/>
                  </a:lnTo>
                  <a:lnTo>
                    <a:pt x="0" y="12810"/>
                  </a:lnTo>
                  <a:lnTo>
                    <a:pt x="17633" y="67790"/>
                  </a:lnTo>
                  <a:lnTo>
                    <a:pt x="35266" y="122769"/>
                  </a:lnTo>
                  <a:lnTo>
                    <a:pt x="52899" y="177749"/>
                  </a:lnTo>
                  <a:lnTo>
                    <a:pt x="70532" y="232728"/>
                  </a:lnTo>
                  <a:lnTo>
                    <a:pt x="88165" y="287707"/>
                  </a:lnTo>
                  <a:lnTo>
                    <a:pt x="105798" y="342687"/>
                  </a:lnTo>
                  <a:lnTo>
                    <a:pt x="123431" y="397666"/>
                  </a:lnTo>
                  <a:lnTo>
                    <a:pt x="141064" y="452645"/>
                  </a:lnTo>
                  <a:lnTo>
                    <a:pt x="158697" y="507625"/>
                  </a:lnTo>
                  <a:lnTo>
                    <a:pt x="176330" y="562604"/>
                  </a:lnTo>
                  <a:lnTo>
                    <a:pt x="193963" y="617583"/>
                  </a:lnTo>
                  <a:lnTo>
                    <a:pt x="211596" y="672563"/>
                  </a:lnTo>
                  <a:lnTo>
                    <a:pt x="229229" y="727542"/>
                  </a:lnTo>
                  <a:lnTo>
                    <a:pt x="246863" y="782522"/>
                  </a:lnTo>
                  <a:lnTo>
                    <a:pt x="264496" y="837501"/>
                  </a:lnTo>
                  <a:lnTo>
                    <a:pt x="282129" y="892480"/>
                  </a:lnTo>
                  <a:lnTo>
                    <a:pt x="299762" y="947460"/>
                  </a:lnTo>
                  <a:lnTo>
                    <a:pt x="317395" y="1002439"/>
                  </a:lnTo>
                  <a:lnTo>
                    <a:pt x="335028" y="1057418"/>
                  </a:lnTo>
                  <a:lnTo>
                    <a:pt x="352661" y="1112398"/>
                  </a:lnTo>
                  <a:lnTo>
                    <a:pt x="370294" y="1167377"/>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862367" y="2363901"/>
              <a:ext cx="349942" cy="1175457"/>
            </a:xfrm>
            <a:custGeom>
              <a:avLst/>
              <a:pathLst>
                <a:path w="349942" h="1175457">
                  <a:moveTo>
                    <a:pt x="349942" y="1172501"/>
                  </a:moveTo>
                  <a:lnTo>
                    <a:pt x="335236" y="1116668"/>
                  </a:lnTo>
                  <a:lnTo>
                    <a:pt x="320529" y="1060834"/>
                  </a:lnTo>
                  <a:lnTo>
                    <a:pt x="305822" y="1005001"/>
                  </a:lnTo>
                  <a:lnTo>
                    <a:pt x="291116" y="949167"/>
                  </a:lnTo>
                  <a:lnTo>
                    <a:pt x="276409" y="893334"/>
                  </a:lnTo>
                  <a:lnTo>
                    <a:pt x="261702" y="837501"/>
                  </a:lnTo>
                  <a:lnTo>
                    <a:pt x="246996" y="781667"/>
                  </a:lnTo>
                  <a:lnTo>
                    <a:pt x="232289" y="725834"/>
                  </a:lnTo>
                  <a:lnTo>
                    <a:pt x="217582" y="670000"/>
                  </a:lnTo>
                  <a:lnTo>
                    <a:pt x="202875" y="614167"/>
                  </a:lnTo>
                  <a:lnTo>
                    <a:pt x="188169" y="558334"/>
                  </a:lnTo>
                  <a:lnTo>
                    <a:pt x="173462" y="502500"/>
                  </a:lnTo>
                  <a:lnTo>
                    <a:pt x="158755" y="446667"/>
                  </a:lnTo>
                  <a:lnTo>
                    <a:pt x="144049" y="390833"/>
                  </a:lnTo>
                  <a:lnTo>
                    <a:pt x="129342" y="335000"/>
                  </a:lnTo>
                  <a:lnTo>
                    <a:pt x="114635" y="279167"/>
                  </a:lnTo>
                  <a:lnTo>
                    <a:pt x="99929" y="223333"/>
                  </a:lnTo>
                  <a:lnTo>
                    <a:pt x="85222" y="167500"/>
                  </a:lnTo>
                  <a:lnTo>
                    <a:pt x="70515" y="111666"/>
                  </a:lnTo>
                  <a:lnTo>
                    <a:pt x="55809" y="55833"/>
                  </a:lnTo>
                  <a:lnTo>
                    <a:pt x="41102" y="0"/>
                  </a:lnTo>
                  <a:lnTo>
                    <a:pt x="0" y="11401"/>
                  </a:lnTo>
                  <a:lnTo>
                    <a:pt x="16156" y="66832"/>
                  </a:lnTo>
                  <a:lnTo>
                    <a:pt x="32313" y="122263"/>
                  </a:lnTo>
                  <a:lnTo>
                    <a:pt x="48469" y="177694"/>
                  </a:lnTo>
                  <a:lnTo>
                    <a:pt x="64626" y="233126"/>
                  </a:lnTo>
                  <a:lnTo>
                    <a:pt x="80782" y="288557"/>
                  </a:lnTo>
                  <a:lnTo>
                    <a:pt x="96939" y="343988"/>
                  </a:lnTo>
                  <a:lnTo>
                    <a:pt x="113095" y="399419"/>
                  </a:lnTo>
                  <a:lnTo>
                    <a:pt x="129252" y="454851"/>
                  </a:lnTo>
                  <a:lnTo>
                    <a:pt x="145408" y="510282"/>
                  </a:lnTo>
                  <a:lnTo>
                    <a:pt x="161565" y="565713"/>
                  </a:lnTo>
                  <a:lnTo>
                    <a:pt x="177721" y="621144"/>
                  </a:lnTo>
                  <a:lnTo>
                    <a:pt x="193878" y="676576"/>
                  </a:lnTo>
                  <a:lnTo>
                    <a:pt x="210034" y="732007"/>
                  </a:lnTo>
                  <a:lnTo>
                    <a:pt x="226191" y="787438"/>
                  </a:lnTo>
                  <a:lnTo>
                    <a:pt x="242347" y="842869"/>
                  </a:lnTo>
                  <a:lnTo>
                    <a:pt x="258504" y="898301"/>
                  </a:lnTo>
                  <a:lnTo>
                    <a:pt x="274660" y="953732"/>
                  </a:lnTo>
                  <a:lnTo>
                    <a:pt x="290817" y="1009163"/>
                  </a:lnTo>
                  <a:lnTo>
                    <a:pt x="306973" y="1064594"/>
                  </a:lnTo>
                  <a:lnTo>
                    <a:pt x="323130" y="1120026"/>
                  </a:lnTo>
                  <a:lnTo>
                    <a:pt x="339286" y="1175457"/>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903469" y="2353606"/>
              <a:ext cx="319535" cy="1182796"/>
            </a:xfrm>
            <a:custGeom>
              <a:avLst/>
              <a:pathLst>
                <a:path w="319535" h="1182796">
                  <a:moveTo>
                    <a:pt x="319535" y="1180127"/>
                  </a:moveTo>
                  <a:lnTo>
                    <a:pt x="306283" y="1123930"/>
                  </a:lnTo>
                  <a:lnTo>
                    <a:pt x="293031" y="1067734"/>
                  </a:lnTo>
                  <a:lnTo>
                    <a:pt x="279780" y="1011537"/>
                  </a:lnTo>
                  <a:lnTo>
                    <a:pt x="266528" y="955341"/>
                  </a:lnTo>
                  <a:lnTo>
                    <a:pt x="253277" y="899144"/>
                  </a:lnTo>
                  <a:lnTo>
                    <a:pt x="240025" y="842948"/>
                  </a:lnTo>
                  <a:lnTo>
                    <a:pt x="226774" y="786751"/>
                  </a:lnTo>
                  <a:lnTo>
                    <a:pt x="213522" y="730555"/>
                  </a:lnTo>
                  <a:lnTo>
                    <a:pt x="200270" y="674358"/>
                  </a:lnTo>
                  <a:lnTo>
                    <a:pt x="187019" y="618161"/>
                  </a:lnTo>
                  <a:lnTo>
                    <a:pt x="173767" y="561965"/>
                  </a:lnTo>
                  <a:lnTo>
                    <a:pt x="160516" y="505768"/>
                  </a:lnTo>
                  <a:lnTo>
                    <a:pt x="147264" y="449572"/>
                  </a:lnTo>
                  <a:lnTo>
                    <a:pt x="134013" y="393375"/>
                  </a:lnTo>
                  <a:lnTo>
                    <a:pt x="120761" y="337179"/>
                  </a:lnTo>
                  <a:lnTo>
                    <a:pt x="107509" y="280982"/>
                  </a:lnTo>
                  <a:lnTo>
                    <a:pt x="94258" y="224786"/>
                  </a:lnTo>
                  <a:lnTo>
                    <a:pt x="81006" y="168589"/>
                  </a:lnTo>
                  <a:lnTo>
                    <a:pt x="67755" y="112393"/>
                  </a:lnTo>
                  <a:lnTo>
                    <a:pt x="54503" y="56196"/>
                  </a:lnTo>
                  <a:lnTo>
                    <a:pt x="41252" y="0"/>
                  </a:lnTo>
                  <a:lnTo>
                    <a:pt x="0" y="10294"/>
                  </a:lnTo>
                  <a:lnTo>
                    <a:pt x="14706" y="66128"/>
                  </a:lnTo>
                  <a:lnTo>
                    <a:pt x="29413" y="121961"/>
                  </a:lnTo>
                  <a:lnTo>
                    <a:pt x="44120" y="177795"/>
                  </a:lnTo>
                  <a:lnTo>
                    <a:pt x="58826" y="233628"/>
                  </a:lnTo>
                  <a:lnTo>
                    <a:pt x="73533" y="289461"/>
                  </a:lnTo>
                  <a:lnTo>
                    <a:pt x="88240" y="345295"/>
                  </a:lnTo>
                  <a:lnTo>
                    <a:pt x="102946" y="401128"/>
                  </a:lnTo>
                  <a:lnTo>
                    <a:pt x="117653" y="456962"/>
                  </a:lnTo>
                  <a:lnTo>
                    <a:pt x="132360" y="512795"/>
                  </a:lnTo>
                  <a:lnTo>
                    <a:pt x="147066" y="568628"/>
                  </a:lnTo>
                  <a:lnTo>
                    <a:pt x="161773" y="624462"/>
                  </a:lnTo>
                  <a:lnTo>
                    <a:pt x="176480" y="680295"/>
                  </a:lnTo>
                  <a:lnTo>
                    <a:pt x="191186" y="736129"/>
                  </a:lnTo>
                  <a:lnTo>
                    <a:pt x="205893" y="791962"/>
                  </a:lnTo>
                  <a:lnTo>
                    <a:pt x="220600" y="847796"/>
                  </a:lnTo>
                  <a:lnTo>
                    <a:pt x="235306" y="903629"/>
                  </a:lnTo>
                  <a:lnTo>
                    <a:pt x="250013" y="959462"/>
                  </a:lnTo>
                  <a:lnTo>
                    <a:pt x="264720" y="1015296"/>
                  </a:lnTo>
                  <a:lnTo>
                    <a:pt x="279426" y="1071129"/>
                  </a:lnTo>
                  <a:lnTo>
                    <a:pt x="294133" y="1126963"/>
                  </a:lnTo>
                  <a:lnTo>
                    <a:pt x="308840" y="118279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944721" y="2345490"/>
              <a:ext cx="287682" cy="1188243"/>
            </a:xfrm>
            <a:custGeom>
              <a:avLst/>
              <a:pathLst>
                <a:path w="287682" h="1188243">
                  <a:moveTo>
                    <a:pt x="287682" y="1186139"/>
                  </a:moveTo>
                  <a:lnTo>
                    <a:pt x="275709" y="1129656"/>
                  </a:lnTo>
                  <a:lnTo>
                    <a:pt x="263737" y="1073173"/>
                  </a:lnTo>
                  <a:lnTo>
                    <a:pt x="251764" y="1016690"/>
                  </a:lnTo>
                  <a:lnTo>
                    <a:pt x="239791" y="960208"/>
                  </a:lnTo>
                  <a:lnTo>
                    <a:pt x="227819" y="903725"/>
                  </a:lnTo>
                  <a:lnTo>
                    <a:pt x="215846" y="847242"/>
                  </a:lnTo>
                  <a:lnTo>
                    <a:pt x="203873" y="790759"/>
                  </a:lnTo>
                  <a:lnTo>
                    <a:pt x="191900" y="734276"/>
                  </a:lnTo>
                  <a:lnTo>
                    <a:pt x="179928" y="677793"/>
                  </a:lnTo>
                  <a:lnTo>
                    <a:pt x="167955" y="621311"/>
                  </a:lnTo>
                  <a:lnTo>
                    <a:pt x="155982" y="564828"/>
                  </a:lnTo>
                  <a:lnTo>
                    <a:pt x="144010" y="508345"/>
                  </a:lnTo>
                  <a:lnTo>
                    <a:pt x="132037" y="451862"/>
                  </a:lnTo>
                  <a:lnTo>
                    <a:pt x="120064" y="395379"/>
                  </a:lnTo>
                  <a:lnTo>
                    <a:pt x="108091" y="338896"/>
                  </a:lnTo>
                  <a:lnTo>
                    <a:pt x="96119" y="282414"/>
                  </a:lnTo>
                  <a:lnTo>
                    <a:pt x="84146" y="225931"/>
                  </a:lnTo>
                  <a:lnTo>
                    <a:pt x="72173" y="169448"/>
                  </a:lnTo>
                  <a:lnTo>
                    <a:pt x="60201" y="112965"/>
                  </a:lnTo>
                  <a:lnTo>
                    <a:pt x="48228" y="56482"/>
                  </a:lnTo>
                  <a:lnTo>
                    <a:pt x="36255" y="0"/>
                  </a:lnTo>
                  <a:lnTo>
                    <a:pt x="0" y="8116"/>
                  </a:lnTo>
                  <a:lnTo>
                    <a:pt x="13251" y="64312"/>
                  </a:lnTo>
                  <a:lnTo>
                    <a:pt x="26503" y="120509"/>
                  </a:lnTo>
                  <a:lnTo>
                    <a:pt x="39754" y="176705"/>
                  </a:lnTo>
                  <a:lnTo>
                    <a:pt x="53006" y="232902"/>
                  </a:lnTo>
                  <a:lnTo>
                    <a:pt x="66257" y="289098"/>
                  </a:lnTo>
                  <a:lnTo>
                    <a:pt x="79509" y="345295"/>
                  </a:lnTo>
                  <a:lnTo>
                    <a:pt x="92761" y="401491"/>
                  </a:lnTo>
                  <a:lnTo>
                    <a:pt x="106012" y="457688"/>
                  </a:lnTo>
                  <a:lnTo>
                    <a:pt x="119264" y="513885"/>
                  </a:lnTo>
                  <a:lnTo>
                    <a:pt x="132515" y="570081"/>
                  </a:lnTo>
                  <a:lnTo>
                    <a:pt x="145767" y="626278"/>
                  </a:lnTo>
                  <a:lnTo>
                    <a:pt x="159018" y="682474"/>
                  </a:lnTo>
                  <a:lnTo>
                    <a:pt x="172270" y="738671"/>
                  </a:lnTo>
                  <a:lnTo>
                    <a:pt x="185522" y="794867"/>
                  </a:lnTo>
                  <a:lnTo>
                    <a:pt x="198773" y="851064"/>
                  </a:lnTo>
                  <a:lnTo>
                    <a:pt x="212025" y="907260"/>
                  </a:lnTo>
                  <a:lnTo>
                    <a:pt x="225276" y="963457"/>
                  </a:lnTo>
                  <a:lnTo>
                    <a:pt x="238528" y="1019653"/>
                  </a:lnTo>
                  <a:lnTo>
                    <a:pt x="251779" y="1075850"/>
                  </a:lnTo>
                  <a:lnTo>
                    <a:pt x="265031" y="1132047"/>
                  </a:lnTo>
                  <a:lnTo>
                    <a:pt x="278283" y="1188243"/>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980977" y="2309911"/>
              <a:ext cx="339426" cy="1221718"/>
            </a:xfrm>
            <a:custGeom>
              <a:avLst/>
              <a:pathLst>
                <a:path w="339426" h="1221718">
                  <a:moveTo>
                    <a:pt x="339426" y="1212494"/>
                  </a:moveTo>
                  <a:lnTo>
                    <a:pt x="339426" y="1154756"/>
                  </a:lnTo>
                  <a:lnTo>
                    <a:pt x="339426" y="1097018"/>
                  </a:lnTo>
                  <a:lnTo>
                    <a:pt x="339426" y="1039280"/>
                  </a:lnTo>
                  <a:lnTo>
                    <a:pt x="339426" y="981542"/>
                  </a:lnTo>
                  <a:lnTo>
                    <a:pt x="339426" y="923805"/>
                  </a:lnTo>
                  <a:lnTo>
                    <a:pt x="339426" y="866067"/>
                  </a:lnTo>
                  <a:lnTo>
                    <a:pt x="339426" y="808329"/>
                  </a:lnTo>
                  <a:lnTo>
                    <a:pt x="339426" y="750591"/>
                  </a:lnTo>
                  <a:lnTo>
                    <a:pt x="339426" y="692853"/>
                  </a:lnTo>
                  <a:lnTo>
                    <a:pt x="339426" y="635116"/>
                  </a:lnTo>
                  <a:lnTo>
                    <a:pt x="339426" y="577378"/>
                  </a:lnTo>
                  <a:lnTo>
                    <a:pt x="339426" y="519640"/>
                  </a:lnTo>
                  <a:lnTo>
                    <a:pt x="339426" y="461902"/>
                  </a:lnTo>
                  <a:lnTo>
                    <a:pt x="339426" y="404164"/>
                  </a:lnTo>
                  <a:lnTo>
                    <a:pt x="339426" y="346426"/>
                  </a:lnTo>
                  <a:lnTo>
                    <a:pt x="339426" y="288689"/>
                  </a:lnTo>
                  <a:lnTo>
                    <a:pt x="339426" y="230951"/>
                  </a:lnTo>
                  <a:lnTo>
                    <a:pt x="339426" y="173213"/>
                  </a:lnTo>
                  <a:lnTo>
                    <a:pt x="339426" y="115475"/>
                  </a:lnTo>
                  <a:lnTo>
                    <a:pt x="339426" y="57737"/>
                  </a:lnTo>
                  <a:lnTo>
                    <a:pt x="339426" y="0"/>
                  </a:lnTo>
                  <a:lnTo>
                    <a:pt x="282453" y="991"/>
                  </a:lnTo>
                  <a:lnTo>
                    <a:pt x="225549" y="3966"/>
                  </a:lnTo>
                  <a:lnTo>
                    <a:pt x="168783" y="8919"/>
                  </a:lnTo>
                  <a:lnTo>
                    <a:pt x="112224" y="15844"/>
                  </a:lnTo>
                  <a:lnTo>
                    <a:pt x="55940" y="24735"/>
                  </a:lnTo>
                  <a:lnTo>
                    <a:pt x="0" y="35578"/>
                  </a:lnTo>
                  <a:lnTo>
                    <a:pt x="11972" y="92061"/>
                  </a:lnTo>
                  <a:lnTo>
                    <a:pt x="23945" y="148544"/>
                  </a:lnTo>
                  <a:lnTo>
                    <a:pt x="35918" y="205027"/>
                  </a:lnTo>
                  <a:lnTo>
                    <a:pt x="47890" y="261510"/>
                  </a:lnTo>
                  <a:lnTo>
                    <a:pt x="59863" y="317993"/>
                  </a:lnTo>
                  <a:lnTo>
                    <a:pt x="71836" y="374475"/>
                  </a:lnTo>
                  <a:lnTo>
                    <a:pt x="83808" y="430958"/>
                  </a:lnTo>
                  <a:lnTo>
                    <a:pt x="95781" y="487441"/>
                  </a:lnTo>
                  <a:lnTo>
                    <a:pt x="107754" y="543924"/>
                  </a:lnTo>
                  <a:lnTo>
                    <a:pt x="119727" y="600407"/>
                  </a:lnTo>
                  <a:lnTo>
                    <a:pt x="131699" y="656890"/>
                  </a:lnTo>
                  <a:lnTo>
                    <a:pt x="143672" y="713372"/>
                  </a:lnTo>
                  <a:lnTo>
                    <a:pt x="155645" y="769855"/>
                  </a:lnTo>
                  <a:lnTo>
                    <a:pt x="167617" y="826338"/>
                  </a:lnTo>
                  <a:lnTo>
                    <a:pt x="179590" y="882821"/>
                  </a:lnTo>
                  <a:lnTo>
                    <a:pt x="191563" y="939304"/>
                  </a:lnTo>
                  <a:lnTo>
                    <a:pt x="203536" y="995787"/>
                  </a:lnTo>
                  <a:lnTo>
                    <a:pt x="215508" y="1052269"/>
                  </a:lnTo>
                  <a:lnTo>
                    <a:pt x="227481" y="1108752"/>
                  </a:lnTo>
                  <a:lnTo>
                    <a:pt x="239454" y="1165235"/>
                  </a:lnTo>
                  <a:lnTo>
                    <a:pt x="251426" y="1221718"/>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2073470"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0.8m</a:t>
              </a:r>
            </a:p>
          </p:txBody>
        </p:sp>
        <p:sp>
          <p:nvSpPr>
            <p:cNvPr id="36" name="tx36"/>
            <p:cNvSpPr/>
            <p:nvPr/>
          </p:nvSpPr>
          <p:spPr>
            <a:xfrm>
              <a:off x="4438487" y="2106318"/>
              <a:ext cx="291309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DTP3 unvaccinated (% of total unvaccinated)</a:t>
              </a:r>
            </a:p>
          </p:txBody>
        </p:sp>
        <p:sp>
          <p:nvSpPr>
            <p:cNvPr id="37" name="rc37"/>
            <p:cNvSpPr/>
            <p:nvPr/>
          </p:nvSpPr>
          <p:spPr>
            <a:xfrm>
              <a:off x="4447487"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447487"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447487"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447487"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447487"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447487"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447487"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447487"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447487"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447487"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447487"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447487"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447487"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447487"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447487"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447487"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727533" y="2360388"/>
              <a:ext cx="16345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Kazakhstan: 181,000 (21.9%) </a:t>
              </a:r>
            </a:p>
          </p:txBody>
        </p:sp>
        <p:sp>
          <p:nvSpPr>
            <p:cNvPr id="69" name="tx69"/>
            <p:cNvSpPr/>
            <p:nvPr/>
          </p:nvSpPr>
          <p:spPr>
            <a:xfrm>
              <a:off x="4727533" y="2579844"/>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Germany: 78,000 (9.4%) </a:t>
              </a:r>
            </a:p>
          </p:txBody>
        </p:sp>
        <p:sp>
          <p:nvSpPr>
            <p:cNvPr id="70" name="tx70"/>
            <p:cNvSpPr/>
            <p:nvPr/>
          </p:nvSpPr>
          <p:spPr>
            <a:xfrm>
              <a:off x="4727533" y="2799300"/>
              <a:ext cx="12862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Turkiye: 63,000 (7.6%) </a:t>
              </a:r>
            </a:p>
          </p:txBody>
        </p:sp>
        <p:sp>
          <p:nvSpPr>
            <p:cNvPr id="71" name="tx71"/>
            <p:cNvSpPr/>
            <p:nvPr/>
          </p:nvSpPr>
          <p:spPr>
            <a:xfrm>
              <a:off x="4727533" y="3018756"/>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Romania: 60,000 (7.3%) </a:t>
              </a:r>
            </a:p>
          </p:txBody>
        </p:sp>
        <p:sp>
          <p:nvSpPr>
            <p:cNvPr id="72" name="tx72"/>
            <p:cNvSpPr/>
            <p:nvPr/>
          </p:nvSpPr>
          <p:spPr>
            <a:xfrm>
              <a:off x="4727533" y="3238212"/>
              <a:ext cx="14480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Azerbaijan: 58,000 (7.1%) </a:t>
              </a:r>
            </a:p>
          </p:txBody>
        </p:sp>
        <p:sp>
          <p:nvSpPr>
            <p:cNvPr id="73" name="tx73"/>
            <p:cNvSpPr/>
            <p:nvPr/>
          </p:nvSpPr>
          <p:spPr>
            <a:xfrm>
              <a:off x="4727533" y="3457668"/>
              <a:ext cx="1721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United Kingdom: 54,000 (6.6%) </a:t>
              </a:r>
            </a:p>
          </p:txBody>
        </p:sp>
        <p:sp>
          <p:nvSpPr>
            <p:cNvPr id="74" name="tx74"/>
            <p:cNvSpPr/>
            <p:nvPr/>
          </p:nvSpPr>
          <p:spPr>
            <a:xfrm>
              <a:off x="4727533" y="3677124"/>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Russian Federation: 37,000 (4.5%) </a:t>
              </a:r>
            </a:p>
          </p:txBody>
        </p:sp>
        <p:sp>
          <p:nvSpPr>
            <p:cNvPr id="75" name="tx75"/>
            <p:cNvSpPr/>
            <p:nvPr/>
          </p:nvSpPr>
          <p:spPr>
            <a:xfrm>
              <a:off x="4727533" y="3896580"/>
              <a:ext cx="1383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Tajikistan: 36,000 (4.4%) </a:t>
              </a:r>
            </a:p>
          </p:txBody>
        </p:sp>
        <p:sp>
          <p:nvSpPr>
            <p:cNvPr id="76" name="tx76"/>
            <p:cNvSpPr/>
            <p:nvPr/>
          </p:nvSpPr>
          <p:spPr>
            <a:xfrm>
              <a:off x="4727533" y="4116036"/>
              <a:ext cx="1478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Kyrgyzstan: 27,000 (3.2%) </a:t>
              </a:r>
            </a:p>
          </p:txBody>
        </p:sp>
        <p:sp>
          <p:nvSpPr>
            <p:cNvPr id="77" name="tx77"/>
            <p:cNvSpPr/>
            <p:nvPr/>
          </p:nvSpPr>
          <p:spPr>
            <a:xfrm>
              <a:off x="4727533" y="4335492"/>
              <a:ext cx="1336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France: 25,000 (3.1%) </a:t>
              </a:r>
            </a:p>
          </p:txBody>
        </p:sp>
        <p:sp>
          <p:nvSpPr>
            <p:cNvPr id="78" name="tx78"/>
            <p:cNvSpPr/>
            <p:nvPr/>
          </p:nvSpPr>
          <p:spPr>
            <a:xfrm>
              <a:off x="4727533" y="4554948"/>
              <a:ext cx="126580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Spain: 23,000 (2.8%) </a:t>
              </a:r>
            </a:p>
          </p:txBody>
        </p:sp>
        <p:sp>
          <p:nvSpPr>
            <p:cNvPr id="79" name="tx79"/>
            <p:cNvSpPr/>
            <p:nvPr/>
          </p:nvSpPr>
          <p:spPr>
            <a:xfrm>
              <a:off x="4727533" y="4774404"/>
              <a:ext cx="11932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Italy: 19,000 (2.3%) </a:t>
              </a:r>
            </a:p>
          </p:txBody>
        </p:sp>
        <p:sp>
          <p:nvSpPr>
            <p:cNvPr id="80" name="tx80"/>
            <p:cNvSpPr/>
            <p:nvPr/>
          </p:nvSpPr>
          <p:spPr>
            <a:xfrm>
              <a:off x="4727533" y="4993860"/>
              <a:ext cx="15411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Uzbekistan: 18,000 (2.2%) </a:t>
              </a:r>
            </a:p>
          </p:txBody>
        </p:sp>
        <p:sp>
          <p:nvSpPr>
            <p:cNvPr id="81" name="tx81"/>
            <p:cNvSpPr/>
            <p:nvPr/>
          </p:nvSpPr>
          <p:spPr>
            <a:xfrm>
              <a:off x="4727533" y="5213316"/>
              <a:ext cx="133630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Poland: 18,000 (2.2%) </a:t>
              </a:r>
            </a:p>
          </p:txBody>
        </p:sp>
        <p:sp>
          <p:nvSpPr>
            <p:cNvPr id="82" name="tx82"/>
            <p:cNvSpPr/>
            <p:nvPr/>
          </p:nvSpPr>
          <p:spPr>
            <a:xfrm>
              <a:off x="4727533" y="5432772"/>
              <a:ext cx="1812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The Netherlands: 17,000 (2.1%) </a:t>
              </a:r>
            </a:p>
          </p:txBody>
        </p:sp>
        <p:sp>
          <p:nvSpPr>
            <p:cNvPr id="83" name="tx83"/>
            <p:cNvSpPr/>
            <p:nvPr/>
          </p:nvSpPr>
          <p:spPr>
            <a:xfrm>
              <a:off x="4727533" y="5652228"/>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Ukraine: 13,000 (1.6%) </a:t>
              </a:r>
            </a:p>
          </p:txBody>
        </p:sp>
        <p:sp>
          <p:nvSpPr>
            <p:cNvPr id="84" name="tx84"/>
            <p:cNvSpPr/>
            <p:nvPr/>
          </p:nvSpPr>
          <p:spPr>
            <a:xfrm>
              <a:off x="6981444" y="2360388"/>
              <a:ext cx="12678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Austria: 9,000 (1.1%) </a:t>
              </a:r>
            </a:p>
          </p:txBody>
        </p:sp>
        <p:sp>
          <p:nvSpPr>
            <p:cNvPr id="85" name="tx85"/>
            <p:cNvSpPr/>
            <p:nvPr/>
          </p:nvSpPr>
          <p:spPr>
            <a:xfrm>
              <a:off x="6981444" y="2579844"/>
              <a:ext cx="211601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Bosnia and Herzegovina: 7,000 (&lt;1%) </a:t>
              </a:r>
            </a:p>
          </p:txBody>
        </p:sp>
        <p:sp>
          <p:nvSpPr>
            <p:cNvPr id="86" name="tx86"/>
            <p:cNvSpPr/>
            <p:nvPr/>
          </p:nvSpPr>
          <p:spPr>
            <a:xfrm>
              <a:off x="6981444" y="2799300"/>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Georgia: 6,000 (&lt;1%) </a:t>
              </a:r>
            </a:p>
          </p:txBody>
        </p:sp>
        <p:sp>
          <p:nvSpPr>
            <p:cNvPr id="87" name="tx87"/>
            <p:cNvSpPr/>
            <p:nvPr/>
          </p:nvSpPr>
          <p:spPr>
            <a:xfrm>
              <a:off x="6981444" y="3018756"/>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Moldova: 6,000 (&lt;1%) </a:t>
              </a:r>
            </a:p>
          </p:txBody>
        </p:sp>
        <p:sp>
          <p:nvSpPr>
            <p:cNvPr id="88" name="tx88"/>
            <p:cNvSpPr/>
            <p:nvPr/>
          </p:nvSpPr>
          <p:spPr>
            <a:xfrm>
              <a:off x="6981444" y="3238212"/>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Ireland: 5,000 (&lt;1%) </a:t>
              </a:r>
            </a:p>
          </p:txBody>
        </p:sp>
        <p:sp>
          <p:nvSpPr>
            <p:cNvPr id="89" name="tx89"/>
            <p:cNvSpPr/>
            <p:nvPr/>
          </p:nvSpPr>
          <p:spPr>
            <a:xfrm>
              <a:off x="6981444" y="3457668"/>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Sweden: 5,000 (&lt;1%) </a:t>
              </a:r>
            </a:p>
          </p:txBody>
        </p:sp>
        <p:sp>
          <p:nvSpPr>
            <p:cNvPr id="90" name="tx90"/>
            <p:cNvSpPr/>
            <p:nvPr/>
          </p:nvSpPr>
          <p:spPr>
            <a:xfrm>
              <a:off x="6981444" y="3677124"/>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Bulgaria: 5,000 (&lt;1%) </a:t>
              </a:r>
            </a:p>
          </p:txBody>
        </p:sp>
        <p:sp>
          <p:nvSpPr>
            <p:cNvPr id="91" name="tx91"/>
            <p:cNvSpPr/>
            <p:nvPr/>
          </p:nvSpPr>
          <p:spPr>
            <a:xfrm>
              <a:off x="6981444" y="3896580"/>
              <a:ext cx="12211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Serbia: 5,000 (&lt;1%) </a:t>
              </a:r>
            </a:p>
          </p:txBody>
        </p:sp>
        <p:sp>
          <p:nvSpPr>
            <p:cNvPr id="92" name="tx92"/>
            <p:cNvSpPr/>
            <p:nvPr/>
          </p:nvSpPr>
          <p:spPr>
            <a:xfrm>
              <a:off x="6981444" y="4116036"/>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Switzerland: 4,000 (&lt;1%) </a:t>
              </a:r>
            </a:p>
          </p:txBody>
        </p:sp>
        <p:sp>
          <p:nvSpPr>
            <p:cNvPr id="93" name="tx93"/>
            <p:cNvSpPr/>
            <p:nvPr/>
          </p:nvSpPr>
          <p:spPr>
            <a:xfrm>
              <a:off x="6981444" y="4335492"/>
              <a:ext cx="12647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Greece: 4,000 (&lt;1%) </a:t>
              </a:r>
            </a:p>
          </p:txBody>
        </p:sp>
        <p:sp>
          <p:nvSpPr>
            <p:cNvPr id="94" name="tx94"/>
            <p:cNvSpPr/>
            <p:nvPr/>
          </p:nvSpPr>
          <p:spPr>
            <a:xfrm>
              <a:off x="6981444" y="4554948"/>
              <a:ext cx="12646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Finland: 4,000 (&lt;1%) </a:t>
              </a:r>
            </a:p>
          </p:txBody>
        </p:sp>
        <p:sp>
          <p:nvSpPr>
            <p:cNvPr id="95" name="tx95"/>
            <p:cNvSpPr/>
            <p:nvPr/>
          </p:nvSpPr>
          <p:spPr>
            <a:xfrm>
              <a:off x="6981444" y="4774404"/>
              <a:ext cx="11714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Israel: 3,000 (&lt;1%) </a:t>
              </a:r>
            </a:p>
          </p:txBody>
        </p:sp>
        <p:sp>
          <p:nvSpPr>
            <p:cNvPr id="96" name="tx96"/>
            <p:cNvSpPr/>
            <p:nvPr/>
          </p:nvSpPr>
          <p:spPr>
            <a:xfrm>
              <a:off x="6981444" y="4993860"/>
              <a:ext cx="17493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North Macedonia: 3,000 (&lt;1%) </a:t>
              </a:r>
            </a:p>
          </p:txBody>
        </p:sp>
        <p:sp>
          <p:nvSpPr>
            <p:cNvPr id="97" name="tx97"/>
            <p:cNvSpPr/>
            <p:nvPr/>
          </p:nvSpPr>
          <p:spPr>
            <a:xfrm>
              <a:off x="6981444" y="5213316"/>
              <a:ext cx="15690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Turkmenistan: 3,000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23 countries: 27,000 (3.3%) </a:t>
              </a:r>
            </a:p>
          </p:txBody>
        </p:sp>
        <p:sp>
          <p:nvSpPr>
            <p:cNvPr id="99" name="tx99"/>
            <p:cNvSpPr/>
            <p:nvPr/>
          </p:nvSpPr>
          <p:spPr>
            <a:xfrm>
              <a:off x="274320" y="1745521"/>
              <a:ext cx="349209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DTP3 unvaccinated (% of total unvaccinated)</a:t>
              </a:r>
            </a:p>
          </p:txBody>
        </p:sp>
        <p:sp>
          <p:nvSpPr>
            <p:cNvPr id="100" name="tx100"/>
            <p:cNvSpPr/>
            <p:nvPr/>
          </p:nvSpPr>
          <p:spPr>
            <a:xfrm>
              <a:off x="204504" y="6062452"/>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320999" y="6183152"/>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749944" y="6303853"/>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(53.3%) of all un- and under-vaccinated children in EUR.
Kazakhstan had the highest number of children who did not receive DTP3 (n=181,000), which is approximately 21.9% of all un- and under-vaccinated children in EUR (n=824,000).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un- and under-vaccinated children in EUR, with Kazakhstan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46888" y="210312"/>
            <a:ext cx="11713464" cy="548640"/>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Definitions of immunization terms</a:t>
            </a:r>
          </a:p>
        </p:txBody>
      </p:sp>
      <p:sp>
        <p:nvSpPr>
          <p:cNvPr id="3" name="body"/>
          <p:cNvSpPr>
            <a:spLocks noGrp="1"/>
          </p:cNvSpPr>
          <p:nvPr>
            <p:ph/>
          </p:nvPr>
        </p:nvSpPr>
        <p:spPr>
          <a:xfrm>
            <a:off x="246888" y="868680"/>
            <a:ext cx="11713464" cy="4572000"/>
          </a:xfrm>
          <a:solidFill>
            <a:srgbClr val="203864">
              <a:alpha val="100000"/>
            </a:srgbClr>
          </a:solidFill>
        </p:spPr>
        <p:txBody>
          <a:bodyPr/>
          <a:lstStyle/>
          <a:p>
            <a:pPr algn="l" marL="0" marR="0">
              <a:lnSpc>
                <a:spcPct val="100000"/>
              </a:lnSpc>
              <a:spcBef>
                <a:spcPts val="0"/>
              </a:spcBef>
              <a:spcAft>
                <a:spcPts val="0"/>
              </a:spcAft>
              <a:buNone/>
            </a:pPr>
            <a:r>
              <a:rPr cap="none" sz="1200" i="0" b="1" u="none" strike="noStrike">
                <a:solidFill>
                  <a:srgbClr val="FFFFFF">
                    <a:alpha val="100000"/>
                  </a:srgbClr>
                </a:solidFill>
                <a:latin typeface="Aptos (Body)"/>
                <a:cs typeface="Aptos (Body)"/>
                <a:ea typeface="Aptos (Body)"/>
                <a:sym typeface="Aptos (Body)"/>
              </a:rPr>
              <a:t>Vaccine coverage
</a:t>
            </a:r>
            <a:r>
              <a:rPr cap="none" sz="1200" i="0" b="0" u="none" strike="noStrike">
                <a:solidFill>
                  <a:srgbClr val="FFFFFF">
                    <a:alpha val="100000"/>
                  </a:srgbClr>
                </a:solidFill>
                <a:latin typeface="Aptos (Body)"/>
                <a:cs typeface="Aptos (Body)"/>
                <a:ea typeface="Aptos (Body)"/>
                <a:sym typeface="Aptos (Body)"/>
              </a:rPr>
              <a:t>Percentage of infants (children under one year of age) who received certain vaccine-doses. For example, coverage of DTP3 is the percentage of infants who received all three doses of diphtheria, tetanus, and pertussis (DTP) vaccine.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Unvaccinated
</a:t>
            </a:r>
            <a:r>
              <a:rPr cap="none" sz="1200" i="0" b="0" u="none" strike="noStrike">
                <a:solidFill>
                  <a:srgbClr val="FFFFFF">
                    <a:alpha val="100000"/>
                  </a:srgbClr>
                </a:solidFill>
                <a:latin typeface="Aptos (Body)"/>
                <a:cs typeface="Aptos (Body)"/>
                <a:ea typeface="Aptos (Body)"/>
                <a:sym typeface="Aptos (Body)"/>
              </a:rPr>
              <a:t>An infant that did not receive the first dose of a vaccine series. The term zero-dose is used to describe children unvaccinated with DTP1.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Under-vaccinated
</a:t>
            </a:r>
            <a:r>
              <a:rPr cap="none" sz="1200" i="0" b="0" u="none" strike="noStrike">
                <a:solidFill>
                  <a:srgbClr val="FFFFFF">
                    <a:alpha val="100000"/>
                  </a:srgbClr>
                </a:solidFill>
                <a:latin typeface="Aptos (Body)"/>
                <a:cs typeface="Aptos (Body)"/>
                <a:ea typeface="Aptos (Body)"/>
                <a:sym typeface="Aptos (Body)"/>
              </a:rPr>
              <a:t>An infant who received some but not all the recommended vaccine-doses in the national schedule.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Vaccine-Doses
</a:t>
            </a:r>
            <a:r>
              <a:rPr cap="none" sz="1200" i="0" b="0" u="none" strike="noStrike">
                <a:solidFill>
                  <a:srgbClr val="FFFFFF">
                    <a:alpha val="100000"/>
                  </a:srgbClr>
                </a:solidFill>
                <a:latin typeface="Aptos (Body)"/>
                <a:cs typeface="Aptos (Body)"/>
                <a:ea typeface="Aptos (Body)"/>
                <a:sym typeface="Aptos (Body)"/>
              </a:rPr>
              <a:t>•  Bacillus Calmette-Guerin (BCG): vaccine against tuberculosis
</a:t>
            </a:r>
            <a:r>
              <a:rPr cap="none" sz="1200" i="0" b="0" u="none" strike="noStrike">
                <a:solidFill>
                  <a:srgbClr val="FFFFFF">
                    <a:alpha val="100000"/>
                  </a:srgbClr>
                </a:solidFill>
                <a:latin typeface="Aptos (Body)"/>
                <a:cs typeface="Aptos (Body)"/>
                <a:ea typeface="Aptos (Body)"/>
                <a:sym typeface="Aptos (Body)"/>
              </a:rPr>
              <a:t>•  Hepatitis B birth dose, given within 24 hours after birth (HepBB)
</a:t>
            </a:r>
            <a:r>
              <a:rPr cap="none" sz="1200" i="0" b="0" u="none" strike="noStrike">
                <a:solidFill>
                  <a:srgbClr val="FFFFFF">
                    <a:alpha val="100000"/>
                  </a:srgbClr>
                </a:solidFill>
                <a:latin typeface="Aptos (Body)"/>
                <a:cs typeface="Aptos (Body)"/>
                <a:ea typeface="Aptos (Body)"/>
                <a:sym typeface="Aptos (Body)"/>
              </a:rPr>
              <a:t>•  Diphtheria, tetanus, and pertussis vaccine, first dose (DTP1) and third dose (DTP3)
</a:t>
            </a:r>
            <a:r>
              <a:rPr cap="none" sz="1200" i="0" b="0" u="none" strike="noStrike">
                <a:solidFill>
                  <a:srgbClr val="FFFFFF">
                    <a:alpha val="100000"/>
                  </a:srgbClr>
                </a:solidFill>
                <a:latin typeface="Aptos (Body)"/>
                <a:cs typeface="Aptos (Body)"/>
                <a:ea typeface="Aptos (Body)"/>
                <a:sym typeface="Aptos (Body)"/>
              </a:rPr>
              <a:t>•  Hepatitis B vaccine, third dose (HepB3)
</a:t>
            </a:r>
            <a:r>
              <a:rPr cap="none" sz="1200" i="0" b="0" u="none" strike="noStrike">
                <a:solidFill>
                  <a:srgbClr val="FFFFFF">
                    <a:alpha val="100000"/>
                  </a:srgbClr>
                </a:solidFill>
                <a:latin typeface="Aptos (Body)"/>
                <a:cs typeface="Aptos (Body)"/>
                <a:ea typeface="Aptos (Body)"/>
                <a:sym typeface="Aptos (Body)"/>
              </a:rPr>
              <a:t>•  Haemophilus influenzae type b vaccine, third dose (Hib3)
</a:t>
            </a:r>
            <a:r>
              <a:rPr cap="none" sz="1200" i="0" b="0" u="none" strike="noStrike">
                <a:solidFill>
                  <a:srgbClr val="FFFFFF">
                    <a:alpha val="100000"/>
                  </a:srgbClr>
                </a:solidFill>
                <a:latin typeface="Aptos (Body)"/>
                <a:cs typeface="Aptos (Body)"/>
                <a:ea typeface="Aptos (Body)"/>
                <a:sym typeface="Aptos (Body)"/>
              </a:rPr>
              <a:t>•  Inactivated polio vaccine, first dose (IPV1) and last dose (IPVC) 
</a:t>
            </a:r>
            <a:r>
              <a:rPr cap="none" sz="1200" i="0" b="0" u="none" strike="noStrike">
                <a:solidFill>
                  <a:srgbClr val="FFFFFF">
                    <a:alpha val="100000"/>
                  </a:srgbClr>
                </a:solidFill>
                <a:latin typeface="Aptos (Body)"/>
                <a:cs typeface="Aptos (Body)"/>
                <a:ea typeface="Aptos (Body)"/>
                <a:sym typeface="Aptos (Body)"/>
              </a:rPr>
              <a:t>•  Measles containing vaccine, first dose (MCV1) and second dose (MCV2)
</a:t>
            </a:r>
            <a:r>
              <a:rPr cap="none" sz="1200" i="0" b="0" u="none" strike="noStrike">
                <a:solidFill>
                  <a:srgbClr val="FFFFFF">
                    <a:alpha val="100000"/>
                  </a:srgbClr>
                </a:solidFill>
                <a:latin typeface="Aptos (Body)"/>
                <a:cs typeface="Aptos (Body)"/>
                <a:ea typeface="Aptos (Body)"/>
                <a:sym typeface="Aptos (Body)"/>
              </a:rPr>
              <a:t>•  Rotavirus vaccine, last dose (RotaC)
</a:t>
            </a:r>
            <a:r>
              <a:rPr cap="none" sz="1200" i="0" b="0" u="none" strike="noStrike">
                <a:solidFill>
                  <a:srgbClr val="FFFFFF">
                    <a:alpha val="100000"/>
                  </a:srgbClr>
                </a:solidFill>
                <a:latin typeface="Aptos (Body)"/>
                <a:cs typeface="Aptos (Body)"/>
                <a:ea typeface="Aptos (Body)"/>
                <a:sym typeface="Aptos (Body)"/>
              </a:rPr>
              <a:t>•  Pneumococcal vaccine, last dose (PCVC)
</a:t>
            </a:r>
            <a:r>
              <a:rPr cap="none" sz="1200" i="0" b="0" u="none" strike="noStrike">
                <a:solidFill>
                  <a:srgbClr val="FFFFFF">
                    <a:alpha val="100000"/>
                  </a:srgbClr>
                </a:solidFill>
                <a:latin typeface="Aptos (Body)"/>
                <a:cs typeface="Aptos (Body)"/>
                <a:ea typeface="Aptos (Body)"/>
                <a:sym typeface="Aptos (Body)"/>
              </a:rPr>
              <a:t>•  Yellow Fever vaccine (YFV) 
</a:t>
            </a:r>
            <a:r>
              <a:rPr cap="none" sz="1200" i="0" b="0" u="none" strike="noStrike">
                <a:solidFill>
                  <a:srgbClr val="FFFFFF">
                    <a:alpha val="100000"/>
                  </a:srgbClr>
                </a:solidFill>
                <a:latin typeface="Aptos (Body)"/>
                <a:cs typeface="Aptos (Body)"/>
                <a:ea typeface="Aptos (Body)"/>
                <a:sym typeface="Aptos (Body)"/>
              </a:rPr>
              <a:t>•  Meningococcal A vaccine (MengA) 
</a:t>
            </a:r>
            <a:r>
              <a:rPr cap="none" sz="1200" i="0" b="0" u="none" strike="noStrike">
                <a:solidFill>
                  <a:srgbClr val="FFFFFF">
                    <a:alpha val="100000"/>
                  </a:srgbClr>
                </a:solidFill>
                <a:latin typeface="Aptos (Body)"/>
                <a:cs typeface="Aptos (Body)"/>
                <a:ea typeface="Aptos (Body)"/>
                <a:sym typeface="Aptos (Body)"/>
              </a:rPr>
              <a:t>•  Human papillomavirus vaccine, first dose (HPV1) and last dose (HPVc): vaccine to protect against certain types of human papillomavirus that can lead to cancer or genital warts
</a:t>
            </a:r>
            <a:r>
              <a:rPr cap="none" sz="1200" i="0" b="0" u="none" strike="noStrike">
                <a:solidFill>
                  <a:srgbClr val="FFFFFF">
                    <a:alpha val="100000"/>
                  </a:srgbClr>
                </a:solidFill>
                <a:latin typeface="Aptos (Body)"/>
                <a:cs typeface="Aptos (Body)"/>
                <a:ea typeface="Aptos (Body)"/>
                <a:sym typeface="Aptos (Body)"/>
              </a:rPr>
              <a:t>
</a:t>
            </a:r>
            <a:r>
              <a:rPr cap="none" sz="1200" i="0" b="1" u="none" strike="noStrike">
                <a:solidFill>
                  <a:srgbClr val="FFFFFF">
                    <a:alpha val="100000"/>
                  </a:srgbClr>
                </a:solidFill>
                <a:latin typeface="Aptos (Body)"/>
                <a:cs typeface="Aptos (Body)"/>
                <a:ea typeface="Aptos (Body)"/>
                <a:sym typeface="Aptos (Body)"/>
              </a:rPr>
              <a:t>The Immunization Agenda 2030 (IA2030)
</a:t>
            </a:r>
            <a:r>
              <a:rPr cap="none" sz="1200" i="0" b="0" u="none" strike="noStrike">
                <a:solidFill>
                  <a:srgbClr val="FFFFFF">
                    <a:alpha val="100000"/>
                  </a:srgbClr>
                </a:solidFill>
                <a:latin typeface="Aptos (Body)"/>
                <a:cs typeface="Aptos (Body)"/>
                <a:ea typeface="Aptos (Body)"/>
                <a:sym typeface="Aptos (Body)"/>
              </a:rPr>
              <a:t>The IA2030 is a global strategy endorsed by the World Health Assembly aiming to ensure everyone, everywhere, at every age benefits from vaccines for improved health and well-being by 2030. It focuses on increasing vaccine coverage, equity, sustainability and pandemic preparedness while promoting life-course immunization and integrating immunization with other health services.</a:t>
            </a: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MCV1</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63002" y="3809979"/>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6" name="pl6"/>
            <p:cNvSpPr/>
            <p:nvPr/>
          </p:nvSpPr>
          <p:spPr>
            <a:xfrm>
              <a:off x="963002" y="3144005"/>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7" name="pl7"/>
            <p:cNvSpPr/>
            <p:nvPr/>
          </p:nvSpPr>
          <p:spPr>
            <a:xfrm>
              <a:off x="963002" y="2478031"/>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8" name="pl8"/>
            <p:cNvSpPr/>
            <p:nvPr/>
          </p:nvSpPr>
          <p:spPr>
            <a:xfrm>
              <a:off x="963002" y="1812057"/>
              <a:ext cx="7548917" cy="0"/>
            </a:xfrm>
            <a:custGeom>
              <a:avLst/>
              <a:pathLst>
                <a:path w="7548917" h="0">
                  <a:moveTo>
                    <a:pt x="0" y="0"/>
                  </a:moveTo>
                  <a:lnTo>
                    <a:pt x="7548917" y="0"/>
                  </a:lnTo>
                  <a:lnTo>
                    <a:pt x="7548917" y="0"/>
                  </a:lnTo>
                </a:path>
              </a:pathLst>
            </a:custGeom>
            <a:ln w="6775" cap="flat">
              <a:solidFill>
                <a:srgbClr val="EBEBEB">
                  <a:alpha val="100000"/>
                </a:srgbClr>
              </a:solidFill>
              <a:prstDash val="solid"/>
              <a:round/>
            </a:ln>
          </p:spPr>
          <p:txBody>
            <a:bodyPr/>
            <a:lstStyle/>
            <a:p/>
          </p:txBody>
        </p:sp>
        <p:sp>
          <p:nvSpPr>
            <p:cNvPr id="9" name="pl9"/>
            <p:cNvSpPr/>
            <p:nvPr/>
          </p:nvSpPr>
          <p:spPr>
            <a:xfrm>
              <a:off x="963002" y="4142966"/>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0" name="pl10"/>
            <p:cNvSpPr/>
            <p:nvPr/>
          </p:nvSpPr>
          <p:spPr>
            <a:xfrm>
              <a:off x="963002" y="3476992"/>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1" name="pl11"/>
            <p:cNvSpPr/>
            <p:nvPr/>
          </p:nvSpPr>
          <p:spPr>
            <a:xfrm>
              <a:off x="963002" y="281101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2" name="pl12"/>
            <p:cNvSpPr/>
            <p:nvPr/>
          </p:nvSpPr>
          <p:spPr>
            <a:xfrm>
              <a:off x="963002" y="2145044"/>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3" name="pl13"/>
            <p:cNvSpPr/>
            <p:nvPr/>
          </p:nvSpPr>
          <p:spPr>
            <a:xfrm>
              <a:off x="142536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75020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407504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5399878"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6459747"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6724715"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989682"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7254649"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519616"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84584"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049551" y="1662388"/>
              <a:ext cx="0" cy="2598700"/>
            </a:xfrm>
            <a:custGeom>
              <a:avLst/>
              <a:pathLst>
                <a:path w="0" h="2598700">
                  <a:moveTo>
                    <a:pt x="0" y="2598700"/>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1306134" y="3832503"/>
              <a:ext cx="238470" cy="310463"/>
            </a:xfrm>
            <a:prstGeom prst="rect">
              <a:avLst/>
            </a:prstGeom>
            <a:solidFill>
              <a:srgbClr val="E2231A">
                <a:alpha val="100000"/>
              </a:srgbClr>
            </a:solidFill>
          </p:spPr>
          <p:txBody>
            <a:bodyPr/>
            <a:lstStyle/>
            <a:p/>
          </p:txBody>
        </p:sp>
        <p:sp>
          <p:nvSpPr>
            <p:cNvPr id="25" name="rc25"/>
            <p:cNvSpPr/>
            <p:nvPr/>
          </p:nvSpPr>
          <p:spPr>
            <a:xfrm>
              <a:off x="1571101" y="3866673"/>
              <a:ext cx="238470" cy="276292"/>
            </a:xfrm>
            <a:prstGeom prst="rect">
              <a:avLst/>
            </a:prstGeom>
            <a:solidFill>
              <a:srgbClr val="E2231A">
                <a:alpha val="100000"/>
              </a:srgbClr>
            </a:solidFill>
          </p:spPr>
          <p:txBody>
            <a:bodyPr/>
            <a:lstStyle/>
            <a:p/>
          </p:txBody>
        </p:sp>
        <p:sp>
          <p:nvSpPr>
            <p:cNvPr id="26" name="rc26"/>
            <p:cNvSpPr/>
            <p:nvPr/>
          </p:nvSpPr>
          <p:spPr>
            <a:xfrm>
              <a:off x="1836069" y="3845567"/>
              <a:ext cx="238470" cy="297399"/>
            </a:xfrm>
            <a:prstGeom prst="rect">
              <a:avLst/>
            </a:prstGeom>
            <a:solidFill>
              <a:srgbClr val="E2231A">
                <a:alpha val="100000"/>
              </a:srgbClr>
            </a:solidFill>
          </p:spPr>
          <p:txBody>
            <a:bodyPr/>
            <a:lstStyle/>
            <a:p/>
          </p:txBody>
        </p:sp>
        <p:sp>
          <p:nvSpPr>
            <p:cNvPr id="27" name="rc27"/>
            <p:cNvSpPr/>
            <p:nvPr/>
          </p:nvSpPr>
          <p:spPr>
            <a:xfrm>
              <a:off x="2101036" y="3828632"/>
              <a:ext cx="238470" cy="314334"/>
            </a:xfrm>
            <a:prstGeom prst="rect">
              <a:avLst/>
            </a:prstGeom>
            <a:solidFill>
              <a:srgbClr val="E2231A">
                <a:alpha val="100000"/>
              </a:srgbClr>
            </a:solidFill>
          </p:spPr>
          <p:txBody>
            <a:bodyPr/>
            <a:lstStyle/>
            <a:p/>
          </p:txBody>
        </p:sp>
        <p:sp>
          <p:nvSpPr>
            <p:cNvPr id="28" name="rc28"/>
            <p:cNvSpPr/>
            <p:nvPr/>
          </p:nvSpPr>
          <p:spPr>
            <a:xfrm>
              <a:off x="2366003" y="3853397"/>
              <a:ext cx="238470" cy="289568"/>
            </a:xfrm>
            <a:prstGeom prst="rect">
              <a:avLst/>
            </a:prstGeom>
            <a:solidFill>
              <a:srgbClr val="E2231A">
                <a:alpha val="100000"/>
              </a:srgbClr>
            </a:solidFill>
          </p:spPr>
          <p:txBody>
            <a:bodyPr/>
            <a:lstStyle/>
            <a:p/>
          </p:txBody>
        </p:sp>
        <p:sp>
          <p:nvSpPr>
            <p:cNvPr id="29" name="rc29"/>
            <p:cNvSpPr/>
            <p:nvPr/>
          </p:nvSpPr>
          <p:spPr>
            <a:xfrm>
              <a:off x="2630970" y="3900932"/>
              <a:ext cx="238470" cy="242033"/>
            </a:xfrm>
            <a:prstGeom prst="rect">
              <a:avLst/>
            </a:prstGeom>
            <a:solidFill>
              <a:srgbClr val="E2231A">
                <a:alpha val="100000"/>
              </a:srgbClr>
            </a:solidFill>
          </p:spPr>
          <p:txBody>
            <a:bodyPr/>
            <a:lstStyle/>
            <a:p/>
          </p:txBody>
        </p:sp>
        <p:sp>
          <p:nvSpPr>
            <p:cNvPr id="30" name="rc30"/>
            <p:cNvSpPr/>
            <p:nvPr/>
          </p:nvSpPr>
          <p:spPr>
            <a:xfrm>
              <a:off x="2895938" y="3943464"/>
              <a:ext cx="238470" cy="199502"/>
            </a:xfrm>
            <a:prstGeom prst="rect">
              <a:avLst/>
            </a:prstGeom>
            <a:solidFill>
              <a:srgbClr val="E2231A">
                <a:alpha val="100000"/>
              </a:srgbClr>
            </a:solidFill>
          </p:spPr>
          <p:txBody>
            <a:bodyPr/>
            <a:lstStyle/>
            <a:p/>
          </p:txBody>
        </p:sp>
        <p:sp>
          <p:nvSpPr>
            <p:cNvPr id="31" name="rc31"/>
            <p:cNvSpPr/>
            <p:nvPr/>
          </p:nvSpPr>
          <p:spPr>
            <a:xfrm>
              <a:off x="3160905" y="3952315"/>
              <a:ext cx="238470" cy="190651"/>
            </a:xfrm>
            <a:prstGeom prst="rect">
              <a:avLst/>
            </a:prstGeom>
            <a:solidFill>
              <a:srgbClr val="E2231A">
                <a:alpha val="100000"/>
              </a:srgbClr>
            </a:solidFill>
          </p:spPr>
          <p:txBody>
            <a:bodyPr/>
            <a:lstStyle/>
            <a:p/>
          </p:txBody>
        </p:sp>
        <p:sp>
          <p:nvSpPr>
            <p:cNvPr id="32" name="rc32"/>
            <p:cNvSpPr/>
            <p:nvPr/>
          </p:nvSpPr>
          <p:spPr>
            <a:xfrm>
              <a:off x="3425872" y="3948299"/>
              <a:ext cx="238470" cy="194667"/>
            </a:xfrm>
            <a:prstGeom prst="rect">
              <a:avLst/>
            </a:prstGeom>
            <a:solidFill>
              <a:srgbClr val="E2231A">
                <a:alpha val="100000"/>
              </a:srgbClr>
            </a:solidFill>
          </p:spPr>
          <p:txBody>
            <a:bodyPr/>
            <a:lstStyle/>
            <a:p/>
          </p:txBody>
        </p:sp>
        <p:sp>
          <p:nvSpPr>
            <p:cNvPr id="33" name="rc33"/>
            <p:cNvSpPr/>
            <p:nvPr/>
          </p:nvSpPr>
          <p:spPr>
            <a:xfrm>
              <a:off x="3690840" y="3904113"/>
              <a:ext cx="238470" cy="238852"/>
            </a:xfrm>
            <a:prstGeom prst="rect">
              <a:avLst/>
            </a:prstGeom>
            <a:solidFill>
              <a:srgbClr val="E2231A">
                <a:alpha val="100000"/>
              </a:srgbClr>
            </a:solidFill>
          </p:spPr>
          <p:txBody>
            <a:bodyPr/>
            <a:lstStyle/>
            <a:p/>
          </p:txBody>
        </p:sp>
        <p:sp>
          <p:nvSpPr>
            <p:cNvPr id="34" name="rc34"/>
            <p:cNvSpPr/>
            <p:nvPr/>
          </p:nvSpPr>
          <p:spPr>
            <a:xfrm>
              <a:off x="3955807" y="3891969"/>
              <a:ext cx="238470" cy="250997"/>
            </a:xfrm>
            <a:prstGeom prst="rect">
              <a:avLst/>
            </a:prstGeom>
            <a:solidFill>
              <a:srgbClr val="E2231A">
                <a:alpha val="100000"/>
              </a:srgbClr>
            </a:solidFill>
          </p:spPr>
          <p:txBody>
            <a:bodyPr/>
            <a:lstStyle/>
            <a:p/>
          </p:txBody>
        </p:sp>
        <p:sp>
          <p:nvSpPr>
            <p:cNvPr id="35" name="rc35"/>
            <p:cNvSpPr/>
            <p:nvPr/>
          </p:nvSpPr>
          <p:spPr>
            <a:xfrm>
              <a:off x="4220774" y="3921088"/>
              <a:ext cx="238470" cy="221878"/>
            </a:xfrm>
            <a:prstGeom prst="rect">
              <a:avLst/>
            </a:prstGeom>
            <a:solidFill>
              <a:srgbClr val="E2231A">
                <a:alpha val="100000"/>
              </a:srgbClr>
            </a:solidFill>
          </p:spPr>
          <p:txBody>
            <a:bodyPr/>
            <a:lstStyle/>
            <a:p/>
          </p:txBody>
        </p:sp>
        <p:sp>
          <p:nvSpPr>
            <p:cNvPr id="36" name="rc36"/>
            <p:cNvSpPr/>
            <p:nvPr/>
          </p:nvSpPr>
          <p:spPr>
            <a:xfrm>
              <a:off x="4485741" y="3934670"/>
              <a:ext cx="238470" cy="208296"/>
            </a:xfrm>
            <a:prstGeom prst="rect">
              <a:avLst/>
            </a:prstGeom>
            <a:solidFill>
              <a:srgbClr val="E2231A">
                <a:alpha val="100000"/>
              </a:srgbClr>
            </a:solidFill>
          </p:spPr>
          <p:txBody>
            <a:bodyPr/>
            <a:lstStyle/>
            <a:p/>
          </p:txBody>
        </p:sp>
        <p:sp>
          <p:nvSpPr>
            <p:cNvPr id="37" name="rc37"/>
            <p:cNvSpPr/>
            <p:nvPr/>
          </p:nvSpPr>
          <p:spPr>
            <a:xfrm>
              <a:off x="4750709" y="3947136"/>
              <a:ext cx="238470" cy="195829"/>
            </a:xfrm>
            <a:prstGeom prst="rect">
              <a:avLst/>
            </a:prstGeom>
            <a:solidFill>
              <a:srgbClr val="E2231A">
                <a:alpha val="100000"/>
              </a:srgbClr>
            </a:solidFill>
          </p:spPr>
          <p:txBody>
            <a:bodyPr/>
            <a:lstStyle/>
            <a:p/>
          </p:txBody>
        </p:sp>
        <p:sp>
          <p:nvSpPr>
            <p:cNvPr id="38" name="rc38"/>
            <p:cNvSpPr/>
            <p:nvPr/>
          </p:nvSpPr>
          <p:spPr>
            <a:xfrm>
              <a:off x="5015676" y="3885371"/>
              <a:ext cx="238470" cy="257595"/>
            </a:xfrm>
            <a:prstGeom prst="rect">
              <a:avLst/>
            </a:prstGeom>
            <a:solidFill>
              <a:srgbClr val="E2231A">
                <a:alpha val="100000"/>
              </a:srgbClr>
            </a:solidFill>
          </p:spPr>
          <p:txBody>
            <a:bodyPr/>
            <a:lstStyle/>
            <a:p/>
          </p:txBody>
        </p:sp>
        <p:sp>
          <p:nvSpPr>
            <p:cNvPr id="39" name="rc39"/>
            <p:cNvSpPr/>
            <p:nvPr/>
          </p:nvSpPr>
          <p:spPr>
            <a:xfrm>
              <a:off x="5280643" y="3896073"/>
              <a:ext cx="238470" cy="246892"/>
            </a:xfrm>
            <a:prstGeom prst="rect">
              <a:avLst/>
            </a:prstGeom>
            <a:solidFill>
              <a:srgbClr val="E2231A">
                <a:alpha val="100000"/>
              </a:srgbClr>
            </a:solidFill>
          </p:spPr>
          <p:txBody>
            <a:bodyPr/>
            <a:lstStyle/>
            <a:p/>
          </p:txBody>
        </p:sp>
        <p:sp>
          <p:nvSpPr>
            <p:cNvPr id="40" name="rc40"/>
            <p:cNvSpPr/>
            <p:nvPr/>
          </p:nvSpPr>
          <p:spPr>
            <a:xfrm>
              <a:off x="5545610" y="3866238"/>
              <a:ext cx="238470" cy="276727"/>
            </a:xfrm>
            <a:prstGeom prst="rect">
              <a:avLst/>
            </a:prstGeom>
            <a:solidFill>
              <a:srgbClr val="E2231A">
                <a:alpha val="100000"/>
              </a:srgbClr>
            </a:solidFill>
          </p:spPr>
          <p:txBody>
            <a:bodyPr/>
            <a:lstStyle/>
            <a:p/>
          </p:txBody>
        </p:sp>
        <p:sp>
          <p:nvSpPr>
            <p:cNvPr id="41" name="rc41"/>
            <p:cNvSpPr/>
            <p:nvPr/>
          </p:nvSpPr>
          <p:spPr>
            <a:xfrm>
              <a:off x="5810578" y="3931549"/>
              <a:ext cx="238470" cy="211417"/>
            </a:xfrm>
            <a:prstGeom prst="rect">
              <a:avLst/>
            </a:prstGeom>
            <a:solidFill>
              <a:srgbClr val="E2231A">
                <a:alpha val="100000"/>
              </a:srgbClr>
            </a:solidFill>
          </p:spPr>
          <p:txBody>
            <a:bodyPr/>
            <a:lstStyle/>
            <a:p/>
          </p:txBody>
        </p:sp>
        <p:sp>
          <p:nvSpPr>
            <p:cNvPr id="42" name="rc42"/>
            <p:cNvSpPr/>
            <p:nvPr/>
          </p:nvSpPr>
          <p:spPr>
            <a:xfrm>
              <a:off x="6075545" y="3929628"/>
              <a:ext cx="238470" cy="213338"/>
            </a:xfrm>
            <a:prstGeom prst="rect">
              <a:avLst/>
            </a:prstGeom>
            <a:solidFill>
              <a:srgbClr val="E2231A">
                <a:alpha val="100000"/>
              </a:srgbClr>
            </a:solidFill>
          </p:spPr>
          <p:txBody>
            <a:bodyPr/>
            <a:lstStyle/>
            <a:p/>
          </p:txBody>
        </p:sp>
        <p:sp>
          <p:nvSpPr>
            <p:cNvPr id="43" name="rc43"/>
            <p:cNvSpPr/>
            <p:nvPr/>
          </p:nvSpPr>
          <p:spPr>
            <a:xfrm>
              <a:off x="6340512" y="3941783"/>
              <a:ext cx="238470" cy="201183"/>
            </a:xfrm>
            <a:prstGeom prst="rect">
              <a:avLst/>
            </a:prstGeom>
            <a:solidFill>
              <a:srgbClr val="E2231A">
                <a:alpha val="100000"/>
              </a:srgbClr>
            </a:solidFill>
          </p:spPr>
          <p:txBody>
            <a:bodyPr/>
            <a:lstStyle/>
            <a:p/>
          </p:txBody>
        </p:sp>
        <p:sp>
          <p:nvSpPr>
            <p:cNvPr id="44" name="rc44"/>
            <p:cNvSpPr/>
            <p:nvPr/>
          </p:nvSpPr>
          <p:spPr>
            <a:xfrm>
              <a:off x="6605479" y="3889505"/>
              <a:ext cx="238470" cy="253460"/>
            </a:xfrm>
            <a:prstGeom prst="rect">
              <a:avLst/>
            </a:prstGeom>
            <a:solidFill>
              <a:srgbClr val="E2231A">
                <a:alpha val="100000"/>
              </a:srgbClr>
            </a:solidFill>
          </p:spPr>
          <p:txBody>
            <a:bodyPr/>
            <a:lstStyle/>
            <a:p/>
          </p:txBody>
        </p:sp>
        <p:sp>
          <p:nvSpPr>
            <p:cNvPr id="45" name="rc45"/>
            <p:cNvSpPr/>
            <p:nvPr/>
          </p:nvSpPr>
          <p:spPr>
            <a:xfrm>
              <a:off x="6870447" y="3899465"/>
              <a:ext cx="238470" cy="243501"/>
            </a:xfrm>
            <a:prstGeom prst="rect">
              <a:avLst/>
            </a:prstGeom>
            <a:solidFill>
              <a:srgbClr val="E2231A">
                <a:alpha val="100000"/>
              </a:srgbClr>
            </a:solidFill>
          </p:spPr>
          <p:txBody>
            <a:bodyPr/>
            <a:lstStyle/>
            <a:p/>
          </p:txBody>
        </p:sp>
        <p:sp>
          <p:nvSpPr>
            <p:cNvPr id="46" name="rc46"/>
            <p:cNvSpPr/>
            <p:nvPr/>
          </p:nvSpPr>
          <p:spPr>
            <a:xfrm>
              <a:off x="7135414" y="3892246"/>
              <a:ext cx="238470" cy="250720"/>
            </a:xfrm>
            <a:prstGeom prst="rect">
              <a:avLst/>
            </a:prstGeom>
            <a:solidFill>
              <a:srgbClr val="E2231A">
                <a:alpha val="100000"/>
              </a:srgbClr>
            </a:solidFill>
          </p:spPr>
          <p:txBody>
            <a:bodyPr/>
            <a:lstStyle/>
            <a:p/>
          </p:txBody>
        </p:sp>
        <p:sp>
          <p:nvSpPr>
            <p:cNvPr id="47" name="rc47"/>
            <p:cNvSpPr/>
            <p:nvPr/>
          </p:nvSpPr>
          <p:spPr>
            <a:xfrm>
              <a:off x="7400381" y="3905845"/>
              <a:ext cx="238470" cy="237120"/>
            </a:xfrm>
            <a:prstGeom prst="rect">
              <a:avLst/>
            </a:prstGeom>
            <a:solidFill>
              <a:srgbClr val="E2231A">
                <a:alpha val="100000"/>
              </a:srgbClr>
            </a:solidFill>
          </p:spPr>
          <p:txBody>
            <a:bodyPr/>
            <a:lstStyle/>
            <a:p/>
          </p:txBody>
        </p:sp>
        <p:sp>
          <p:nvSpPr>
            <p:cNvPr id="48" name="rc48"/>
            <p:cNvSpPr/>
            <p:nvPr/>
          </p:nvSpPr>
          <p:spPr>
            <a:xfrm>
              <a:off x="7665348" y="3887852"/>
              <a:ext cx="238470" cy="255113"/>
            </a:xfrm>
            <a:prstGeom prst="rect">
              <a:avLst/>
            </a:prstGeom>
            <a:solidFill>
              <a:srgbClr val="E2231A">
                <a:alpha val="100000"/>
              </a:srgbClr>
            </a:solidFill>
          </p:spPr>
          <p:txBody>
            <a:bodyPr/>
            <a:lstStyle/>
            <a:p/>
          </p:txBody>
        </p:sp>
        <p:sp>
          <p:nvSpPr>
            <p:cNvPr id="49" name="rc49"/>
            <p:cNvSpPr/>
            <p:nvPr/>
          </p:nvSpPr>
          <p:spPr>
            <a:xfrm>
              <a:off x="7930316" y="3881248"/>
              <a:ext cx="238470" cy="261717"/>
            </a:xfrm>
            <a:prstGeom prst="rect">
              <a:avLst/>
            </a:prstGeom>
            <a:solidFill>
              <a:srgbClr val="E2231A">
                <a:alpha val="100000"/>
              </a:srgbClr>
            </a:solidFill>
          </p:spPr>
          <p:txBody>
            <a:bodyPr/>
            <a:lstStyle/>
            <a:p/>
          </p:txBody>
        </p:sp>
        <p:sp>
          <p:nvSpPr>
            <p:cNvPr id="50" name="rc50"/>
            <p:cNvSpPr/>
            <p:nvPr/>
          </p:nvSpPr>
          <p:spPr>
            <a:xfrm>
              <a:off x="1306134" y="2263994"/>
              <a:ext cx="238470" cy="1568509"/>
            </a:xfrm>
            <a:prstGeom prst="rect">
              <a:avLst/>
            </a:prstGeom>
            <a:solidFill>
              <a:srgbClr val="B3B3B3">
                <a:alpha val="100000"/>
              </a:srgbClr>
            </a:solidFill>
          </p:spPr>
          <p:txBody>
            <a:bodyPr/>
            <a:lstStyle/>
            <a:p/>
          </p:txBody>
        </p:sp>
        <p:sp>
          <p:nvSpPr>
            <p:cNvPr id="51" name="rc51"/>
            <p:cNvSpPr/>
            <p:nvPr/>
          </p:nvSpPr>
          <p:spPr>
            <a:xfrm>
              <a:off x="1571101" y="2788057"/>
              <a:ext cx="238470" cy="1078615"/>
            </a:xfrm>
            <a:prstGeom prst="rect">
              <a:avLst/>
            </a:prstGeom>
            <a:solidFill>
              <a:srgbClr val="B3B3B3">
                <a:alpha val="100000"/>
              </a:srgbClr>
            </a:solidFill>
          </p:spPr>
          <p:txBody>
            <a:bodyPr/>
            <a:lstStyle/>
            <a:p/>
          </p:txBody>
        </p:sp>
        <p:sp>
          <p:nvSpPr>
            <p:cNvPr id="52" name="rc52"/>
            <p:cNvSpPr/>
            <p:nvPr/>
          </p:nvSpPr>
          <p:spPr>
            <a:xfrm>
              <a:off x="1836069" y="3085505"/>
              <a:ext cx="238470" cy="760061"/>
            </a:xfrm>
            <a:prstGeom prst="rect">
              <a:avLst/>
            </a:prstGeom>
            <a:solidFill>
              <a:srgbClr val="B3B3B3">
                <a:alpha val="100000"/>
              </a:srgbClr>
            </a:solidFill>
          </p:spPr>
          <p:txBody>
            <a:bodyPr/>
            <a:lstStyle/>
            <a:p/>
          </p:txBody>
        </p:sp>
        <p:sp>
          <p:nvSpPr>
            <p:cNvPr id="53" name="rc53"/>
            <p:cNvSpPr/>
            <p:nvPr/>
          </p:nvSpPr>
          <p:spPr>
            <a:xfrm>
              <a:off x="2101036" y="3207697"/>
              <a:ext cx="238470" cy="620935"/>
            </a:xfrm>
            <a:prstGeom prst="rect">
              <a:avLst/>
            </a:prstGeom>
            <a:solidFill>
              <a:srgbClr val="B3B3B3">
                <a:alpha val="100000"/>
              </a:srgbClr>
            </a:solidFill>
          </p:spPr>
          <p:txBody>
            <a:bodyPr/>
            <a:lstStyle/>
            <a:p/>
          </p:txBody>
        </p:sp>
        <p:sp>
          <p:nvSpPr>
            <p:cNvPr id="54" name="rc54"/>
            <p:cNvSpPr/>
            <p:nvPr/>
          </p:nvSpPr>
          <p:spPr>
            <a:xfrm>
              <a:off x="2366003" y="3358833"/>
              <a:ext cx="238470" cy="494564"/>
            </a:xfrm>
            <a:prstGeom prst="rect">
              <a:avLst/>
            </a:prstGeom>
            <a:solidFill>
              <a:srgbClr val="B3B3B3">
                <a:alpha val="100000"/>
              </a:srgbClr>
            </a:solidFill>
          </p:spPr>
          <p:txBody>
            <a:bodyPr/>
            <a:lstStyle/>
            <a:p/>
          </p:txBody>
        </p:sp>
        <p:sp>
          <p:nvSpPr>
            <p:cNvPr id="55" name="rc55"/>
            <p:cNvSpPr/>
            <p:nvPr/>
          </p:nvSpPr>
          <p:spPr>
            <a:xfrm>
              <a:off x="2630970" y="3352657"/>
              <a:ext cx="238470" cy="548275"/>
            </a:xfrm>
            <a:prstGeom prst="rect">
              <a:avLst/>
            </a:prstGeom>
            <a:solidFill>
              <a:srgbClr val="B3B3B3">
                <a:alpha val="100000"/>
              </a:srgbClr>
            </a:solidFill>
          </p:spPr>
          <p:txBody>
            <a:bodyPr/>
            <a:lstStyle/>
            <a:p/>
          </p:txBody>
        </p:sp>
        <p:sp>
          <p:nvSpPr>
            <p:cNvPr id="56" name="rc56"/>
            <p:cNvSpPr/>
            <p:nvPr/>
          </p:nvSpPr>
          <p:spPr>
            <a:xfrm>
              <a:off x="2895938" y="3308700"/>
              <a:ext cx="238470" cy="634763"/>
            </a:xfrm>
            <a:prstGeom prst="rect">
              <a:avLst/>
            </a:prstGeom>
            <a:solidFill>
              <a:srgbClr val="B3B3B3">
                <a:alpha val="100000"/>
              </a:srgbClr>
            </a:solidFill>
          </p:spPr>
          <p:txBody>
            <a:bodyPr/>
            <a:lstStyle/>
            <a:p/>
          </p:txBody>
        </p:sp>
        <p:sp>
          <p:nvSpPr>
            <p:cNvPr id="57" name="rc57"/>
            <p:cNvSpPr/>
            <p:nvPr/>
          </p:nvSpPr>
          <p:spPr>
            <a:xfrm>
              <a:off x="3160905" y="3347190"/>
              <a:ext cx="238470" cy="605124"/>
            </a:xfrm>
            <a:prstGeom prst="rect">
              <a:avLst/>
            </a:prstGeom>
            <a:solidFill>
              <a:srgbClr val="B3B3B3">
                <a:alpha val="100000"/>
              </a:srgbClr>
            </a:solidFill>
          </p:spPr>
          <p:txBody>
            <a:bodyPr/>
            <a:lstStyle/>
            <a:p/>
          </p:txBody>
        </p:sp>
        <p:sp>
          <p:nvSpPr>
            <p:cNvPr id="58" name="rc58"/>
            <p:cNvSpPr/>
            <p:nvPr/>
          </p:nvSpPr>
          <p:spPr>
            <a:xfrm>
              <a:off x="3425872" y="3306296"/>
              <a:ext cx="238470" cy="642002"/>
            </a:xfrm>
            <a:prstGeom prst="rect">
              <a:avLst/>
            </a:prstGeom>
            <a:solidFill>
              <a:srgbClr val="B3B3B3">
                <a:alpha val="100000"/>
              </a:srgbClr>
            </a:solidFill>
          </p:spPr>
          <p:txBody>
            <a:bodyPr/>
            <a:lstStyle/>
            <a:p/>
          </p:txBody>
        </p:sp>
        <p:sp>
          <p:nvSpPr>
            <p:cNvPr id="59" name="rc59"/>
            <p:cNvSpPr/>
            <p:nvPr/>
          </p:nvSpPr>
          <p:spPr>
            <a:xfrm>
              <a:off x="3690840" y="3221668"/>
              <a:ext cx="238470" cy="682445"/>
            </a:xfrm>
            <a:prstGeom prst="rect">
              <a:avLst/>
            </a:prstGeom>
            <a:solidFill>
              <a:srgbClr val="B3B3B3">
                <a:alpha val="100000"/>
              </a:srgbClr>
            </a:solidFill>
          </p:spPr>
          <p:txBody>
            <a:bodyPr/>
            <a:lstStyle/>
            <a:p/>
          </p:txBody>
        </p:sp>
        <p:sp>
          <p:nvSpPr>
            <p:cNvPr id="60" name="rc60"/>
            <p:cNvSpPr/>
            <p:nvPr/>
          </p:nvSpPr>
          <p:spPr>
            <a:xfrm>
              <a:off x="3955807" y="3449770"/>
              <a:ext cx="238470" cy="442199"/>
            </a:xfrm>
            <a:prstGeom prst="rect">
              <a:avLst/>
            </a:prstGeom>
            <a:solidFill>
              <a:srgbClr val="B3B3B3">
                <a:alpha val="100000"/>
              </a:srgbClr>
            </a:solidFill>
          </p:spPr>
          <p:txBody>
            <a:bodyPr/>
            <a:lstStyle/>
            <a:p/>
          </p:txBody>
        </p:sp>
        <p:sp>
          <p:nvSpPr>
            <p:cNvPr id="61" name="rc61"/>
            <p:cNvSpPr/>
            <p:nvPr/>
          </p:nvSpPr>
          <p:spPr>
            <a:xfrm>
              <a:off x="4220774" y="3533945"/>
              <a:ext cx="238470" cy="387142"/>
            </a:xfrm>
            <a:prstGeom prst="rect">
              <a:avLst/>
            </a:prstGeom>
            <a:solidFill>
              <a:srgbClr val="B3B3B3">
                <a:alpha val="100000"/>
              </a:srgbClr>
            </a:solidFill>
          </p:spPr>
          <p:txBody>
            <a:bodyPr/>
            <a:lstStyle/>
            <a:p/>
          </p:txBody>
        </p:sp>
        <p:sp>
          <p:nvSpPr>
            <p:cNvPr id="62" name="rc62"/>
            <p:cNvSpPr/>
            <p:nvPr/>
          </p:nvSpPr>
          <p:spPr>
            <a:xfrm>
              <a:off x="4485741" y="3544195"/>
              <a:ext cx="238470" cy="390474"/>
            </a:xfrm>
            <a:prstGeom prst="rect">
              <a:avLst/>
            </a:prstGeom>
            <a:solidFill>
              <a:srgbClr val="B3B3B3">
                <a:alpha val="100000"/>
              </a:srgbClr>
            </a:solidFill>
          </p:spPr>
          <p:txBody>
            <a:bodyPr/>
            <a:lstStyle/>
            <a:p/>
          </p:txBody>
        </p:sp>
        <p:sp>
          <p:nvSpPr>
            <p:cNvPr id="63" name="rc63"/>
            <p:cNvSpPr/>
            <p:nvPr/>
          </p:nvSpPr>
          <p:spPr>
            <a:xfrm>
              <a:off x="4750709" y="3761497"/>
              <a:ext cx="238470" cy="185639"/>
            </a:xfrm>
            <a:prstGeom prst="rect">
              <a:avLst/>
            </a:prstGeom>
            <a:solidFill>
              <a:srgbClr val="B3B3B3">
                <a:alpha val="100000"/>
              </a:srgbClr>
            </a:solidFill>
          </p:spPr>
          <p:txBody>
            <a:bodyPr/>
            <a:lstStyle/>
            <a:p/>
          </p:txBody>
        </p:sp>
        <p:sp>
          <p:nvSpPr>
            <p:cNvPr id="64" name="rc64"/>
            <p:cNvSpPr/>
            <p:nvPr/>
          </p:nvSpPr>
          <p:spPr>
            <a:xfrm>
              <a:off x="5015676" y="3749984"/>
              <a:ext cx="238470" cy="135386"/>
            </a:xfrm>
            <a:prstGeom prst="rect">
              <a:avLst/>
            </a:prstGeom>
            <a:solidFill>
              <a:srgbClr val="B3B3B3">
                <a:alpha val="100000"/>
              </a:srgbClr>
            </a:solidFill>
          </p:spPr>
          <p:txBody>
            <a:bodyPr/>
            <a:lstStyle/>
            <a:p/>
          </p:txBody>
        </p:sp>
        <p:sp>
          <p:nvSpPr>
            <p:cNvPr id="65" name="rc65"/>
            <p:cNvSpPr/>
            <p:nvPr/>
          </p:nvSpPr>
          <p:spPr>
            <a:xfrm>
              <a:off x="5280643" y="3731467"/>
              <a:ext cx="238470" cy="164606"/>
            </a:xfrm>
            <a:prstGeom prst="rect">
              <a:avLst/>
            </a:prstGeom>
            <a:solidFill>
              <a:srgbClr val="B3B3B3">
                <a:alpha val="100000"/>
              </a:srgbClr>
            </a:solidFill>
          </p:spPr>
          <p:txBody>
            <a:bodyPr/>
            <a:lstStyle/>
            <a:p/>
          </p:txBody>
        </p:sp>
        <p:sp>
          <p:nvSpPr>
            <p:cNvPr id="66" name="rc66"/>
            <p:cNvSpPr/>
            <p:nvPr/>
          </p:nvSpPr>
          <p:spPr>
            <a:xfrm>
              <a:off x="5545610" y="3690836"/>
              <a:ext cx="238470" cy="175402"/>
            </a:xfrm>
            <a:prstGeom prst="rect">
              <a:avLst/>
            </a:prstGeom>
            <a:solidFill>
              <a:srgbClr val="B3B3B3">
                <a:alpha val="100000"/>
              </a:srgbClr>
            </a:solidFill>
          </p:spPr>
          <p:txBody>
            <a:bodyPr/>
            <a:lstStyle/>
            <a:p/>
          </p:txBody>
        </p:sp>
        <p:sp>
          <p:nvSpPr>
            <p:cNvPr id="67" name="rc67"/>
            <p:cNvSpPr/>
            <p:nvPr/>
          </p:nvSpPr>
          <p:spPr>
            <a:xfrm>
              <a:off x="5810578" y="3783401"/>
              <a:ext cx="238470" cy="148147"/>
            </a:xfrm>
            <a:prstGeom prst="rect">
              <a:avLst/>
            </a:prstGeom>
            <a:solidFill>
              <a:srgbClr val="B3B3B3">
                <a:alpha val="100000"/>
              </a:srgbClr>
            </a:solidFill>
          </p:spPr>
          <p:txBody>
            <a:bodyPr/>
            <a:lstStyle/>
            <a:p/>
          </p:txBody>
        </p:sp>
        <p:sp>
          <p:nvSpPr>
            <p:cNvPr id="68" name="rc68"/>
            <p:cNvSpPr/>
            <p:nvPr/>
          </p:nvSpPr>
          <p:spPr>
            <a:xfrm>
              <a:off x="6075545" y="3799812"/>
              <a:ext cx="238470" cy="129815"/>
            </a:xfrm>
            <a:prstGeom prst="rect">
              <a:avLst/>
            </a:prstGeom>
            <a:solidFill>
              <a:srgbClr val="B3B3B3">
                <a:alpha val="100000"/>
              </a:srgbClr>
            </a:solidFill>
          </p:spPr>
          <p:txBody>
            <a:bodyPr/>
            <a:lstStyle/>
            <a:p/>
          </p:txBody>
        </p:sp>
        <p:sp>
          <p:nvSpPr>
            <p:cNvPr id="69" name="rc69"/>
            <p:cNvSpPr/>
            <p:nvPr/>
          </p:nvSpPr>
          <p:spPr>
            <a:xfrm>
              <a:off x="6340512" y="3802141"/>
              <a:ext cx="238470" cy="139642"/>
            </a:xfrm>
            <a:prstGeom prst="rect">
              <a:avLst/>
            </a:prstGeom>
            <a:solidFill>
              <a:srgbClr val="B3B3B3">
                <a:alpha val="100000"/>
              </a:srgbClr>
            </a:solidFill>
          </p:spPr>
          <p:txBody>
            <a:bodyPr/>
            <a:lstStyle/>
            <a:p/>
          </p:txBody>
        </p:sp>
        <p:sp>
          <p:nvSpPr>
            <p:cNvPr id="70" name="rc70"/>
            <p:cNvSpPr/>
            <p:nvPr/>
          </p:nvSpPr>
          <p:spPr>
            <a:xfrm>
              <a:off x="6605479" y="3762998"/>
              <a:ext cx="238470" cy="126507"/>
            </a:xfrm>
            <a:prstGeom prst="rect">
              <a:avLst/>
            </a:prstGeom>
            <a:solidFill>
              <a:srgbClr val="B3B3B3">
                <a:alpha val="100000"/>
              </a:srgbClr>
            </a:solidFill>
          </p:spPr>
          <p:txBody>
            <a:bodyPr/>
            <a:lstStyle/>
            <a:p/>
          </p:txBody>
        </p:sp>
        <p:sp>
          <p:nvSpPr>
            <p:cNvPr id="71" name="rc71"/>
            <p:cNvSpPr/>
            <p:nvPr/>
          </p:nvSpPr>
          <p:spPr>
            <a:xfrm>
              <a:off x="6870447" y="3777020"/>
              <a:ext cx="238470" cy="122444"/>
            </a:xfrm>
            <a:prstGeom prst="rect">
              <a:avLst/>
            </a:prstGeom>
            <a:solidFill>
              <a:srgbClr val="B3B3B3">
                <a:alpha val="100000"/>
              </a:srgbClr>
            </a:solidFill>
          </p:spPr>
          <p:txBody>
            <a:bodyPr/>
            <a:lstStyle/>
            <a:p/>
          </p:txBody>
        </p:sp>
        <p:sp>
          <p:nvSpPr>
            <p:cNvPr id="72" name="rc72"/>
            <p:cNvSpPr/>
            <p:nvPr/>
          </p:nvSpPr>
          <p:spPr>
            <a:xfrm>
              <a:off x="7135414" y="3760412"/>
              <a:ext cx="238470" cy="131833"/>
            </a:xfrm>
            <a:prstGeom prst="rect">
              <a:avLst/>
            </a:prstGeom>
            <a:solidFill>
              <a:srgbClr val="B3B3B3">
                <a:alpha val="100000"/>
              </a:srgbClr>
            </a:solidFill>
          </p:spPr>
          <p:txBody>
            <a:bodyPr/>
            <a:lstStyle/>
            <a:p/>
          </p:txBody>
        </p:sp>
        <p:sp>
          <p:nvSpPr>
            <p:cNvPr id="73" name="rc73"/>
            <p:cNvSpPr/>
            <p:nvPr/>
          </p:nvSpPr>
          <p:spPr>
            <a:xfrm>
              <a:off x="7400381" y="3752455"/>
              <a:ext cx="238470" cy="153390"/>
            </a:xfrm>
            <a:prstGeom prst="rect">
              <a:avLst/>
            </a:prstGeom>
            <a:solidFill>
              <a:srgbClr val="B3B3B3">
                <a:alpha val="100000"/>
              </a:srgbClr>
            </a:solidFill>
          </p:spPr>
          <p:txBody>
            <a:bodyPr/>
            <a:lstStyle/>
            <a:p/>
          </p:txBody>
        </p:sp>
        <p:sp>
          <p:nvSpPr>
            <p:cNvPr id="74" name="rc74"/>
            <p:cNvSpPr/>
            <p:nvPr/>
          </p:nvSpPr>
          <p:spPr>
            <a:xfrm>
              <a:off x="7665348" y="3749224"/>
              <a:ext cx="238470" cy="138628"/>
            </a:xfrm>
            <a:prstGeom prst="rect">
              <a:avLst/>
            </a:prstGeom>
            <a:solidFill>
              <a:srgbClr val="B3B3B3">
                <a:alpha val="100000"/>
              </a:srgbClr>
            </a:solidFill>
          </p:spPr>
          <p:txBody>
            <a:bodyPr/>
            <a:lstStyle/>
            <a:p/>
          </p:txBody>
        </p:sp>
        <p:sp>
          <p:nvSpPr>
            <p:cNvPr id="75" name="rc75"/>
            <p:cNvSpPr/>
            <p:nvPr/>
          </p:nvSpPr>
          <p:spPr>
            <a:xfrm>
              <a:off x="7930316" y="3763321"/>
              <a:ext cx="238470" cy="117927"/>
            </a:xfrm>
            <a:prstGeom prst="rect">
              <a:avLst/>
            </a:prstGeom>
            <a:solidFill>
              <a:srgbClr val="B3B3B3">
                <a:alpha val="100000"/>
              </a:srgbClr>
            </a:solidFill>
          </p:spPr>
          <p:txBody>
            <a:bodyPr/>
            <a:lstStyle/>
            <a:p/>
          </p:txBody>
        </p:sp>
        <p:sp>
          <p:nvSpPr>
            <p:cNvPr id="76" name="pl76"/>
            <p:cNvSpPr/>
            <p:nvPr/>
          </p:nvSpPr>
          <p:spPr>
            <a:xfrm>
              <a:off x="1425369" y="1875964"/>
              <a:ext cx="6624181" cy="95452"/>
            </a:xfrm>
            <a:custGeom>
              <a:avLst/>
              <a:pathLst>
                <a:path w="6624181" h="95452">
                  <a:moveTo>
                    <a:pt x="0" y="95452"/>
                  </a:moveTo>
                  <a:lnTo>
                    <a:pt x="264967" y="71589"/>
                  </a:lnTo>
                  <a:lnTo>
                    <a:pt x="529934" y="95452"/>
                  </a:lnTo>
                  <a:lnTo>
                    <a:pt x="794901" y="95452"/>
                  </a:lnTo>
                  <a:lnTo>
                    <a:pt x="1059869" y="71589"/>
                  </a:lnTo>
                  <a:lnTo>
                    <a:pt x="1324836" y="47726"/>
                  </a:lnTo>
                  <a:lnTo>
                    <a:pt x="1589803" y="23863"/>
                  </a:lnTo>
                  <a:lnTo>
                    <a:pt x="1854770" y="0"/>
                  </a:lnTo>
                  <a:lnTo>
                    <a:pt x="2119738" y="0"/>
                  </a:lnTo>
                  <a:lnTo>
                    <a:pt x="2384705" y="23863"/>
                  </a:lnTo>
                  <a:lnTo>
                    <a:pt x="2649672" y="47726"/>
                  </a:lnTo>
                  <a:lnTo>
                    <a:pt x="2914639" y="23863"/>
                  </a:lnTo>
                  <a:lnTo>
                    <a:pt x="3179607" y="0"/>
                  </a:lnTo>
                  <a:lnTo>
                    <a:pt x="3444574" y="0"/>
                  </a:lnTo>
                  <a:lnTo>
                    <a:pt x="3709541" y="47726"/>
                  </a:lnTo>
                  <a:lnTo>
                    <a:pt x="3974508" y="23863"/>
                  </a:lnTo>
                  <a:lnTo>
                    <a:pt x="4239476" y="47726"/>
                  </a:lnTo>
                  <a:lnTo>
                    <a:pt x="4504443" y="23863"/>
                  </a:lnTo>
                  <a:lnTo>
                    <a:pt x="4769410" y="23863"/>
                  </a:lnTo>
                  <a:lnTo>
                    <a:pt x="5034377" y="23863"/>
                  </a:lnTo>
                  <a:lnTo>
                    <a:pt x="5299345" y="47726"/>
                  </a:lnTo>
                  <a:lnTo>
                    <a:pt x="5564312" y="47726"/>
                  </a:lnTo>
                  <a:lnTo>
                    <a:pt x="5829279" y="71589"/>
                  </a:lnTo>
                  <a:lnTo>
                    <a:pt x="6094246" y="47726"/>
                  </a:lnTo>
                  <a:lnTo>
                    <a:pt x="6359214" y="71589"/>
                  </a:lnTo>
                  <a:lnTo>
                    <a:pt x="6624181" y="71589"/>
                  </a:lnTo>
                </a:path>
              </a:pathLst>
            </a:custGeom>
            <a:ln w="27101" cap="flat">
              <a:solidFill>
                <a:srgbClr val="0058AB">
                  <a:alpha val="80000"/>
                </a:srgbClr>
              </a:solidFill>
              <a:prstDash val="solid"/>
              <a:round/>
            </a:ln>
          </p:spPr>
          <p:txBody>
            <a:bodyPr/>
            <a:lstStyle/>
            <a:p/>
          </p:txBody>
        </p:sp>
        <p:sp>
          <p:nvSpPr>
            <p:cNvPr id="77" name="pl77"/>
            <p:cNvSpPr/>
            <p:nvPr/>
          </p:nvSpPr>
          <p:spPr>
            <a:xfrm>
              <a:off x="1425369" y="1971417"/>
              <a:ext cx="6624181" cy="1026116"/>
            </a:xfrm>
            <a:custGeom>
              <a:avLst/>
              <a:pathLst>
                <a:path w="6624181" h="1026116">
                  <a:moveTo>
                    <a:pt x="0" y="1026116"/>
                  </a:moveTo>
                  <a:lnTo>
                    <a:pt x="264967" y="692032"/>
                  </a:lnTo>
                  <a:lnTo>
                    <a:pt x="529934" y="501126"/>
                  </a:lnTo>
                  <a:lnTo>
                    <a:pt x="794901" y="429537"/>
                  </a:lnTo>
                  <a:lnTo>
                    <a:pt x="1059869" y="334084"/>
                  </a:lnTo>
                  <a:lnTo>
                    <a:pt x="1324836" y="334084"/>
                  </a:lnTo>
                  <a:lnTo>
                    <a:pt x="1589803" y="381810"/>
                  </a:lnTo>
                  <a:lnTo>
                    <a:pt x="1854770" y="357947"/>
                  </a:lnTo>
                  <a:lnTo>
                    <a:pt x="2119738" y="381810"/>
                  </a:lnTo>
                  <a:lnTo>
                    <a:pt x="2384705" y="429537"/>
                  </a:lnTo>
                  <a:lnTo>
                    <a:pt x="2649672" y="262495"/>
                  </a:lnTo>
                  <a:lnTo>
                    <a:pt x="2914639" y="190905"/>
                  </a:lnTo>
                  <a:lnTo>
                    <a:pt x="3179607" y="190905"/>
                  </a:lnTo>
                  <a:lnTo>
                    <a:pt x="3444574" y="47726"/>
                  </a:lnTo>
                  <a:lnTo>
                    <a:pt x="3709541" y="47726"/>
                  </a:lnTo>
                  <a:lnTo>
                    <a:pt x="3974508" y="47726"/>
                  </a:lnTo>
                  <a:lnTo>
                    <a:pt x="4239476" y="71589"/>
                  </a:lnTo>
                  <a:lnTo>
                    <a:pt x="4504443" y="23863"/>
                  </a:lnTo>
                  <a:lnTo>
                    <a:pt x="4769410" y="0"/>
                  </a:lnTo>
                  <a:lnTo>
                    <a:pt x="5034377" y="0"/>
                  </a:lnTo>
                  <a:lnTo>
                    <a:pt x="5299345" y="23863"/>
                  </a:lnTo>
                  <a:lnTo>
                    <a:pt x="5564312" y="23863"/>
                  </a:lnTo>
                  <a:lnTo>
                    <a:pt x="5829279" y="23863"/>
                  </a:lnTo>
                  <a:lnTo>
                    <a:pt x="6094246" y="47726"/>
                  </a:lnTo>
                  <a:lnTo>
                    <a:pt x="6359214" y="47726"/>
                  </a:lnTo>
                  <a:lnTo>
                    <a:pt x="6624181" y="47726"/>
                  </a:lnTo>
                </a:path>
              </a:pathLst>
            </a:custGeom>
            <a:ln w="27101" cap="flat">
              <a:solidFill>
                <a:srgbClr val="333333">
                  <a:alpha val="80000"/>
                </a:srgbClr>
              </a:solidFill>
              <a:prstDash val="solid"/>
              <a:round/>
            </a:ln>
          </p:spPr>
          <p:txBody>
            <a:bodyPr/>
            <a:lstStyle/>
            <a:p/>
          </p:txBody>
        </p:sp>
        <p:sp>
          <p:nvSpPr>
            <p:cNvPr id="78" name="tx78"/>
            <p:cNvSpPr/>
            <p:nvPr/>
          </p:nvSpPr>
          <p:spPr>
            <a:xfrm>
              <a:off x="1355052" y="179036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79" name="tx79"/>
            <p:cNvSpPr/>
            <p:nvPr/>
          </p:nvSpPr>
          <p:spPr>
            <a:xfrm>
              <a:off x="2679888"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0" name="tx80"/>
            <p:cNvSpPr/>
            <p:nvPr/>
          </p:nvSpPr>
          <p:spPr>
            <a:xfrm>
              <a:off x="4004725"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1" name="tx81"/>
            <p:cNvSpPr/>
            <p:nvPr/>
          </p:nvSpPr>
          <p:spPr>
            <a:xfrm>
              <a:off x="5329561"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2" name="tx82"/>
            <p:cNvSpPr/>
            <p:nvPr/>
          </p:nvSpPr>
          <p:spPr>
            <a:xfrm>
              <a:off x="6389430" y="171877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3" name="tx83"/>
            <p:cNvSpPr/>
            <p:nvPr/>
          </p:nvSpPr>
          <p:spPr>
            <a:xfrm>
              <a:off x="6654397"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4" name="tx84"/>
            <p:cNvSpPr/>
            <p:nvPr/>
          </p:nvSpPr>
          <p:spPr>
            <a:xfrm>
              <a:off x="6919365"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5" name="tx85"/>
            <p:cNvSpPr/>
            <p:nvPr/>
          </p:nvSpPr>
          <p:spPr>
            <a:xfrm>
              <a:off x="7184332"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6" name="tx86"/>
            <p:cNvSpPr/>
            <p:nvPr/>
          </p:nvSpPr>
          <p:spPr>
            <a:xfrm>
              <a:off x="7449299" y="174263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7" name="tx87"/>
            <p:cNvSpPr/>
            <p:nvPr/>
          </p:nvSpPr>
          <p:spPr>
            <a:xfrm>
              <a:off x="7714266"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8" name="tx88"/>
            <p:cNvSpPr/>
            <p:nvPr/>
          </p:nvSpPr>
          <p:spPr>
            <a:xfrm>
              <a:off x="7979234" y="1766502"/>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9" name="tx89"/>
            <p:cNvSpPr/>
            <p:nvPr/>
          </p:nvSpPr>
          <p:spPr>
            <a:xfrm>
              <a:off x="1355052" y="306090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48</a:t>
              </a:r>
            </a:p>
          </p:txBody>
        </p:sp>
        <p:sp>
          <p:nvSpPr>
            <p:cNvPr id="90" name="tx90"/>
            <p:cNvSpPr/>
            <p:nvPr/>
          </p:nvSpPr>
          <p:spPr>
            <a:xfrm>
              <a:off x="2679888" y="236886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77</a:t>
              </a:r>
            </a:p>
          </p:txBody>
        </p:sp>
        <p:sp>
          <p:nvSpPr>
            <p:cNvPr id="91" name="tx91"/>
            <p:cNvSpPr/>
            <p:nvPr/>
          </p:nvSpPr>
          <p:spPr>
            <a:xfrm>
              <a:off x="4004725" y="2297279"/>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80</a:t>
              </a:r>
            </a:p>
          </p:txBody>
        </p:sp>
        <p:sp>
          <p:nvSpPr>
            <p:cNvPr id="92" name="tx92"/>
            <p:cNvSpPr/>
            <p:nvPr/>
          </p:nvSpPr>
          <p:spPr>
            <a:xfrm>
              <a:off x="5329561" y="20825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93" name="tx93"/>
            <p:cNvSpPr/>
            <p:nvPr/>
          </p:nvSpPr>
          <p:spPr>
            <a:xfrm>
              <a:off x="6389430" y="203478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91</a:t>
              </a:r>
            </a:p>
          </p:txBody>
        </p:sp>
        <p:sp>
          <p:nvSpPr>
            <p:cNvPr id="94" name="tx94"/>
            <p:cNvSpPr/>
            <p:nvPr/>
          </p:nvSpPr>
          <p:spPr>
            <a:xfrm>
              <a:off x="6654397" y="20586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5" name="tx95"/>
            <p:cNvSpPr/>
            <p:nvPr/>
          </p:nvSpPr>
          <p:spPr>
            <a:xfrm>
              <a:off x="6919365" y="20586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6" name="tx96"/>
            <p:cNvSpPr/>
            <p:nvPr/>
          </p:nvSpPr>
          <p:spPr>
            <a:xfrm>
              <a:off x="7184332" y="2058648"/>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90</a:t>
              </a:r>
            </a:p>
          </p:txBody>
        </p:sp>
        <p:sp>
          <p:nvSpPr>
            <p:cNvPr id="97" name="tx97"/>
            <p:cNvSpPr/>
            <p:nvPr/>
          </p:nvSpPr>
          <p:spPr>
            <a:xfrm>
              <a:off x="7449299" y="20825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98" name="tx98"/>
            <p:cNvSpPr/>
            <p:nvPr/>
          </p:nvSpPr>
          <p:spPr>
            <a:xfrm>
              <a:off x="7714266" y="20825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99" name="tx99"/>
            <p:cNvSpPr/>
            <p:nvPr/>
          </p:nvSpPr>
          <p:spPr>
            <a:xfrm>
              <a:off x="7979234" y="2082511"/>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333333">
                      <a:alpha val="100000"/>
                    </a:srgbClr>
                  </a:solidFill>
                  <a:latin typeface="Arial"/>
                  <a:cs typeface="Arial"/>
                </a:rPr>
                <a:t>89</a:t>
              </a:r>
            </a:p>
          </p:txBody>
        </p:sp>
        <p:sp>
          <p:nvSpPr>
            <p:cNvPr id="100" name="tx100"/>
            <p:cNvSpPr/>
            <p:nvPr/>
          </p:nvSpPr>
          <p:spPr>
            <a:xfrm>
              <a:off x="1350069" y="39489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101" name="tx101"/>
            <p:cNvSpPr/>
            <p:nvPr/>
          </p:nvSpPr>
          <p:spPr>
            <a:xfrm>
              <a:off x="2674905" y="398313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2" name="tx102"/>
            <p:cNvSpPr/>
            <p:nvPr/>
          </p:nvSpPr>
          <p:spPr>
            <a:xfrm>
              <a:off x="3999741" y="397865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3" name="tx103"/>
            <p:cNvSpPr/>
            <p:nvPr/>
          </p:nvSpPr>
          <p:spPr>
            <a:xfrm>
              <a:off x="5324577" y="398070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4" name="tx104"/>
            <p:cNvSpPr/>
            <p:nvPr/>
          </p:nvSpPr>
          <p:spPr>
            <a:xfrm>
              <a:off x="6384447" y="400355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05" name="tx105"/>
            <p:cNvSpPr/>
            <p:nvPr/>
          </p:nvSpPr>
          <p:spPr>
            <a:xfrm>
              <a:off x="6649414" y="397741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6" name="tx106"/>
            <p:cNvSpPr/>
            <p:nvPr/>
          </p:nvSpPr>
          <p:spPr>
            <a:xfrm>
              <a:off x="6914381" y="398239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7" name="tx107"/>
            <p:cNvSpPr/>
            <p:nvPr/>
          </p:nvSpPr>
          <p:spPr>
            <a:xfrm>
              <a:off x="7179348" y="397879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8" name="tx108"/>
            <p:cNvSpPr/>
            <p:nvPr/>
          </p:nvSpPr>
          <p:spPr>
            <a:xfrm>
              <a:off x="7444316" y="39855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9" name="tx109"/>
            <p:cNvSpPr/>
            <p:nvPr/>
          </p:nvSpPr>
          <p:spPr>
            <a:xfrm>
              <a:off x="7709283" y="397659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0" name="tx110"/>
            <p:cNvSpPr/>
            <p:nvPr/>
          </p:nvSpPr>
          <p:spPr>
            <a:xfrm>
              <a:off x="7974250" y="39732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1" name="tx111"/>
            <p:cNvSpPr/>
            <p:nvPr/>
          </p:nvSpPr>
          <p:spPr>
            <a:xfrm>
              <a:off x="1350069" y="300943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4.7</a:t>
              </a:r>
            </a:p>
          </p:txBody>
        </p:sp>
        <p:sp>
          <p:nvSpPr>
            <p:cNvPr id="112" name="tx112"/>
            <p:cNvSpPr/>
            <p:nvPr/>
          </p:nvSpPr>
          <p:spPr>
            <a:xfrm>
              <a:off x="2674905" y="358797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1.6</a:t>
              </a:r>
            </a:p>
          </p:txBody>
        </p:sp>
        <p:sp>
          <p:nvSpPr>
            <p:cNvPr id="113" name="tx113"/>
            <p:cNvSpPr/>
            <p:nvPr/>
          </p:nvSpPr>
          <p:spPr>
            <a:xfrm>
              <a:off x="3999741" y="363205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1.3</a:t>
              </a:r>
            </a:p>
          </p:txBody>
        </p:sp>
        <p:sp>
          <p:nvSpPr>
            <p:cNvPr id="114" name="tx114"/>
            <p:cNvSpPr/>
            <p:nvPr/>
          </p:nvSpPr>
          <p:spPr>
            <a:xfrm>
              <a:off x="5324577" y="37749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15" name="tx115"/>
            <p:cNvSpPr/>
            <p:nvPr/>
          </p:nvSpPr>
          <p:spPr>
            <a:xfrm>
              <a:off x="6384447" y="38331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6" name="tx116"/>
            <p:cNvSpPr/>
            <p:nvPr/>
          </p:nvSpPr>
          <p:spPr>
            <a:xfrm>
              <a:off x="6649414" y="378743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7" name="tx117"/>
            <p:cNvSpPr/>
            <p:nvPr/>
          </p:nvSpPr>
          <p:spPr>
            <a:xfrm>
              <a:off x="6914381" y="379942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8" name="tx118"/>
            <p:cNvSpPr/>
            <p:nvPr/>
          </p:nvSpPr>
          <p:spPr>
            <a:xfrm>
              <a:off x="7179348" y="378751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19" name="tx119"/>
            <p:cNvSpPr/>
            <p:nvPr/>
          </p:nvSpPr>
          <p:spPr>
            <a:xfrm>
              <a:off x="7444316" y="379033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0.5</a:t>
              </a:r>
            </a:p>
          </p:txBody>
        </p:sp>
        <p:sp>
          <p:nvSpPr>
            <p:cNvPr id="120" name="tx120"/>
            <p:cNvSpPr/>
            <p:nvPr/>
          </p:nvSpPr>
          <p:spPr>
            <a:xfrm>
              <a:off x="7709283" y="37797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21" name="tx121"/>
            <p:cNvSpPr/>
            <p:nvPr/>
          </p:nvSpPr>
          <p:spPr>
            <a:xfrm>
              <a:off x="7974250" y="378346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0.4</a:t>
              </a:r>
            </a:p>
          </p:txBody>
        </p:sp>
        <p:sp>
          <p:nvSpPr>
            <p:cNvPr id="122" name="tx122"/>
            <p:cNvSpPr/>
            <p:nvPr/>
          </p:nvSpPr>
          <p:spPr>
            <a:xfrm>
              <a:off x="1350069" y="214754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5.6</a:t>
              </a:r>
            </a:p>
          </p:txBody>
        </p:sp>
        <p:sp>
          <p:nvSpPr>
            <p:cNvPr id="123" name="tx123"/>
            <p:cNvSpPr/>
            <p:nvPr/>
          </p:nvSpPr>
          <p:spPr>
            <a:xfrm>
              <a:off x="2674905" y="323620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24" name="tx124"/>
            <p:cNvSpPr/>
            <p:nvPr/>
          </p:nvSpPr>
          <p:spPr>
            <a:xfrm>
              <a:off x="3999741" y="333332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25" name="tx125"/>
            <p:cNvSpPr/>
            <p:nvPr/>
          </p:nvSpPr>
          <p:spPr>
            <a:xfrm>
              <a:off x="5324577" y="361501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26" name="tx126"/>
            <p:cNvSpPr/>
            <p:nvPr/>
          </p:nvSpPr>
          <p:spPr>
            <a:xfrm>
              <a:off x="6429618" y="3685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7" name="tx127"/>
            <p:cNvSpPr/>
            <p:nvPr/>
          </p:nvSpPr>
          <p:spPr>
            <a:xfrm>
              <a:off x="6649414" y="36465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8" name="tx128"/>
            <p:cNvSpPr/>
            <p:nvPr/>
          </p:nvSpPr>
          <p:spPr>
            <a:xfrm>
              <a:off x="6914381" y="36605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29" name="tx129"/>
            <p:cNvSpPr/>
            <p:nvPr/>
          </p:nvSpPr>
          <p:spPr>
            <a:xfrm>
              <a:off x="7179348" y="364396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0" name="tx130"/>
            <p:cNvSpPr/>
            <p:nvPr/>
          </p:nvSpPr>
          <p:spPr>
            <a:xfrm>
              <a:off x="7444316" y="363600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1" name="tx131"/>
            <p:cNvSpPr/>
            <p:nvPr/>
          </p:nvSpPr>
          <p:spPr>
            <a:xfrm>
              <a:off x="7709283" y="36327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2" name="tx132"/>
            <p:cNvSpPr/>
            <p:nvPr/>
          </p:nvSpPr>
          <p:spPr>
            <a:xfrm>
              <a:off x="7974250" y="364687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3" name="tx133"/>
            <p:cNvSpPr/>
            <p:nvPr/>
          </p:nvSpPr>
          <p:spPr>
            <a:xfrm>
              <a:off x="688596" y="4088376"/>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0M</a:t>
              </a:r>
            </a:p>
          </p:txBody>
        </p:sp>
        <p:sp>
          <p:nvSpPr>
            <p:cNvPr id="134" name="tx134"/>
            <p:cNvSpPr/>
            <p:nvPr/>
          </p:nvSpPr>
          <p:spPr>
            <a:xfrm>
              <a:off x="688596" y="3422402"/>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2M</a:t>
              </a:r>
            </a:p>
          </p:txBody>
        </p:sp>
        <p:sp>
          <p:nvSpPr>
            <p:cNvPr id="135" name="tx135"/>
            <p:cNvSpPr/>
            <p:nvPr/>
          </p:nvSpPr>
          <p:spPr>
            <a:xfrm>
              <a:off x="688596" y="2756428"/>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4M</a:t>
              </a:r>
            </a:p>
          </p:txBody>
        </p:sp>
        <p:sp>
          <p:nvSpPr>
            <p:cNvPr id="136" name="tx136"/>
            <p:cNvSpPr/>
            <p:nvPr/>
          </p:nvSpPr>
          <p:spPr>
            <a:xfrm>
              <a:off x="688596" y="2090454"/>
              <a:ext cx="21177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6M</a:t>
              </a:r>
            </a:p>
          </p:txBody>
        </p:sp>
        <p:sp>
          <p:nvSpPr>
            <p:cNvPr id="137" name="tx137"/>
            <p:cNvSpPr/>
            <p:nvPr/>
          </p:nvSpPr>
          <p:spPr>
            <a:xfrm>
              <a:off x="8574549" y="4088376"/>
              <a:ext cx="8476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0</a:t>
              </a:r>
            </a:p>
          </p:txBody>
        </p:sp>
        <p:sp>
          <p:nvSpPr>
            <p:cNvPr id="138" name="tx138"/>
            <p:cNvSpPr/>
            <p:nvPr/>
          </p:nvSpPr>
          <p:spPr>
            <a:xfrm>
              <a:off x="8574549" y="349179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25</a:t>
              </a:r>
            </a:p>
          </p:txBody>
        </p:sp>
        <p:sp>
          <p:nvSpPr>
            <p:cNvPr id="139" name="tx139"/>
            <p:cNvSpPr/>
            <p:nvPr/>
          </p:nvSpPr>
          <p:spPr>
            <a:xfrm>
              <a:off x="8574549" y="2895217"/>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50</a:t>
              </a:r>
            </a:p>
          </p:txBody>
        </p:sp>
        <p:sp>
          <p:nvSpPr>
            <p:cNvPr id="140" name="tx140"/>
            <p:cNvSpPr/>
            <p:nvPr/>
          </p:nvSpPr>
          <p:spPr>
            <a:xfrm>
              <a:off x="8574549" y="2298638"/>
              <a:ext cx="16952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75</a:t>
              </a:r>
            </a:p>
          </p:txBody>
        </p:sp>
        <p:sp>
          <p:nvSpPr>
            <p:cNvPr id="141" name="tx141"/>
            <p:cNvSpPr/>
            <p:nvPr/>
          </p:nvSpPr>
          <p:spPr>
            <a:xfrm>
              <a:off x="8574549" y="1702058"/>
              <a:ext cx="25429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100</a:t>
              </a:r>
            </a:p>
          </p:txBody>
        </p:sp>
        <p:sp>
          <p:nvSpPr>
            <p:cNvPr id="142" name="tx142"/>
            <p:cNvSpPr/>
            <p:nvPr/>
          </p:nvSpPr>
          <p:spPr>
            <a:xfrm rot="-5400000">
              <a:off x="1255840"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2000</a:t>
              </a:r>
            </a:p>
          </p:txBody>
        </p:sp>
        <p:sp>
          <p:nvSpPr>
            <p:cNvPr id="143" name="tx143"/>
            <p:cNvSpPr/>
            <p:nvPr/>
          </p:nvSpPr>
          <p:spPr>
            <a:xfrm rot="-5400000">
              <a:off x="2580676"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2005</a:t>
              </a:r>
            </a:p>
          </p:txBody>
        </p:sp>
        <p:sp>
          <p:nvSpPr>
            <p:cNvPr id="144" name="tx144"/>
            <p:cNvSpPr/>
            <p:nvPr/>
          </p:nvSpPr>
          <p:spPr>
            <a:xfrm rot="-5400000">
              <a:off x="390551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2010</a:t>
              </a:r>
            </a:p>
          </p:txBody>
        </p:sp>
        <p:sp>
          <p:nvSpPr>
            <p:cNvPr id="145" name="tx145"/>
            <p:cNvSpPr/>
            <p:nvPr/>
          </p:nvSpPr>
          <p:spPr>
            <a:xfrm rot="-5400000">
              <a:off x="523034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2015</a:t>
              </a:r>
            </a:p>
          </p:txBody>
        </p:sp>
        <p:sp>
          <p:nvSpPr>
            <p:cNvPr id="146" name="tx146"/>
            <p:cNvSpPr/>
            <p:nvPr/>
          </p:nvSpPr>
          <p:spPr>
            <a:xfrm rot="-5400000">
              <a:off x="6290218"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2019</a:t>
              </a:r>
            </a:p>
          </p:txBody>
        </p:sp>
        <p:sp>
          <p:nvSpPr>
            <p:cNvPr id="147" name="tx147"/>
            <p:cNvSpPr/>
            <p:nvPr/>
          </p:nvSpPr>
          <p:spPr>
            <a:xfrm rot="-5400000">
              <a:off x="6555185"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2020</a:t>
              </a:r>
            </a:p>
          </p:txBody>
        </p:sp>
        <p:sp>
          <p:nvSpPr>
            <p:cNvPr id="148" name="tx148"/>
            <p:cNvSpPr/>
            <p:nvPr/>
          </p:nvSpPr>
          <p:spPr>
            <a:xfrm rot="-5400000">
              <a:off x="6820152"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2021</a:t>
              </a:r>
            </a:p>
          </p:txBody>
        </p:sp>
        <p:sp>
          <p:nvSpPr>
            <p:cNvPr id="149" name="tx149"/>
            <p:cNvSpPr/>
            <p:nvPr/>
          </p:nvSpPr>
          <p:spPr>
            <a:xfrm rot="-5400000">
              <a:off x="7085119"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2022</a:t>
              </a:r>
            </a:p>
          </p:txBody>
        </p:sp>
        <p:sp>
          <p:nvSpPr>
            <p:cNvPr id="150" name="tx150"/>
            <p:cNvSpPr/>
            <p:nvPr/>
          </p:nvSpPr>
          <p:spPr>
            <a:xfrm rot="-5400000">
              <a:off x="7350087"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2023</a:t>
              </a:r>
            </a:p>
          </p:txBody>
        </p:sp>
        <p:sp>
          <p:nvSpPr>
            <p:cNvPr id="151" name="tx151"/>
            <p:cNvSpPr/>
            <p:nvPr/>
          </p:nvSpPr>
          <p:spPr>
            <a:xfrm rot="-5400000">
              <a:off x="7615054"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2024</a:t>
              </a:r>
            </a:p>
          </p:txBody>
        </p:sp>
        <p:sp>
          <p:nvSpPr>
            <p:cNvPr id="152" name="tx152"/>
            <p:cNvSpPr/>
            <p:nvPr/>
          </p:nvSpPr>
          <p:spPr>
            <a:xfrm rot="-5400000">
              <a:off x="7880021" y="4438659"/>
              <a:ext cx="33905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4D4D4D">
                      <a:alpha val="100000"/>
                    </a:srgbClr>
                  </a:solidFill>
                  <a:latin typeface="Arial"/>
                  <a:cs typeface="Arial"/>
                </a:rPr>
                <a:t>2025</a:t>
              </a:r>
            </a:p>
          </p:txBody>
        </p:sp>
        <p:sp>
          <p:nvSpPr>
            <p:cNvPr id="153" name="tx153"/>
            <p:cNvSpPr/>
            <p:nvPr/>
          </p:nvSpPr>
          <p:spPr>
            <a:xfrm rot="-5400000">
              <a:off x="-734851" y="2907149"/>
              <a:ext cx="2405877"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Un- and under-vaccinated (millions)</a:t>
              </a:r>
            </a:p>
          </p:txBody>
        </p:sp>
        <p:sp>
          <p:nvSpPr>
            <p:cNvPr id="154" name="tx154"/>
            <p:cNvSpPr/>
            <p:nvPr/>
          </p:nvSpPr>
          <p:spPr>
            <a:xfrm rot="5400000">
              <a:off x="8289532" y="2907149"/>
              <a:ext cx="132139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 Coverage (%)</a:t>
              </a:r>
            </a:p>
          </p:txBody>
        </p:sp>
        <p:sp>
          <p:nvSpPr>
            <p:cNvPr id="155" name="pl155"/>
            <p:cNvSpPr/>
            <p:nvPr/>
          </p:nvSpPr>
          <p:spPr>
            <a:xfrm>
              <a:off x="2888253" y="5157252"/>
              <a:ext cx="175564" cy="0"/>
            </a:xfrm>
            <a:custGeom>
              <a:avLst/>
              <a:pathLst>
                <a:path w="175564" h="0">
                  <a:moveTo>
                    <a:pt x="0" y="0"/>
                  </a:moveTo>
                  <a:lnTo>
                    <a:pt x="175564" y="0"/>
                  </a:lnTo>
                </a:path>
              </a:pathLst>
            </a:custGeom>
            <a:ln w="27101" cap="flat">
              <a:solidFill>
                <a:srgbClr val="0058AB">
                  <a:alpha val="80000"/>
                </a:srgbClr>
              </a:solidFill>
              <a:prstDash val="solid"/>
              <a:round/>
            </a:ln>
          </p:spPr>
          <p:txBody>
            <a:bodyPr/>
            <a:lstStyle/>
            <a:p/>
          </p:txBody>
        </p:sp>
        <p:sp>
          <p:nvSpPr>
            <p:cNvPr id="156" name="pl156"/>
            <p:cNvSpPr/>
            <p:nvPr/>
          </p:nvSpPr>
          <p:spPr>
            <a:xfrm>
              <a:off x="3670437" y="5157252"/>
              <a:ext cx="175564" cy="0"/>
            </a:xfrm>
            <a:custGeom>
              <a:avLst/>
              <a:pathLst>
                <a:path w="175564" h="0">
                  <a:moveTo>
                    <a:pt x="0" y="0"/>
                  </a:moveTo>
                  <a:lnTo>
                    <a:pt x="175564" y="0"/>
                  </a:lnTo>
                </a:path>
              </a:pathLst>
            </a:custGeom>
            <a:ln w="27101" cap="flat">
              <a:solidFill>
                <a:srgbClr val="333333">
                  <a:alpha val="80000"/>
                </a:srgbClr>
              </a:solidFill>
              <a:prstDash val="solid"/>
              <a:round/>
            </a:ln>
          </p:spPr>
          <p:txBody>
            <a:bodyPr/>
            <a:lstStyle/>
            <a:p/>
          </p:txBody>
        </p:sp>
        <p:sp>
          <p:nvSpPr>
            <p:cNvPr id="157" name="tx157"/>
            <p:cNvSpPr/>
            <p:nvPr/>
          </p:nvSpPr>
          <p:spPr>
            <a:xfrm>
              <a:off x="3155352"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a:t>
              </a:r>
            </a:p>
          </p:txBody>
        </p:sp>
        <p:sp>
          <p:nvSpPr>
            <p:cNvPr id="158" name="tx158"/>
            <p:cNvSpPr/>
            <p:nvPr/>
          </p:nvSpPr>
          <p:spPr>
            <a:xfrm>
              <a:off x="3937537" y="5102662"/>
              <a:ext cx="423550"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MCV2</a:t>
              </a:r>
            </a:p>
          </p:txBody>
        </p:sp>
        <p:sp>
          <p:nvSpPr>
            <p:cNvPr id="159" name="rc159"/>
            <p:cNvSpPr/>
            <p:nvPr/>
          </p:nvSpPr>
          <p:spPr>
            <a:xfrm>
              <a:off x="4648443" y="5056524"/>
              <a:ext cx="201456" cy="201456"/>
            </a:xfrm>
            <a:prstGeom prst="rect">
              <a:avLst/>
            </a:prstGeom>
            <a:solidFill>
              <a:srgbClr val="E2231A">
                <a:alpha val="100000"/>
              </a:srgbClr>
            </a:solidFill>
          </p:spPr>
          <p:txBody>
            <a:bodyPr/>
            <a:lstStyle/>
            <a:p/>
          </p:txBody>
        </p:sp>
        <p:sp>
          <p:nvSpPr>
            <p:cNvPr id="160" name="rc160"/>
            <p:cNvSpPr/>
            <p:nvPr/>
          </p:nvSpPr>
          <p:spPr>
            <a:xfrm>
              <a:off x="5667822" y="5056524"/>
              <a:ext cx="201456" cy="201456"/>
            </a:xfrm>
            <a:prstGeom prst="rect">
              <a:avLst/>
            </a:prstGeom>
            <a:solidFill>
              <a:srgbClr val="B3B3B3">
                <a:alpha val="100000"/>
              </a:srgbClr>
            </a:solidFill>
          </p:spPr>
          <p:txBody>
            <a:bodyPr/>
            <a:lstStyle/>
            <a:p/>
          </p:txBody>
        </p:sp>
        <p:sp>
          <p:nvSpPr>
            <p:cNvPr id="161" name="tx161"/>
            <p:cNvSpPr/>
            <p:nvPr/>
          </p:nvSpPr>
          <p:spPr>
            <a:xfrm>
              <a:off x="4928488"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MCV1</a:t>
              </a:r>
            </a:p>
          </p:txBody>
        </p:sp>
        <p:sp>
          <p:nvSpPr>
            <p:cNvPr id="162" name="tx162"/>
            <p:cNvSpPr/>
            <p:nvPr/>
          </p:nvSpPr>
          <p:spPr>
            <a:xfrm>
              <a:off x="5947867" y="5102662"/>
              <a:ext cx="66074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No MCV2</a:t>
              </a:r>
            </a:p>
          </p:txBody>
        </p:sp>
        <p:sp>
          <p:nvSpPr>
            <p:cNvPr id="163" name="tx163"/>
            <p:cNvSpPr/>
            <p:nvPr/>
          </p:nvSpPr>
          <p:spPr>
            <a:xfrm>
              <a:off x="963002" y="1437626"/>
              <a:ext cx="717374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coverage and number of un- and under-vaccinated children for MCV, EUR, 2000-2025</a:t>
              </a:r>
            </a:p>
          </p:txBody>
        </p:sp>
        <p:sp>
          <p:nvSpPr>
            <p:cNvPr id="164" name="pl164"/>
            <p:cNvSpPr/>
            <p:nvPr/>
          </p:nvSpPr>
          <p:spPr>
            <a:xfrm>
              <a:off x="2176693"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5" name="pl165"/>
            <p:cNvSpPr/>
            <p:nvPr/>
          </p:nvSpPr>
          <p:spPr>
            <a:xfrm>
              <a:off x="3917811"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6" name="pl166"/>
            <p:cNvSpPr/>
            <p:nvPr/>
          </p:nvSpPr>
          <p:spPr>
            <a:xfrm>
              <a:off x="5658930"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7" name="pl167"/>
            <p:cNvSpPr/>
            <p:nvPr/>
          </p:nvSpPr>
          <p:spPr>
            <a:xfrm>
              <a:off x="7400048" y="5475747"/>
              <a:ext cx="0" cy="519740"/>
            </a:xfrm>
            <a:custGeom>
              <a:avLst/>
              <a:pathLst>
                <a:path w="0" h="519740">
                  <a:moveTo>
                    <a:pt x="0" y="519740"/>
                  </a:moveTo>
                  <a:lnTo>
                    <a:pt x="0" y="0"/>
                  </a:lnTo>
                  <a:lnTo>
                    <a:pt x="0" y="0"/>
                  </a:lnTo>
                </a:path>
              </a:pathLst>
            </a:custGeom>
            <a:ln w="6775" cap="flat">
              <a:solidFill>
                <a:srgbClr val="EBEBEB">
                  <a:alpha val="100000"/>
                </a:srgbClr>
              </a:solidFill>
              <a:prstDash val="solid"/>
              <a:round/>
            </a:ln>
          </p:spPr>
          <p:txBody>
            <a:bodyPr/>
            <a:lstStyle/>
            <a:p/>
          </p:txBody>
        </p:sp>
        <p:sp>
          <p:nvSpPr>
            <p:cNvPr id="168" name="pl168"/>
            <p:cNvSpPr/>
            <p:nvPr/>
          </p:nvSpPr>
          <p:spPr>
            <a:xfrm>
              <a:off x="963002" y="5898035"/>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69" name="pl169"/>
            <p:cNvSpPr/>
            <p:nvPr/>
          </p:nvSpPr>
          <p:spPr>
            <a:xfrm>
              <a:off x="963002" y="5735617"/>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0" name="pl170"/>
            <p:cNvSpPr/>
            <p:nvPr/>
          </p:nvSpPr>
          <p:spPr>
            <a:xfrm>
              <a:off x="963002" y="5573198"/>
              <a:ext cx="7548917" cy="0"/>
            </a:xfrm>
            <a:custGeom>
              <a:avLst/>
              <a:pathLst>
                <a:path w="7548917" h="0">
                  <a:moveTo>
                    <a:pt x="0" y="0"/>
                  </a:moveTo>
                  <a:lnTo>
                    <a:pt x="7548917" y="0"/>
                  </a:lnTo>
                  <a:lnTo>
                    <a:pt x="7548917" y="0"/>
                  </a:lnTo>
                </a:path>
              </a:pathLst>
            </a:custGeom>
            <a:ln w="13550" cap="flat">
              <a:solidFill>
                <a:srgbClr val="EBEBEB">
                  <a:alpha val="100000"/>
                </a:srgbClr>
              </a:solidFill>
              <a:prstDash val="solid"/>
              <a:round/>
            </a:ln>
          </p:spPr>
          <p:txBody>
            <a:bodyPr/>
            <a:lstStyle/>
            <a:p/>
          </p:txBody>
        </p:sp>
        <p:sp>
          <p:nvSpPr>
            <p:cNvPr id="171" name="pl171"/>
            <p:cNvSpPr/>
            <p:nvPr/>
          </p:nvSpPr>
          <p:spPr>
            <a:xfrm>
              <a:off x="1306134"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3047252"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4788370"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6529489"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270607" y="5475747"/>
              <a:ext cx="0" cy="519740"/>
            </a:xfrm>
            <a:custGeom>
              <a:avLst/>
              <a:pathLst>
                <a:path w="0" h="519740">
                  <a:moveTo>
                    <a:pt x="0" y="519740"/>
                  </a:moveTo>
                  <a:lnTo>
                    <a:pt x="0" y="0"/>
                  </a:lnTo>
                  <a:lnTo>
                    <a:pt x="0" y="0"/>
                  </a:lnTo>
                </a:path>
              </a:pathLst>
            </a:custGeom>
            <a:ln w="13550" cap="flat">
              <a:solidFill>
                <a:srgbClr val="EBEBEB">
                  <a:alpha val="100000"/>
                </a:srgbClr>
              </a:solidFill>
              <a:prstDash val="solid"/>
              <a:round/>
            </a:ln>
          </p:spPr>
          <p:txBody>
            <a:bodyPr/>
            <a:lstStyle/>
            <a:p/>
          </p:txBody>
        </p:sp>
        <p:sp>
          <p:nvSpPr>
            <p:cNvPr id="176" name="rc176"/>
            <p:cNvSpPr/>
            <p:nvPr/>
          </p:nvSpPr>
          <p:spPr>
            <a:xfrm>
              <a:off x="1306134" y="5824947"/>
              <a:ext cx="3506478" cy="146176"/>
            </a:xfrm>
            <a:prstGeom prst="rect">
              <a:avLst/>
            </a:prstGeom>
            <a:solidFill>
              <a:srgbClr val="E2231A">
                <a:alpha val="100000"/>
              </a:srgbClr>
            </a:solidFill>
          </p:spPr>
          <p:txBody>
            <a:bodyPr/>
            <a:lstStyle/>
            <a:p/>
          </p:txBody>
        </p:sp>
        <p:sp>
          <p:nvSpPr>
            <p:cNvPr id="177" name="rc177"/>
            <p:cNvSpPr/>
            <p:nvPr/>
          </p:nvSpPr>
          <p:spPr>
            <a:xfrm>
              <a:off x="1306134" y="5662528"/>
              <a:ext cx="4446450" cy="146176"/>
            </a:xfrm>
            <a:prstGeom prst="rect">
              <a:avLst/>
            </a:prstGeom>
            <a:solidFill>
              <a:srgbClr val="E2231A">
                <a:alpha val="100000"/>
              </a:srgbClr>
            </a:solidFill>
          </p:spPr>
          <p:txBody>
            <a:bodyPr/>
            <a:lstStyle/>
            <a:p/>
          </p:txBody>
        </p:sp>
        <p:sp>
          <p:nvSpPr>
            <p:cNvPr id="178" name="rc178"/>
            <p:cNvSpPr/>
            <p:nvPr/>
          </p:nvSpPr>
          <p:spPr>
            <a:xfrm>
              <a:off x="1306134" y="5500109"/>
              <a:ext cx="4561555" cy="146176"/>
            </a:xfrm>
            <a:prstGeom prst="rect">
              <a:avLst/>
            </a:prstGeom>
            <a:solidFill>
              <a:srgbClr val="E2231A">
                <a:alpha val="100000"/>
              </a:srgbClr>
            </a:solidFill>
          </p:spPr>
          <p:txBody>
            <a:bodyPr/>
            <a:lstStyle/>
            <a:p/>
          </p:txBody>
        </p:sp>
        <p:sp>
          <p:nvSpPr>
            <p:cNvPr id="179" name="rc179"/>
            <p:cNvSpPr/>
            <p:nvPr/>
          </p:nvSpPr>
          <p:spPr>
            <a:xfrm>
              <a:off x="4812613" y="5824947"/>
              <a:ext cx="2433862" cy="146176"/>
            </a:xfrm>
            <a:prstGeom prst="rect">
              <a:avLst/>
            </a:prstGeom>
            <a:solidFill>
              <a:srgbClr val="B3B3B3">
                <a:alpha val="100000"/>
              </a:srgbClr>
            </a:solidFill>
          </p:spPr>
          <p:txBody>
            <a:bodyPr/>
            <a:lstStyle/>
            <a:p/>
          </p:txBody>
        </p:sp>
        <p:sp>
          <p:nvSpPr>
            <p:cNvPr id="180" name="rc180"/>
            <p:cNvSpPr/>
            <p:nvPr/>
          </p:nvSpPr>
          <p:spPr>
            <a:xfrm>
              <a:off x="5752584" y="5662528"/>
              <a:ext cx="2416201" cy="146176"/>
            </a:xfrm>
            <a:prstGeom prst="rect">
              <a:avLst/>
            </a:prstGeom>
            <a:solidFill>
              <a:srgbClr val="B3B3B3">
                <a:alpha val="100000"/>
              </a:srgbClr>
            </a:solidFill>
          </p:spPr>
          <p:txBody>
            <a:bodyPr/>
            <a:lstStyle/>
            <a:p/>
          </p:txBody>
        </p:sp>
        <p:sp>
          <p:nvSpPr>
            <p:cNvPr id="181" name="rc181"/>
            <p:cNvSpPr/>
            <p:nvPr/>
          </p:nvSpPr>
          <p:spPr>
            <a:xfrm>
              <a:off x="5867690" y="5500109"/>
              <a:ext cx="2055395" cy="146176"/>
            </a:xfrm>
            <a:prstGeom prst="rect">
              <a:avLst/>
            </a:prstGeom>
            <a:solidFill>
              <a:srgbClr val="B3B3B3">
                <a:alpha val="100000"/>
              </a:srgbClr>
            </a:solidFill>
          </p:spPr>
          <p:txBody>
            <a:bodyPr/>
            <a:lstStyle/>
            <a:p/>
          </p:txBody>
        </p:sp>
        <p:sp>
          <p:nvSpPr>
            <p:cNvPr id="182" name="tx182"/>
            <p:cNvSpPr/>
            <p:nvPr/>
          </p:nvSpPr>
          <p:spPr>
            <a:xfrm>
              <a:off x="2680035"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0.6</a:t>
              </a:r>
            </a:p>
          </p:txBody>
        </p:sp>
        <p:sp>
          <p:nvSpPr>
            <p:cNvPr id="183" name="tx183"/>
            <p:cNvSpPr/>
            <p:nvPr/>
          </p:nvSpPr>
          <p:spPr>
            <a:xfrm>
              <a:off x="3150020"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0.8</a:t>
              </a:r>
            </a:p>
          </p:txBody>
        </p:sp>
        <p:sp>
          <p:nvSpPr>
            <p:cNvPr id="184" name="tx184"/>
            <p:cNvSpPr/>
            <p:nvPr/>
          </p:nvSpPr>
          <p:spPr>
            <a:xfrm>
              <a:off x="3207573"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MCV1 0.8</a:t>
              </a:r>
            </a:p>
          </p:txBody>
        </p:sp>
        <p:sp>
          <p:nvSpPr>
            <p:cNvPr id="185" name="tx185"/>
            <p:cNvSpPr/>
            <p:nvPr/>
          </p:nvSpPr>
          <p:spPr>
            <a:xfrm>
              <a:off x="5650205" y="5852773"/>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0.4</a:t>
              </a:r>
            </a:p>
          </p:txBody>
        </p:sp>
        <p:sp>
          <p:nvSpPr>
            <p:cNvPr id="186" name="tx186"/>
            <p:cNvSpPr/>
            <p:nvPr/>
          </p:nvSpPr>
          <p:spPr>
            <a:xfrm>
              <a:off x="6581346" y="5690354"/>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0.4</a:t>
              </a:r>
            </a:p>
          </p:txBody>
        </p:sp>
        <p:sp>
          <p:nvSpPr>
            <p:cNvPr id="187" name="tx187"/>
            <p:cNvSpPr/>
            <p:nvPr/>
          </p:nvSpPr>
          <p:spPr>
            <a:xfrm>
              <a:off x="6516049" y="5527935"/>
              <a:ext cx="75867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No MCV2 0.4</a:t>
              </a:r>
            </a:p>
          </p:txBody>
        </p:sp>
        <p:sp>
          <p:nvSpPr>
            <p:cNvPr id="188" name="tx188"/>
            <p:cNvSpPr/>
            <p:nvPr/>
          </p:nvSpPr>
          <p:spPr>
            <a:xfrm>
              <a:off x="7270588" y="5846326"/>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a:t>
              </a:r>
            </a:p>
          </p:txBody>
        </p:sp>
        <p:sp>
          <p:nvSpPr>
            <p:cNvPr id="189" name="tx189"/>
            <p:cNvSpPr/>
            <p:nvPr/>
          </p:nvSpPr>
          <p:spPr>
            <a:xfrm>
              <a:off x="8229054" y="5683907"/>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1.2</a:t>
              </a:r>
            </a:p>
          </p:txBody>
        </p:sp>
        <p:sp>
          <p:nvSpPr>
            <p:cNvPr id="190" name="tx190"/>
            <p:cNvSpPr/>
            <p:nvPr/>
          </p:nvSpPr>
          <p:spPr>
            <a:xfrm>
              <a:off x="7983353" y="5521489"/>
              <a:ext cx="200893"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1.1</a:t>
              </a:r>
            </a:p>
          </p:txBody>
        </p:sp>
        <p:sp>
          <p:nvSpPr>
            <p:cNvPr id="191" name="tx191"/>
            <p:cNvSpPr/>
            <p:nvPr/>
          </p:nvSpPr>
          <p:spPr>
            <a:xfrm>
              <a:off x="589475" y="58480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92" name="tx192"/>
            <p:cNvSpPr/>
            <p:nvPr/>
          </p:nvSpPr>
          <p:spPr>
            <a:xfrm>
              <a:off x="589475" y="56855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93" name="tx193"/>
            <p:cNvSpPr/>
            <p:nvPr/>
          </p:nvSpPr>
          <p:spPr>
            <a:xfrm>
              <a:off x="589475" y="552318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94" name="tx194"/>
            <p:cNvSpPr/>
            <p:nvPr/>
          </p:nvSpPr>
          <p:spPr>
            <a:xfrm>
              <a:off x="1131347"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0.0 M</a:t>
              </a:r>
            </a:p>
          </p:txBody>
        </p:sp>
        <p:sp>
          <p:nvSpPr>
            <p:cNvPr id="195" name="tx195"/>
            <p:cNvSpPr/>
            <p:nvPr/>
          </p:nvSpPr>
          <p:spPr>
            <a:xfrm>
              <a:off x="2872465"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0.3 M</a:t>
              </a:r>
            </a:p>
          </p:txBody>
        </p:sp>
        <p:sp>
          <p:nvSpPr>
            <p:cNvPr id="196" name="tx196"/>
            <p:cNvSpPr/>
            <p:nvPr/>
          </p:nvSpPr>
          <p:spPr>
            <a:xfrm>
              <a:off x="4613583"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0.6 M</a:t>
              </a:r>
            </a:p>
          </p:txBody>
        </p:sp>
        <p:sp>
          <p:nvSpPr>
            <p:cNvPr id="197" name="tx197"/>
            <p:cNvSpPr/>
            <p:nvPr/>
          </p:nvSpPr>
          <p:spPr>
            <a:xfrm>
              <a:off x="6354701"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0.9 M</a:t>
              </a:r>
            </a:p>
          </p:txBody>
        </p:sp>
        <p:sp>
          <p:nvSpPr>
            <p:cNvPr id="198" name="tx198"/>
            <p:cNvSpPr/>
            <p:nvPr/>
          </p:nvSpPr>
          <p:spPr>
            <a:xfrm>
              <a:off x="8095819" y="6058117"/>
              <a:ext cx="34957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1.2 M</a:t>
              </a:r>
            </a:p>
          </p:txBody>
        </p:sp>
        <p:sp>
          <p:nvSpPr>
            <p:cNvPr id="199" name="tx199"/>
            <p:cNvSpPr/>
            <p:nvPr/>
          </p:nvSpPr>
          <p:spPr>
            <a:xfrm>
              <a:off x="3634602" y="6222390"/>
              <a:ext cx="220571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 and under-vaccinated (millions)</a:t>
              </a:r>
            </a:p>
          </p:txBody>
        </p:sp>
        <p:sp>
          <p:nvSpPr>
            <p:cNvPr id="200" name="tx200"/>
            <p:cNvSpPr/>
            <p:nvPr/>
          </p:nvSpPr>
          <p:spPr>
            <a:xfrm>
              <a:off x="4349936"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01" name="tx201"/>
            <p:cNvSpPr/>
            <p:nvPr/>
          </p:nvSpPr>
          <p:spPr>
            <a:xfrm>
              <a:off x="5972356" y="6542159"/>
              <a:ext cx="25395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There may be discrepancies due to rounding.</a:t>
              </a:r>
            </a:p>
          </p:txBody>
        </p:sp>
      </p:grpSp>
      <p:sp>
        <p:nvSpPr>
          <p:cNvPr id="20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Measles, because of its high transmissibility, acts as a 'canary in the coalmine', quickly exposing any immunity gaps in the population. The coverage of measles containing vaccine (MCV) is thus often used as a tracer for protection.
The percentage of children receiving MCV1 – typically at 9 or 12 months – remained constant at 92%. This is lower than in 2019, where coverage was 94%.
786,000 children missed their routine first dose of measles vaccine.
MCV2 is typically administered to children between 18 months and five years old. MCV2 coverage remained constant at 89% in 2025.</a:t>
            </a:r>
          </a:p>
        </p:txBody>
      </p:sp>
      <p:sp>
        <p:nvSpPr>
          <p:cNvPr id="20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remained constant 92% in 2025, leaving 786,000 children without any protection against measles. MCV2 coverage remained constant 89% in 2025.</a:t>
            </a:r>
          </a:p>
        </p:txBody>
      </p:sp>
      <p:grpSp xmlns:pic="http://schemas.openxmlformats.org/drawingml/2006/picture">
        <p:nvGrpSpPr>
          <p:cNvPr id="204" name=""/>
          <p:cNvGrpSpPr/>
          <p:nvPr/>
        </p:nvGrpSpPr>
        <p:grpSpPr>
          <a:xfrm>
            <a:off x="292608" y="1005840"/>
            <a:ext cx="8595360" cy="28575"/>
            <a:chOff x="292608" y="1005840"/>
            <a:chExt cx="8595360" cy="28575"/>
          </a:xfrm>
        </p:grpSpPr>
        <p:sp>
          <p:nvSpPr>
            <p:cNvPr id="20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0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51297" y="3978021"/>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6" name="pl6"/>
            <p:cNvSpPr/>
            <p:nvPr/>
          </p:nvSpPr>
          <p:spPr>
            <a:xfrm>
              <a:off x="951297" y="3510638"/>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7" name="pl7"/>
            <p:cNvSpPr/>
            <p:nvPr/>
          </p:nvSpPr>
          <p:spPr>
            <a:xfrm>
              <a:off x="951297" y="3043255"/>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8" name="pl8"/>
            <p:cNvSpPr/>
            <p:nvPr/>
          </p:nvSpPr>
          <p:spPr>
            <a:xfrm>
              <a:off x="951297" y="2575872"/>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9" name="pl9"/>
            <p:cNvSpPr/>
            <p:nvPr/>
          </p:nvSpPr>
          <p:spPr>
            <a:xfrm>
              <a:off x="951297" y="2108489"/>
              <a:ext cx="7593448" cy="0"/>
            </a:xfrm>
            <a:custGeom>
              <a:avLst/>
              <a:pathLst>
                <a:path w="7593448" h="0">
                  <a:moveTo>
                    <a:pt x="0" y="0"/>
                  </a:moveTo>
                  <a:lnTo>
                    <a:pt x="7593448" y="0"/>
                  </a:lnTo>
                  <a:lnTo>
                    <a:pt x="7593448" y="0"/>
                  </a:lnTo>
                </a:path>
              </a:pathLst>
            </a:custGeom>
            <a:ln w="6775" cap="flat">
              <a:solidFill>
                <a:srgbClr val="EBEBEB">
                  <a:alpha val="100000"/>
                </a:srgbClr>
              </a:solidFill>
              <a:prstDash val="solid"/>
              <a:round/>
            </a:ln>
          </p:spPr>
          <p:txBody>
            <a:bodyPr/>
            <a:lstStyle/>
            <a:p/>
          </p:txBody>
        </p:sp>
        <p:sp>
          <p:nvSpPr>
            <p:cNvPr id="10" name="pl10"/>
            <p:cNvSpPr/>
            <p:nvPr/>
          </p:nvSpPr>
          <p:spPr>
            <a:xfrm>
              <a:off x="951297" y="421171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1" name="pl11"/>
            <p:cNvSpPr/>
            <p:nvPr/>
          </p:nvSpPr>
          <p:spPr>
            <a:xfrm>
              <a:off x="951297" y="3744329"/>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2" name="pl12"/>
            <p:cNvSpPr/>
            <p:nvPr/>
          </p:nvSpPr>
          <p:spPr>
            <a:xfrm>
              <a:off x="951297" y="327694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3" name="pl13"/>
            <p:cNvSpPr/>
            <p:nvPr/>
          </p:nvSpPr>
          <p:spPr>
            <a:xfrm>
              <a:off x="951297" y="2809564"/>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4" name="pl14"/>
            <p:cNvSpPr/>
            <p:nvPr/>
          </p:nvSpPr>
          <p:spPr>
            <a:xfrm>
              <a:off x="951297" y="2342181"/>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5" name="pl15"/>
            <p:cNvSpPr/>
            <p:nvPr/>
          </p:nvSpPr>
          <p:spPr>
            <a:xfrm>
              <a:off x="951297" y="1874798"/>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 name="pl16"/>
            <p:cNvSpPr/>
            <p:nvPr/>
          </p:nvSpPr>
          <p:spPr>
            <a:xfrm>
              <a:off x="1416393"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749044"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081696"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414347"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480468"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674699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01352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7280059"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754659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781312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8079650" y="1843440"/>
              <a:ext cx="0" cy="2481047"/>
            </a:xfrm>
            <a:custGeom>
              <a:avLst/>
              <a:pathLst>
                <a:path w="0" h="2481047">
                  <a:moveTo>
                    <a:pt x="0" y="2481047"/>
                  </a:moveTo>
                  <a:lnTo>
                    <a:pt x="0" y="0"/>
                  </a:lnTo>
                  <a:lnTo>
                    <a:pt x="0" y="0"/>
                  </a:lnTo>
                </a:path>
              </a:pathLst>
            </a:custGeom>
            <a:ln w="13550" cap="flat">
              <a:solidFill>
                <a:srgbClr val="EBEBEB">
                  <a:alpha val="100000"/>
                </a:srgbClr>
              </a:solidFill>
              <a:prstDash val="solid"/>
              <a:round/>
            </a:ln>
          </p:spPr>
          <p:txBody>
            <a:bodyPr/>
            <a:lstStyle/>
            <a:p/>
          </p:txBody>
        </p:sp>
        <p:sp>
          <p:nvSpPr>
            <p:cNvPr id="27" name="rc27"/>
            <p:cNvSpPr/>
            <p:nvPr/>
          </p:nvSpPr>
          <p:spPr>
            <a:xfrm>
              <a:off x="1296454" y="3357269"/>
              <a:ext cx="239877" cy="854443"/>
            </a:xfrm>
            <a:prstGeom prst="rect">
              <a:avLst/>
            </a:prstGeom>
            <a:solidFill>
              <a:srgbClr val="80BD41">
                <a:alpha val="100000"/>
              </a:srgbClr>
            </a:solidFill>
          </p:spPr>
          <p:txBody>
            <a:bodyPr/>
            <a:lstStyle/>
            <a:p/>
          </p:txBody>
        </p:sp>
        <p:sp>
          <p:nvSpPr>
            <p:cNvPr id="28" name="rc28"/>
            <p:cNvSpPr/>
            <p:nvPr/>
          </p:nvSpPr>
          <p:spPr>
            <a:xfrm>
              <a:off x="1296454" y="3270116"/>
              <a:ext cx="239877" cy="87153"/>
            </a:xfrm>
            <a:prstGeom prst="rect">
              <a:avLst/>
            </a:prstGeom>
            <a:solidFill>
              <a:srgbClr val="E2231A">
                <a:alpha val="100000"/>
              </a:srgbClr>
            </a:solidFill>
          </p:spPr>
          <p:txBody>
            <a:bodyPr/>
            <a:lstStyle/>
            <a:p/>
          </p:txBody>
        </p:sp>
        <p:sp>
          <p:nvSpPr>
            <p:cNvPr id="29" name="rc29"/>
            <p:cNvSpPr/>
            <p:nvPr/>
          </p:nvSpPr>
          <p:spPr>
            <a:xfrm>
              <a:off x="1562984" y="3357028"/>
              <a:ext cx="239877" cy="854684"/>
            </a:xfrm>
            <a:prstGeom prst="rect">
              <a:avLst/>
            </a:prstGeom>
            <a:solidFill>
              <a:srgbClr val="80BD41">
                <a:alpha val="100000"/>
              </a:srgbClr>
            </a:solidFill>
          </p:spPr>
          <p:txBody>
            <a:bodyPr/>
            <a:lstStyle/>
            <a:p/>
          </p:txBody>
        </p:sp>
        <p:sp>
          <p:nvSpPr>
            <p:cNvPr id="30" name="rc30"/>
            <p:cNvSpPr/>
            <p:nvPr/>
          </p:nvSpPr>
          <p:spPr>
            <a:xfrm>
              <a:off x="1562984" y="3279467"/>
              <a:ext cx="239877" cy="77561"/>
            </a:xfrm>
            <a:prstGeom prst="rect">
              <a:avLst/>
            </a:prstGeom>
            <a:solidFill>
              <a:srgbClr val="E2231A">
                <a:alpha val="100000"/>
              </a:srgbClr>
            </a:solidFill>
          </p:spPr>
          <p:txBody>
            <a:bodyPr/>
            <a:lstStyle/>
            <a:p/>
          </p:txBody>
        </p:sp>
        <p:sp>
          <p:nvSpPr>
            <p:cNvPr id="31" name="rc31"/>
            <p:cNvSpPr/>
            <p:nvPr/>
          </p:nvSpPr>
          <p:spPr>
            <a:xfrm>
              <a:off x="1829515" y="3359347"/>
              <a:ext cx="239877" cy="852365"/>
            </a:xfrm>
            <a:prstGeom prst="rect">
              <a:avLst/>
            </a:prstGeom>
            <a:solidFill>
              <a:srgbClr val="80BD41">
                <a:alpha val="100000"/>
              </a:srgbClr>
            </a:solidFill>
          </p:spPr>
          <p:txBody>
            <a:bodyPr/>
            <a:lstStyle/>
            <a:p/>
          </p:txBody>
        </p:sp>
        <p:sp>
          <p:nvSpPr>
            <p:cNvPr id="32" name="rc32"/>
            <p:cNvSpPr/>
            <p:nvPr/>
          </p:nvSpPr>
          <p:spPr>
            <a:xfrm>
              <a:off x="1829515" y="3275860"/>
              <a:ext cx="239877" cy="83486"/>
            </a:xfrm>
            <a:prstGeom prst="rect">
              <a:avLst/>
            </a:prstGeom>
            <a:solidFill>
              <a:srgbClr val="E2231A">
                <a:alpha val="100000"/>
              </a:srgbClr>
            </a:solidFill>
          </p:spPr>
          <p:txBody>
            <a:bodyPr/>
            <a:lstStyle/>
            <a:p/>
          </p:txBody>
        </p:sp>
        <p:sp>
          <p:nvSpPr>
            <p:cNvPr id="33" name="rc33"/>
            <p:cNvSpPr/>
            <p:nvPr/>
          </p:nvSpPr>
          <p:spPr>
            <a:xfrm>
              <a:off x="2096045" y="3349599"/>
              <a:ext cx="239877" cy="862113"/>
            </a:xfrm>
            <a:prstGeom prst="rect">
              <a:avLst/>
            </a:prstGeom>
            <a:solidFill>
              <a:srgbClr val="80BD41">
                <a:alpha val="100000"/>
              </a:srgbClr>
            </a:solidFill>
          </p:spPr>
          <p:txBody>
            <a:bodyPr/>
            <a:lstStyle/>
            <a:p/>
          </p:txBody>
        </p:sp>
        <p:sp>
          <p:nvSpPr>
            <p:cNvPr id="34" name="rc34"/>
            <p:cNvSpPr/>
            <p:nvPr/>
          </p:nvSpPr>
          <p:spPr>
            <a:xfrm>
              <a:off x="2096045" y="3261359"/>
              <a:ext cx="239877" cy="88240"/>
            </a:xfrm>
            <a:prstGeom prst="rect">
              <a:avLst/>
            </a:prstGeom>
            <a:solidFill>
              <a:srgbClr val="E2231A">
                <a:alpha val="100000"/>
              </a:srgbClr>
            </a:solidFill>
          </p:spPr>
          <p:txBody>
            <a:bodyPr/>
            <a:lstStyle/>
            <a:p/>
          </p:txBody>
        </p:sp>
        <p:sp>
          <p:nvSpPr>
            <p:cNvPr id="35" name="rc35"/>
            <p:cNvSpPr/>
            <p:nvPr/>
          </p:nvSpPr>
          <p:spPr>
            <a:xfrm>
              <a:off x="2362575" y="3323215"/>
              <a:ext cx="239877" cy="888497"/>
            </a:xfrm>
            <a:prstGeom prst="rect">
              <a:avLst/>
            </a:prstGeom>
            <a:solidFill>
              <a:srgbClr val="80BD41">
                <a:alpha val="100000"/>
              </a:srgbClr>
            </a:solidFill>
          </p:spPr>
          <p:txBody>
            <a:bodyPr/>
            <a:lstStyle/>
            <a:p/>
          </p:txBody>
        </p:sp>
        <p:sp>
          <p:nvSpPr>
            <p:cNvPr id="36" name="rc36"/>
            <p:cNvSpPr/>
            <p:nvPr/>
          </p:nvSpPr>
          <p:spPr>
            <a:xfrm>
              <a:off x="2362575" y="3241927"/>
              <a:ext cx="239877" cy="81288"/>
            </a:xfrm>
            <a:prstGeom prst="rect">
              <a:avLst/>
            </a:prstGeom>
            <a:solidFill>
              <a:srgbClr val="E2231A">
                <a:alpha val="100000"/>
              </a:srgbClr>
            </a:solidFill>
          </p:spPr>
          <p:txBody>
            <a:bodyPr/>
            <a:lstStyle/>
            <a:p/>
          </p:txBody>
        </p:sp>
        <p:sp>
          <p:nvSpPr>
            <p:cNvPr id="37" name="rc37"/>
            <p:cNvSpPr/>
            <p:nvPr/>
          </p:nvSpPr>
          <p:spPr>
            <a:xfrm>
              <a:off x="2629106" y="3307611"/>
              <a:ext cx="239877" cy="904100"/>
            </a:xfrm>
            <a:prstGeom prst="rect">
              <a:avLst/>
            </a:prstGeom>
            <a:solidFill>
              <a:srgbClr val="80BD41">
                <a:alpha val="100000"/>
              </a:srgbClr>
            </a:solidFill>
          </p:spPr>
          <p:txBody>
            <a:bodyPr/>
            <a:lstStyle/>
            <a:p/>
          </p:txBody>
        </p:sp>
        <p:sp>
          <p:nvSpPr>
            <p:cNvPr id="38" name="rc38"/>
            <p:cNvSpPr/>
            <p:nvPr/>
          </p:nvSpPr>
          <p:spPr>
            <a:xfrm>
              <a:off x="2629106" y="3239667"/>
              <a:ext cx="239877" cy="67944"/>
            </a:xfrm>
            <a:prstGeom prst="rect">
              <a:avLst/>
            </a:prstGeom>
            <a:solidFill>
              <a:srgbClr val="E2231A">
                <a:alpha val="100000"/>
              </a:srgbClr>
            </a:solidFill>
          </p:spPr>
          <p:txBody>
            <a:bodyPr/>
            <a:lstStyle/>
            <a:p/>
          </p:txBody>
        </p:sp>
        <p:sp>
          <p:nvSpPr>
            <p:cNvPr id="39" name="rc39"/>
            <p:cNvSpPr/>
            <p:nvPr/>
          </p:nvSpPr>
          <p:spPr>
            <a:xfrm>
              <a:off x="2895636" y="3274872"/>
              <a:ext cx="239877" cy="936840"/>
            </a:xfrm>
            <a:prstGeom prst="rect">
              <a:avLst/>
            </a:prstGeom>
            <a:solidFill>
              <a:srgbClr val="80BD41">
                <a:alpha val="100000"/>
              </a:srgbClr>
            </a:solidFill>
          </p:spPr>
          <p:txBody>
            <a:bodyPr/>
            <a:lstStyle/>
            <a:p/>
          </p:txBody>
        </p:sp>
        <p:sp>
          <p:nvSpPr>
            <p:cNvPr id="40" name="rc40"/>
            <p:cNvSpPr/>
            <p:nvPr/>
          </p:nvSpPr>
          <p:spPr>
            <a:xfrm>
              <a:off x="2895636" y="3218867"/>
              <a:ext cx="239877" cy="56004"/>
            </a:xfrm>
            <a:prstGeom prst="rect">
              <a:avLst/>
            </a:prstGeom>
            <a:solidFill>
              <a:srgbClr val="E2231A">
                <a:alpha val="100000"/>
              </a:srgbClr>
            </a:solidFill>
          </p:spPr>
          <p:txBody>
            <a:bodyPr/>
            <a:lstStyle/>
            <a:p/>
          </p:txBody>
        </p:sp>
        <p:sp>
          <p:nvSpPr>
            <p:cNvPr id="41" name="rc41"/>
            <p:cNvSpPr/>
            <p:nvPr/>
          </p:nvSpPr>
          <p:spPr>
            <a:xfrm>
              <a:off x="3162166" y="3245718"/>
              <a:ext cx="239877" cy="965993"/>
            </a:xfrm>
            <a:prstGeom prst="rect">
              <a:avLst/>
            </a:prstGeom>
            <a:solidFill>
              <a:srgbClr val="80BD41">
                <a:alpha val="100000"/>
              </a:srgbClr>
            </a:solidFill>
          </p:spPr>
          <p:txBody>
            <a:bodyPr/>
            <a:lstStyle/>
            <a:p/>
          </p:txBody>
        </p:sp>
        <p:sp>
          <p:nvSpPr>
            <p:cNvPr id="42" name="rc42"/>
            <p:cNvSpPr/>
            <p:nvPr/>
          </p:nvSpPr>
          <p:spPr>
            <a:xfrm>
              <a:off x="3162166" y="3192199"/>
              <a:ext cx="239877" cy="53519"/>
            </a:xfrm>
            <a:prstGeom prst="rect">
              <a:avLst/>
            </a:prstGeom>
            <a:solidFill>
              <a:srgbClr val="E2231A">
                <a:alpha val="100000"/>
              </a:srgbClr>
            </a:solidFill>
          </p:spPr>
          <p:txBody>
            <a:bodyPr/>
            <a:lstStyle/>
            <a:p/>
          </p:txBody>
        </p:sp>
        <p:sp>
          <p:nvSpPr>
            <p:cNvPr id="43" name="rc43"/>
            <p:cNvSpPr/>
            <p:nvPr/>
          </p:nvSpPr>
          <p:spPr>
            <a:xfrm>
              <a:off x="3428696" y="3212058"/>
              <a:ext cx="239877" cy="999653"/>
            </a:xfrm>
            <a:prstGeom prst="rect">
              <a:avLst/>
            </a:prstGeom>
            <a:solidFill>
              <a:srgbClr val="80BD41">
                <a:alpha val="100000"/>
              </a:srgbClr>
            </a:solidFill>
          </p:spPr>
          <p:txBody>
            <a:bodyPr/>
            <a:lstStyle/>
            <a:p/>
          </p:txBody>
        </p:sp>
        <p:sp>
          <p:nvSpPr>
            <p:cNvPr id="44" name="rc44"/>
            <p:cNvSpPr/>
            <p:nvPr/>
          </p:nvSpPr>
          <p:spPr>
            <a:xfrm>
              <a:off x="3428696" y="3157411"/>
              <a:ext cx="239877" cy="54647"/>
            </a:xfrm>
            <a:prstGeom prst="rect">
              <a:avLst/>
            </a:prstGeom>
            <a:solidFill>
              <a:srgbClr val="E2231A">
                <a:alpha val="100000"/>
              </a:srgbClr>
            </a:solidFill>
          </p:spPr>
          <p:txBody>
            <a:bodyPr/>
            <a:lstStyle/>
            <a:p/>
          </p:txBody>
        </p:sp>
        <p:sp>
          <p:nvSpPr>
            <p:cNvPr id="45" name="rc45"/>
            <p:cNvSpPr/>
            <p:nvPr/>
          </p:nvSpPr>
          <p:spPr>
            <a:xfrm>
              <a:off x="3695227" y="3218562"/>
              <a:ext cx="239877" cy="993150"/>
            </a:xfrm>
            <a:prstGeom prst="rect">
              <a:avLst/>
            </a:prstGeom>
            <a:solidFill>
              <a:srgbClr val="80BD41">
                <a:alpha val="100000"/>
              </a:srgbClr>
            </a:solidFill>
          </p:spPr>
          <p:txBody>
            <a:bodyPr/>
            <a:lstStyle/>
            <a:p/>
          </p:txBody>
        </p:sp>
        <p:sp>
          <p:nvSpPr>
            <p:cNvPr id="46" name="rc46"/>
            <p:cNvSpPr/>
            <p:nvPr/>
          </p:nvSpPr>
          <p:spPr>
            <a:xfrm>
              <a:off x="3695227" y="3151511"/>
              <a:ext cx="239877" cy="67051"/>
            </a:xfrm>
            <a:prstGeom prst="rect">
              <a:avLst/>
            </a:prstGeom>
            <a:solidFill>
              <a:srgbClr val="E2231A">
                <a:alpha val="100000"/>
              </a:srgbClr>
            </a:solidFill>
          </p:spPr>
          <p:txBody>
            <a:bodyPr/>
            <a:lstStyle/>
            <a:p/>
          </p:txBody>
        </p:sp>
        <p:sp>
          <p:nvSpPr>
            <p:cNvPr id="47" name="rc47"/>
            <p:cNvSpPr/>
            <p:nvPr/>
          </p:nvSpPr>
          <p:spPr>
            <a:xfrm>
              <a:off x="3961757" y="3219737"/>
              <a:ext cx="239877" cy="991975"/>
            </a:xfrm>
            <a:prstGeom prst="rect">
              <a:avLst/>
            </a:prstGeom>
            <a:solidFill>
              <a:srgbClr val="80BD41">
                <a:alpha val="100000"/>
              </a:srgbClr>
            </a:solidFill>
          </p:spPr>
          <p:txBody>
            <a:bodyPr/>
            <a:lstStyle/>
            <a:p/>
          </p:txBody>
        </p:sp>
        <p:sp>
          <p:nvSpPr>
            <p:cNvPr id="48" name="rc48"/>
            <p:cNvSpPr/>
            <p:nvPr/>
          </p:nvSpPr>
          <p:spPr>
            <a:xfrm>
              <a:off x="3961757" y="3149277"/>
              <a:ext cx="239877" cy="70460"/>
            </a:xfrm>
            <a:prstGeom prst="rect">
              <a:avLst/>
            </a:prstGeom>
            <a:solidFill>
              <a:srgbClr val="E2231A">
                <a:alpha val="100000"/>
              </a:srgbClr>
            </a:solidFill>
          </p:spPr>
          <p:txBody>
            <a:bodyPr/>
            <a:lstStyle/>
            <a:p/>
          </p:txBody>
        </p:sp>
        <p:sp>
          <p:nvSpPr>
            <p:cNvPr id="49" name="rc49"/>
            <p:cNvSpPr/>
            <p:nvPr/>
          </p:nvSpPr>
          <p:spPr>
            <a:xfrm>
              <a:off x="4228287" y="3222503"/>
              <a:ext cx="239877" cy="989208"/>
            </a:xfrm>
            <a:prstGeom prst="rect">
              <a:avLst/>
            </a:prstGeom>
            <a:solidFill>
              <a:srgbClr val="80BD41">
                <a:alpha val="100000"/>
              </a:srgbClr>
            </a:solidFill>
          </p:spPr>
          <p:txBody>
            <a:bodyPr/>
            <a:lstStyle/>
            <a:p/>
          </p:txBody>
        </p:sp>
        <p:sp>
          <p:nvSpPr>
            <p:cNvPr id="50" name="rc50"/>
            <p:cNvSpPr/>
            <p:nvPr/>
          </p:nvSpPr>
          <p:spPr>
            <a:xfrm>
              <a:off x="4228287" y="3160217"/>
              <a:ext cx="239877" cy="62285"/>
            </a:xfrm>
            <a:prstGeom prst="rect">
              <a:avLst/>
            </a:prstGeom>
            <a:solidFill>
              <a:srgbClr val="E2231A">
                <a:alpha val="100000"/>
              </a:srgbClr>
            </a:solidFill>
          </p:spPr>
          <p:txBody>
            <a:bodyPr/>
            <a:lstStyle/>
            <a:p/>
          </p:txBody>
        </p:sp>
        <p:sp>
          <p:nvSpPr>
            <p:cNvPr id="51" name="rc51"/>
            <p:cNvSpPr/>
            <p:nvPr/>
          </p:nvSpPr>
          <p:spPr>
            <a:xfrm>
              <a:off x="4494818" y="3202451"/>
              <a:ext cx="239877" cy="1009261"/>
            </a:xfrm>
            <a:prstGeom prst="rect">
              <a:avLst/>
            </a:prstGeom>
            <a:solidFill>
              <a:srgbClr val="80BD41">
                <a:alpha val="100000"/>
              </a:srgbClr>
            </a:solidFill>
          </p:spPr>
          <p:txBody>
            <a:bodyPr/>
            <a:lstStyle/>
            <a:p/>
          </p:txBody>
        </p:sp>
        <p:sp>
          <p:nvSpPr>
            <p:cNvPr id="52" name="rc52"/>
            <p:cNvSpPr/>
            <p:nvPr/>
          </p:nvSpPr>
          <p:spPr>
            <a:xfrm>
              <a:off x="4494818" y="3143978"/>
              <a:ext cx="239877" cy="58473"/>
            </a:xfrm>
            <a:prstGeom prst="rect">
              <a:avLst/>
            </a:prstGeom>
            <a:solidFill>
              <a:srgbClr val="E2231A">
                <a:alpha val="100000"/>
              </a:srgbClr>
            </a:solidFill>
          </p:spPr>
          <p:txBody>
            <a:bodyPr/>
            <a:lstStyle/>
            <a:p/>
          </p:txBody>
        </p:sp>
        <p:sp>
          <p:nvSpPr>
            <p:cNvPr id="53" name="rc53"/>
            <p:cNvSpPr/>
            <p:nvPr/>
          </p:nvSpPr>
          <p:spPr>
            <a:xfrm>
              <a:off x="4761348" y="3207815"/>
              <a:ext cx="239877" cy="1003897"/>
            </a:xfrm>
            <a:prstGeom prst="rect">
              <a:avLst/>
            </a:prstGeom>
            <a:solidFill>
              <a:srgbClr val="80BD41">
                <a:alpha val="100000"/>
              </a:srgbClr>
            </a:solidFill>
          </p:spPr>
          <p:txBody>
            <a:bodyPr/>
            <a:lstStyle/>
            <a:p/>
          </p:txBody>
        </p:sp>
        <p:sp>
          <p:nvSpPr>
            <p:cNvPr id="54" name="rc54"/>
            <p:cNvSpPr/>
            <p:nvPr/>
          </p:nvSpPr>
          <p:spPr>
            <a:xfrm>
              <a:off x="4761348" y="3152842"/>
              <a:ext cx="239877" cy="54973"/>
            </a:xfrm>
            <a:prstGeom prst="rect">
              <a:avLst/>
            </a:prstGeom>
            <a:solidFill>
              <a:srgbClr val="E2231A">
                <a:alpha val="100000"/>
              </a:srgbClr>
            </a:solidFill>
          </p:spPr>
          <p:txBody>
            <a:bodyPr/>
            <a:lstStyle/>
            <a:p/>
          </p:txBody>
        </p:sp>
        <p:sp>
          <p:nvSpPr>
            <p:cNvPr id="55" name="rc55"/>
            <p:cNvSpPr/>
            <p:nvPr/>
          </p:nvSpPr>
          <p:spPr>
            <a:xfrm>
              <a:off x="5027878" y="3209978"/>
              <a:ext cx="239877" cy="1001734"/>
            </a:xfrm>
            <a:prstGeom prst="rect">
              <a:avLst/>
            </a:prstGeom>
            <a:solidFill>
              <a:srgbClr val="80BD41">
                <a:alpha val="100000"/>
              </a:srgbClr>
            </a:solidFill>
          </p:spPr>
          <p:txBody>
            <a:bodyPr/>
            <a:lstStyle/>
            <a:p/>
          </p:txBody>
        </p:sp>
        <p:sp>
          <p:nvSpPr>
            <p:cNvPr id="56" name="rc56"/>
            <p:cNvSpPr/>
            <p:nvPr/>
          </p:nvSpPr>
          <p:spPr>
            <a:xfrm>
              <a:off x="5027878" y="3137666"/>
              <a:ext cx="239877" cy="72312"/>
            </a:xfrm>
            <a:prstGeom prst="rect">
              <a:avLst/>
            </a:prstGeom>
            <a:solidFill>
              <a:srgbClr val="E2231A">
                <a:alpha val="100000"/>
              </a:srgbClr>
            </a:solidFill>
          </p:spPr>
          <p:txBody>
            <a:bodyPr/>
            <a:lstStyle/>
            <a:p/>
          </p:txBody>
        </p:sp>
        <p:sp>
          <p:nvSpPr>
            <p:cNvPr id="57" name="rc57"/>
            <p:cNvSpPr/>
            <p:nvPr/>
          </p:nvSpPr>
          <p:spPr>
            <a:xfrm>
              <a:off x="5294409" y="3210474"/>
              <a:ext cx="239877" cy="1001238"/>
            </a:xfrm>
            <a:prstGeom prst="rect">
              <a:avLst/>
            </a:prstGeom>
            <a:solidFill>
              <a:srgbClr val="80BD41">
                <a:alpha val="100000"/>
              </a:srgbClr>
            </a:solidFill>
          </p:spPr>
          <p:txBody>
            <a:bodyPr/>
            <a:lstStyle/>
            <a:p/>
          </p:txBody>
        </p:sp>
        <p:sp>
          <p:nvSpPr>
            <p:cNvPr id="58" name="rc58"/>
            <p:cNvSpPr/>
            <p:nvPr/>
          </p:nvSpPr>
          <p:spPr>
            <a:xfrm>
              <a:off x="5294409" y="3141166"/>
              <a:ext cx="239877" cy="69308"/>
            </a:xfrm>
            <a:prstGeom prst="rect">
              <a:avLst/>
            </a:prstGeom>
            <a:solidFill>
              <a:srgbClr val="E2231A">
                <a:alpha val="100000"/>
              </a:srgbClr>
            </a:solidFill>
          </p:spPr>
          <p:txBody>
            <a:bodyPr/>
            <a:lstStyle/>
            <a:p/>
          </p:txBody>
        </p:sp>
        <p:sp>
          <p:nvSpPr>
            <p:cNvPr id="59" name="rc59"/>
            <p:cNvSpPr/>
            <p:nvPr/>
          </p:nvSpPr>
          <p:spPr>
            <a:xfrm>
              <a:off x="5560939" y="3220502"/>
              <a:ext cx="239877" cy="991210"/>
            </a:xfrm>
            <a:prstGeom prst="rect">
              <a:avLst/>
            </a:prstGeom>
            <a:solidFill>
              <a:srgbClr val="80BD41">
                <a:alpha val="100000"/>
              </a:srgbClr>
            </a:solidFill>
          </p:spPr>
          <p:txBody>
            <a:bodyPr/>
            <a:lstStyle/>
            <a:p/>
          </p:txBody>
        </p:sp>
        <p:sp>
          <p:nvSpPr>
            <p:cNvPr id="60" name="rc60"/>
            <p:cNvSpPr/>
            <p:nvPr/>
          </p:nvSpPr>
          <p:spPr>
            <a:xfrm>
              <a:off x="5560939" y="3142818"/>
              <a:ext cx="239877" cy="77683"/>
            </a:xfrm>
            <a:prstGeom prst="rect">
              <a:avLst/>
            </a:prstGeom>
            <a:solidFill>
              <a:srgbClr val="E2231A">
                <a:alpha val="100000"/>
              </a:srgbClr>
            </a:solidFill>
          </p:spPr>
          <p:txBody>
            <a:bodyPr/>
            <a:lstStyle/>
            <a:p/>
          </p:txBody>
        </p:sp>
        <p:sp>
          <p:nvSpPr>
            <p:cNvPr id="61" name="rc61"/>
            <p:cNvSpPr/>
            <p:nvPr/>
          </p:nvSpPr>
          <p:spPr>
            <a:xfrm>
              <a:off x="5827469" y="3235423"/>
              <a:ext cx="239877" cy="976289"/>
            </a:xfrm>
            <a:prstGeom prst="rect">
              <a:avLst/>
            </a:prstGeom>
            <a:solidFill>
              <a:srgbClr val="80BD41">
                <a:alpha val="100000"/>
              </a:srgbClr>
            </a:solidFill>
          </p:spPr>
          <p:txBody>
            <a:bodyPr/>
            <a:lstStyle/>
            <a:p/>
          </p:txBody>
        </p:sp>
        <p:sp>
          <p:nvSpPr>
            <p:cNvPr id="62" name="rc62"/>
            <p:cNvSpPr/>
            <p:nvPr/>
          </p:nvSpPr>
          <p:spPr>
            <a:xfrm>
              <a:off x="5827469" y="3176074"/>
              <a:ext cx="239877" cy="59349"/>
            </a:xfrm>
            <a:prstGeom prst="rect">
              <a:avLst/>
            </a:prstGeom>
            <a:solidFill>
              <a:srgbClr val="E2231A">
                <a:alpha val="100000"/>
              </a:srgbClr>
            </a:solidFill>
          </p:spPr>
          <p:txBody>
            <a:bodyPr/>
            <a:lstStyle/>
            <a:p/>
          </p:txBody>
        </p:sp>
        <p:sp>
          <p:nvSpPr>
            <p:cNvPr id="63" name="rc63"/>
            <p:cNvSpPr/>
            <p:nvPr/>
          </p:nvSpPr>
          <p:spPr>
            <a:xfrm>
              <a:off x="6094000" y="3254558"/>
              <a:ext cx="239877" cy="957153"/>
            </a:xfrm>
            <a:prstGeom prst="rect">
              <a:avLst/>
            </a:prstGeom>
            <a:solidFill>
              <a:srgbClr val="80BD41">
                <a:alpha val="100000"/>
              </a:srgbClr>
            </a:solidFill>
          </p:spPr>
          <p:txBody>
            <a:bodyPr/>
            <a:lstStyle/>
            <a:p/>
          </p:txBody>
        </p:sp>
        <p:sp>
          <p:nvSpPr>
            <p:cNvPr id="64" name="rc64"/>
            <p:cNvSpPr/>
            <p:nvPr/>
          </p:nvSpPr>
          <p:spPr>
            <a:xfrm>
              <a:off x="6094000" y="3194670"/>
              <a:ext cx="239877" cy="59888"/>
            </a:xfrm>
            <a:prstGeom prst="rect">
              <a:avLst/>
            </a:prstGeom>
            <a:solidFill>
              <a:srgbClr val="E2231A">
                <a:alpha val="100000"/>
              </a:srgbClr>
            </a:solidFill>
          </p:spPr>
          <p:txBody>
            <a:bodyPr/>
            <a:lstStyle/>
            <a:p/>
          </p:txBody>
        </p:sp>
        <p:sp>
          <p:nvSpPr>
            <p:cNvPr id="65" name="rc65"/>
            <p:cNvSpPr/>
            <p:nvPr/>
          </p:nvSpPr>
          <p:spPr>
            <a:xfrm>
              <a:off x="6360530" y="3277244"/>
              <a:ext cx="239877" cy="934468"/>
            </a:xfrm>
            <a:prstGeom prst="rect">
              <a:avLst/>
            </a:prstGeom>
            <a:solidFill>
              <a:srgbClr val="80BD41">
                <a:alpha val="100000"/>
              </a:srgbClr>
            </a:solidFill>
          </p:spPr>
          <p:txBody>
            <a:bodyPr/>
            <a:lstStyle/>
            <a:p/>
          </p:txBody>
        </p:sp>
        <p:sp>
          <p:nvSpPr>
            <p:cNvPr id="66" name="rc66"/>
            <p:cNvSpPr/>
            <p:nvPr/>
          </p:nvSpPr>
          <p:spPr>
            <a:xfrm>
              <a:off x="6360530" y="3220767"/>
              <a:ext cx="239877" cy="56476"/>
            </a:xfrm>
            <a:prstGeom prst="rect">
              <a:avLst/>
            </a:prstGeom>
            <a:solidFill>
              <a:srgbClr val="E2231A">
                <a:alpha val="100000"/>
              </a:srgbClr>
            </a:solidFill>
          </p:spPr>
          <p:txBody>
            <a:bodyPr/>
            <a:lstStyle/>
            <a:p/>
          </p:txBody>
        </p:sp>
        <p:sp>
          <p:nvSpPr>
            <p:cNvPr id="67" name="rc67"/>
            <p:cNvSpPr/>
            <p:nvPr/>
          </p:nvSpPr>
          <p:spPr>
            <a:xfrm>
              <a:off x="6627060" y="3313141"/>
              <a:ext cx="239877" cy="898571"/>
            </a:xfrm>
            <a:prstGeom prst="rect">
              <a:avLst/>
            </a:prstGeom>
            <a:solidFill>
              <a:srgbClr val="80BD41">
                <a:alpha val="100000"/>
              </a:srgbClr>
            </a:solidFill>
          </p:spPr>
          <p:txBody>
            <a:bodyPr/>
            <a:lstStyle/>
            <a:p/>
          </p:txBody>
        </p:sp>
        <p:sp>
          <p:nvSpPr>
            <p:cNvPr id="68" name="rc68"/>
            <p:cNvSpPr/>
            <p:nvPr/>
          </p:nvSpPr>
          <p:spPr>
            <a:xfrm>
              <a:off x="6627060" y="3241989"/>
              <a:ext cx="239877" cy="71151"/>
            </a:xfrm>
            <a:prstGeom prst="rect">
              <a:avLst/>
            </a:prstGeom>
            <a:solidFill>
              <a:srgbClr val="E2231A">
                <a:alpha val="100000"/>
              </a:srgbClr>
            </a:solidFill>
          </p:spPr>
          <p:txBody>
            <a:bodyPr/>
            <a:lstStyle/>
            <a:p/>
          </p:txBody>
        </p:sp>
        <p:sp>
          <p:nvSpPr>
            <p:cNvPr id="69" name="rc69"/>
            <p:cNvSpPr/>
            <p:nvPr/>
          </p:nvSpPr>
          <p:spPr>
            <a:xfrm>
              <a:off x="6893590" y="3313982"/>
              <a:ext cx="239877" cy="897729"/>
            </a:xfrm>
            <a:prstGeom prst="rect">
              <a:avLst/>
            </a:prstGeom>
            <a:solidFill>
              <a:srgbClr val="80BD41">
                <a:alpha val="100000"/>
              </a:srgbClr>
            </a:solidFill>
          </p:spPr>
          <p:txBody>
            <a:bodyPr/>
            <a:lstStyle/>
            <a:p/>
          </p:txBody>
        </p:sp>
        <p:sp>
          <p:nvSpPr>
            <p:cNvPr id="70" name="rc70"/>
            <p:cNvSpPr/>
            <p:nvPr/>
          </p:nvSpPr>
          <p:spPr>
            <a:xfrm>
              <a:off x="6893590" y="3245626"/>
              <a:ext cx="239877" cy="68355"/>
            </a:xfrm>
            <a:prstGeom prst="rect">
              <a:avLst/>
            </a:prstGeom>
            <a:solidFill>
              <a:srgbClr val="E2231A">
                <a:alpha val="100000"/>
              </a:srgbClr>
            </a:solidFill>
          </p:spPr>
          <p:txBody>
            <a:bodyPr/>
            <a:lstStyle/>
            <a:p/>
          </p:txBody>
        </p:sp>
        <p:sp>
          <p:nvSpPr>
            <p:cNvPr id="71" name="rc71"/>
            <p:cNvSpPr/>
            <p:nvPr/>
          </p:nvSpPr>
          <p:spPr>
            <a:xfrm>
              <a:off x="7160121" y="3361302"/>
              <a:ext cx="239877" cy="850410"/>
            </a:xfrm>
            <a:prstGeom prst="rect">
              <a:avLst/>
            </a:prstGeom>
            <a:solidFill>
              <a:srgbClr val="80BD41">
                <a:alpha val="100000"/>
              </a:srgbClr>
            </a:solidFill>
          </p:spPr>
          <p:txBody>
            <a:bodyPr/>
            <a:lstStyle/>
            <a:p/>
          </p:txBody>
        </p:sp>
        <p:sp>
          <p:nvSpPr>
            <p:cNvPr id="72" name="rc72"/>
            <p:cNvSpPr/>
            <p:nvPr/>
          </p:nvSpPr>
          <p:spPr>
            <a:xfrm>
              <a:off x="7160121" y="3290919"/>
              <a:ext cx="239877" cy="70382"/>
            </a:xfrm>
            <a:prstGeom prst="rect">
              <a:avLst/>
            </a:prstGeom>
            <a:solidFill>
              <a:srgbClr val="E2231A">
                <a:alpha val="100000"/>
              </a:srgbClr>
            </a:solidFill>
          </p:spPr>
          <p:txBody>
            <a:bodyPr/>
            <a:lstStyle/>
            <a:p/>
          </p:txBody>
        </p:sp>
        <p:sp>
          <p:nvSpPr>
            <p:cNvPr id="73" name="rc73"/>
            <p:cNvSpPr/>
            <p:nvPr/>
          </p:nvSpPr>
          <p:spPr>
            <a:xfrm>
              <a:off x="7426651" y="3375539"/>
              <a:ext cx="239877" cy="836173"/>
            </a:xfrm>
            <a:prstGeom prst="rect">
              <a:avLst/>
            </a:prstGeom>
            <a:solidFill>
              <a:srgbClr val="80BD41">
                <a:alpha val="100000"/>
              </a:srgbClr>
            </a:solidFill>
          </p:spPr>
          <p:txBody>
            <a:bodyPr/>
            <a:lstStyle/>
            <a:p/>
          </p:txBody>
        </p:sp>
        <p:sp>
          <p:nvSpPr>
            <p:cNvPr id="74" name="rc74"/>
            <p:cNvSpPr/>
            <p:nvPr/>
          </p:nvSpPr>
          <p:spPr>
            <a:xfrm>
              <a:off x="7426651" y="3308974"/>
              <a:ext cx="239877" cy="66564"/>
            </a:xfrm>
            <a:prstGeom prst="rect">
              <a:avLst/>
            </a:prstGeom>
            <a:solidFill>
              <a:srgbClr val="E2231A">
                <a:alpha val="100000"/>
              </a:srgbClr>
            </a:solidFill>
          </p:spPr>
          <p:txBody>
            <a:bodyPr/>
            <a:lstStyle/>
            <a:p/>
          </p:txBody>
        </p:sp>
        <p:sp>
          <p:nvSpPr>
            <p:cNvPr id="75" name="rc75"/>
            <p:cNvSpPr/>
            <p:nvPr/>
          </p:nvSpPr>
          <p:spPr>
            <a:xfrm>
              <a:off x="7693181" y="3390565"/>
              <a:ext cx="239877" cy="821147"/>
            </a:xfrm>
            <a:prstGeom prst="rect">
              <a:avLst/>
            </a:prstGeom>
            <a:solidFill>
              <a:srgbClr val="80BD41">
                <a:alpha val="100000"/>
              </a:srgbClr>
            </a:solidFill>
          </p:spPr>
          <p:txBody>
            <a:bodyPr/>
            <a:lstStyle/>
            <a:p/>
          </p:txBody>
        </p:sp>
        <p:sp>
          <p:nvSpPr>
            <p:cNvPr id="76" name="rc76"/>
            <p:cNvSpPr/>
            <p:nvPr/>
          </p:nvSpPr>
          <p:spPr>
            <a:xfrm>
              <a:off x="7693181" y="3318949"/>
              <a:ext cx="239877" cy="71615"/>
            </a:xfrm>
            <a:prstGeom prst="rect">
              <a:avLst/>
            </a:prstGeom>
            <a:solidFill>
              <a:srgbClr val="E2231A">
                <a:alpha val="100000"/>
              </a:srgbClr>
            </a:solidFill>
          </p:spPr>
          <p:txBody>
            <a:bodyPr/>
            <a:lstStyle/>
            <a:p/>
          </p:txBody>
        </p:sp>
        <p:sp>
          <p:nvSpPr>
            <p:cNvPr id="77" name="rc77"/>
            <p:cNvSpPr/>
            <p:nvPr/>
          </p:nvSpPr>
          <p:spPr>
            <a:xfrm>
              <a:off x="7959712" y="3402462"/>
              <a:ext cx="239877" cy="809249"/>
            </a:xfrm>
            <a:prstGeom prst="rect">
              <a:avLst/>
            </a:prstGeom>
            <a:solidFill>
              <a:srgbClr val="80BD41">
                <a:alpha val="100000"/>
              </a:srgbClr>
            </a:solidFill>
          </p:spPr>
          <p:txBody>
            <a:bodyPr/>
            <a:lstStyle/>
            <a:p/>
          </p:txBody>
        </p:sp>
        <p:sp>
          <p:nvSpPr>
            <p:cNvPr id="78" name="rc78"/>
            <p:cNvSpPr/>
            <p:nvPr/>
          </p:nvSpPr>
          <p:spPr>
            <a:xfrm>
              <a:off x="7959712" y="3328993"/>
              <a:ext cx="239877" cy="73469"/>
            </a:xfrm>
            <a:prstGeom prst="rect">
              <a:avLst/>
            </a:prstGeom>
            <a:solidFill>
              <a:srgbClr val="E2231A">
                <a:alpha val="100000"/>
              </a:srgbClr>
            </a:solidFill>
          </p:spPr>
          <p:txBody>
            <a:bodyPr/>
            <a:lstStyle/>
            <a:p/>
          </p:txBody>
        </p:sp>
        <p:sp>
          <p:nvSpPr>
            <p:cNvPr id="79" name="pl79"/>
            <p:cNvSpPr/>
            <p:nvPr/>
          </p:nvSpPr>
          <p:spPr>
            <a:xfrm>
              <a:off x="1416393" y="2171024"/>
              <a:ext cx="6663257" cy="85923"/>
            </a:xfrm>
            <a:custGeom>
              <a:avLst/>
              <a:pathLst>
                <a:path w="6663257" h="85923">
                  <a:moveTo>
                    <a:pt x="0" y="85923"/>
                  </a:moveTo>
                  <a:lnTo>
                    <a:pt x="266530" y="64442"/>
                  </a:lnTo>
                  <a:lnTo>
                    <a:pt x="533060" y="85923"/>
                  </a:lnTo>
                  <a:lnTo>
                    <a:pt x="799590" y="85923"/>
                  </a:lnTo>
                  <a:lnTo>
                    <a:pt x="1066121" y="64442"/>
                  </a:lnTo>
                  <a:lnTo>
                    <a:pt x="1332651" y="42961"/>
                  </a:lnTo>
                  <a:lnTo>
                    <a:pt x="1599181" y="21480"/>
                  </a:lnTo>
                  <a:lnTo>
                    <a:pt x="1865712" y="0"/>
                  </a:lnTo>
                  <a:lnTo>
                    <a:pt x="2132242" y="0"/>
                  </a:lnTo>
                  <a:lnTo>
                    <a:pt x="2398772" y="21480"/>
                  </a:lnTo>
                  <a:lnTo>
                    <a:pt x="2665303" y="42961"/>
                  </a:lnTo>
                  <a:lnTo>
                    <a:pt x="2931833" y="21480"/>
                  </a:lnTo>
                  <a:lnTo>
                    <a:pt x="3198363" y="0"/>
                  </a:lnTo>
                  <a:lnTo>
                    <a:pt x="3464893" y="0"/>
                  </a:lnTo>
                  <a:lnTo>
                    <a:pt x="3731424" y="42961"/>
                  </a:lnTo>
                  <a:lnTo>
                    <a:pt x="3997954" y="21480"/>
                  </a:lnTo>
                  <a:lnTo>
                    <a:pt x="4264484" y="42961"/>
                  </a:lnTo>
                  <a:lnTo>
                    <a:pt x="4531015" y="21480"/>
                  </a:lnTo>
                  <a:lnTo>
                    <a:pt x="4797545" y="21480"/>
                  </a:lnTo>
                  <a:lnTo>
                    <a:pt x="5064075" y="21480"/>
                  </a:lnTo>
                  <a:lnTo>
                    <a:pt x="5330606" y="42961"/>
                  </a:lnTo>
                  <a:lnTo>
                    <a:pt x="5597136" y="42961"/>
                  </a:lnTo>
                  <a:lnTo>
                    <a:pt x="5863666" y="64442"/>
                  </a:lnTo>
                  <a:lnTo>
                    <a:pt x="6130197" y="42961"/>
                  </a:lnTo>
                  <a:lnTo>
                    <a:pt x="6396727" y="64442"/>
                  </a:lnTo>
                  <a:lnTo>
                    <a:pt x="6663257" y="64442"/>
                  </a:lnTo>
                </a:path>
              </a:pathLst>
            </a:custGeom>
            <a:ln w="27101" cap="flat">
              <a:solidFill>
                <a:srgbClr val="0058AB">
                  <a:alpha val="100000"/>
                </a:srgbClr>
              </a:solidFill>
              <a:prstDash val="solid"/>
              <a:round/>
            </a:ln>
          </p:spPr>
          <p:txBody>
            <a:bodyPr/>
            <a:lstStyle/>
            <a:p/>
          </p:txBody>
        </p:sp>
        <p:sp>
          <p:nvSpPr>
            <p:cNvPr id="80" name="tx80"/>
            <p:cNvSpPr/>
            <p:nvPr/>
          </p:nvSpPr>
          <p:spPr>
            <a:xfrm>
              <a:off x="1346075" y="2075896"/>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91</a:t>
              </a:r>
            </a:p>
          </p:txBody>
        </p:sp>
        <p:sp>
          <p:nvSpPr>
            <p:cNvPr id="81" name="tx81"/>
            <p:cNvSpPr/>
            <p:nvPr/>
          </p:nvSpPr>
          <p:spPr>
            <a:xfrm>
              <a:off x="2678727"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2" name="tx82"/>
            <p:cNvSpPr/>
            <p:nvPr/>
          </p:nvSpPr>
          <p:spPr>
            <a:xfrm>
              <a:off x="4011378"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3" name="tx83"/>
            <p:cNvSpPr/>
            <p:nvPr/>
          </p:nvSpPr>
          <p:spPr>
            <a:xfrm>
              <a:off x="5344030"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4" name="tx84"/>
            <p:cNvSpPr/>
            <p:nvPr/>
          </p:nvSpPr>
          <p:spPr>
            <a:xfrm>
              <a:off x="6410151" y="2011453"/>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94</a:t>
              </a:r>
            </a:p>
          </p:txBody>
        </p:sp>
        <p:sp>
          <p:nvSpPr>
            <p:cNvPr id="85" name="tx85"/>
            <p:cNvSpPr/>
            <p:nvPr/>
          </p:nvSpPr>
          <p:spPr>
            <a:xfrm>
              <a:off x="6676681"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6" name="tx86"/>
            <p:cNvSpPr/>
            <p:nvPr/>
          </p:nvSpPr>
          <p:spPr>
            <a:xfrm>
              <a:off x="6943212"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7" name="tx87"/>
            <p:cNvSpPr/>
            <p:nvPr/>
          </p:nvSpPr>
          <p:spPr>
            <a:xfrm>
              <a:off x="7209742"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88" name="tx88"/>
            <p:cNvSpPr/>
            <p:nvPr/>
          </p:nvSpPr>
          <p:spPr>
            <a:xfrm>
              <a:off x="7476272" y="2032934"/>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93</a:t>
              </a:r>
            </a:p>
          </p:txBody>
        </p:sp>
        <p:sp>
          <p:nvSpPr>
            <p:cNvPr id="89" name="tx89"/>
            <p:cNvSpPr/>
            <p:nvPr/>
          </p:nvSpPr>
          <p:spPr>
            <a:xfrm>
              <a:off x="7742803"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90" name="tx90"/>
            <p:cNvSpPr/>
            <p:nvPr/>
          </p:nvSpPr>
          <p:spPr>
            <a:xfrm>
              <a:off x="8009333" y="205441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58AB">
                      <a:alpha val="100000"/>
                    </a:srgbClr>
                  </a:solidFill>
                  <a:latin typeface="Arial"/>
                  <a:cs typeface="Arial"/>
                </a:rPr>
                <a:t>92</a:t>
              </a:r>
            </a:p>
          </p:txBody>
        </p:sp>
        <p:sp>
          <p:nvSpPr>
            <p:cNvPr id="91" name="tx91"/>
            <p:cNvSpPr/>
            <p:nvPr/>
          </p:nvSpPr>
          <p:spPr>
            <a:xfrm>
              <a:off x="1341092" y="3745675"/>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92" name="tx92"/>
            <p:cNvSpPr/>
            <p:nvPr/>
          </p:nvSpPr>
          <p:spPr>
            <a:xfrm>
              <a:off x="1341092" y="327487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0.9</a:t>
              </a:r>
            </a:p>
          </p:txBody>
        </p:sp>
        <p:sp>
          <p:nvSpPr>
            <p:cNvPr id="93" name="tx93"/>
            <p:cNvSpPr/>
            <p:nvPr/>
          </p:nvSpPr>
          <p:spPr>
            <a:xfrm>
              <a:off x="2673743" y="3720846"/>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9.7</a:t>
              </a:r>
            </a:p>
          </p:txBody>
        </p:sp>
        <p:sp>
          <p:nvSpPr>
            <p:cNvPr id="94" name="tx94"/>
            <p:cNvSpPr/>
            <p:nvPr/>
          </p:nvSpPr>
          <p:spPr>
            <a:xfrm>
              <a:off x="2673743" y="3234823"/>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5" name="tx95"/>
            <p:cNvSpPr/>
            <p:nvPr/>
          </p:nvSpPr>
          <p:spPr>
            <a:xfrm>
              <a:off x="3976265" y="3676908"/>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10.6</a:t>
              </a:r>
            </a:p>
          </p:txBody>
        </p:sp>
        <p:sp>
          <p:nvSpPr>
            <p:cNvPr id="96" name="tx96"/>
            <p:cNvSpPr/>
            <p:nvPr/>
          </p:nvSpPr>
          <p:spPr>
            <a:xfrm>
              <a:off x="4006395" y="31456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97" name="tx97"/>
            <p:cNvSpPr/>
            <p:nvPr/>
          </p:nvSpPr>
          <p:spPr>
            <a:xfrm>
              <a:off x="5308917" y="3672277"/>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10.7</a:t>
              </a:r>
            </a:p>
          </p:txBody>
        </p:sp>
        <p:sp>
          <p:nvSpPr>
            <p:cNvPr id="98" name="tx98"/>
            <p:cNvSpPr/>
            <p:nvPr/>
          </p:nvSpPr>
          <p:spPr>
            <a:xfrm>
              <a:off x="5339046" y="313700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99" name="tx99"/>
            <p:cNvSpPr/>
            <p:nvPr/>
          </p:nvSpPr>
          <p:spPr>
            <a:xfrm>
              <a:off x="6420210" y="37056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10</a:t>
              </a:r>
            </a:p>
          </p:txBody>
        </p:sp>
        <p:sp>
          <p:nvSpPr>
            <p:cNvPr id="100" name="tx100"/>
            <p:cNvSpPr/>
            <p:nvPr/>
          </p:nvSpPr>
          <p:spPr>
            <a:xfrm>
              <a:off x="6405168" y="321018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0.6</a:t>
              </a:r>
            </a:p>
          </p:txBody>
        </p:sp>
        <p:sp>
          <p:nvSpPr>
            <p:cNvPr id="101" name="tx101"/>
            <p:cNvSpPr/>
            <p:nvPr/>
          </p:nvSpPr>
          <p:spPr>
            <a:xfrm>
              <a:off x="6671698" y="372361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9.6</a:t>
              </a:r>
            </a:p>
          </p:txBody>
        </p:sp>
        <p:sp>
          <p:nvSpPr>
            <p:cNvPr id="102" name="tx102"/>
            <p:cNvSpPr/>
            <p:nvPr/>
          </p:nvSpPr>
          <p:spPr>
            <a:xfrm>
              <a:off x="6671698" y="323874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3" name="tx103"/>
            <p:cNvSpPr/>
            <p:nvPr/>
          </p:nvSpPr>
          <p:spPr>
            <a:xfrm>
              <a:off x="6938228" y="372403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9.6</a:t>
              </a:r>
            </a:p>
          </p:txBody>
        </p:sp>
        <p:sp>
          <p:nvSpPr>
            <p:cNvPr id="104" name="tx104"/>
            <p:cNvSpPr/>
            <p:nvPr/>
          </p:nvSpPr>
          <p:spPr>
            <a:xfrm>
              <a:off x="6938228" y="324098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5" name="tx105"/>
            <p:cNvSpPr/>
            <p:nvPr/>
          </p:nvSpPr>
          <p:spPr>
            <a:xfrm>
              <a:off x="7204759" y="374769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9.1</a:t>
              </a:r>
            </a:p>
          </p:txBody>
        </p:sp>
        <p:sp>
          <p:nvSpPr>
            <p:cNvPr id="106" name="tx106"/>
            <p:cNvSpPr/>
            <p:nvPr/>
          </p:nvSpPr>
          <p:spPr>
            <a:xfrm>
              <a:off x="7204759" y="328729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07" name="tx107"/>
            <p:cNvSpPr/>
            <p:nvPr/>
          </p:nvSpPr>
          <p:spPr>
            <a:xfrm>
              <a:off x="7471289" y="37548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8.9</a:t>
              </a:r>
            </a:p>
          </p:txBody>
        </p:sp>
        <p:sp>
          <p:nvSpPr>
            <p:cNvPr id="108" name="tx108"/>
            <p:cNvSpPr/>
            <p:nvPr/>
          </p:nvSpPr>
          <p:spPr>
            <a:xfrm>
              <a:off x="7471289" y="3303440"/>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0.7</a:t>
              </a:r>
            </a:p>
          </p:txBody>
        </p:sp>
        <p:sp>
          <p:nvSpPr>
            <p:cNvPr id="109" name="tx109"/>
            <p:cNvSpPr/>
            <p:nvPr/>
          </p:nvSpPr>
          <p:spPr>
            <a:xfrm>
              <a:off x="7737819" y="3762322"/>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8.8</a:t>
              </a:r>
            </a:p>
          </p:txBody>
        </p:sp>
        <p:sp>
          <p:nvSpPr>
            <p:cNvPr id="110" name="tx110"/>
            <p:cNvSpPr/>
            <p:nvPr/>
          </p:nvSpPr>
          <p:spPr>
            <a:xfrm>
              <a:off x="7737819" y="331594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1" name="tx111"/>
            <p:cNvSpPr/>
            <p:nvPr/>
          </p:nvSpPr>
          <p:spPr>
            <a:xfrm>
              <a:off x="8004349" y="376827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8.7</a:t>
              </a:r>
            </a:p>
          </p:txBody>
        </p:sp>
        <p:sp>
          <p:nvSpPr>
            <p:cNvPr id="112" name="tx112"/>
            <p:cNvSpPr/>
            <p:nvPr/>
          </p:nvSpPr>
          <p:spPr>
            <a:xfrm>
              <a:off x="8004349" y="3326911"/>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FFFF">
                      <a:alpha val="100000"/>
                    </a:srgbClr>
                  </a:solidFill>
                  <a:latin typeface="Arial"/>
                  <a:cs typeface="Arial"/>
                </a:rPr>
                <a:t>0.8</a:t>
              </a:r>
            </a:p>
          </p:txBody>
        </p:sp>
        <p:sp>
          <p:nvSpPr>
            <p:cNvPr id="113" name="tx113"/>
            <p:cNvSpPr/>
            <p:nvPr/>
          </p:nvSpPr>
          <p:spPr>
            <a:xfrm>
              <a:off x="1310962" y="311485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10.1</a:t>
              </a:r>
            </a:p>
          </p:txBody>
        </p:sp>
        <p:sp>
          <p:nvSpPr>
            <p:cNvPr id="114" name="tx114"/>
            <p:cNvSpPr/>
            <p:nvPr/>
          </p:nvSpPr>
          <p:spPr>
            <a:xfrm>
              <a:off x="2643614" y="30844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5" name="tx115"/>
            <p:cNvSpPr/>
            <p:nvPr/>
          </p:nvSpPr>
          <p:spPr>
            <a:xfrm>
              <a:off x="3980289" y="2994012"/>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11.4</a:t>
              </a:r>
            </a:p>
          </p:txBody>
        </p:sp>
        <p:sp>
          <p:nvSpPr>
            <p:cNvPr id="116" name="tx116"/>
            <p:cNvSpPr/>
            <p:nvPr/>
          </p:nvSpPr>
          <p:spPr>
            <a:xfrm>
              <a:off x="5312940" y="2985901"/>
              <a:ext cx="20281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11.5</a:t>
              </a:r>
            </a:p>
          </p:txBody>
        </p:sp>
        <p:sp>
          <p:nvSpPr>
            <p:cNvPr id="117" name="tx117"/>
            <p:cNvSpPr/>
            <p:nvPr/>
          </p:nvSpPr>
          <p:spPr>
            <a:xfrm>
              <a:off x="6375038" y="3065502"/>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10.6</a:t>
              </a:r>
            </a:p>
          </p:txBody>
        </p:sp>
        <p:sp>
          <p:nvSpPr>
            <p:cNvPr id="118" name="tx118"/>
            <p:cNvSpPr/>
            <p:nvPr/>
          </p:nvSpPr>
          <p:spPr>
            <a:xfrm>
              <a:off x="6641568" y="3086724"/>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10.4</a:t>
              </a:r>
            </a:p>
          </p:txBody>
        </p:sp>
        <p:sp>
          <p:nvSpPr>
            <p:cNvPr id="119" name="tx119"/>
            <p:cNvSpPr/>
            <p:nvPr/>
          </p:nvSpPr>
          <p:spPr>
            <a:xfrm>
              <a:off x="6908099" y="3090361"/>
              <a:ext cx="210860"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10.3</a:t>
              </a:r>
            </a:p>
          </p:txBody>
        </p:sp>
        <p:sp>
          <p:nvSpPr>
            <p:cNvPr id="120" name="tx120"/>
            <p:cNvSpPr/>
            <p:nvPr/>
          </p:nvSpPr>
          <p:spPr>
            <a:xfrm>
              <a:off x="7204759" y="313565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9.9</a:t>
              </a:r>
            </a:p>
          </p:txBody>
        </p:sp>
        <p:sp>
          <p:nvSpPr>
            <p:cNvPr id="121" name="tx121"/>
            <p:cNvSpPr/>
            <p:nvPr/>
          </p:nvSpPr>
          <p:spPr>
            <a:xfrm>
              <a:off x="7471289" y="3153709"/>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9.7</a:t>
              </a:r>
            </a:p>
          </p:txBody>
        </p:sp>
        <p:sp>
          <p:nvSpPr>
            <p:cNvPr id="122" name="tx122"/>
            <p:cNvSpPr/>
            <p:nvPr/>
          </p:nvSpPr>
          <p:spPr>
            <a:xfrm>
              <a:off x="7737819" y="3163684"/>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9.6</a:t>
              </a:r>
            </a:p>
          </p:txBody>
        </p:sp>
        <p:sp>
          <p:nvSpPr>
            <p:cNvPr id="123" name="tx123"/>
            <p:cNvSpPr/>
            <p:nvPr/>
          </p:nvSpPr>
          <p:spPr>
            <a:xfrm>
              <a:off x="8004349" y="3173728"/>
              <a:ext cx="15060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124" name="tx124"/>
            <p:cNvSpPr/>
            <p:nvPr/>
          </p:nvSpPr>
          <p:spPr>
            <a:xfrm>
              <a:off x="694540" y="4161695"/>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0M</a:t>
              </a:r>
            </a:p>
          </p:txBody>
        </p:sp>
        <p:sp>
          <p:nvSpPr>
            <p:cNvPr id="125" name="tx125"/>
            <p:cNvSpPr/>
            <p:nvPr/>
          </p:nvSpPr>
          <p:spPr>
            <a:xfrm>
              <a:off x="694540" y="3694312"/>
              <a:ext cx="1941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5M</a:t>
              </a:r>
            </a:p>
          </p:txBody>
        </p:sp>
        <p:sp>
          <p:nvSpPr>
            <p:cNvPr id="126" name="tx126"/>
            <p:cNvSpPr/>
            <p:nvPr/>
          </p:nvSpPr>
          <p:spPr>
            <a:xfrm>
              <a:off x="616816" y="3226929"/>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10M</a:t>
              </a:r>
            </a:p>
          </p:txBody>
        </p:sp>
        <p:sp>
          <p:nvSpPr>
            <p:cNvPr id="127" name="tx127"/>
            <p:cNvSpPr/>
            <p:nvPr/>
          </p:nvSpPr>
          <p:spPr>
            <a:xfrm>
              <a:off x="616816" y="2759546"/>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15M</a:t>
              </a:r>
            </a:p>
          </p:txBody>
        </p:sp>
        <p:sp>
          <p:nvSpPr>
            <p:cNvPr id="128" name="tx128"/>
            <p:cNvSpPr/>
            <p:nvPr/>
          </p:nvSpPr>
          <p:spPr>
            <a:xfrm>
              <a:off x="616816" y="2292163"/>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20M</a:t>
              </a:r>
            </a:p>
          </p:txBody>
        </p:sp>
        <p:sp>
          <p:nvSpPr>
            <p:cNvPr id="129" name="tx129"/>
            <p:cNvSpPr/>
            <p:nvPr/>
          </p:nvSpPr>
          <p:spPr>
            <a:xfrm>
              <a:off x="616816" y="1824780"/>
              <a:ext cx="27185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25M</a:t>
              </a:r>
            </a:p>
          </p:txBody>
        </p:sp>
        <p:sp>
          <p:nvSpPr>
            <p:cNvPr id="130" name="tx130"/>
            <p:cNvSpPr/>
            <p:nvPr/>
          </p:nvSpPr>
          <p:spPr>
            <a:xfrm>
              <a:off x="8607376" y="4161695"/>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31" name="tx131"/>
            <p:cNvSpPr/>
            <p:nvPr/>
          </p:nvSpPr>
          <p:spPr>
            <a:xfrm>
              <a:off x="8607376" y="362467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25</a:t>
              </a:r>
            </a:p>
          </p:txBody>
        </p:sp>
        <p:sp>
          <p:nvSpPr>
            <p:cNvPr id="132" name="tx132"/>
            <p:cNvSpPr/>
            <p:nvPr/>
          </p:nvSpPr>
          <p:spPr>
            <a:xfrm>
              <a:off x="8607376" y="308764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3" name="tx133"/>
            <p:cNvSpPr/>
            <p:nvPr/>
          </p:nvSpPr>
          <p:spPr>
            <a:xfrm>
              <a:off x="8607376" y="255062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75</a:t>
              </a:r>
            </a:p>
          </p:txBody>
        </p:sp>
        <p:sp>
          <p:nvSpPr>
            <p:cNvPr id="134" name="tx134"/>
            <p:cNvSpPr/>
            <p:nvPr/>
          </p:nvSpPr>
          <p:spPr>
            <a:xfrm>
              <a:off x="8607376" y="2013601"/>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5" name="tx135"/>
            <p:cNvSpPr/>
            <p:nvPr/>
          </p:nvSpPr>
          <p:spPr>
            <a:xfrm rot="-5400000">
              <a:off x="1260945"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36" name="tx136"/>
            <p:cNvSpPr/>
            <p:nvPr/>
          </p:nvSpPr>
          <p:spPr>
            <a:xfrm rot="-5400000">
              <a:off x="2593596"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37" name="tx137"/>
            <p:cNvSpPr/>
            <p:nvPr/>
          </p:nvSpPr>
          <p:spPr>
            <a:xfrm rot="-5400000">
              <a:off x="3926248"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38" name="tx138"/>
            <p:cNvSpPr/>
            <p:nvPr/>
          </p:nvSpPr>
          <p:spPr>
            <a:xfrm rot="-5400000">
              <a:off x="5258899"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39" name="tx139"/>
            <p:cNvSpPr/>
            <p:nvPr/>
          </p:nvSpPr>
          <p:spPr>
            <a:xfrm rot="-5400000">
              <a:off x="6325020"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0" name="tx140"/>
            <p:cNvSpPr/>
            <p:nvPr/>
          </p:nvSpPr>
          <p:spPr>
            <a:xfrm rot="-5400000">
              <a:off x="659155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41" name="tx141"/>
            <p:cNvSpPr/>
            <p:nvPr/>
          </p:nvSpPr>
          <p:spPr>
            <a:xfrm rot="-5400000">
              <a:off x="685808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42" name="tx142"/>
            <p:cNvSpPr/>
            <p:nvPr/>
          </p:nvSpPr>
          <p:spPr>
            <a:xfrm rot="-5400000">
              <a:off x="7124611"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43" name="tx143"/>
            <p:cNvSpPr/>
            <p:nvPr/>
          </p:nvSpPr>
          <p:spPr>
            <a:xfrm rot="-5400000">
              <a:off x="739114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44" name="tx144"/>
            <p:cNvSpPr/>
            <p:nvPr/>
          </p:nvSpPr>
          <p:spPr>
            <a:xfrm rot="-5400000">
              <a:off x="765767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45" name="tx145"/>
            <p:cNvSpPr/>
            <p:nvPr/>
          </p:nvSpPr>
          <p:spPr>
            <a:xfrm rot="-5400000">
              <a:off x="7924202" y="449254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6" name="tx146"/>
            <p:cNvSpPr/>
            <p:nvPr/>
          </p:nvSpPr>
          <p:spPr>
            <a:xfrm rot="-5400000">
              <a:off x="-425601" y="3033946"/>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47" name="tx147"/>
            <p:cNvSpPr/>
            <p:nvPr/>
          </p:nvSpPr>
          <p:spPr>
            <a:xfrm rot="5400000">
              <a:off x="8310243" y="3033946"/>
              <a:ext cx="128912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 (%)</a:t>
              </a:r>
            </a:p>
          </p:txBody>
        </p:sp>
        <p:sp>
          <p:nvSpPr>
            <p:cNvPr id="148" name="pl148"/>
            <p:cNvSpPr/>
            <p:nvPr/>
          </p:nvSpPr>
          <p:spPr>
            <a:xfrm>
              <a:off x="2897629" y="5180782"/>
              <a:ext cx="175564" cy="0"/>
            </a:xfrm>
            <a:custGeom>
              <a:avLst/>
              <a:pathLst>
                <a:path w="175564" h="0">
                  <a:moveTo>
                    <a:pt x="0" y="0"/>
                  </a:moveTo>
                  <a:lnTo>
                    <a:pt x="175564" y="0"/>
                  </a:lnTo>
                </a:path>
              </a:pathLst>
            </a:custGeom>
            <a:ln w="27101" cap="flat">
              <a:solidFill>
                <a:srgbClr val="0058AB">
                  <a:alpha val="100000"/>
                </a:srgbClr>
              </a:solidFill>
              <a:prstDash val="solid"/>
              <a:round/>
            </a:ln>
          </p:spPr>
          <p:txBody>
            <a:bodyPr/>
            <a:lstStyle/>
            <a:p/>
          </p:txBody>
        </p:sp>
        <p:sp>
          <p:nvSpPr>
            <p:cNvPr id="149" name="tx149"/>
            <p:cNvSpPr/>
            <p:nvPr/>
          </p:nvSpPr>
          <p:spPr>
            <a:xfrm>
              <a:off x="3164728" y="5130764"/>
              <a:ext cx="100190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 coverage</a:t>
              </a:r>
            </a:p>
          </p:txBody>
        </p:sp>
        <p:sp>
          <p:nvSpPr>
            <p:cNvPr id="150" name="rc150"/>
            <p:cNvSpPr/>
            <p:nvPr/>
          </p:nvSpPr>
          <p:spPr>
            <a:xfrm>
              <a:off x="4453993" y="5080054"/>
              <a:ext cx="201456" cy="201456"/>
            </a:xfrm>
            <a:prstGeom prst="rect">
              <a:avLst/>
            </a:prstGeom>
            <a:solidFill>
              <a:srgbClr val="E2231A">
                <a:alpha val="100000"/>
              </a:srgbClr>
            </a:solidFill>
          </p:spPr>
          <p:txBody>
            <a:bodyPr/>
            <a:lstStyle/>
            <a:p/>
          </p:txBody>
        </p:sp>
        <p:sp>
          <p:nvSpPr>
            <p:cNvPr id="151" name="rc151"/>
            <p:cNvSpPr/>
            <p:nvPr/>
          </p:nvSpPr>
          <p:spPr>
            <a:xfrm>
              <a:off x="5659270" y="5080054"/>
              <a:ext cx="201456" cy="201456"/>
            </a:xfrm>
            <a:prstGeom prst="rect">
              <a:avLst/>
            </a:prstGeom>
            <a:solidFill>
              <a:srgbClr val="80BD41">
                <a:alpha val="100000"/>
              </a:srgbClr>
            </a:solidFill>
          </p:spPr>
          <p:txBody>
            <a:bodyPr/>
            <a:lstStyle/>
            <a:p/>
          </p:txBody>
        </p:sp>
        <p:sp>
          <p:nvSpPr>
            <p:cNvPr id="152" name="tx152"/>
            <p:cNvSpPr/>
            <p:nvPr/>
          </p:nvSpPr>
          <p:spPr>
            <a:xfrm>
              <a:off x="4734038" y="5130764"/>
              <a:ext cx="84664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Unvaccinated</a:t>
              </a:r>
            </a:p>
          </p:txBody>
        </p:sp>
        <p:sp>
          <p:nvSpPr>
            <p:cNvPr id="153" name="tx153"/>
            <p:cNvSpPr/>
            <p:nvPr/>
          </p:nvSpPr>
          <p:spPr>
            <a:xfrm>
              <a:off x="5939315" y="5130764"/>
              <a:ext cx="68104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Vaccinated</a:t>
              </a:r>
            </a:p>
          </p:txBody>
        </p:sp>
        <p:sp>
          <p:nvSpPr>
            <p:cNvPr id="154" name="tx154"/>
            <p:cNvSpPr/>
            <p:nvPr/>
          </p:nvSpPr>
          <p:spPr>
            <a:xfrm>
              <a:off x="951297" y="1437626"/>
              <a:ext cx="605314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Estimated MCV1 coverage, and number of vaccinated and unvaccinated children,</a:t>
              </a:r>
            </a:p>
          </p:txBody>
        </p:sp>
        <p:sp>
          <p:nvSpPr>
            <p:cNvPr id="155" name="tx155"/>
            <p:cNvSpPr/>
            <p:nvPr/>
          </p:nvSpPr>
          <p:spPr>
            <a:xfrm>
              <a:off x="951297" y="1618677"/>
              <a:ext cx="1247973"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EUR, 2000-2025</a:t>
              </a:r>
            </a:p>
          </p:txBody>
        </p:sp>
        <p:sp>
          <p:nvSpPr>
            <p:cNvPr id="156" name="pl156"/>
            <p:cNvSpPr/>
            <p:nvPr/>
          </p:nvSpPr>
          <p:spPr>
            <a:xfrm>
              <a:off x="2226708"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7" name="pl157"/>
            <p:cNvSpPr/>
            <p:nvPr/>
          </p:nvSpPr>
          <p:spPr>
            <a:xfrm>
              <a:off x="4087217"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8" name="pl158"/>
            <p:cNvSpPr/>
            <p:nvPr/>
          </p:nvSpPr>
          <p:spPr>
            <a:xfrm>
              <a:off x="5947725"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59" name="pl159"/>
            <p:cNvSpPr/>
            <p:nvPr/>
          </p:nvSpPr>
          <p:spPr>
            <a:xfrm>
              <a:off x="7808234" y="5499277"/>
              <a:ext cx="0" cy="496209"/>
            </a:xfrm>
            <a:custGeom>
              <a:avLst/>
              <a:pathLst>
                <a:path w="0" h="496209">
                  <a:moveTo>
                    <a:pt x="0" y="496209"/>
                  </a:moveTo>
                  <a:lnTo>
                    <a:pt x="0" y="0"/>
                  </a:lnTo>
                  <a:lnTo>
                    <a:pt x="0" y="0"/>
                  </a:lnTo>
                </a:path>
              </a:pathLst>
            </a:custGeom>
            <a:ln w="6775" cap="flat">
              <a:solidFill>
                <a:srgbClr val="EBEBEB">
                  <a:alpha val="100000"/>
                </a:srgbClr>
              </a:solidFill>
              <a:prstDash val="solid"/>
              <a:round/>
            </a:ln>
          </p:spPr>
          <p:txBody>
            <a:bodyPr/>
            <a:lstStyle/>
            <a:p/>
          </p:txBody>
        </p:sp>
        <p:sp>
          <p:nvSpPr>
            <p:cNvPr id="160" name="pl160"/>
            <p:cNvSpPr/>
            <p:nvPr/>
          </p:nvSpPr>
          <p:spPr>
            <a:xfrm>
              <a:off x="951297" y="5902447"/>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1" name="pl161"/>
            <p:cNvSpPr/>
            <p:nvPr/>
          </p:nvSpPr>
          <p:spPr>
            <a:xfrm>
              <a:off x="951297" y="5747382"/>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2" name="pl162"/>
            <p:cNvSpPr/>
            <p:nvPr/>
          </p:nvSpPr>
          <p:spPr>
            <a:xfrm>
              <a:off x="951297" y="5592316"/>
              <a:ext cx="7593448" cy="0"/>
            </a:xfrm>
            <a:custGeom>
              <a:avLst/>
              <a:pathLst>
                <a:path w="7593448" h="0">
                  <a:moveTo>
                    <a:pt x="0" y="0"/>
                  </a:moveTo>
                  <a:lnTo>
                    <a:pt x="7593448" y="0"/>
                  </a:lnTo>
                  <a:lnTo>
                    <a:pt x="7593448" y="0"/>
                  </a:lnTo>
                </a:path>
              </a:pathLst>
            </a:custGeom>
            <a:ln w="13550" cap="flat">
              <a:solidFill>
                <a:srgbClr val="EBEBEB">
                  <a:alpha val="100000"/>
                </a:srgbClr>
              </a:solidFill>
              <a:prstDash val="solid"/>
              <a:round/>
            </a:ln>
          </p:spPr>
          <p:txBody>
            <a:bodyPr/>
            <a:lstStyle/>
            <a:p/>
          </p:txBody>
        </p:sp>
        <p:sp>
          <p:nvSpPr>
            <p:cNvPr id="163" name="pl163"/>
            <p:cNvSpPr/>
            <p:nvPr/>
          </p:nvSpPr>
          <p:spPr>
            <a:xfrm>
              <a:off x="1296454"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4" name="pl164"/>
            <p:cNvSpPr/>
            <p:nvPr/>
          </p:nvSpPr>
          <p:spPr>
            <a:xfrm>
              <a:off x="3156962"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5" name="pl165"/>
            <p:cNvSpPr/>
            <p:nvPr/>
          </p:nvSpPr>
          <p:spPr>
            <a:xfrm>
              <a:off x="5017471"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6" name="pl166"/>
            <p:cNvSpPr/>
            <p:nvPr/>
          </p:nvSpPr>
          <p:spPr>
            <a:xfrm>
              <a:off x="6877979" y="5499277"/>
              <a:ext cx="0" cy="496209"/>
            </a:xfrm>
            <a:custGeom>
              <a:avLst/>
              <a:pathLst>
                <a:path w="0" h="496209">
                  <a:moveTo>
                    <a:pt x="0" y="496209"/>
                  </a:moveTo>
                  <a:lnTo>
                    <a:pt x="0" y="0"/>
                  </a:lnTo>
                  <a:lnTo>
                    <a:pt x="0" y="0"/>
                  </a:lnTo>
                </a:path>
              </a:pathLst>
            </a:custGeom>
            <a:ln w="13550" cap="flat">
              <a:solidFill>
                <a:srgbClr val="EBEBEB">
                  <a:alpha val="100000"/>
                </a:srgbClr>
              </a:solidFill>
              <a:prstDash val="solid"/>
              <a:round/>
            </a:ln>
          </p:spPr>
          <p:txBody>
            <a:bodyPr/>
            <a:lstStyle/>
            <a:p/>
          </p:txBody>
        </p:sp>
        <p:sp>
          <p:nvSpPr>
            <p:cNvPr id="167" name="rc167"/>
            <p:cNvSpPr/>
            <p:nvPr/>
          </p:nvSpPr>
          <p:spPr>
            <a:xfrm>
              <a:off x="1296454" y="5840421"/>
              <a:ext cx="6199722" cy="124052"/>
            </a:xfrm>
            <a:prstGeom prst="rect">
              <a:avLst/>
            </a:prstGeom>
            <a:solidFill>
              <a:srgbClr val="80BD41">
                <a:alpha val="100000"/>
              </a:srgbClr>
            </a:solidFill>
          </p:spPr>
          <p:txBody>
            <a:bodyPr/>
            <a:lstStyle/>
            <a:p/>
          </p:txBody>
        </p:sp>
        <p:sp>
          <p:nvSpPr>
            <p:cNvPr id="168" name="rc168"/>
            <p:cNvSpPr/>
            <p:nvPr/>
          </p:nvSpPr>
          <p:spPr>
            <a:xfrm>
              <a:off x="7496176" y="5840421"/>
              <a:ext cx="374692" cy="124052"/>
            </a:xfrm>
            <a:prstGeom prst="rect">
              <a:avLst/>
            </a:prstGeom>
            <a:solidFill>
              <a:srgbClr val="E2231A">
                <a:alpha val="100000"/>
              </a:srgbClr>
            </a:solidFill>
          </p:spPr>
          <p:txBody>
            <a:bodyPr/>
            <a:lstStyle/>
            <a:p/>
          </p:txBody>
        </p:sp>
        <p:sp>
          <p:nvSpPr>
            <p:cNvPr id="169" name="rc169"/>
            <p:cNvSpPr/>
            <p:nvPr/>
          </p:nvSpPr>
          <p:spPr>
            <a:xfrm>
              <a:off x="1296454" y="5685356"/>
              <a:ext cx="5447893" cy="124052"/>
            </a:xfrm>
            <a:prstGeom prst="rect">
              <a:avLst/>
            </a:prstGeom>
            <a:solidFill>
              <a:srgbClr val="80BD41">
                <a:alpha val="100000"/>
              </a:srgbClr>
            </a:solidFill>
          </p:spPr>
          <p:txBody>
            <a:bodyPr/>
            <a:lstStyle/>
            <a:p/>
          </p:txBody>
        </p:sp>
        <p:sp>
          <p:nvSpPr>
            <p:cNvPr id="170" name="rc170"/>
            <p:cNvSpPr/>
            <p:nvPr/>
          </p:nvSpPr>
          <p:spPr>
            <a:xfrm>
              <a:off x="6744348" y="5685356"/>
              <a:ext cx="475134" cy="124052"/>
            </a:xfrm>
            <a:prstGeom prst="rect">
              <a:avLst/>
            </a:prstGeom>
            <a:solidFill>
              <a:srgbClr val="E2231A">
                <a:alpha val="100000"/>
              </a:srgbClr>
            </a:solidFill>
          </p:spPr>
          <p:txBody>
            <a:bodyPr/>
            <a:lstStyle/>
            <a:p/>
          </p:txBody>
        </p:sp>
        <p:sp>
          <p:nvSpPr>
            <p:cNvPr id="171" name="rc171"/>
            <p:cNvSpPr/>
            <p:nvPr/>
          </p:nvSpPr>
          <p:spPr>
            <a:xfrm>
              <a:off x="1296454" y="5530290"/>
              <a:ext cx="5368960" cy="124052"/>
            </a:xfrm>
            <a:prstGeom prst="rect">
              <a:avLst/>
            </a:prstGeom>
            <a:solidFill>
              <a:srgbClr val="80BD41">
                <a:alpha val="100000"/>
              </a:srgbClr>
            </a:solidFill>
          </p:spPr>
          <p:txBody>
            <a:bodyPr/>
            <a:lstStyle/>
            <a:p/>
          </p:txBody>
        </p:sp>
        <p:sp>
          <p:nvSpPr>
            <p:cNvPr id="172" name="rc172"/>
            <p:cNvSpPr/>
            <p:nvPr/>
          </p:nvSpPr>
          <p:spPr>
            <a:xfrm>
              <a:off x="6665414" y="5530290"/>
              <a:ext cx="487434" cy="124052"/>
            </a:xfrm>
            <a:prstGeom prst="rect">
              <a:avLst/>
            </a:prstGeom>
            <a:solidFill>
              <a:srgbClr val="E2231A">
                <a:alpha val="100000"/>
              </a:srgbClr>
            </a:solidFill>
          </p:spPr>
          <p:txBody>
            <a:bodyPr/>
            <a:lstStyle/>
            <a:p/>
          </p:txBody>
        </p:sp>
        <p:sp>
          <p:nvSpPr>
            <p:cNvPr id="173" name="tx173"/>
            <p:cNvSpPr/>
            <p:nvPr/>
          </p:nvSpPr>
          <p:spPr>
            <a:xfrm>
              <a:off x="4325998" y="5857185"/>
              <a:ext cx="140634"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10</a:t>
              </a:r>
            </a:p>
          </p:txBody>
        </p:sp>
        <p:sp>
          <p:nvSpPr>
            <p:cNvPr id="174" name="tx174"/>
            <p:cNvSpPr/>
            <p:nvPr/>
          </p:nvSpPr>
          <p:spPr>
            <a:xfrm>
              <a:off x="7595648" y="5857185"/>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0.6</a:t>
              </a:r>
            </a:p>
          </p:txBody>
        </p:sp>
        <p:sp>
          <p:nvSpPr>
            <p:cNvPr id="175" name="tx175"/>
            <p:cNvSpPr/>
            <p:nvPr/>
          </p:nvSpPr>
          <p:spPr>
            <a:xfrm>
              <a:off x="3932527"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8.8</a:t>
              </a:r>
            </a:p>
          </p:txBody>
        </p:sp>
        <p:sp>
          <p:nvSpPr>
            <p:cNvPr id="176" name="tx176"/>
            <p:cNvSpPr/>
            <p:nvPr/>
          </p:nvSpPr>
          <p:spPr>
            <a:xfrm>
              <a:off x="6894041"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77" name="tx177"/>
            <p:cNvSpPr/>
            <p:nvPr/>
          </p:nvSpPr>
          <p:spPr>
            <a:xfrm>
              <a:off x="3893060"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8.7</a:t>
              </a:r>
            </a:p>
          </p:txBody>
        </p:sp>
        <p:sp>
          <p:nvSpPr>
            <p:cNvPr id="178" name="tx178"/>
            <p:cNvSpPr/>
            <p:nvPr/>
          </p:nvSpPr>
          <p:spPr>
            <a:xfrm>
              <a:off x="6821258"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FFFFFF">
                      <a:alpha val="100000"/>
                    </a:srgbClr>
                  </a:solidFill>
                  <a:latin typeface="Arial"/>
                  <a:cs typeface="Arial"/>
                </a:rPr>
                <a:t>0.8</a:t>
              </a:r>
            </a:p>
          </p:txBody>
        </p:sp>
        <p:sp>
          <p:nvSpPr>
            <p:cNvPr id="179" name="tx179"/>
            <p:cNvSpPr/>
            <p:nvPr/>
          </p:nvSpPr>
          <p:spPr>
            <a:xfrm>
              <a:off x="8076556" y="5857185"/>
              <a:ext cx="246065"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10.6</a:t>
              </a:r>
            </a:p>
          </p:txBody>
        </p:sp>
        <p:sp>
          <p:nvSpPr>
            <p:cNvPr id="180" name="tx180"/>
            <p:cNvSpPr/>
            <p:nvPr/>
          </p:nvSpPr>
          <p:spPr>
            <a:xfrm>
              <a:off x="7427760" y="5702119"/>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9.6</a:t>
              </a:r>
            </a:p>
          </p:txBody>
        </p:sp>
        <p:sp>
          <p:nvSpPr>
            <p:cNvPr id="181" name="tx181"/>
            <p:cNvSpPr/>
            <p:nvPr/>
          </p:nvSpPr>
          <p:spPr>
            <a:xfrm>
              <a:off x="7357795" y="5547054"/>
              <a:ext cx="17574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0000">
                      <a:alpha val="100000"/>
                    </a:srgbClr>
                  </a:solidFill>
                  <a:latin typeface="Arial"/>
                  <a:cs typeface="Arial"/>
                </a:rPr>
                <a:t>9.4</a:t>
              </a:r>
            </a:p>
          </p:txBody>
        </p:sp>
        <p:sp>
          <p:nvSpPr>
            <p:cNvPr id="182" name="tx182"/>
            <p:cNvSpPr/>
            <p:nvPr/>
          </p:nvSpPr>
          <p:spPr>
            <a:xfrm>
              <a:off x="577771" y="5852430"/>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83" name="tx183"/>
            <p:cNvSpPr/>
            <p:nvPr/>
          </p:nvSpPr>
          <p:spPr>
            <a:xfrm>
              <a:off x="577771" y="5697364"/>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84" name="tx184"/>
            <p:cNvSpPr/>
            <p:nvPr/>
          </p:nvSpPr>
          <p:spPr>
            <a:xfrm>
              <a:off x="577771" y="5542299"/>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85" name="tx185"/>
            <p:cNvSpPr/>
            <p:nvPr/>
          </p:nvSpPr>
          <p:spPr>
            <a:xfrm>
              <a:off x="1179959"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 M</a:t>
              </a:r>
            </a:p>
          </p:txBody>
        </p:sp>
        <p:sp>
          <p:nvSpPr>
            <p:cNvPr id="186" name="tx186"/>
            <p:cNvSpPr/>
            <p:nvPr/>
          </p:nvSpPr>
          <p:spPr>
            <a:xfrm>
              <a:off x="3040468"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 M</a:t>
              </a:r>
            </a:p>
          </p:txBody>
        </p:sp>
        <p:sp>
          <p:nvSpPr>
            <p:cNvPr id="187" name="tx187"/>
            <p:cNvSpPr/>
            <p:nvPr/>
          </p:nvSpPr>
          <p:spPr>
            <a:xfrm>
              <a:off x="4900976"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 M</a:t>
              </a:r>
            </a:p>
          </p:txBody>
        </p:sp>
        <p:sp>
          <p:nvSpPr>
            <p:cNvPr id="188" name="tx188"/>
            <p:cNvSpPr/>
            <p:nvPr/>
          </p:nvSpPr>
          <p:spPr>
            <a:xfrm>
              <a:off x="6761485" y="6058117"/>
              <a:ext cx="23298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 M</a:t>
              </a:r>
            </a:p>
          </p:txBody>
        </p:sp>
        <p:sp>
          <p:nvSpPr>
            <p:cNvPr id="189" name="tx189"/>
            <p:cNvSpPr/>
            <p:nvPr/>
          </p:nvSpPr>
          <p:spPr>
            <a:xfrm>
              <a:off x="3858905" y="6222390"/>
              <a:ext cx="177823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children (millions)</a:t>
              </a:r>
            </a:p>
          </p:txBody>
        </p:sp>
        <p:sp>
          <p:nvSpPr>
            <p:cNvPr id="190" name="tx190"/>
            <p:cNvSpPr/>
            <p:nvPr/>
          </p:nvSpPr>
          <p:spPr>
            <a:xfrm>
              <a:off x="4295803" y="6421459"/>
              <a:ext cx="42489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Sources: WHO/UNICEF Estimates of National Immunization Coverage, 2025 revision;</a:t>
              </a:r>
            </a:p>
          </p:txBody>
        </p:sp>
        <p:sp>
          <p:nvSpPr>
            <p:cNvPr id="191" name="tx191"/>
            <p:cNvSpPr/>
            <p:nvPr/>
          </p:nvSpPr>
          <p:spPr>
            <a:xfrm>
              <a:off x="1751485" y="6542159"/>
              <a:ext cx="679326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United Nations, Department of Economic and Social Affairs, Population Division (2024). World Population Prospects 2024, Online Edition.</a:t>
              </a:r>
            </a:p>
          </p:txBody>
        </p:sp>
      </p:grpSp>
      <p:sp>
        <p:nvSpPr>
          <p:cNvPr id="192"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MCV1 coverage in 2025 (92%) was lower than in 2019 (94%).
The number of children vaccinated with MCV1 decreased 13% from 10 million in 2019 to 8.7 million in 2025.
The number of surviving infants decreased approximately 11% from 10.6 million in 2019 to 9.4 million in 2025.
In 2025, 1.3 million fewer children were vaccinated than in 2019.
In 2025, there were 1.2 million fewer surviving infants (target population) than in 2019.
For vaccine coverage to increase, the number of children vaccinated needs to either increase or at least decline at a slower rate than the decline in surviving infant target population.</a:t>
            </a:r>
          </a:p>
        </p:txBody>
      </p:sp>
      <p:sp>
        <p:nvSpPr>
          <p:cNvPr id="193"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MCV1 coverage was 92%: 8.7 million children received the measles vaccine, but 786,000 remain unvaccinated against the highly contagious disease.</a:t>
            </a:r>
          </a:p>
        </p:txBody>
      </p:sp>
      <p:grpSp xmlns:pic="http://schemas.openxmlformats.org/drawingml/2006/picture">
        <p:nvGrpSpPr>
          <p:cNvPr id="194" name=""/>
          <p:cNvGrpSpPr/>
          <p:nvPr/>
        </p:nvGrpSpPr>
        <p:grpSpPr>
          <a:xfrm>
            <a:off x="292608" y="1005840"/>
            <a:ext cx="8595360" cy="28575"/>
            <a:chOff x="292608" y="1005840"/>
            <a:chExt cx="8595360" cy="28575"/>
          </a:xfrm>
        </p:grpSpPr>
        <p:sp>
          <p:nvSpPr>
            <p:cNvPr id="195"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96"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882197"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 name="rc5"/>
            <p:cNvSpPr/>
            <p:nvPr/>
          </p:nvSpPr>
          <p:spPr>
            <a:xfrm>
              <a:off x="2145648"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 name="rc6"/>
            <p:cNvSpPr/>
            <p:nvPr/>
          </p:nvSpPr>
          <p:spPr>
            <a:xfrm>
              <a:off x="2409099"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2672550" y="488739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 name="rc8"/>
            <p:cNvSpPr/>
            <p:nvPr/>
          </p:nvSpPr>
          <p:spPr>
            <a:xfrm>
              <a:off x="2936001"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 name="rc9"/>
            <p:cNvSpPr/>
            <p:nvPr/>
          </p:nvSpPr>
          <p:spPr>
            <a:xfrm>
              <a:off x="3199452"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 name="rc10"/>
            <p:cNvSpPr/>
            <p:nvPr/>
          </p:nvSpPr>
          <p:spPr>
            <a:xfrm>
              <a:off x="3462903"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 name="rc11"/>
            <p:cNvSpPr/>
            <p:nvPr/>
          </p:nvSpPr>
          <p:spPr>
            <a:xfrm>
              <a:off x="3726354"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 name="rc12"/>
            <p:cNvSpPr/>
            <p:nvPr/>
          </p:nvSpPr>
          <p:spPr>
            <a:xfrm>
              <a:off x="3989805" y="488739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 name="rc13"/>
            <p:cNvSpPr/>
            <p:nvPr/>
          </p:nvSpPr>
          <p:spPr>
            <a:xfrm>
              <a:off x="4253256"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 name="rc14"/>
            <p:cNvSpPr/>
            <p:nvPr/>
          </p:nvSpPr>
          <p:spPr>
            <a:xfrm>
              <a:off x="4516707" y="488739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 name="rc15"/>
            <p:cNvSpPr/>
            <p:nvPr/>
          </p:nvSpPr>
          <p:spPr>
            <a:xfrm>
              <a:off x="4780158" y="488739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6" name="rc16"/>
            <p:cNvSpPr/>
            <p:nvPr/>
          </p:nvSpPr>
          <p:spPr>
            <a:xfrm>
              <a:off x="5043609" y="488739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7" name="rc17"/>
            <p:cNvSpPr/>
            <p:nvPr/>
          </p:nvSpPr>
          <p:spPr>
            <a:xfrm>
              <a:off x="5307060" y="4887390"/>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8" name="rc18"/>
            <p:cNvSpPr/>
            <p:nvPr/>
          </p:nvSpPr>
          <p:spPr>
            <a:xfrm>
              <a:off x="5570512" y="488739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 name="rc19"/>
            <p:cNvSpPr/>
            <p:nvPr/>
          </p:nvSpPr>
          <p:spPr>
            <a:xfrm>
              <a:off x="5833963" y="488739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 name="rc20"/>
            <p:cNvSpPr/>
            <p:nvPr/>
          </p:nvSpPr>
          <p:spPr>
            <a:xfrm>
              <a:off x="6097414"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 name="rc21"/>
            <p:cNvSpPr/>
            <p:nvPr/>
          </p:nvSpPr>
          <p:spPr>
            <a:xfrm>
              <a:off x="6360865" y="488739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 name="rc22"/>
            <p:cNvSpPr/>
            <p:nvPr/>
          </p:nvSpPr>
          <p:spPr>
            <a:xfrm>
              <a:off x="6624316" y="488739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 name="rc23"/>
            <p:cNvSpPr/>
            <p:nvPr/>
          </p:nvSpPr>
          <p:spPr>
            <a:xfrm>
              <a:off x="6887767" y="488739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7151218" y="488739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 name="rc25"/>
            <p:cNvSpPr/>
            <p:nvPr/>
          </p:nvSpPr>
          <p:spPr>
            <a:xfrm>
              <a:off x="7414669" y="488739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 name="rc26"/>
            <p:cNvSpPr/>
            <p:nvPr/>
          </p:nvSpPr>
          <p:spPr>
            <a:xfrm>
              <a:off x="7678120" y="488739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 name="rc27"/>
            <p:cNvSpPr/>
            <p:nvPr/>
          </p:nvSpPr>
          <p:spPr>
            <a:xfrm>
              <a:off x="7941571" y="4887390"/>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8" name="rc28"/>
            <p:cNvSpPr/>
            <p:nvPr/>
          </p:nvSpPr>
          <p:spPr>
            <a:xfrm>
              <a:off x="8205022" y="4887390"/>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9" name="rc29"/>
            <p:cNvSpPr/>
            <p:nvPr/>
          </p:nvSpPr>
          <p:spPr>
            <a:xfrm>
              <a:off x="8468473" y="4887390"/>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0" name="rc30"/>
            <p:cNvSpPr/>
            <p:nvPr/>
          </p:nvSpPr>
          <p:spPr>
            <a:xfrm>
              <a:off x="1882197"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 name="rc31"/>
            <p:cNvSpPr/>
            <p:nvPr/>
          </p:nvSpPr>
          <p:spPr>
            <a:xfrm>
              <a:off x="2145648"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 name="rc32"/>
            <p:cNvSpPr/>
            <p:nvPr/>
          </p:nvSpPr>
          <p:spPr>
            <a:xfrm>
              <a:off x="2409099"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3" name="rc33"/>
            <p:cNvSpPr/>
            <p:nvPr/>
          </p:nvSpPr>
          <p:spPr>
            <a:xfrm>
              <a:off x="2672550"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 name="rc34"/>
            <p:cNvSpPr/>
            <p:nvPr/>
          </p:nvSpPr>
          <p:spPr>
            <a:xfrm>
              <a:off x="2936001"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5" name="rc35"/>
            <p:cNvSpPr/>
            <p:nvPr/>
          </p:nvSpPr>
          <p:spPr>
            <a:xfrm>
              <a:off x="3199452" y="120677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 name="rc36"/>
            <p:cNvSpPr/>
            <p:nvPr/>
          </p:nvSpPr>
          <p:spPr>
            <a:xfrm>
              <a:off x="3462903" y="120677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7" name="rc37"/>
            <p:cNvSpPr/>
            <p:nvPr/>
          </p:nvSpPr>
          <p:spPr>
            <a:xfrm>
              <a:off x="3726354" y="120677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 name="rc38"/>
            <p:cNvSpPr/>
            <p:nvPr/>
          </p:nvSpPr>
          <p:spPr>
            <a:xfrm>
              <a:off x="3989805"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9" name="rc39"/>
            <p:cNvSpPr/>
            <p:nvPr/>
          </p:nvSpPr>
          <p:spPr>
            <a:xfrm>
              <a:off x="4253256"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0" name="rc40"/>
            <p:cNvSpPr/>
            <p:nvPr/>
          </p:nvSpPr>
          <p:spPr>
            <a:xfrm>
              <a:off x="4516707"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 name="rc41"/>
            <p:cNvSpPr/>
            <p:nvPr/>
          </p:nvSpPr>
          <p:spPr>
            <a:xfrm>
              <a:off x="4780158"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2" name="rc42"/>
            <p:cNvSpPr/>
            <p:nvPr/>
          </p:nvSpPr>
          <p:spPr>
            <a:xfrm>
              <a:off x="5043609"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120677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 name="rc44"/>
            <p:cNvSpPr/>
            <p:nvPr/>
          </p:nvSpPr>
          <p:spPr>
            <a:xfrm>
              <a:off x="5570512"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 name="rc45"/>
            <p:cNvSpPr/>
            <p:nvPr/>
          </p:nvSpPr>
          <p:spPr>
            <a:xfrm>
              <a:off x="5833963" y="120677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 name="rc46"/>
            <p:cNvSpPr/>
            <p:nvPr/>
          </p:nvSpPr>
          <p:spPr>
            <a:xfrm>
              <a:off x="6097414" y="120677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7" name="rc47"/>
            <p:cNvSpPr/>
            <p:nvPr/>
          </p:nvSpPr>
          <p:spPr>
            <a:xfrm>
              <a:off x="6360865"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 name="rc48"/>
            <p:cNvSpPr/>
            <p:nvPr/>
          </p:nvSpPr>
          <p:spPr>
            <a:xfrm>
              <a:off x="6624316"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 name="rc49"/>
            <p:cNvSpPr/>
            <p:nvPr/>
          </p:nvSpPr>
          <p:spPr>
            <a:xfrm>
              <a:off x="6887767"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 name="rc50"/>
            <p:cNvSpPr/>
            <p:nvPr/>
          </p:nvSpPr>
          <p:spPr>
            <a:xfrm>
              <a:off x="7151218"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1" name="rc51"/>
            <p:cNvSpPr/>
            <p:nvPr/>
          </p:nvSpPr>
          <p:spPr>
            <a:xfrm>
              <a:off x="7414669"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 name="rc52"/>
            <p:cNvSpPr/>
            <p:nvPr/>
          </p:nvSpPr>
          <p:spPr>
            <a:xfrm>
              <a:off x="7678120"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3" name="rc53"/>
            <p:cNvSpPr/>
            <p:nvPr/>
          </p:nvSpPr>
          <p:spPr>
            <a:xfrm>
              <a:off x="7941571"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 name="rc54"/>
            <p:cNvSpPr/>
            <p:nvPr/>
          </p:nvSpPr>
          <p:spPr>
            <a:xfrm>
              <a:off x="8205022" y="120677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 name="rc55"/>
            <p:cNvSpPr/>
            <p:nvPr/>
          </p:nvSpPr>
          <p:spPr>
            <a:xfrm>
              <a:off x="8468473" y="120677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 name="rc56"/>
            <p:cNvSpPr/>
            <p:nvPr/>
          </p:nvSpPr>
          <p:spPr>
            <a:xfrm>
              <a:off x="1882197" y="204327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 name="rc57"/>
            <p:cNvSpPr/>
            <p:nvPr/>
          </p:nvSpPr>
          <p:spPr>
            <a:xfrm>
              <a:off x="2145648" y="204327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8" name="rc58"/>
            <p:cNvSpPr/>
            <p:nvPr/>
          </p:nvSpPr>
          <p:spPr>
            <a:xfrm>
              <a:off x="2409099" y="204327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9" name="rc59"/>
            <p:cNvSpPr/>
            <p:nvPr/>
          </p:nvSpPr>
          <p:spPr>
            <a:xfrm>
              <a:off x="2672550"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0" name="rc60"/>
            <p:cNvSpPr/>
            <p:nvPr/>
          </p:nvSpPr>
          <p:spPr>
            <a:xfrm>
              <a:off x="2936001" y="204327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1" name="rc61"/>
            <p:cNvSpPr/>
            <p:nvPr/>
          </p:nvSpPr>
          <p:spPr>
            <a:xfrm>
              <a:off x="3199452"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 name="rc62"/>
            <p:cNvSpPr/>
            <p:nvPr/>
          </p:nvSpPr>
          <p:spPr>
            <a:xfrm>
              <a:off x="3462903" y="204327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 name="rc63"/>
            <p:cNvSpPr/>
            <p:nvPr/>
          </p:nvSpPr>
          <p:spPr>
            <a:xfrm>
              <a:off x="3726354" y="204327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 name="rc64"/>
            <p:cNvSpPr/>
            <p:nvPr/>
          </p:nvSpPr>
          <p:spPr>
            <a:xfrm>
              <a:off x="3989805"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 name="rc65"/>
            <p:cNvSpPr/>
            <p:nvPr/>
          </p:nvSpPr>
          <p:spPr>
            <a:xfrm>
              <a:off x="4253256"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 name="rc66"/>
            <p:cNvSpPr/>
            <p:nvPr/>
          </p:nvSpPr>
          <p:spPr>
            <a:xfrm>
              <a:off x="4516707"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 name="rc67"/>
            <p:cNvSpPr/>
            <p:nvPr/>
          </p:nvSpPr>
          <p:spPr>
            <a:xfrm>
              <a:off x="4780158"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 name="rc68"/>
            <p:cNvSpPr/>
            <p:nvPr/>
          </p:nvSpPr>
          <p:spPr>
            <a:xfrm>
              <a:off x="5043609"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5570512"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 name="rc71"/>
            <p:cNvSpPr/>
            <p:nvPr/>
          </p:nvSpPr>
          <p:spPr>
            <a:xfrm>
              <a:off x="5833963"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2" name="rc72"/>
            <p:cNvSpPr/>
            <p:nvPr/>
          </p:nvSpPr>
          <p:spPr>
            <a:xfrm>
              <a:off x="6097414" y="204327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3" name="rc73"/>
            <p:cNvSpPr/>
            <p:nvPr/>
          </p:nvSpPr>
          <p:spPr>
            <a:xfrm>
              <a:off x="6360865"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 name="rc74"/>
            <p:cNvSpPr/>
            <p:nvPr/>
          </p:nvSpPr>
          <p:spPr>
            <a:xfrm>
              <a:off x="6624316"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6887767"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6" name="rc76"/>
            <p:cNvSpPr/>
            <p:nvPr/>
          </p:nvSpPr>
          <p:spPr>
            <a:xfrm>
              <a:off x="7151218"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7" name="rc77"/>
            <p:cNvSpPr/>
            <p:nvPr/>
          </p:nvSpPr>
          <p:spPr>
            <a:xfrm>
              <a:off x="7414669" y="204327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8" name="rc78"/>
            <p:cNvSpPr/>
            <p:nvPr/>
          </p:nvSpPr>
          <p:spPr>
            <a:xfrm>
              <a:off x="7678120" y="204327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 name="rc79"/>
            <p:cNvSpPr/>
            <p:nvPr/>
          </p:nvSpPr>
          <p:spPr>
            <a:xfrm>
              <a:off x="7941571"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0" name="rc80"/>
            <p:cNvSpPr/>
            <p:nvPr/>
          </p:nvSpPr>
          <p:spPr>
            <a:xfrm>
              <a:off x="8205022"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 name="rc81"/>
            <p:cNvSpPr/>
            <p:nvPr/>
          </p:nvSpPr>
          <p:spPr>
            <a:xfrm>
              <a:off x="8468473" y="204327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 name="rc82"/>
            <p:cNvSpPr/>
            <p:nvPr/>
          </p:nvSpPr>
          <p:spPr>
            <a:xfrm>
              <a:off x="1882197" y="2628829"/>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3" name="rc83"/>
            <p:cNvSpPr/>
            <p:nvPr/>
          </p:nvSpPr>
          <p:spPr>
            <a:xfrm>
              <a:off x="2145648" y="2628829"/>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4" name="rc84"/>
            <p:cNvSpPr/>
            <p:nvPr/>
          </p:nvSpPr>
          <p:spPr>
            <a:xfrm>
              <a:off x="2409099" y="2628829"/>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85" name="rc85"/>
            <p:cNvSpPr/>
            <p:nvPr/>
          </p:nvSpPr>
          <p:spPr>
            <a:xfrm>
              <a:off x="2672550" y="2628829"/>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86" name="rc86"/>
            <p:cNvSpPr/>
            <p:nvPr/>
          </p:nvSpPr>
          <p:spPr>
            <a:xfrm>
              <a:off x="2936001" y="2628829"/>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87" name="rc87"/>
            <p:cNvSpPr/>
            <p:nvPr/>
          </p:nvSpPr>
          <p:spPr>
            <a:xfrm>
              <a:off x="3199452" y="2628829"/>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8" name="rc88"/>
            <p:cNvSpPr/>
            <p:nvPr/>
          </p:nvSpPr>
          <p:spPr>
            <a:xfrm>
              <a:off x="3462903" y="2628829"/>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89" name="rc89"/>
            <p:cNvSpPr/>
            <p:nvPr/>
          </p:nvSpPr>
          <p:spPr>
            <a:xfrm>
              <a:off x="3726354" y="2628829"/>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0" name="rc90"/>
            <p:cNvSpPr/>
            <p:nvPr/>
          </p:nvSpPr>
          <p:spPr>
            <a:xfrm>
              <a:off x="3989805" y="262882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1" name="rc91"/>
            <p:cNvSpPr/>
            <p:nvPr/>
          </p:nvSpPr>
          <p:spPr>
            <a:xfrm>
              <a:off x="4253256" y="2628829"/>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92" name="rc92"/>
            <p:cNvSpPr/>
            <p:nvPr/>
          </p:nvSpPr>
          <p:spPr>
            <a:xfrm>
              <a:off x="4516707" y="2628829"/>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 name="rc93"/>
            <p:cNvSpPr/>
            <p:nvPr/>
          </p:nvSpPr>
          <p:spPr>
            <a:xfrm>
              <a:off x="4780158" y="2628829"/>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94" name="rc94"/>
            <p:cNvSpPr/>
            <p:nvPr/>
          </p:nvSpPr>
          <p:spPr>
            <a:xfrm>
              <a:off x="5043609" y="2628829"/>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5" name="rc95"/>
            <p:cNvSpPr/>
            <p:nvPr/>
          </p:nvSpPr>
          <p:spPr>
            <a:xfrm>
              <a:off x="5307060" y="262882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6" name="rc96"/>
            <p:cNvSpPr/>
            <p:nvPr/>
          </p:nvSpPr>
          <p:spPr>
            <a:xfrm>
              <a:off x="5570512" y="262882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 name="rc97"/>
            <p:cNvSpPr/>
            <p:nvPr/>
          </p:nvSpPr>
          <p:spPr>
            <a:xfrm>
              <a:off x="5833963"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8" name="rc98"/>
            <p:cNvSpPr/>
            <p:nvPr/>
          </p:nvSpPr>
          <p:spPr>
            <a:xfrm>
              <a:off x="6097414"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 name="rc99"/>
            <p:cNvSpPr/>
            <p:nvPr/>
          </p:nvSpPr>
          <p:spPr>
            <a:xfrm>
              <a:off x="6360865" y="262882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0" name="rc100"/>
            <p:cNvSpPr/>
            <p:nvPr/>
          </p:nvSpPr>
          <p:spPr>
            <a:xfrm>
              <a:off x="6624316" y="262882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1" name="rc101"/>
            <p:cNvSpPr/>
            <p:nvPr/>
          </p:nvSpPr>
          <p:spPr>
            <a:xfrm>
              <a:off x="6887767"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7151218" y="262882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7414669"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4" name="rc104"/>
            <p:cNvSpPr/>
            <p:nvPr/>
          </p:nvSpPr>
          <p:spPr>
            <a:xfrm>
              <a:off x="7678120"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5" name="rc105"/>
            <p:cNvSpPr/>
            <p:nvPr/>
          </p:nvSpPr>
          <p:spPr>
            <a:xfrm>
              <a:off x="7941571" y="262882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 name="rc106"/>
            <p:cNvSpPr/>
            <p:nvPr/>
          </p:nvSpPr>
          <p:spPr>
            <a:xfrm>
              <a:off x="8205022" y="262882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7" name="rc107"/>
            <p:cNvSpPr/>
            <p:nvPr/>
          </p:nvSpPr>
          <p:spPr>
            <a:xfrm>
              <a:off x="8468473" y="2628829"/>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8" name="rc108"/>
            <p:cNvSpPr/>
            <p:nvPr/>
          </p:nvSpPr>
          <p:spPr>
            <a:xfrm>
              <a:off x="1882197" y="5221992"/>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09" name="rc109"/>
            <p:cNvSpPr/>
            <p:nvPr/>
          </p:nvSpPr>
          <p:spPr>
            <a:xfrm>
              <a:off x="2145648" y="5221992"/>
              <a:ext cx="263451" cy="836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110" name="rc110"/>
            <p:cNvSpPr/>
            <p:nvPr/>
          </p:nvSpPr>
          <p:spPr>
            <a:xfrm>
              <a:off x="2409099" y="5221992"/>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11" name="rc111"/>
            <p:cNvSpPr/>
            <p:nvPr/>
          </p:nvSpPr>
          <p:spPr>
            <a:xfrm>
              <a:off x="2672550" y="5221992"/>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2" name="rc112"/>
            <p:cNvSpPr/>
            <p:nvPr/>
          </p:nvSpPr>
          <p:spPr>
            <a:xfrm>
              <a:off x="2936001" y="5221992"/>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3" name="rc113"/>
            <p:cNvSpPr/>
            <p:nvPr/>
          </p:nvSpPr>
          <p:spPr>
            <a:xfrm>
              <a:off x="3199452" y="5221992"/>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14" name="rc114"/>
            <p:cNvSpPr/>
            <p:nvPr/>
          </p:nvSpPr>
          <p:spPr>
            <a:xfrm>
              <a:off x="3462903" y="5221992"/>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15" name="rc115"/>
            <p:cNvSpPr/>
            <p:nvPr/>
          </p:nvSpPr>
          <p:spPr>
            <a:xfrm>
              <a:off x="3726354" y="5221992"/>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6" name="rc116"/>
            <p:cNvSpPr/>
            <p:nvPr/>
          </p:nvSpPr>
          <p:spPr>
            <a:xfrm>
              <a:off x="3989805" y="5221992"/>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7" name="rc117"/>
            <p:cNvSpPr/>
            <p:nvPr/>
          </p:nvSpPr>
          <p:spPr>
            <a:xfrm>
              <a:off x="4253256" y="5221992"/>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18" name="rc118"/>
            <p:cNvSpPr/>
            <p:nvPr/>
          </p:nvSpPr>
          <p:spPr>
            <a:xfrm>
              <a:off x="4516707" y="522199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19" name="rc119"/>
            <p:cNvSpPr/>
            <p:nvPr/>
          </p:nvSpPr>
          <p:spPr>
            <a:xfrm>
              <a:off x="4780158" y="5221992"/>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0" name="rc120"/>
            <p:cNvSpPr/>
            <p:nvPr/>
          </p:nvSpPr>
          <p:spPr>
            <a:xfrm>
              <a:off x="5043609" y="522199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1" name="rc121"/>
            <p:cNvSpPr/>
            <p:nvPr/>
          </p:nvSpPr>
          <p:spPr>
            <a:xfrm>
              <a:off x="5307060" y="522199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2" name="rc122"/>
            <p:cNvSpPr/>
            <p:nvPr/>
          </p:nvSpPr>
          <p:spPr>
            <a:xfrm>
              <a:off x="5570512" y="5221992"/>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 name="rc123"/>
            <p:cNvSpPr/>
            <p:nvPr/>
          </p:nvSpPr>
          <p:spPr>
            <a:xfrm>
              <a:off x="5833963" y="5221992"/>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4" name="rc124"/>
            <p:cNvSpPr/>
            <p:nvPr/>
          </p:nvSpPr>
          <p:spPr>
            <a:xfrm>
              <a:off x="6097414" y="5221992"/>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5" name="rc125"/>
            <p:cNvSpPr/>
            <p:nvPr/>
          </p:nvSpPr>
          <p:spPr>
            <a:xfrm>
              <a:off x="6360865" y="5221992"/>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6" name="rc126"/>
            <p:cNvSpPr/>
            <p:nvPr/>
          </p:nvSpPr>
          <p:spPr>
            <a:xfrm>
              <a:off x="6624316" y="5221992"/>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27" name="rc127"/>
            <p:cNvSpPr/>
            <p:nvPr/>
          </p:nvSpPr>
          <p:spPr>
            <a:xfrm>
              <a:off x="6887767" y="5221992"/>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8" name="rc128"/>
            <p:cNvSpPr/>
            <p:nvPr/>
          </p:nvSpPr>
          <p:spPr>
            <a:xfrm>
              <a:off x="7151218" y="5221992"/>
              <a:ext cx="263451" cy="836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29" name="rc129"/>
            <p:cNvSpPr/>
            <p:nvPr/>
          </p:nvSpPr>
          <p:spPr>
            <a:xfrm>
              <a:off x="7414669" y="5221992"/>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30" name="rc130"/>
            <p:cNvSpPr/>
            <p:nvPr/>
          </p:nvSpPr>
          <p:spPr>
            <a:xfrm>
              <a:off x="7678120" y="5221992"/>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1" name="rc131"/>
            <p:cNvSpPr/>
            <p:nvPr/>
          </p:nvSpPr>
          <p:spPr>
            <a:xfrm>
              <a:off x="7941571" y="5221992"/>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2" name="rc132"/>
            <p:cNvSpPr/>
            <p:nvPr/>
          </p:nvSpPr>
          <p:spPr>
            <a:xfrm>
              <a:off x="8205022" y="5221992"/>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3" name="rc133"/>
            <p:cNvSpPr/>
            <p:nvPr/>
          </p:nvSpPr>
          <p:spPr>
            <a:xfrm>
              <a:off x="8468473" y="5221992"/>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134" name="rc134"/>
            <p:cNvSpPr/>
            <p:nvPr/>
          </p:nvSpPr>
          <p:spPr>
            <a:xfrm>
              <a:off x="1882197"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 name="rc135"/>
            <p:cNvSpPr/>
            <p:nvPr/>
          </p:nvSpPr>
          <p:spPr>
            <a:xfrm>
              <a:off x="2145648"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 name="rc136"/>
            <p:cNvSpPr/>
            <p:nvPr/>
          </p:nvSpPr>
          <p:spPr>
            <a:xfrm>
              <a:off x="2409099"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 name="rc137"/>
            <p:cNvSpPr/>
            <p:nvPr/>
          </p:nvSpPr>
          <p:spPr>
            <a:xfrm>
              <a:off x="2672550"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8" name="rc138"/>
            <p:cNvSpPr/>
            <p:nvPr/>
          </p:nvSpPr>
          <p:spPr>
            <a:xfrm>
              <a:off x="2936001"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9" name="rc139"/>
            <p:cNvSpPr/>
            <p:nvPr/>
          </p:nvSpPr>
          <p:spPr>
            <a:xfrm>
              <a:off x="3199452"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0" name="rc140"/>
            <p:cNvSpPr/>
            <p:nvPr/>
          </p:nvSpPr>
          <p:spPr>
            <a:xfrm>
              <a:off x="3462903"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 name="rc141"/>
            <p:cNvSpPr/>
            <p:nvPr/>
          </p:nvSpPr>
          <p:spPr>
            <a:xfrm>
              <a:off x="3726354"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2" name="rc142"/>
            <p:cNvSpPr/>
            <p:nvPr/>
          </p:nvSpPr>
          <p:spPr>
            <a:xfrm>
              <a:off x="3989805"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3" name="rc143"/>
            <p:cNvSpPr/>
            <p:nvPr/>
          </p:nvSpPr>
          <p:spPr>
            <a:xfrm>
              <a:off x="4253256"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4" name="rc144"/>
            <p:cNvSpPr/>
            <p:nvPr/>
          </p:nvSpPr>
          <p:spPr>
            <a:xfrm>
              <a:off x="4516707"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5" name="rc145"/>
            <p:cNvSpPr/>
            <p:nvPr/>
          </p:nvSpPr>
          <p:spPr>
            <a:xfrm>
              <a:off x="4780158"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6" name="rc146"/>
            <p:cNvSpPr/>
            <p:nvPr/>
          </p:nvSpPr>
          <p:spPr>
            <a:xfrm>
              <a:off x="5043609"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47" name="rc147"/>
            <p:cNvSpPr/>
            <p:nvPr/>
          </p:nvSpPr>
          <p:spPr>
            <a:xfrm>
              <a:off x="5307060"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8" name="rc148"/>
            <p:cNvSpPr/>
            <p:nvPr/>
          </p:nvSpPr>
          <p:spPr>
            <a:xfrm>
              <a:off x="5570512"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49" name="rc149"/>
            <p:cNvSpPr/>
            <p:nvPr/>
          </p:nvSpPr>
          <p:spPr>
            <a:xfrm>
              <a:off x="5833963" y="162502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50" name="rc150"/>
            <p:cNvSpPr/>
            <p:nvPr/>
          </p:nvSpPr>
          <p:spPr>
            <a:xfrm>
              <a:off x="6097414"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1" name="rc151"/>
            <p:cNvSpPr/>
            <p:nvPr/>
          </p:nvSpPr>
          <p:spPr>
            <a:xfrm>
              <a:off x="6360865"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2" name="rc152"/>
            <p:cNvSpPr/>
            <p:nvPr/>
          </p:nvSpPr>
          <p:spPr>
            <a:xfrm>
              <a:off x="6624316"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3" name="rc153"/>
            <p:cNvSpPr/>
            <p:nvPr/>
          </p:nvSpPr>
          <p:spPr>
            <a:xfrm>
              <a:off x="6887767"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4" name="rc154"/>
            <p:cNvSpPr/>
            <p:nvPr/>
          </p:nvSpPr>
          <p:spPr>
            <a:xfrm>
              <a:off x="7151218"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5" name="rc155"/>
            <p:cNvSpPr/>
            <p:nvPr/>
          </p:nvSpPr>
          <p:spPr>
            <a:xfrm>
              <a:off x="7414669"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6" name="rc156"/>
            <p:cNvSpPr/>
            <p:nvPr/>
          </p:nvSpPr>
          <p:spPr>
            <a:xfrm>
              <a:off x="7678120"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7" name="rc157"/>
            <p:cNvSpPr/>
            <p:nvPr/>
          </p:nvSpPr>
          <p:spPr>
            <a:xfrm>
              <a:off x="7941571" y="162502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58" name="rc158"/>
            <p:cNvSpPr/>
            <p:nvPr/>
          </p:nvSpPr>
          <p:spPr>
            <a:xfrm>
              <a:off x="8205022"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59" name="rc159"/>
            <p:cNvSpPr/>
            <p:nvPr/>
          </p:nvSpPr>
          <p:spPr>
            <a:xfrm>
              <a:off x="8468473" y="162502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0" name="rc160"/>
            <p:cNvSpPr/>
            <p:nvPr/>
          </p:nvSpPr>
          <p:spPr>
            <a:xfrm>
              <a:off x="1882197" y="2126927"/>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1" name="rc161"/>
            <p:cNvSpPr/>
            <p:nvPr/>
          </p:nvSpPr>
          <p:spPr>
            <a:xfrm>
              <a:off x="2145648" y="2126927"/>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2" name="rc162"/>
            <p:cNvSpPr/>
            <p:nvPr/>
          </p:nvSpPr>
          <p:spPr>
            <a:xfrm>
              <a:off x="2409099" y="2126927"/>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3" name="rc163"/>
            <p:cNvSpPr/>
            <p:nvPr/>
          </p:nvSpPr>
          <p:spPr>
            <a:xfrm>
              <a:off x="2672550" y="2126927"/>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4" name="rc164"/>
            <p:cNvSpPr/>
            <p:nvPr/>
          </p:nvSpPr>
          <p:spPr>
            <a:xfrm>
              <a:off x="2936001" y="2126927"/>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5" name="rc165"/>
            <p:cNvSpPr/>
            <p:nvPr/>
          </p:nvSpPr>
          <p:spPr>
            <a:xfrm>
              <a:off x="3199452" y="2126927"/>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66" name="rc166"/>
            <p:cNvSpPr/>
            <p:nvPr/>
          </p:nvSpPr>
          <p:spPr>
            <a:xfrm>
              <a:off x="3462903" y="21269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7" name="rc167"/>
            <p:cNvSpPr/>
            <p:nvPr/>
          </p:nvSpPr>
          <p:spPr>
            <a:xfrm>
              <a:off x="3726354" y="21269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8" name="rc168"/>
            <p:cNvSpPr/>
            <p:nvPr/>
          </p:nvSpPr>
          <p:spPr>
            <a:xfrm>
              <a:off x="3989805" y="212692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9" name="rc169"/>
            <p:cNvSpPr/>
            <p:nvPr/>
          </p:nvSpPr>
          <p:spPr>
            <a:xfrm>
              <a:off x="4253256" y="21269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0" name="rc170"/>
            <p:cNvSpPr/>
            <p:nvPr/>
          </p:nvSpPr>
          <p:spPr>
            <a:xfrm>
              <a:off x="4516707" y="21269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1" name="rc171"/>
            <p:cNvSpPr/>
            <p:nvPr/>
          </p:nvSpPr>
          <p:spPr>
            <a:xfrm>
              <a:off x="4780158" y="21269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72" name="rc172"/>
            <p:cNvSpPr/>
            <p:nvPr/>
          </p:nvSpPr>
          <p:spPr>
            <a:xfrm>
              <a:off x="5043609"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3" name="rc173"/>
            <p:cNvSpPr/>
            <p:nvPr/>
          </p:nvSpPr>
          <p:spPr>
            <a:xfrm>
              <a:off x="5307060"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4" name="rc174"/>
            <p:cNvSpPr/>
            <p:nvPr/>
          </p:nvSpPr>
          <p:spPr>
            <a:xfrm>
              <a:off x="5570512"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5" name="rc175"/>
            <p:cNvSpPr/>
            <p:nvPr/>
          </p:nvSpPr>
          <p:spPr>
            <a:xfrm>
              <a:off x="5833963"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097414"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7" name="rc177"/>
            <p:cNvSpPr/>
            <p:nvPr/>
          </p:nvSpPr>
          <p:spPr>
            <a:xfrm>
              <a:off x="6360865"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8" name="rc178"/>
            <p:cNvSpPr/>
            <p:nvPr/>
          </p:nvSpPr>
          <p:spPr>
            <a:xfrm>
              <a:off x="6624316"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9" name="rc179"/>
            <p:cNvSpPr/>
            <p:nvPr/>
          </p:nvSpPr>
          <p:spPr>
            <a:xfrm>
              <a:off x="6887767"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0" name="rc180"/>
            <p:cNvSpPr/>
            <p:nvPr/>
          </p:nvSpPr>
          <p:spPr>
            <a:xfrm>
              <a:off x="7151218"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1" name="rc181"/>
            <p:cNvSpPr/>
            <p:nvPr/>
          </p:nvSpPr>
          <p:spPr>
            <a:xfrm>
              <a:off x="7414669"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2" name="rc182"/>
            <p:cNvSpPr/>
            <p:nvPr/>
          </p:nvSpPr>
          <p:spPr>
            <a:xfrm>
              <a:off x="7678120"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3" name="rc183"/>
            <p:cNvSpPr/>
            <p:nvPr/>
          </p:nvSpPr>
          <p:spPr>
            <a:xfrm>
              <a:off x="7941571"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4" name="rc184"/>
            <p:cNvSpPr/>
            <p:nvPr/>
          </p:nvSpPr>
          <p:spPr>
            <a:xfrm>
              <a:off x="8205022"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5" name="rc185"/>
            <p:cNvSpPr/>
            <p:nvPr/>
          </p:nvSpPr>
          <p:spPr>
            <a:xfrm>
              <a:off x="8468473" y="21269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6" name="rc186"/>
            <p:cNvSpPr/>
            <p:nvPr/>
          </p:nvSpPr>
          <p:spPr>
            <a:xfrm>
              <a:off x="1882197" y="5556593"/>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87" name="rc187"/>
            <p:cNvSpPr/>
            <p:nvPr/>
          </p:nvSpPr>
          <p:spPr>
            <a:xfrm>
              <a:off x="2145648" y="55565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88" name="rc188"/>
            <p:cNvSpPr/>
            <p:nvPr/>
          </p:nvSpPr>
          <p:spPr>
            <a:xfrm>
              <a:off x="2409099" y="55565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89" name="rc189"/>
            <p:cNvSpPr/>
            <p:nvPr/>
          </p:nvSpPr>
          <p:spPr>
            <a:xfrm>
              <a:off x="2672550" y="5556593"/>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0" name="rc190"/>
            <p:cNvSpPr/>
            <p:nvPr/>
          </p:nvSpPr>
          <p:spPr>
            <a:xfrm>
              <a:off x="2936001" y="5556593"/>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1" name="rc191"/>
            <p:cNvSpPr/>
            <p:nvPr/>
          </p:nvSpPr>
          <p:spPr>
            <a:xfrm>
              <a:off x="3199452" y="555659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92" name="rc192"/>
            <p:cNvSpPr/>
            <p:nvPr/>
          </p:nvSpPr>
          <p:spPr>
            <a:xfrm>
              <a:off x="3462903" y="5556593"/>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3" name="rc193"/>
            <p:cNvSpPr/>
            <p:nvPr/>
          </p:nvSpPr>
          <p:spPr>
            <a:xfrm>
              <a:off x="3726354" y="55565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4" name="rc194"/>
            <p:cNvSpPr/>
            <p:nvPr/>
          </p:nvSpPr>
          <p:spPr>
            <a:xfrm>
              <a:off x="3989805" y="5556593"/>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5" name="rc195"/>
            <p:cNvSpPr/>
            <p:nvPr/>
          </p:nvSpPr>
          <p:spPr>
            <a:xfrm>
              <a:off x="4253256" y="555659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6" name="rc196"/>
            <p:cNvSpPr/>
            <p:nvPr/>
          </p:nvSpPr>
          <p:spPr>
            <a:xfrm>
              <a:off x="4516707" y="555659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97" name="rc197"/>
            <p:cNvSpPr/>
            <p:nvPr/>
          </p:nvSpPr>
          <p:spPr>
            <a:xfrm>
              <a:off x="4780158" y="55565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8" name="rc198"/>
            <p:cNvSpPr/>
            <p:nvPr/>
          </p:nvSpPr>
          <p:spPr>
            <a:xfrm>
              <a:off x="5043609" y="555659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9" name="rc199"/>
            <p:cNvSpPr/>
            <p:nvPr/>
          </p:nvSpPr>
          <p:spPr>
            <a:xfrm>
              <a:off x="5307060" y="55565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0" name="rc200"/>
            <p:cNvSpPr/>
            <p:nvPr/>
          </p:nvSpPr>
          <p:spPr>
            <a:xfrm>
              <a:off x="5570512" y="55565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01" name="rc201"/>
            <p:cNvSpPr/>
            <p:nvPr/>
          </p:nvSpPr>
          <p:spPr>
            <a:xfrm>
              <a:off x="5833963" y="5556593"/>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02" name="rc202"/>
            <p:cNvSpPr/>
            <p:nvPr/>
          </p:nvSpPr>
          <p:spPr>
            <a:xfrm>
              <a:off x="6097414" y="5556593"/>
              <a:ext cx="263451" cy="836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3" name="rc203"/>
            <p:cNvSpPr/>
            <p:nvPr/>
          </p:nvSpPr>
          <p:spPr>
            <a:xfrm>
              <a:off x="6360865" y="5556593"/>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04" name="rc204"/>
            <p:cNvSpPr/>
            <p:nvPr/>
          </p:nvSpPr>
          <p:spPr>
            <a:xfrm>
              <a:off x="6624316" y="5556593"/>
              <a:ext cx="263451" cy="8365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205" name="rc205"/>
            <p:cNvSpPr/>
            <p:nvPr/>
          </p:nvSpPr>
          <p:spPr>
            <a:xfrm>
              <a:off x="6887767" y="5556593"/>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06" name="rc206"/>
            <p:cNvSpPr/>
            <p:nvPr/>
          </p:nvSpPr>
          <p:spPr>
            <a:xfrm>
              <a:off x="7151218" y="5556593"/>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7" name="rc207"/>
            <p:cNvSpPr/>
            <p:nvPr/>
          </p:nvSpPr>
          <p:spPr>
            <a:xfrm>
              <a:off x="7414669" y="5556593"/>
              <a:ext cx="263451" cy="8365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208" name="rc208"/>
            <p:cNvSpPr/>
            <p:nvPr/>
          </p:nvSpPr>
          <p:spPr>
            <a:xfrm>
              <a:off x="7678120" y="5556593"/>
              <a:ext cx="263451" cy="836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209" name="rc209"/>
            <p:cNvSpPr/>
            <p:nvPr/>
          </p:nvSpPr>
          <p:spPr>
            <a:xfrm>
              <a:off x="7941571" y="5556593"/>
              <a:ext cx="263451" cy="8365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10" name="rc210"/>
            <p:cNvSpPr/>
            <p:nvPr/>
          </p:nvSpPr>
          <p:spPr>
            <a:xfrm>
              <a:off x="8205022" y="5556593"/>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11" name="rc211"/>
            <p:cNvSpPr/>
            <p:nvPr/>
          </p:nvSpPr>
          <p:spPr>
            <a:xfrm>
              <a:off x="8468473" y="5556593"/>
              <a:ext cx="263451" cy="8365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12" name="rc212"/>
            <p:cNvSpPr/>
            <p:nvPr/>
          </p:nvSpPr>
          <p:spPr>
            <a:xfrm>
              <a:off x="1882197" y="405088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3" name="rc213"/>
            <p:cNvSpPr/>
            <p:nvPr/>
          </p:nvSpPr>
          <p:spPr>
            <a:xfrm>
              <a:off x="2145648" y="405088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14" name="rc214"/>
            <p:cNvSpPr/>
            <p:nvPr/>
          </p:nvSpPr>
          <p:spPr>
            <a:xfrm>
              <a:off x="2409099"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5" name="rc215"/>
            <p:cNvSpPr/>
            <p:nvPr/>
          </p:nvSpPr>
          <p:spPr>
            <a:xfrm>
              <a:off x="2672550"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6" name="rc216"/>
            <p:cNvSpPr/>
            <p:nvPr/>
          </p:nvSpPr>
          <p:spPr>
            <a:xfrm>
              <a:off x="2936001"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3199452"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8" name="rc218"/>
            <p:cNvSpPr/>
            <p:nvPr/>
          </p:nvSpPr>
          <p:spPr>
            <a:xfrm>
              <a:off x="3462903"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19" name="rc219"/>
            <p:cNvSpPr/>
            <p:nvPr/>
          </p:nvSpPr>
          <p:spPr>
            <a:xfrm>
              <a:off x="3726354"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0" name="rc220"/>
            <p:cNvSpPr/>
            <p:nvPr/>
          </p:nvSpPr>
          <p:spPr>
            <a:xfrm>
              <a:off x="3989805"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1" name="rc221"/>
            <p:cNvSpPr/>
            <p:nvPr/>
          </p:nvSpPr>
          <p:spPr>
            <a:xfrm>
              <a:off x="4253256" y="405088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22" name="rc222"/>
            <p:cNvSpPr/>
            <p:nvPr/>
          </p:nvSpPr>
          <p:spPr>
            <a:xfrm>
              <a:off x="4516707" y="405088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23" name="rc223"/>
            <p:cNvSpPr/>
            <p:nvPr/>
          </p:nvSpPr>
          <p:spPr>
            <a:xfrm>
              <a:off x="4780158"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4" name="rc224"/>
            <p:cNvSpPr/>
            <p:nvPr/>
          </p:nvSpPr>
          <p:spPr>
            <a:xfrm>
              <a:off x="5043609"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5" name="rc225"/>
            <p:cNvSpPr/>
            <p:nvPr/>
          </p:nvSpPr>
          <p:spPr>
            <a:xfrm>
              <a:off x="5307060"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6" name="rc226"/>
            <p:cNvSpPr/>
            <p:nvPr/>
          </p:nvSpPr>
          <p:spPr>
            <a:xfrm>
              <a:off x="5570512"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7" name="rc227"/>
            <p:cNvSpPr/>
            <p:nvPr/>
          </p:nvSpPr>
          <p:spPr>
            <a:xfrm>
              <a:off x="5833963"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8" name="rc228"/>
            <p:cNvSpPr/>
            <p:nvPr/>
          </p:nvSpPr>
          <p:spPr>
            <a:xfrm>
              <a:off x="6097414"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29" name="rc229"/>
            <p:cNvSpPr/>
            <p:nvPr/>
          </p:nvSpPr>
          <p:spPr>
            <a:xfrm>
              <a:off x="6360865"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0" name="rc230"/>
            <p:cNvSpPr/>
            <p:nvPr/>
          </p:nvSpPr>
          <p:spPr>
            <a:xfrm>
              <a:off x="6624316" y="405088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1" name="rc231"/>
            <p:cNvSpPr/>
            <p:nvPr/>
          </p:nvSpPr>
          <p:spPr>
            <a:xfrm>
              <a:off x="6887767" y="405088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32" name="rc232"/>
            <p:cNvSpPr/>
            <p:nvPr/>
          </p:nvSpPr>
          <p:spPr>
            <a:xfrm>
              <a:off x="7151218" y="405088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3" name="rc233"/>
            <p:cNvSpPr/>
            <p:nvPr/>
          </p:nvSpPr>
          <p:spPr>
            <a:xfrm>
              <a:off x="7414669" y="405088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4" name="rc234"/>
            <p:cNvSpPr/>
            <p:nvPr/>
          </p:nvSpPr>
          <p:spPr>
            <a:xfrm>
              <a:off x="7678120" y="405088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35" name="rc235"/>
            <p:cNvSpPr/>
            <p:nvPr/>
          </p:nvSpPr>
          <p:spPr>
            <a:xfrm>
              <a:off x="7941571" y="405088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6" name="rc236"/>
            <p:cNvSpPr/>
            <p:nvPr/>
          </p:nvSpPr>
          <p:spPr>
            <a:xfrm>
              <a:off x="8205022" y="405088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7" name="rc237"/>
            <p:cNvSpPr/>
            <p:nvPr/>
          </p:nvSpPr>
          <p:spPr>
            <a:xfrm>
              <a:off x="8468473" y="405088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38" name="rc238"/>
            <p:cNvSpPr/>
            <p:nvPr/>
          </p:nvSpPr>
          <p:spPr>
            <a:xfrm>
              <a:off x="1882197"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9" name="rc239"/>
            <p:cNvSpPr/>
            <p:nvPr/>
          </p:nvSpPr>
          <p:spPr>
            <a:xfrm>
              <a:off x="2145648"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0" name="rc240"/>
            <p:cNvSpPr/>
            <p:nvPr/>
          </p:nvSpPr>
          <p:spPr>
            <a:xfrm>
              <a:off x="2409099"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1" name="rc241"/>
            <p:cNvSpPr/>
            <p:nvPr/>
          </p:nvSpPr>
          <p:spPr>
            <a:xfrm>
              <a:off x="2672550"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2" name="rc242"/>
            <p:cNvSpPr/>
            <p:nvPr/>
          </p:nvSpPr>
          <p:spPr>
            <a:xfrm>
              <a:off x="2936001"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3" name="rc243"/>
            <p:cNvSpPr/>
            <p:nvPr/>
          </p:nvSpPr>
          <p:spPr>
            <a:xfrm>
              <a:off x="3199452"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4" name="rc244"/>
            <p:cNvSpPr/>
            <p:nvPr/>
          </p:nvSpPr>
          <p:spPr>
            <a:xfrm>
              <a:off x="3462903"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5" name="rc245"/>
            <p:cNvSpPr/>
            <p:nvPr/>
          </p:nvSpPr>
          <p:spPr>
            <a:xfrm>
              <a:off x="3726354"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6" name="rc246"/>
            <p:cNvSpPr/>
            <p:nvPr/>
          </p:nvSpPr>
          <p:spPr>
            <a:xfrm>
              <a:off x="3989805"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7" name="rc247"/>
            <p:cNvSpPr/>
            <p:nvPr/>
          </p:nvSpPr>
          <p:spPr>
            <a:xfrm>
              <a:off x="4253256"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8" name="rc248"/>
            <p:cNvSpPr/>
            <p:nvPr/>
          </p:nvSpPr>
          <p:spPr>
            <a:xfrm>
              <a:off x="4516707"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49" name="rc249"/>
            <p:cNvSpPr/>
            <p:nvPr/>
          </p:nvSpPr>
          <p:spPr>
            <a:xfrm>
              <a:off x="4780158" y="430183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0" name="rc250"/>
            <p:cNvSpPr/>
            <p:nvPr/>
          </p:nvSpPr>
          <p:spPr>
            <a:xfrm>
              <a:off x="5043609" y="430183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5307060"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2" name="rc252"/>
            <p:cNvSpPr/>
            <p:nvPr/>
          </p:nvSpPr>
          <p:spPr>
            <a:xfrm>
              <a:off x="5570512" y="430183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3" name="rc253"/>
            <p:cNvSpPr/>
            <p:nvPr/>
          </p:nvSpPr>
          <p:spPr>
            <a:xfrm>
              <a:off x="5833963"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4" name="rc254"/>
            <p:cNvSpPr/>
            <p:nvPr/>
          </p:nvSpPr>
          <p:spPr>
            <a:xfrm>
              <a:off x="6097414"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5" name="rc255"/>
            <p:cNvSpPr/>
            <p:nvPr/>
          </p:nvSpPr>
          <p:spPr>
            <a:xfrm>
              <a:off x="6360865" y="430183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6" name="rc256"/>
            <p:cNvSpPr/>
            <p:nvPr/>
          </p:nvSpPr>
          <p:spPr>
            <a:xfrm>
              <a:off x="6624316"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7" name="rc257"/>
            <p:cNvSpPr/>
            <p:nvPr/>
          </p:nvSpPr>
          <p:spPr>
            <a:xfrm>
              <a:off x="6887767" y="430183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8" name="rc258"/>
            <p:cNvSpPr/>
            <p:nvPr/>
          </p:nvSpPr>
          <p:spPr>
            <a:xfrm>
              <a:off x="7151218" y="430183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9" name="rc259"/>
            <p:cNvSpPr/>
            <p:nvPr/>
          </p:nvSpPr>
          <p:spPr>
            <a:xfrm>
              <a:off x="7414669" y="430183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0" name="rc260"/>
            <p:cNvSpPr/>
            <p:nvPr/>
          </p:nvSpPr>
          <p:spPr>
            <a:xfrm>
              <a:off x="7678120"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1" name="rc261"/>
            <p:cNvSpPr/>
            <p:nvPr/>
          </p:nvSpPr>
          <p:spPr>
            <a:xfrm>
              <a:off x="7941571"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2" name="rc262"/>
            <p:cNvSpPr/>
            <p:nvPr/>
          </p:nvSpPr>
          <p:spPr>
            <a:xfrm>
              <a:off x="8205022" y="430183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63" name="rc263"/>
            <p:cNvSpPr/>
            <p:nvPr/>
          </p:nvSpPr>
          <p:spPr>
            <a:xfrm>
              <a:off x="8468473" y="4301837"/>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64" name="rc264"/>
            <p:cNvSpPr/>
            <p:nvPr/>
          </p:nvSpPr>
          <p:spPr>
            <a:xfrm>
              <a:off x="1882197"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5" name="rc265"/>
            <p:cNvSpPr/>
            <p:nvPr/>
          </p:nvSpPr>
          <p:spPr>
            <a:xfrm>
              <a:off x="2145648"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6" name="rc266"/>
            <p:cNvSpPr/>
            <p:nvPr/>
          </p:nvSpPr>
          <p:spPr>
            <a:xfrm>
              <a:off x="2409099"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7" name="rc267"/>
            <p:cNvSpPr/>
            <p:nvPr/>
          </p:nvSpPr>
          <p:spPr>
            <a:xfrm>
              <a:off x="2672550"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8" name="rc268"/>
            <p:cNvSpPr/>
            <p:nvPr/>
          </p:nvSpPr>
          <p:spPr>
            <a:xfrm>
              <a:off x="2936001"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69" name="rc269"/>
            <p:cNvSpPr/>
            <p:nvPr/>
          </p:nvSpPr>
          <p:spPr>
            <a:xfrm>
              <a:off x="3199452"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0" name="rc270"/>
            <p:cNvSpPr/>
            <p:nvPr/>
          </p:nvSpPr>
          <p:spPr>
            <a:xfrm>
              <a:off x="3462903"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1" name="rc271"/>
            <p:cNvSpPr/>
            <p:nvPr/>
          </p:nvSpPr>
          <p:spPr>
            <a:xfrm>
              <a:off x="3726354"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2" name="rc272"/>
            <p:cNvSpPr/>
            <p:nvPr/>
          </p:nvSpPr>
          <p:spPr>
            <a:xfrm>
              <a:off x="3989805"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3" name="rc273"/>
            <p:cNvSpPr/>
            <p:nvPr/>
          </p:nvSpPr>
          <p:spPr>
            <a:xfrm>
              <a:off x="4253256"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4" name="rc274"/>
            <p:cNvSpPr/>
            <p:nvPr/>
          </p:nvSpPr>
          <p:spPr>
            <a:xfrm>
              <a:off x="4516707"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5" name="rc275"/>
            <p:cNvSpPr/>
            <p:nvPr/>
          </p:nvSpPr>
          <p:spPr>
            <a:xfrm>
              <a:off x="4780158" y="379993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76" name="rc276"/>
            <p:cNvSpPr/>
            <p:nvPr/>
          </p:nvSpPr>
          <p:spPr>
            <a:xfrm>
              <a:off x="5043609"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7" name="rc277"/>
            <p:cNvSpPr/>
            <p:nvPr/>
          </p:nvSpPr>
          <p:spPr>
            <a:xfrm>
              <a:off x="5307060"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8" name="rc278"/>
            <p:cNvSpPr/>
            <p:nvPr/>
          </p:nvSpPr>
          <p:spPr>
            <a:xfrm>
              <a:off x="5570512"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9" name="rc279"/>
            <p:cNvSpPr/>
            <p:nvPr/>
          </p:nvSpPr>
          <p:spPr>
            <a:xfrm>
              <a:off x="5833963" y="3799935"/>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0" name="rc280"/>
            <p:cNvSpPr/>
            <p:nvPr/>
          </p:nvSpPr>
          <p:spPr>
            <a:xfrm>
              <a:off x="6097414" y="3799935"/>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1" name="rc281"/>
            <p:cNvSpPr/>
            <p:nvPr/>
          </p:nvSpPr>
          <p:spPr>
            <a:xfrm>
              <a:off x="6360865" y="3799935"/>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2" name="rc282"/>
            <p:cNvSpPr/>
            <p:nvPr/>
          </p:nvSpPr>
          <p:spPr>
            <a:xfrm>
              <a:off x="6624316" y="3799935"/>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3" name="rc283"/>
            <p:cNvSpPr/>
            <p:nvPr/>
          </p:nvSpPr>
          <p:spPr>
            <a:xfrm>
              <a:off x="6887767"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4" name="rc284"/>
            <p:cNvSpPr/>
            <p:nvPr/>
          </p:nvSpPr>
          <p:spPr>
            <a:xfrm>
              <a:off x="7151218"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5" name="rc285"/>
            <p:cNvSpPr/>
            <p:nvPr/>
          </p:nvSpPr>
          <p:spPr>
            <a:xfrm>
              <a:off x="7414669" y="3799935"/>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86" name="rc286"/>
            <p:cNvSpPr/>
            <p:nvPr/>
          </p:nvSpPr>
          <p:spPr>
            <a:xfrm>
              <a:off x="7678120" y="3799935"/>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87" name="rc287"/>
            <p:cNvSpPr/>
            <p:nvPr/>
          </p:nvSpPr>
          <p:spPr>
            <a:xfrm>
              <a:off x="7941571" y="3799935"/>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8" name="rc288"/>
            <p:cNvSpPr/>
            <p:nvPr/>
          </p:nvSpPr>
          <p:spPr>
            <a:xfrm>
              <a:off x="8205022" y="379993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89" name="rc289"/>
            <p:cNvSpPr/>
            <p:nvPr/>
          </p:nvSpPr>
          <p:spPr>
            <a:xfrm>
              <a:off x="8468473" y="379993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0" name="rc290"/>
            <p:cNvSpPr/>
            <p:nvPr/>
          </p:nvSpPr>
          <p:spPr>
            <a:xfrm>
              <a:off x="1882197"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1" name="rc291"/>
            <p:cNvSpPr/>
            <p:nvPr/>
          </p:nvSpPr>
          <p:spPr>
            <a:xfrm>
              <a:off x="2145648"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2" name="rc292"/>
            <p:cNvSpPr/>
            <p:nvPr/>
          </p:nvSpPr>
          <p:spPr>
            <a:xfrm>
              <a:off x="2409099"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3" name="rc293"/>
            <p:cNvSpPr/>
            <p:nvPr/>
          </p:nvSpPr>
          <p:spPr>
            <a:xfrm>
              <a:off x="2672550"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4" name="rc294"/>
            <p:cNvSpPr/>
            <p:nvPr/>
          </p:nvSpPr>
          <p:spPr>
            <a:xfrm>
              <a:off x="2936001"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5" name="rc295"/>
            <p:cNvSpPr/>
            <p:nvPr/>
          </p:nvSpPr>
          <p:spPr>
            <a:xfrm>
              <a:off x="3199452"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6" name="rc296"/>
            <p:cNvSpPr/>
            <p:nvPr/>
          </p:nvSpPr>
          <p:spPr>
            <a:xfrm>
              <a:off x="3462903"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7" name="rc297"/>
            <p:cNvSpPr/>
            <p:nvPr/>
          </p:nvSpPr>
          <p:spPr>
            <a:xfrm>
              <a:off x="3726354"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98" name="rc298"/>
            <p:cNvSpPr/>
            <p:nvPr/>
          </p:nvSpPr>
          <p:spPr>
            <a:xfrm>
              <a:off x="3989805"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99" name="rc299"/>
            <p:cNvSpPr/>
            <p:nvPr/>
          </p:nvSpPr>
          <p:spPr>
            <a:xfrm>
              <a:off x="4253256"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0" name="rc300"/>
            <p:cNvSpPr/>
            <p:nvPr/>
          </p:nvSpPr>
          <p:spPr>
            <a:xfrm>
              <a:off x="4516707"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1" name="rc301"/>
            <p:cNvSpPr/>
            <p:nvPr/>
          </p:nvSpPr>
          <p:spPr>
            <a:xfrm>
              <a:off x="4780158"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2" name="rc302"/>
            <p:cNvSpPr/>
            <p:nvPr/>
          </p:nvSpPr>
          <p:spPr>
            <a:xfrm>
              <a:off x="5043609"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3" name="rc303"/>
            <p:cNvSpPr/>
            <p:nvPr/>
          </p:nvSpPr>
          <p:spPr>
            <a:xfrm>
              <a:off x="5307060"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4" name="rc304"/>
            <p:cNvSpPr/>
            <p:nvPr/>
          </p:nvSpPr>
          <p:spPr>
            <a:xfrm>
              <a:off x="5570512"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5" name="rc305"/>
            <p:cNvSpPr/>
            <p:nvPr/>
          </p:nvSpPr>
          <p:spPr>
            <a:xfrm>
              <a:off x="5833963" y="472008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6097414" y="472008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07" name="rc307"/>
            <p:cNvSpPr/>
            <p:nvPr/>
          </p:nvSpPr>
          <p:spPr>
            <a:xfrm>
              <a:off x="6360865"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8" name="rc308"/>
            <p:cNvSpPr/>
            <p:nvPr/>
          </p:nvSpPr>
          <p:spPr>
            <a:xfrm>
              <a:off x="6624316" y="472008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09" name="rc309"/>
            <p:cNvSpPr/>
            <p:nvPr/>
          </p:nvSpPr>
          <p:spPr>
            <a:xfrm>
              <a:off x="6887767" y="472008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0" name="rc310"/>
            <p:cNvSpPr/>
            <p:nvPr/>
          </p:nvSpPr>
          <p:spPr>
            <a:xfrm>
              <a:off x="7151218" y="472008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1" name="rc311"/>
            <p:cNvSpPr/>
            <p:nvPr/>
          </p:nvSpPr>
          <p:spPr>
            <a:xfrm>
              <a:off x="7414669"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2" name="rc312"/>
            <p:cNvSpPr/>
            <p:nvPr/>
          </p:nvSpPr>
          <p:spPr>
            <a:xfrm>
              <a:off x="7678120" y="472008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3" name="rc313"/>
            <p:cNvSpPr/>
            <p:nvPr/>
          </p:nvSpPr>
          <p:spPr>
            <a:xfrm>
              <a:off x="7941571" y="4720089"/>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4" name="rc314"/>
            <p:cNvSpPr/>
            <p:nvPr/>
          </p:nvSpPr>
          <p:spPr>
            <a:xfrm>
              <a:off x="8205022" y="472008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5" name="rc315"/>
            <p:cNvSpPr/>
            <p:nvPr/>
          </p:nvSpPr>
          <p:spPr>
            <a:xfrm>
              <a:off x="8468473" y="472008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16" name="rc316"/>
            <p:cNvSpPr/>
            <p:nvPr/>
          </p:nvSpPr>
          <p:spPr>
            <a:xfrm>
              <a:off x="1882197" y="296343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17" name="rc317"/>
            <p:cNvSpPr/>
            <p:nvPr/>
          </p:nvSpPr>
          <p:spPr>
            <a:xfrm>
              <a:off x="2145648"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18" name="rc318"/>
            <p:cNvSpPr/>
            <p:nvPr/>
          </p:nvSpPr>
          <p:spPr>
            <a:xfrm>
              <a:off x="2409099"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19" name="rc319"/>
            <p:cNvSpPr/>
            <p:nvPr/>
          </p:nvSpPr>
          <p:spPr>
            <a:xfrm>
              <a:off x="2672550"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0" name="rc320"/>
            <p:cNvSpPr/>
            <p:nvPr/>
          </p:nvSpPr>
          <p:spPr>
            <a:xfrm>
              <a:off x="2936001"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21" name="rc321"/>
            <p:cNvSpPr/>
            <p:nvPr/>
          </p:nvSpPr>
          <p:spPr>
            <a:xfrm>
              <a:off x="3199452"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22" name="rc322"/>
            <p:cNvSpPr/>
            <p:nvPr/>
          </p:nvSpPr>
          <p:spPr>
            <a:xfrm>
              <a:off x="3462903" y="296343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3" name="rc323"/>
            <p:cNvSpPr/>
            <p:nvPr/>
          </p:nvSpPr>
          <p:spPr>
            <a:xfrm>
              <a:off x="3726354" y="296343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24" name="rc324"/>
            <p:cNvSpPr/>
            <p:nvPr/>
          </p:nvSpPr>
          <p:spPr>
            <a:xfrm>
              <a:off x="3989805" y="296343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5" name="rc325"/>
            <p:cNvSpPr/>
            <p:nvPr/>
          </p:nvSpPr>
          <p:spPr>
            <a:xfrm>
              <a:off x="4253256" y="296343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26" name="rc326"/>
            <p:cNvSpPr/>
            <p:nvPr/>
          </p:nvSpPr>
          <p:spPr>
            <a:xfrm>
              <a:off x="4516707" y="296343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27" name="rc327"/>
            <p:cNvSpPr/>
            <p:nvPr/>
          </p:nvSpPr>
          <p:spPr>
            <a:xfrm>
              <a:off x="4780158" y="296343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28" name="rc328"/>
            <p:cNvSpPr/>
            <p:nvPr/>
          </p:nvSpPr>
          <p:spPr>
            <a:xfrm>
              <a:off x="5043609" y="296343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29" name="rc329"/>
            <p:cNvSpPr/>
            <p:nvPr/>
          </p:nvSpPr>
          <p:spPr>
            <a:xfrm>
              <a:off x="5307060" y="296343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0" name="rc330"/>
            <p:cNvSpPr/>
            <p:nvPr/>
          </p:nvSpPr>
          <p:spPr>
            <a:xfrm>
              <a:off x="5570512" y="296343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31" name="rc331"/>
            <p:cNvSpPr/>
            <p:nvPr/>
          </p:nvSpPr>
          <p:spPr>
            <a:xfrm>
              <a:off x="5833963" y="296343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32" name="rc332"/>
            <p:cNvSpPr/>
            <p:nvPr/>
          </p:nvSpPr>
          <p:spPr>
            <a:xfrm>
              <a:off x="6097414"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3" name="rc333"/>
            <p:cNvSpPr/>
            <p:nvPr/>
          </p:nvSpPr>
          <p:spPr>
            <a:xfrm>
              <a:off x="6360865" y="296343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34" name="rc334"/>
            <p:cNvSpPr/>
            <p:nvPr/>
          </p:nvSpPr>
          <p:spPr>
            <a:xfrm>
              <a:off x="6624316"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5" name="rc335"/>
            <p:cNvSpPr/>
            <p:nvPr/>
          </p:nvSpPr>
          <p:spPr>
            <a:xfrm>
              <a:off x="6887767" y="296343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36" name="rc336"/>
            <p:cNvSpPr/>
            <p:nvPr/>
          </p:nvSpPr>
          <p:spPr>
            <a:xfrm>
              <a:off x="7151218"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7" name="rc337"/>
            <p:cNvSpPr/>
            <p:nvPr/>
          </p:nvSpPr>
          <p:spPr>
            <a:xfrm>
              <a:off x="7414669"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8" name="rc338"/>
            <p:cNvSpPr/>
            <p:nvPr/>
          </p:nvSpPr>
          <p:spPr>
            <a:xfrm>
              <a:off x="7678120"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39" name="rc339"/>
            <p:cNvSpPr/>
            <p:nvPr/>
          </p:nvSpPr>
          <p:spPr>
            <a:xfrm>
              <a:off x="7941571" y="296343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0" name="rc340"/>
            <p:cNvSpPr/>
            <p:nvPr/>
          </p:nvSpPr>
          <p:spPr>
            <a:xfrm>
              <a:off x="8205022"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1" name="rc341"/>
            <p:cNvSpPr/>
            <p:nvPr/>
          </p:nvSpPr>
          <p:spPr>
            <a:xfrm>
              <a:off x="8468473" y="296343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42" name="rc342"/>
            <p:cNvSpPr/>
            <p:nvPr/>
          </p:nvSpPr>
          <p:spPr>
            <a:xfrm>
              <a:off x="1882197"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43" name="rc343"/>
            <p:cNvSpPr/>
            <p:nvPr/>
          </p:nvSpPr>
          <p:spPr>
            <a:xfrm>
              <a:off x="2145648"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4" name="rc344"/>
            <p:cNvSpPr/>
            <p:nvPr/>
          </p:nvSpPr>
          <p:spPr>
            <a:xfrm>
              <a:off x="2409099"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5" name="rc345"/>
            <p:cNvSpPr/>
            <p:nvPr/>
          </p:nvSpPr>
          <p:spPr>
            <a:xfrm>
              <a:off x="2672550"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46" name="rc346"/>
            <p:cNvSpPr/>
            <p:nvPr/>
          </p:nvSpPr>
          <p:spPr>
            <a:xfrm>
              <a:off x="2936001" y="480374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7" name="rc347"/>
            <p:cNvSpPr/>
            <p:nvPr/>
          </p:nvSpPr>
          <p:spPr>
            <a:xfrm>
              <a:off x="3199452" y="480374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8" name="rc348"/>
            <p:cNvSpPr/>
            <p:nvPr/>
          </p:nvSpPr>
          <p:spPr>
            <a:xfrm>
              <a:off x="3462903" y="480374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49" name="rc349"/>
            <p:cNvSpPr/>
            <p:nvPr/>
          </p:nvSpPr>
          <p:spPr>
            <a:xfrm>
              <a:off x="3726354" y="480374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50" name="rc350"/>
            <p:cNvSpPr/>
            <p:nvPr/>
          </p:nvSpPr>
          <p:spPr>
            <a:xfrm>
              <a:off x="3989805"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1" name="rc351"/>
            <p:cNvSpPr/>
            <p:nvPr/>
          </p:nvSpPr>
          <p:spPr>
            <a:xfrm>
              <a:off x="4253256"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2" name="rc352"/>
            <p:cNvSpPr/>
            <p:nvPr/>
          </p:nvSpPr>
          <p:spPr>
            <a:xfrm>
              <a:off x="4516707" y="480374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53" name="rc353"/>
            <p:cNvSpPr/>
            <p:nvPr/>
          </p:nvSpPr>
          <p:spPr>
            <a:xfrm>
              <a:off x="4780158" y="480374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4" name="rc354"/>
            <p:cNvSpPr/>
            <p:nvPr/>
          </p:nvSpPr>
          <p:spPr>
            <a:xfrm>
              <a:off x="5043609" y="480374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5" name="rc355"/>
            <p:cNvSpPr/>
            <p:nvPr/>
          </p:nvSpPr>
          <p:spPr>
            <a:xfrm>
              <a:off x="5307060" y="480374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6" name="rc356"/>
            <p:cNvSpPr/>
            <p:nvPr/>
          </p:nvSpPr>
          <p:spPr>
            <a:xfrm>
              <a:off x="5570512"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7" name="rc357"/>
            <p:cNvSpPr/>
            <p:nvPr/>
          </p:nvSpPr>
          <p:spPr>
            <a:xfrm>
              <a:off x="5833963"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8" name="rc358"/>
            <p:cNvSpPr/>
            <p:nvPr/>
          </p:nvSpPr>
          <p:spPr>
            <a:xfrm>
              <a:off x="6097414"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59" name="rc359"/>
            <p:cNvSpPr/>
            <p:nvPr/>
          </p:nvSpPr>
          <p:spPr>
            <a:xfrm>
              <a:off x="6360865" y="480374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60" name="rc360"/>
            <p:cNvSpPr/>
            <p:nvPr/>
          </p:nvSpPr>
          <p:spPr>
            <a:xfrm>
              <a:off x="6624316" y="480374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1" name="rc361"/>
            <p:cNvSpPr/>
            <p:nvPr/>
          </p:nvSpPr>
          <p:spPr>
            <a:xfrm>
              <a:off x="6887767" y="480374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2" name="rc362"/>
            <p:cNvSpPr/>
            <p:nvPr/>
          </p:nvSpPr>
          <p:spPr>
            <a:xfrm>
              <a:off x="7151218" y="480374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63" name="rc363"/>
            <p:cNvSpPr/>
            <p:nvPr/>
          </p:nvSpPr>
          <p:spPr>
            <a:xfrm>
              <a:off x="7414669" y="4803740"/>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64" name="rc364"/>
            <p:cNvSpPr/>
            <p:nvPr/>
          </p:nvSpPr>
          <p:spPr>
            <a:xfrm>
              <a:off x="7678120" y="480374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5" name="rc365"/>
            <p:cNvSpPr/>
            <p:nvPr/>
          </p:nvSpPr>
          <p:spPr>
            <a:xfrm>
              <a:off x="7941571" y="480374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66" name="rc366"/>
            <p:cNvSpPr/>
            <p:nvPr/>
          </p:nvSpPr>
          <p:spPr>
            <a:xfrm>
              <a:off x="8205022" y="4803740"/>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7" name="rc367"/>
            <p:cNvSpPr/>
            <p:nvPr/>
          </p:nvSpPr>
          <p:spPr>
            <a:xfrm>
              <a:off x="8468473" y="4803740"/>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368" name="rc368"/>
            <p:cNvSpPr/>
            <p:nvPr/>
          </p:nvSpPr>
          <p:spPr>
            <a:xfrm>
              <a:off x="1882197"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69" name="rc369"/>
            <p:cNvSpPr/>
            <p:nvPr/>
          </p:nvSpPr>
          <p:spPr>
            <a:xfrm>
              <a:off x="2145648"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0" name="rc370"/>
            <p:cNvSpPr/>
            <p:nvPr/>
          </p:nvSpPr>
          <p:spPr>
            <a:xfrm>
              <a:off x="2409099"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1" name="rc371"/>
            <p:cNvSpPr/>
            <p:nvPr/>
          </p:nvSpPr>
          <p:spPr>
            <a:xfrm>
              <a:off x="2672550"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2" name="rc372"/>
            <p:cNvSpPr/>
            <p:nvPr/>
          </p:nvSpPr>
          <p:spPr>
            <a:xfrm>
              <a:off x="2936001"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3" name="rc373"/>
            <p:cNvSpPr/>
            <p:nvPr/>
          </p:nvSpPr>
          <p:spPr>
            <a:xfrm>
              <a:off x="3199452"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4" name="rc374"/>
            <p:cNvSpPr/>
            <p:nvPr/>
          </p:nvSpPr>
          <p:spPr>
            <a:xfrm>
              <a:off x="3462903"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5" name="rc375"/>
            <p:cNvSpPr/>
            <p:nvPr/>
          </p:nvSpPr>
          <p:spPr>
            <a:xfrm>
              <a:off x="3726354"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6" name="rc376"/>
            <p:cNvSpPr/>
            <p:nvPr/>
          </p:nvSpPr>
          <p:spPr>
            <a:xfrm>
              <a:off x="3989805"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4253256"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8" name="rc378"/>
            <p:cNvSpPr/>
            <p:nvPr/>
          </p:nvSpPr>
          <p:spPr>
            <a:xfrm>
              <a:off x="4516707" y="2712480"/>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79" name="rc379"/>
            <p:cNvSpPr/>
            <p:nvPr/>
          </p:nvSpPr>
          <p:spPr>
            <a:xfrm>
              <a:off x="4780158"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0" name="rc380"/>
            <p:cNvSpPr/>
            <p:nvPr/>
          </p:nvSpPr>
          <p:spPr>
            <a:xfrm>
              <a:off x="5043609"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1" name="rc381"/>
            <p:cNvSpPr/>
            <p:nvPr/>
          </p:nvSpPr>
          <p:spPr>
            <a:xfrm>
              <a:off x="5307060" y="27124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2" name="rc382"/>
            <p:cNvSpPr/>
            <p:nvPr/>
          </p:nvSpPr>
          <p:spPr>
            <a:xfrm>
              <a:off x="5570512"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3" name="rc383"/>
            <p:cNvSpPr/>
            <p:nvPr/>
          </p:nvSpPr>
          <p:spPr>
            <a:xfrm>
              <a:off x="5833963"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4" name="rc384"/>
            <p:cNvSpPr/>
            <p:nvPr/>
          </p:nvSpPr>
          <p:spPr>
            <a:xfrm>
              <a:off x="6097414"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5" name="rc385"/>
            <p:cNvSpPr/>
            <p:nvPr/>
          </p:nvSpPr>
          <p:spPr>
            <a:xfrm>
              <a:off x="6360865" y="27124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86" name="rc386"/>
            <p:cNvSpPr/>
            <p:nvPr/>
          </p:nvSpPr>
          <p:spPr>
            <a:xfrm>
              <a:off x="6624316"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7" name="rc387"/>
            <p:cNvSpPr/>
            <p:nvPr/>
          </p:nvSpPr>
          <p:spPr>
            <a:xfrm>
              <a:off x="6887767" y="27124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7151218"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9" name="rc389"/>
            <p:cNvSpPr/>
            <p:nvPr/>
          </p:nvSpPr>
          <p:spPr>
            <a:xfrm>
              <a:off x="7414669" y="271248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90" name="rc390"/>
            <p:cNvSpPr/>
            <p:nvPr/>
          </p:nvSpPr>
          <p:spPr>
            <a:xfrm>
              <a:off x="7678120" y="27124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1" name="rc391"/>
            <p:cNvSpPr/>
            <p:nvPr/>
          </p:nvSpPr>
          <p:spPr>
            <a:xfrm>
              <a:off x="7941571" y="27124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2" name="rc392"/>
            <p:cNvSpPr/>
            <p:nvPr/>
          </p:nvSpPr>
          <p:spPr>
            <a:xfrm>
              <a:off x="8205022"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8468473" y="27124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1882197" y="2210577"/>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395" name="rc395"/>
            <p:cNvSpPr/>
            <p:nvPr/>
          </p:nvSpPr>
          <p:spPr>
            <a:xfrm>
              <a:off x="2145648" y="2210577"/>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96" name="rc396"/>
            <p:cNvSpPr/>
            <p:nvPr/>
          </p:nvSpPr>
          <p:spPr>
            <a:xfrm>
              <a:off x="2409099" y="2210577"/>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97" name="rc397"/>
            <p:cNvSpPr/>
            <p:nvPr/>
          </p:nvSpPr>
          <p:spPr>
            <a:xfrm>
              <a:off x="2672550" y="2210577"/>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98" name="rc398"/>
            <p:cNvSpPr/>
            <p:nvPr/>
          </p:nvSpPr>
          <p:spPr>
            <a:xfrm>
              <a:off x="2936001" y="2210577"/>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99" name="rc399"/>
            <p:cNvSpPr/>
            <p:nvPr/>
          </p:nvSpPr>
          <p:spPr>
            <a:xfrm>
              <a:off x="3199452" y="2210577"/>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0" name="rc400"/>
            <p:cNvSpPr/>
            <p:nvPr/>
          </p:nvSpPr>
          <p:spPr>
            <a:xfrm>
              <a:off x="3462903" y="221057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1" name="rc401"/>
            <p:cNvSpPr/>
            <p:nvPr/>
          </p:nvSpPr>
          <p:spPr>
            <a:xfrm>
              <a:off x="3726354" y="221057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2" name="rc402"/>
            <p:cNvSpPr/>
            <p:nvPr/>
          </p:nvSpPr>
          <p:spPr>
            <a:xfrm>
              <a:off x="3989805" y="221057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3" name="rc403"/>
            <p:cNvSpPr/>
            <p:nvPr/>
          </p:nvSpPr>
          <p:spPr>
            <a:xfrm>
              <a:off x="4253256" y="221057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4" name="rc404"/>
            <p:cNvSpPr/>
            <p:nvPr/>
          </p:nvSpPr>
          <p:spPr>
            <a:xfrm>
              <a:off x="4516707" y="221057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5" name="rc405"/>
            <p:cNvSpPr/>
            <p:nvPr/>
          </p:nvSpPr>
          <p:spPr>
            <a:xfrm>
              <a:off x="4780158" y="221057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6" name="rc406"/>
            <p:cNvSpPr/>
            <p:nvPr/>
          </p:nvSpPr>
          <p:spPr>
            <a:xfrm>
              <a:off x="5043609" y="221057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7" name="rc407"/>
            <p:cNvSpPr/>
            <p:nvPr/>
          </p:nvSpPr>
          <p:spPr>
            <a:xfrm>
              <a:off x="5307060" y="221057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08" name="rc408"/>
            <p:cNvSpPr/>
            <p:nvPr/>
          </p:nvSpPr>
          <p:spPr>
            <a:xfrm>
              <a:off x="5570512" y="221057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9" name="rc409"/>
            <p:cNvSpPr/>
            <p:nvPr/>
          </p:nvSpPr>
          <p:spPr>
            <a:xfrm>
              <a:off x="5833963" y="221057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0" name="rc410"/>
            <p:cNvSpPr/>
            <p:nvPr/>
          </p:nvSpPr>
          <p:spPr>
            <a:xfrm>
              <a:off x="6097414" y="221057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1" name="rc411"/>
            <p:cNvSpPr/>
            <p:nvPr/>
          </p:nvSpPr>
          <p:spPr>
            <a:xfrm>
              <a:off x="6360865" y="2210577"/>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2" name="rc412"/>
            <p:cNvSpPr/>
            <p:nvPr/>
          </p:nvSpPr>
          <p:spPr>
            <a:xfrm>
              <a:off x="6624316" y="2210577"/>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13" name="rc413"/>
            <p:cNvSpPr/>
            <p:nvPr/>
          </p:nvSpPr>
          <p:spPr>
            <a:xfrm>
              <a:off x="6887767" y="221057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14" name="rc414"/>
            <p:cNvSpPr/>
            <p:nvPr/>
          </p:nvSpPr>
          <p:spPr>
            <a:xfrm>
              <a:off x="7151218" y="221057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5" name="rc415"/>
            <p:cNvSpPr/>
            <p:nvPr/>
          </p:nvSpPr>
          <p:spPr>
            <a:xfrm>
              <a:off x="7414669" y="221057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16" name="rc416"/>
            <p:cNvSpPr/>
            <p:nvPr/>
          </p:nvSpPr>
          <p:spPr>
            <a:xfrm>
              <a:off x="7678120" y="221057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7" name="rc417"/>
            <p:cNvSpPr/>
            <p:nvPr/>
          </p:nvSpPr>
          <p:spPr>
            <a:xfrm>
              <a:off x="7941571" y="221057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8205022" y="221057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9" name="rc419"/>
            <p:cNvSpPr/>
            <p:nvPr/>
          </p:nvSpPr>
          <p:spPr>
            <a:xfrm>
              <a:off x="8468473" y="221057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0" name="rc420"/>
            <p:cNvSpPr/>
            <p:nvPr/>
          </p:nvSpPr>
          <p:spPr>
            <a:xfrm>
              <a:off x="1882197" y="4469138"/>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21" name="rc421"/>
            <p:cNvSpPr/>
            <p:nvPr/>
          </p:nvSpPr>
          <p:spPr>
            <a:xfrm>
              <a:off x="2145648" y="4469138"/>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22" name="rc422"/>
            <p:cNvSpPr/>
            <p:nvPr/>
          </p:nvSpPr>
          <p:spPr>
            <a:xfrm>
              <a:off x="2409099" y="4469138"/>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23" name="rc423"/>
            <p:cNvSpPr/>
            <p:nvPr/>
          </p:nvSpPr>
          <p:spPr>
            <a:xfrm>
              <a:off x="2672550" y="4469138"/>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424" name="rc424"/>
            <p:cNvSpPr/>
            <p:nvPr/>
          </p:nvSpPr>
          <p:spPr>
            <a:xfrm>
              <a:off x="2936001" y="446913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25" name="rc425"/>
            <p:cNvSpPr/>
            <p:nvPr/>
          </p:nvSpPr>
          <p:spPr>
            <a:xfrm>
              <a:off x="3199452" y="446913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6" name="rc426"/>
            <p:cNvSpPr/>
            <p:nvPr/>
          </p:nvSpPr>
          <p:spPr>
            <a:xfrm>
              <a:off x="3462903"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7" name="rc427"/>
            <p:cNvSpPr/>
            <p:nvPr/>
          </p:nvSpPr>
          <p:spPr>
            <a:xfrm>
              <a:off x="3726354"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8" name="rc428"/>
            <p:cNvSpPr/>
            <p:nvPr/>
          </p:nvSpPr>
          <p:spPr>
            <a:xfrm>
              <a:off x="3989805"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29" name="rc429"/>
            <p:cNvSpPr/>
            <p:nvPr/>
          </p:nvSpPr>
          <p:spPr>
            <a:xfrm>
              <a:off x="4253256" y="4469138"/>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30" name="rc430"/>
            <p:cNvSpPr/>
            <p:nvPr/>
          </p:nvSpPr>
          <p:spPr>
            <a:xfrm>
              <a:off x="4516707" y="446913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1" name="rc431"/>
            <p:cNvSpPr/>
            <p:nvPr/>
          </p:nvSpPr>
          <p:spPr>
            <a:xfrm>
              <a:off x="4780158"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2" name="rc432"/>
            <p:cNvSpPr/>
            <p:nvPr/>
          </p:nvSpPr>
          <p:spPr>
            <a:xfrm>
              <a:off x="5043609"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3" name="rc433"/>
            <p:cNvSpPr/>
            <p:nvPr/>
          </p:nvSpPr>
          <p:spPr>
            <a:xfrm>
              <a:off x="5307060" y="446913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34" name="rc434"/>
            <p:cNvSpPr/>
            <p:nvPr/>
          </p:nvSpPr>
          <p:spPr>
            <a:xfrm>
              <a:off x="5570512" y="446913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35" name="rc435"/>
            <p:cNvSpPr/>
            <p:nvPr/>
          </p:nvSpPr>
          <p:spPr>
            <a:xfrm>
              <a:off x="5833963" y="446913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36" name="rc436"/>
            <p:cNvSpPr/>
            <p:nvPr/>
          </p:nvSpPr>
          <p:spPr>
            <a:xfrm>
              <a:off x="6097414" y="446913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37" name="rc437"/>
            <p:cNvSpPr/>
            <p:nvPr/>
          </p:nvSpPr>
          <p:spPr>
            <a:xfrm>
              <a:off x="6360865"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38" name="rc438"/>
            <p:cNvSpPr/>
            <p:nvPr/>
          </p:nvSpPr>
          <p:spPr>
            <a:xfrm>
              <a:off x="6624316" y="446913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39" name="rc439"/>
            <p:cNvSpPr/>
            <p:nvPr/>
          </p:nvSpPr>
          <p:spPr>
            <a:xfrm>
              <a:off x="6887767" y="4469138"/>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40" name="rc440"/>
            <p:cNvSpPr/>
            <p:nvPr/>
          </p:nvSpPr>
          <p:spPr>
            <a:xfrm>
              <a:off x="7151218" y="446913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41" name="rc441"/>
            <p:cNvSpPr/>
            <p:nvPr/>
          </p:nvSpPr>
          <p:spPr>
            <a:xfrm>
              <a:off x="7414669" y="446913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2" name="rc442"/>
            <p:cNvSpPr/>
            <p:nvPr/>
          </p:nvSpPr>
          <p:spPr>
            <a:xfrm>
              <a:off x="7678120" y="446913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3" name="rc443"/>
            <p:cNvSpPr/>
            <p:nvPr/>
          </p:nvSpPr>
          <p:spPr>
            <a:xfrm>
              <a:off x="7941571" y="446913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44" name="rc444"/>
            <p:cNvSpPr/>
            <p:nvPr/>
          </p:nvSpPr>
          <p:spPr>
            <a:xfrm>
              <a:off x="8205022" y="446913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45" name="rc445"/>
            <p:cNvSpPr/>
            <p:nvPr/>
          </p:nvSpPr>
          <p:spPr>
            <a:xfrm>
              <a:off x="8468473" y="446913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46" name="rc446"/>
            <p:cNvSpPr/>
            <p:nvPr/>
          </p:nvSpPr>
          <p:spPr>
            <a:xfrm>
              <a:off x="1882197" y="2294227"/>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47" name="rc447"/>
            <p:cNvSpPr/>
            <p:nvPr/>
          </p:nvSpPr>
          <p:spPr>
            <a:xfrm>
              <a:off x="2145648"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8" name="rc448"/>
            <p:cNvSpPr/>
            <p:nvPr/>
          </p:nvSpPr>
          <p:spPr>
            <a:xfrm>
              <a:off x="2409099" y="229422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9" name="rc449"/>
            <p:cNvSpPr/>
            <p:nvPr/>
          </p:nvSpPr>
          <p:spPr>
            <a:xfrm>
              <a:off x="2672550" y="229422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0" name="rc450"/>
            <p:cNvSpPr/>
            <p:nvPr/>
          </p:nvSpPr>
          <p:spPr>
            <a:xfrm>
              <a:off x="2936001"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1" name="rc451"/>
            <p:cNvSpPr/>
            <p:nvPr/>
          </p:nvSpPr>
          <p:spPr>
            <a:xfrm>
              <a:off x="3199452"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2" name="rc452"/>
            <p:cNvSpPr/>
            <p:nvPr/>
          </p:nvSpPr>
          <p:spPr>
            <a:xfrm>
              <a:off x="3462903"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3" name="rc453"/>
            <p:cNvSpPr/>
            <p:nvPr/>
          </p:nvSpPr>
          <p:spPr>
            <a:xfrm>
              <a:off x="3726354"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4" name="rc454"/>
            <p:cNvSpPr/>
            <p:nvPr/>
          </p:nvSpPr>
          <p:spPr>
            <a:xfrm>
              <a:off x="3989805"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5" name="rc455"/>
            <p:cNvSpPr/>
            <p:nvPr/>
          </p:nvSpPr>
          <p:spPr>
            <a:xfrm>
              <a:off x="4253256"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4516707"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7" name="rc457"/>
            <p:cNvSpPr/>
            <p:nvPr/>
          </p:nvSpPr>
          <p:spPr>
            <a:xfrm>
              <a:off x="4780158"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8" name="rc458"/>
            <p:cNvSpPr/>
            <p:nvPr/>
          </p:nvSpPr>
          <p:spPr>
            <a:xfrm>
              <a:off x="5043609"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9" name="rc459"/>
            <p:cNvSpPr/>
            <p:nvPr/>
          </p:nvSpPr>
          <p:spPr>
            <a:xfrm>
              <a:off x="5307060"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0" name="rc460"/>
            <p:cNvSpPr/>
            <p:nvPr/>
          </p:nvSpPr>
          <p:spPr>
            <a:xfrm>
              <a:off x="5570512"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1" name="rc461"/>
            <p:cNvSpPr/>
            <p:nvPr/>
          </p:nvSpPr>
          <p:spPr>
            <a:xfrm>
              <a:off x="5833963"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2" name="rc462"/>
            <p:cNvSpPr/>
            <p:nvPr/>
          </p:nvSpPr>
          <p:spPr>
            <a:xfrm>
              <a:off x="6097414"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3" name="rc463"/>
            <p:cNvSpPr/>
            <p:nvPr/>
          </p:nvSpPr>
          <p:spPr>
            <a:xfrm>
              <a:off x="6360865"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4" name="rc464"/>
            <p:cNvSpPr/>
            <p:nvPr/>
          </p:nvSpPr>
          <p:spPr>
            <a:xfrm>
              <a:off x="6624316"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5" name="rc465"/>
            <p:cNvSpPr/>
            <p:nvPr/>
          </p:nvSpPr>
          <p:spPr>
            <a:xfrm>
              <a:off x="6887767"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6" name="rc466"/>
            <p:cNvSpPr/>
            <p:nvPr/>
          </p:nvSpPr>
          <p:spPr>
            <a:xfrm>
              <a:off x="7151218" y="2294227"/>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67" name="rc467"/>
            <p:cNvSpPr/>
            <p:nvPr/>
          </p:nvSpPr>
          <p:spPr>
            <a:xfrm>
              <a:off x="7414669" y="2294227"/>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7678120"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69" name="rc469"/>
            <p:cNvSpPr/>
            <p:nvPr/>
          </p:nvSpPr>
          <p:spPr>
            <a:xfrm>
              <a:off x="7941571"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0" name="rc470"/>
            <p:cNvSpPr/>
            <p:nvPr/>
          </p:nvSpPr>
          <p:spPr>
            <a:xfrm>
              <a:off x="8205022"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1" name="rc471"/>
            <p:cNvSpPr/>
            <p:nvPr/>
          </p:nvSpPr>
          <p:spPr>
            <a:xfrm>
              <a:off x="8468473" y="229422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2" name="rc472"/>
            <p:cNvSpPr/>
            <p:nvPr/>
          </p:nvSpPr>
          <p:spPr>
            <a:xfrm>
              <a:off x="1882197" y="304708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73" name="rc473"/>
            <p:cNvSpPr/>
            <p:nvPr/>
          </p:nvSpPr>
          <p:spPr>
            <a:xfrm>
              <a:off x="2145648" y="304708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4" name="rc474"/>
            <p:cNvSpPr/>
            <p:nvPr/>
          </p:nvSpPr>
          <p:spPr>
            <a:xfrm>
              <a:off x="2409099" y="304708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5" name="rc475"/>
            <p:cNvSpPr/>
            <p:nvPr/>
          </p:nvSpPr>
          <p:spPr>
            <a:xfrm>
              <a:off x="2672550"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76" name="rc476"/>
            <p:cNvSpPr/>
            <p:nvPr/>
          </p:nvSpPr>
          <p:spPr>
            <a:xfrm>
              <a:off x="2936001" y="304708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77" name="rc477"/>
            <p:cNvSpPr/>
            <p:nvPr/>
          </p:nvSpPr>
          <p:spPr>
            <a:xfrm>
              <a:off x="3199452"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78" name="rc478"/>
            <p:cNvSpPr/>
            <p:nvPr/>
          </p:nvSpPr>
          <p:spPr>
            <a:xfrm>
              <a:off x="3462903" y="3047081"/>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9" name="rc479"/>
            <p:cNvSpPr/>
            <p:nvPr/>
          </p:nvSpPr>
          <p:spPr>
            <a:xfrm>
              <a:off x="3726354"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0" name="rc480"/>
            <p:cNvSpPr/>
            <p:nvPr/>
          </p:nvSpPr>
          <p:spPr>
            <a:xfrm>
              <a:off x="3989805"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1" name="rc481"/>
            <p:cNvSpPr/>
            <p:nvPr/>
          </p:nvSpPr>
          <p:spPr>
            <a:xfrm>
              <a:off x="4253256"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2" name="rc482"/>
            <p:cNvSpPr/>
            <p:nvPr/>
          </p:nvSpPr>
          <p:spPr>
            <a:xfrm>
              <a:off x="4516707"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3" name="rc483"/>
            <p:cNvSpPr/>
            <p:nvPr/>
          </p:nvSpPr>
          <p:spPr>
            <a:xfrm>
              <a:off x="4780158"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4" name="rc484"/>
            <p:cNvSpPr/>
            <p:nvPr/>
          </p:nvSpPr>
          <p:spPr>
            <a:xfrm>
              <a:off x="5043609"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5" name="rc485"/>
            <p:cNvSpPr/>
            <p:nvPr/>
          </p:nvSpPr>
          <p:spPr>
            <a:xfrm>
              <a:off x="5307060" y="3047081"/>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86" name="rc486"/>
            <p:cNvSpPr/>
            <p:nvPr/>
          </p:nvSpPr>
          <p:spPr>
            <a:xfrm>
              <a:off x="5570512"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7" name="rc487"/>
            <p:cNvSpPr/>
            <p:nvPr/>
          </p:nvSpPr>
          <p:spPr>
            <a:xfrm>
              <a:off x="5833963"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8" name="rc488"/>
            <p:cNvSpPr/>
            <p:nvPr/>
          </p:nvSpPr>
          <p:spPr>
            <a:xfrm>
              <a:off x="6097414"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89" name="rc489"/>
            <p:cNvSpPr/>
            <p:nvPr/>
          </p:nvSpPr>
          <p:spPr>
            <a:xfrm>
              <a:off x="6360865"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0" name="rc490"/>
            <p:cNvSpPr/>
            <p:nvPr/>
          </p:nvSpPr>
          <p:spPr>
            <a:xfrm>
              <a:off x="6624316"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1" name="rc491"/>
            <p:cNvSpPr/>
            <p:nvPr/>
          </p:nvSpPr>
          <p:spPr>
            <a:xfrm>
              <a:off x="6887767"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2" name="rc492"/>
            <p:cNvSpPr/>
            <p:nvPr/>
          </p:nvSpPr>
          <p:spPr>
            <a:xfrm>
              <a:off x="7151218"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3" name="rc493"/>
            <p:cNvSpPr/>
            <p:nvPr/>
          </p:nvSpPr>
          <p:spPr>
            <a:xfrm>
              <a:off x="7414669" y="304708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94" name="rc494"/>
            <p:cNvSpPr/>
            <p:nvPr/>
          </p:nvSpPr>
          <p:spPr>
            <a:xfrm>
              <a:off x="7678120"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5" name="rc495"/>
            <p:cNvSpPr/>
            <p:nvPr/>
          </p:nvSpPr>
          <p:spPr>
            <a:xfrm>
              <a:off x="7941571" y="304708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96" name="rc496"/>
            <p:cNvSpPr/>
            <p:nvPr/>
          </p:nvSpPr>
          <p:spPr>
            <a:xfrm>
              <a:off x="8205022" y="304708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97" name="rc497"/>
            <p:cNvSpPr/>
            <p:nvPr/>
          </p:nvSpPr>
          <p:spPr>
            <a:xfrm>
              <a:off x="8468473" y="304708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8" name="rc498"/>
            <p:cNvSpPr/>
            <p:nvPr/>
          </p:nvSpPr>
          <p:spPr>
            <a:xfrm>
              <a:off x="188219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99" name="rc499"/>
            <p:cNvSpPr/>
            <p:nvPr/>
          </p:nvSpPr>
          <p:spPr>
            <a:xfrm>
              <a:off x="214564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0" name="rc500"/>
            <p:cNvSpPr/>
            <p:nvPr/>
          </p:nvSpPr>
          <p:spPr>
            <a:xfrm>
              <a:off x="240909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1" name="rc501"/>
            <p:cNvSpPr/>
            <p:nvPr/>
          </p:nvSpPr>
          <p:spPr>
            <a:xfrm>
              <a:off x="267255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2" name="rc502"/>
            <p:cNvSpPr/>
            <p:nvPr/>
          </p:nvSpPr>
          <p:spPr>
            <a:xfrm>
              <a:off x="2936001"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3" name="rc503"/>
            <p:cNvSpPr/>
            <p:nvPr/>
          </p:nvSpPr>
          <p:spPr>
            <a:xfrm>
              <a:off x="319945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4" name="rc504"/>
            <p:cNvSpPr/>
            <p:nvPr/>
          </p:nvSpPr>
          <p:spPr>
            <a:xfrm>
              <a:off x="346290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5" name="rc505"/>
            <p:cNvSpPr/>
            <p:nvPr/>
          </p:nvSpPr>
          <p:spPr>
            <a:xfrm>
              <a:off x="3726354"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6" name="rc506"/>
            <p:cNvSpPr/>
            <p:nvPr/>
          </p:nvSpPr>
          <p:spPr>
            <a:xfrm>
              <a:off x="3989805"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7" name="rc507"/>
            <p:cNvSpPr/>
            <p:nvPr/>
          </p:nvSpPr>
          <p:spPr>
            <a:xfrm>
              <a:off x="4253256"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8" name="rc508"/>
            <p:cNvSpPr/>
            <p:nvPr/>
          </p:nvSpPr>
          <p:spPr>
            <a:xfrm>
              <a:off x="451670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09" name="rc509"/>
            <p:cNvSpPr/>
            <p:nvPr/>
          </p:nvSpPr>
          <p:spPr>
            <a:xfrm>
              <a:off x="478015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0" name="rc510"/>
            <p:cNvSpPr/>
            <p:nvPr/>
          </p:nvSpPr>
          <p:spPr>
            <a:xfrm>
              <a:off x="504360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1" name="rc511"/>
            <p:cNvSpPr/>
            <p:nvPr/>
          </p:nvSpPr>
          <p:spPr>
            <a:xfrm>
              <a:off x="530706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2" name="rc512"/>
            <p:cNvSpPr/>
            <p:nvPr/>
          </p:nvSpPr>
          <p:spPr>
            <a:xfrm>
              <a:off x="557051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3" name="rc513"/>
            <p:cNvSpPr/>
            <p:nvPr/>
          </p:nvSpPr>
          <p:spPr>
            <a:xfrm>
              <a:off x="583396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4" name="rc514"/>
            <p:cNvSpPr/>
            <p:nvPr/>
          </p:nvSpPr>
          <p:spPr>
            <a:xfrm>
              <a:off x="6097414"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0865"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6" name="rc516"/>
            <p:cNvSpPr/>
            <p:nvPr/>
          </p:nvSpPr>
          <p:spPr>
            <a:xfrm>
              <a:off x="6624316"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7" name="rc517"/>
            <p:cNvSpPr/>
            <p:nvPr/>
          </p:nvSpPr>
          <p:spPr>
            <a:xfrm>
              <a:off x="6887767"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8" name="rc518"/>
            <p:cNvSpPr/>
            <p:nvPr/>
          </p:nvSpPr>
          <p:spPr>
            <a:xfrm>
              <a:off x="7151218"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19" name="rc519"/>
            <p:cNvSpPr/>
            <p:nvPr/>
          </p:nvSpPr>
          <p:spPr>
            <a:xfrm>
              <a:off x="7414669"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0" name="rc520"/>
            <p:cNvSpPr/>
            <p:nvPr/>
          </p:nvSpPr>
          <p:spPr>
            <a:xfrm>
              <a:off x="7678120"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1" name="rc521"/>
            <p:cNvSpPr/>
            <p:nvPr/>
          </p:nvSpPr>
          <p:spPr>
            <a:xfrm>
              <a:off x="7941571"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2" name="rc522"/>
            <p:cNvSpPr/>
            <p:nvPr/>
          </p:nvSpPr>
          <p:spPr>
            <a:xfrm>
              <a:off x="8205022"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3" name="rc523"/>
            <p:cNvSpPr/>
            <p:nvPr/>
          </p:nvSpPr>
          <p:spPr>
            <a:xfrm>
              <a:off x="8468473" y="12904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24" name="rc524"/>
            <p:cNvSpPr/>
            <p:nvPr/>
          </p:nvSpPr>
          <p:spPr>
            <a:xfrm>
              <a:off x="1882197"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5" name="rc525"/>
            <p:cNvSpPr/>
            <p:nvPr/>
          </p:nvSpPr>
          <p:spPr>
            <a:xfrm>
              <a:off x="2145648" y="3130732"/>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26" name="rc526"/>
            <p:cNvSpPr/>
            <p:nvPr/>
          </p:nvSpPr>
          <p:spPr>
            <a:xfrm>
              <a:off x="2409099"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27" name="rc527"/>
            <p:cNvSpPr/>
            <p:nvPr/>
          </p:nvSpPr>
          <p:spPr>
            <a:xfrm>
              <a:off x="2672550"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8" name="rc528"/>
            <p:cNvSpPr/>
            <p:nvPr/>
          </p:nvSpPr>
          <p:spPr>
            <a:xfrm>
              <a:off x="2936001"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9" name="rc529"/>
            <p:cNvSpPr/>
            <p:nvPr/>
          </p:nvSpPr>
          <p:spPr>
            <a:xfrm>
              <a:off x="3199452" y="313073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0" name="rc530"/>
            <p:cNvSpPr/>
            <p:nvPr/>
          </p:nvSpPr>
          <p:spPr>
            <a:xfrm>
              <a:off x="3462903"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1" name="rc531"/>
            <p:cNvSpPr/>
            <p:nvPr/>
          </p:nvSpPr>
          <p:spPr>
            <a:xfrm>
              <a:off x="3726354" y="31307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2" name="rc532"/>
            <p:cNvSpPr/>
            <p:nvPr/>
          </p:nvSpPr>
          <p:spPr>
            <a:xfrm>
              <a:off x="3989805" y="31307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33" name="rc533"/>
            <p:cNvSpPr/>
            <p:nvPr/>
          </p:nvSpPr>
          <p:spPr>
            <a:xfrm>
              <a:off x="4253256" y="313073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4" name="rc534"/>
            <p:cNvSpPr/>
            <p:nvPr/>
          </p:nvSpPr>
          <p:spPr>
            <a:xfrm>
              <a:off x="4516707"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5" name="rc535"/>
            <p:cNvSpPr/>
            <p:nvPr/>
          </p:nvSpPr>
          <p:spPr>
            <a:xfrm>
              <a:off x="4780158" y="31307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36" name="rc536"/>
            <p:cNvSpPr/>
            <p:nvPr/>
          </p:nvSpPr>
          <p:spPr>
            <a:xfrm>
              <a:off x="5043609" y="313073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7" name="rc537"/>
            <p:cNvSpPr/>
            <p:nvPr/>
          </p:nvSpPr>
          <p:spPr>
            <a:xfrm>
              <a:off x="5307060"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38" name="rc538"/>
            <p:cNvSpPr/>
            <p:nvPr/>
          </p:nvSpPr>
          <p:spPr>
            <a:xfrm>
              <a:off x="5570512" y="313073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9" name="rc539"/>
            <p:cNvSpPr/>
            <p:nvPr/>
          </p:nvSpPr>
          <p:spPr>
            <a:xfrm>
              <a:off x="5833963"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0" name="rc540"/>
            <p:cNvSpPr/>
            <p:nvPr/>
          </p:nvSpPr>
          <p:spPr>
            <a:xfrm>
              <a:off x="6097414"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1" name="rc541"/>
            <p:cNvSpPr/>
            <p:nvPr/>
          </p:nvSpPr>
          <p:spPr>
            <a:xfrm>
              <a:off x="6360865" y="313073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2" name="rc542"/>
            <p:cNvSpPr/>
            <p:nvPr/>
          </p:nvSpPr>
          <p:spPr>
            <a:xfrm>
              <a:off x="6624316"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3" name="rc543"/>
            <p:cNvSpPr/>
            <p:nvPr/>
          </p:nvSpPr>
          <p:spPr>
            <a:xfrm>
              <a:off x="6887767"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4" name="rc544"/>
            <p:cNvSpPr/>
            <p:nvPr/>
          </p:nvSpPr>
          <p:spPr>
            <a:xfrm>
              <a:off x="7151218" y="31307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45" name="rc545"/>
            <p:cNvSpPr/>
            <p:nvPr/>
          </p:nvSpPr>
          <p:spPr>
            <a:xfrm>
              <a:off x="7414669" y="313073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46" name="rc546"/>
            <p:cNvSpPr/>
            <p:nvPr/>
          </p:nvSpPr>
          <p:spPr>
            <a:xfrm>
              <a:off x="7678120"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7" name="rc547"/>
            <p:cNvSpPr/>
            <p:nvPr/>
          </p:nvSpPr>
          <p:spPr>
            <a:xfrm>
              <a:off x="7941571" y="3130732"/>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48" name="rc548"/>
            <p:cNvSpPr/>
            <p:nvPr/>
          </p:nvSpPr>
          <p:spPr>
            <a:xfrm>
              <a:off x="8205022" y="313073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49" name="rc549"/>
            <p:cNvSpPr/>
            <p:nvPr/>
          </p:nvSpPr>
          <p:spPr>
            <a:xfrm>
              <a:off x="8468473" y="31307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0" name="rc550"/>
            <p:cNvSpPr/>
            <p:nvPr/>
          </p:nvSpPr>
          <p:spPr>
            <a:xfrm>
              <a:off x="1882197" y="4385488"/>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51" name="rc551"/>
            <p:cNvSpPr/>
            <p:nvPr/>
          </p:nvSpPr>
          <p:spPr>
            <a:xfrm>
              <a:off x="2145648" y="4385488"/>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2" name="rc552"/>
            <p:cNvSpPr/>
            <p:nvPr/>
          </p:nvSpPr>
          <p:spPr>
            <a:xfrm>
              <a:off x="2409099" y="4385488"/>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553" name="rc553"/>
            <p:cNvSpPr/>
            <p:nvPr/>
          </p:nvSpPr>
          <p:spPr>
            <a:xfrm>
              <a:off x="2672550" y="4385488"/>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554" name="rc554"/>
            <p:cNvSpPr/>
            <p:nvPr/>
          </p:nvSpPr>
          <p:spPr>
            <a:xfrm>
              <a:off x="2936001" y="4385488"/>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555" name="rc555"/>
            <p:cNvSpPr/>
            <p:nvPr/>
          </p:nvSpPr>
          <p:spPr>
            <a:xfrm>
              <a:off x="3199452" y="4385488"/>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56" name="rc556"/>
            <p:cNvSpPr/>
            <p:nvPr/>
          </p:nvSpPr>
          <p:spPr>
            <a:xfrm>
              <a:off x="3462903" y="438548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57" name="rc557"/>
            <p:cNvSpPr/>
            <p:nvPr/>
          </p:nvSpPr>
          <p:spPr>
            <a:xfrm>
              <a:off x="3726354" y="4385488"/>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58" name="rc558"/>
            <p:cNvSpPr/>
            <p:nvPr/>
          </p:nvSpPr>
          <p:spPr>
            <a:xfrm>
              <a:off x="3989805" y="438548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59" name="rc559"/>
            <p:cNvSpPr/>
            <p:nvPr/>
          </p:nvSpPr>
          <p:spPr>
            <a:xfrm>
              <a:off x="4253256"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0" name="rc560"/>
            <p:cNvSpPr/>
            <p:nvPr/>
          </p:nvSpPr>
          <p:spPr>
            <a:xfrm>
              <a:off x="4516707"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61" name="rc561"/>
            <p:cNvSpPr/>
            <p:nvPr/>
          </p:nvSpPr>
          <p:spPr>
            <a:xfrm>
              <a:off x="4780158"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2" name="rc562"/>
            <p:cNvSpPr/>
            <p:nvPr/>
          </p:nvSpPr>
          <p:spPr>
            <a:xfrm>
              <a:off x="5043609"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3" name="rc563"/>
            <p:cNvSpPr/>
            <p:nvPr/>
          </p:nvSpPr>
          <p:spPr>
            <a:xfrm>
              <a:off x="5307060"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4" name="rc564"/>
            <p:cNvSpPr/>
            <p:nvPr/>
          </p:nvSpPr>
          <p:spPr>
            <a:xfrm>
              <a:off x="5570512"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5" name="rc565"/>
            <p:cNvSpPr/>
            <p:nvPr/>
          </p:nvSpPr>
          <p:spPr>
            <a:xfrm>
              <a:off x="5833963" y="43854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6" name="rc566"/>
            <p:cNvSpPr/>
            <p:nvPr/>
          </p:nvSpPr>
          <p:spPr>
            <a:xfrm>
              <a:off x="6097414"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7" name="rc567"/>
            <p:cNvSpPr/>
            <p:nvPr/>
          </p:nvSpPr>
          <p:spPr>
            <a:xfrm>
              <a:off x="6360865"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8" name="rc568"/>
            <p:cNvSpPr/>
            <p:nvPr/>
          </p:nvSpPr>
          <p:spPr>
            <a:xfrm>
              <a:off x="6624316"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9" name="rc569"/>
            <p:cNvSpPr/>
            <p:nvPr/>
          </p:nvSpPr>
          <p:spPr>
            <a:xfrm>
              <a:off x="6887767" y="4385488"/>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0" name="rc570"/>
            <p:cNvSpPr/>
            <p:nvPr/>
          </p:nvSpPr>
          <p:spPr>
            <a:xfrm>
              <a:off x="7151218" y="43854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1" name="rc571"/>
            <p:cNvSpPr/>
            <p:nvPr/>
          </p:nvSpPr>
          <p:spPr>
            <a:xfrm>
              <a:off x="7414669"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2" name="rc572"/>
            <p:cNvSpPr/>
            <p:nvPr/>
          </p:nvSpPr>
          <p:spPr>
            <a:xfrm>
              <a:off x="7678120"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3" name="rc573"/>
            <p:cNvSpPr/>
            <p:nvPr/>
          </p:nvSpPr>
          <p:spPr>
            <a:xfrm>
              <a:off x="7941571" y="438548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4" name="rc574"/>
            <p:cNvSpPr/>
            <p:nvPr/>
          </p:nvSpPr>
          <p:spPr>
            <a:xfrm>
              <a:off x="8205022" y="43854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5" name="rc575"/>
            <p:cNvSpPr/>
            <p:nvPr/>
          </p:nvSpPr>
          <p:spPr>
            <a:xfrm>
              <a:off x="8468473" y="4385488"/>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76" name="rc576"/>
            <p:cNvSpPr/>
            <p:nvPr/>
          </p:nvSpPr>
          <p:spPr>
            <a:xfrm>
              <a:off x="1882197" y="17086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7" name="rc577"/>
            <p:cNvSpPr/>
            <p:nvPr/>
          </p:nvSpPr>
          <p:spPr>
            <a:xfrm>
              <a:off x="2145648" y="17086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8" name="rc578"/>
            <p:cNvSpPr/>
            <p:nvPr/>
          </p:nvSpPr>
          <p:spPr>
            <a:xfrm>
              <a:off x="2409099" y="170867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9" name="rc579"/>
            <p:cNvSpPr/>
            <p:nvPr/>
          </p:nvSpPr>
          <p:spPr>
            <a:xfrm>
              <a:off x="2672550"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0" name="rc580"/>
            <p:cNvSpPr/>
            <p:nvPr/>
          </p:nvSpPr>
          <p:spPr>
            <a:xfrm>
              <a:off x="2936001"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1" name="rc581"/>
            <p:cNvSpPr/>
            <p:nvPr/>
          </p:nvSpPr>
          <p:spPr>
            <a:xfrm>
              <a:off x="3199452" y="170867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82" name="rc582"/>
            <p:cNvSpPr/>
            <p:nvPr/>
          </p:nvSpPr>
          <p:spPr>
            <a:xfrm>
              <a:off x="3462903"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3" name="rc583"/>
            <p:cNvSpPr/>
            <p:nvPr/>
          </p:nvSpPr>
          <p:spPr>
            <a:xfrm>
              <a:off x="3726354"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4" name="rc584"/>
            <p:cNvSpPr/>
            <p:nvPr/>
          </p:nvSpPr>
          <p:spPr>
            <a:xfrm>
              <a:off x="3989805"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85" name="rc585"/>
            <p:cNvSpPr/>
            <p:nvPr/>
          </p:nvSpPr>
          <p:spPr>
            <a:xfrm>
              <a:off x="4253256"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6" name="rc586"/>
            <p:cNvSpPr/>
            <p:nvPr/>
          </p:nvSpPr>
          <p:spPr>
            <a:xfrm>
              <a:off x="4516707"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7" name="rc587"/>
            <p:cNvSpPr/>
            <p:nvPr/>
          </p:nvSpPr>
          <p:spPr>
            <a:xfrm>
              <a:off x="4780158"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88" name="rc588"/>
            <p:cNvSpPr/>
            <p:nvPr/>
          </p:nvSpPr>
          <p:spPr>
            <a:xfrm>
              <a:off x="5043609" y="17086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9" name="rc589"/>
            <p:cNvSpPr/>
            <p:nvPr/>
          </p:nvSpPr>
          <p:spPr>
            <a:xfrm>
              <a:off x="5307060"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0" name="rc590"/>
            <p:cNvSpPr/>
            <p:nvPr/>
          </p:nvSpPr>
          <p:spPr>
            <a:xfrm>
              <a:off x="5570512"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1" name="rc591"/>
            <p:cNvSpPr/>
            <p:nvPr/>
          </p:nvSpPr>
          <p:spPr>
            <a:xfrm>
              <a:off x="5833963"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2" name="rc592"/>
            <p:cNvSpPr/>
            <p:nvPr/>
          </p:nvSpPr>
          <p:spPr>
            <a:xfrm>
              <a:off x="6097414" y="17086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93" name="rc593"/>
            <p:cNvSpPr/>
            <p:nvPr/>
          </p:nvSpPr>
          <p:spPr>
            <a:xfrm>
              <a:off x="6360865"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4" name="rc594"/>
            <p:cNvSpPr/>
            <p:nvPr/>
          </p:nvSpPr>
          <p:spPr>
            <a:xfrm>
              <a:off x="6624316"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5" name="rc595"/>
            <p:cNvSpPr/>
            <p:nvPr/>
          </p:nvSpPr>
          <p:spPr>
            <a:xfrm>
              <a:off x="6887767"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7151218"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7" name="rc597"/>
            <p:cNvSpPr/>
            <p:nvPr/>
          </p:nvSpPr>
          <p:spPr>
            <a:xfrm>
              <a:off x="7414669" y="17086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7678120"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9" name="rc599"/>
            <p:cNvSpPr/>
            <p:nvPr/>
          </p:nvSpPr>
          <p:spPr>
            <a:xfrm>
              <a:off x="7941571"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0" name="rc600"/>
            <p:cNvSpPr/>
            <p:nvPr/>
          </p:nvSpPr>
          <p:spPr>
            <a:xfrm>
              <a:off x="8205022"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1" name="rc601"/>
            <p:cNvSpPr/>
            <p:nvPr/>
          </p:nvSpPr>
          <p:spPr>
            <a:xfrm>
              <a:off x="8468473" y="17086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02" name="rc602"/>
            <p:cNvSpPr/>
            <p:nvPr/>
          </p:nvSpPr>
          <p:spPr>
            <a:xfrm>
              <a:off x="1882197" y="2796130"/>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603" name="rc603"/>
            <p:cNvSpPr/>
            <p:nvPr/>
          </p:nvSpPr>
          <p:spPr>
            <a:xfrm>
              <a:off x="2145648" y="2796130"/>
              <a:ext cx="263451" cy="8365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04" name="rc604"/>
            <p:cNvSpPr/>
            <p:nvPr/>
          </p:nvSpPr>
          <p:spPr>
            <a:xfrm>
              <a:off x="2409099" y="2796130"/>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605" name="rc605"/>
            <p:cNvSpPr/>
            <p:nvPr/>
          </p:nvSpPr>
          <p:spPr>
            <a:xfrm>
              <a:off x="2672550" y="2796130"/>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06" name="rc606"/>
            <p:cNvSpPr/>
            <p:nvPr/>
          </p:nvSpPr>
          <p:spPr>
            <a:xfrm>
              <a:off x="2936001" y="2796130"/>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607" name="rc607"/>
            <p:cNvSpPr/>
            <p:nvPr/>
          </p:nvSpPr>
          <p:spPr>
            <a:xfrm>
              <a:off x="3199452" y="279613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08" name="rc608"/>
            <p:cNvSpPr/>
            <p:nvPr/>
          </p:nvSpPr>
          <p:spPr>
            <a:xfrm>
              <a:off x="3462903" y="2796130"/>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09" name="rc609"/>
            <p:cNvSpPr/>
            <p:nvPr/>
          </p:nvSpPr>
          <p:spPr>
            <a:xfrm>
              <a:off x="3726354"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0" name="rc610"/>
            <p:cNvSpPr/>
            <p:nvPr/>
          </p:nvSpPr>
          <p:spPr>
            <a:xfrm>
              <a:off x="3989805"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1" name="rc611"/>
            <p:cNvSpPr/>
            <p:nvPr/>
          </p:nvSpPr>
          <p:spPr>
            <a:xfrm>
              <a:off x="4253256"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2" name="rc612"/>
            <p:cNvSpPr/>
            <p:nvPr/>
          </p:nvSpPr>
          <p:spPr>
            <a:xfrm>
              <a:off x="4516707" y="2796130"/>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13" name="rc613"/>
            <p:cNvSpPr/>
            <p:nvPr/>
          </p:nvSpPr>
          <p:spPr>
            <a:xfrm>
              <a:off x="4780158"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4" name="rc614"/>
            <p:cNvSpPr/>
            <p:nvPr/>
          </p:nvSpPr>
          <p:spPr>
            <a:xfrm>
              <a:off x="5043609"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5" name="rc615"/>
            <p:cNvSpPr/>
            <p:nvPr/>
          </p:nvSpPr>
          <p:spPr>
            <a:xfrm>
              <a:off x="5307060" y="2796130"/>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16" name="rc616"/>
            <p:cNvSpPr/>
            <p:nvPr/>
          </p:nvSpPr>
          <p:spPr>
            <a:xfrm>
              <a:off x="5570512" y="279613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7" name="rc617"/>
            <p:cNvSpPr/>
            <p:nvPr/>
          </p:nvSpPr>
          <p:spPr>
            <a:xfrm>
              <a:off x="5833963" y="2796130"/>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618" name="rc618"/>
            <p:cNvSpPr/>
            <p:nvPr/>
          </p:nvSpPr>
          <p:spPr>
            <a:xfrm>
              <a:off x="6097414" y="279613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619" name="rc619"/>
            <p:cNvSpPr/>
            <p:nvPr/>
          </p:nvSpPr>
          <p:spPr>
            <a:xfrm>
              <a:off x="6360865" y="279613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0" name="rc620"/>
            <p:cNvSpPr/>
            <p:nvPr/>
          </p:nvSpPr>
          <p:spPr>
            <a:xfrm>
              <a:off x="6624316" y="279613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21" name="rc621"/>
            <p:cNvSpPr/>
            <p:nvPr/>
          </p:nvSpPr>
          <p:spPr>
            <a:xfrm>
              <a:off x="6887767"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2" name="rc622"/>
            <p:cNvSpPr/>
            <p:nvPr/>
          </p:nvSpPr>
          <p:spPr>
            <a:xfrm>
              <a:off x="7151218" y="279613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3" name="rc623"/>
            <p:cNvSpPr/>
            <p:nvPr/>
          </p:nvSpPr>
          <p:spPr>
            <a:xfrm>
              <a:off x="7414669"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4" name="rc624"/>
            <p:cNvSpPr/>
            <p:nvPr/>
          </p:nvSpPr>
          <p:spPr>
            <a:xfrm>
              <a:off x="7678120" y="279613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25" name="rc625"/>
            <p:cNvSpPr/>
            <p:nvPr/>
          </p:nvSpPr>
          <p:spPr>
            <a:xfrm>
              <a:off x="7941571"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6" name="rc626"/>
            <p:cNvSpPr/>
            <p:nvPr/>
          </p:nvSpPr>
          <p:spPr>
            <a:xfrm>
              <a:off x="8205022"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7" name="rc627"/>
            <p:cNvSpPr/>
            <p:nvPr/>
          </p:nvSpPr>
          <p:spPr>
            <a:xfrm>
              <a:off x="8468473" y="279613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28" name="rc628"/>
            <p:cNvSpPr/>
            <p:nvPr/>
          </p:nvSpPr>
          <p:spPr>
            <a:xfrm>
              <a:off x="1882197"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29" name="rc629"/>
            <p:cNvSpPr/>
            <p:nvPr/>
          </p:nvSpPr>
          <p:spPr>
            <a:xfrm>
              <a:off x="2145648"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0" name="rc630"/>
            <p:cNvSpPr/>
            <p:nvPr/>
          </p:nvSpPr>
          <p:spPr>
            <a:xfrm>
              <a:off x="2409099" y="538929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31" name="rc631"/>
            <p:cNvSpPr/>
            <p:nvPr/>
          </p:nvSpPr>
          <p:spPr>
            <a:xfrm>
              <a:off x="2672550"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2" name="rc632"/>
            <p:cNvSpPr/>
            <p:nvPr/>
          </p:nvSpPr>
          <p:spPr>
            <a:xfrm>
              <a:off x="2936001"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3" name="rc633"/>
            <p:cNvSpPr/>
            <p:nvPr/>
          </p:nvSpPr>
          <p:spPr>
            <a:xfrm>
              <a:off x="3199452"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4" name="rc634"/>
            <p:cNvSpPr/>
            <p:nvPr/>
          </p:nvSpPr>
          <p:spPr>
            <a:xfrm>
              <a:off x="3462903"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5" name="rc635"/>
            <p:cNvSpPr/>
            <p:nvPr/>
          </p:nvSpPr>
          <p:spPr>
            <a:xfrm>
              <a:off x="3726354"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6" name="rc636"/>
            <p:cNvSpPr/>
            <p:nvPr/>
          </p:nvSpPr>
          <p:spPr>
            <a:xfrm>
              <a:off x="3989805"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7" name="rc637"/>
            <p:cNvSpPr/>
            <p:nvPr/>
          </p:nvSpPr>
          <p:spPr>
            <a:xfrm>
              <a:off x="4253256"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8" name="rc638"/>
            <p:cNvSpPr/>
            <p:nvPr/>
          </p:nvSpPr>
          <p:spPr>
            <a:xfrm>
              <a:off x="4516707"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39" name="rc639"/>
            <p:cNvSpPr/>
            <p:nvPr/>
          </p:nvSpPr>
          <p:spPr>
            <a:xfrm>
              <a:off x="4780158"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0" name="rc640"/>
            <p:cNvSpPr/>
            <p:nvPr/>
          </p:nvSpPr>
          <p:spPr>
            <a:xfrm>
              <a:off x="5043609" y="53892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1" name="rc641"/>
            <p:cNvSpPr/>
            <p:nvPr/>
          </p:nvSpPr>
          <p:spPr>
            <a:xfrm>
              <a:off x="5307060"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2" name="rc642"/>
            <p:cNvSpPr/>
            <p:nvPr/>
          </p:nvSpPr>
          <p:spPr>
            <a:xfrm>
              <a:off x="5570512" y="538929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43" name="rc643"/>
            <p:cNvSpPr/>
            <p:nvPr/>
          </p:nvSpPr>
          <p:spPr>
            <a:xfrm>
              <a:off x="5833963" y="538929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44" name="rc644"/>
            <p:cNvSpPr/>
            <p:nvPr/>
          </p:nvSpPr>
          <p:spPr>
            <a:xfrm>
              <a:off x="6097414" y="538929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45" name="rc645"/>
            <p:cNvSpPr/>
            <p:nvPr/>
          </p:nvSpPr>
          <p:spPr>
            <a:xfrm>
              <a:off x="6360865" y="538929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6" name="rc646"/>
            <p:cNvSpPr/>
            <p:nvPr/>
          </p:nvSpPr>
          <p:spPr>
            <a:xfrm>
              <a:off x="6624316" y="5389293"/>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47" name="rc647"/>
            <p:cNvSpPr/>
            <p:nvPr/>
          </p:nvSpPr>
          <p:spPr>
            <a:xfrm>
              <a:off x="6887767" y="5389293"/>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648" name="rc648"/>
            <p:cNvSpPr/>
            <p:nvPr/>
          </p:nvSpPr>
          <p:spPr>
            <a:xfrm>
              <a:off x="7151218" y="5389293"/>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49" name="rc649"/>
            <p:cNvSpPr/>
            <p:nvPr/>
          </p:nvSpPr>
          <p:spPr>
            <a:xfrm>
              <a:off x="7414669" y="5389293"/>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0" name="rc650"/>
            <p:cNvSpPr/>
            <p:nvPr/>
          </p:nvSpPr>
          <p:spPr>
            <a:xfrm>
              <a:off x="7678120" y="5389293"/>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1" name="rc651"/>
            <p:cNvSpPr/>
            <p:nvPr/>
          </p:nvSpPr>
          <p:spPr>
            <a:xfrm>
              <a:off x="7941571" y="5389293"/>
              <a:ext cx="263451" cy="8365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652" name="rc652"/>
            <p:cNvSpPr/>
            <p:nvPr/>
          </p:nvSpPr>
          <p:spPr>
            <a:xfrm>
              <a:off x="8205022" y="5389293"/>
              <a:ext cx="263451" cy="8365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53" name="rc653"/>
            <p:cNvSpPr/>
            <p:nvPr/>
          </p:nvSpPr>
          <p:spPr>
            <a:xfrm>
              <a:off x="8468473" y="5389293"/>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54" name="rc654"/>
            <p:cNvSpPr/>
            <p:nvPr/>
          </p:nvSpPr>
          <p:spPr>
            <a:xfrm>
              <a:off x="1882197"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5" name="rc655"/>
            <p:cNvSpPr/>
            <p:nvPr/>
          </p:nvSpPr>
          <p:spPr>
            <a:xfrm>
              <a:off x="2145648"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6" name="rc656"/>
            <p:cNvSpPr/>
            <p:nvPr/>
          </p:nvSpPr>
          <p:spPr>
            <a:xfrm>
              <a:off x="2409099"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7" name="rc657"/>
            <p:cNvSpPr/>
            <p:nvPr/>
          </p:nvSpPr>
          <p:spPr>
            <a:xfrm>
              <a:off x="2672550"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8" name="rc658"/>
            <p:cNvSpPr/>
            <p:nvPr/>
          </p:nvSpPr>
          <p:spPr>
            <a:xfrm>
              <a:off x="2936001"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59" name="rc659"/>
            <p:cNvSpPr/>
            <p:nvPr/>
          </p:nvSpPr>
          <p:spPr>
            <a:xfrm>
              <a:off x="3199452"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0" name="rc660"/>
            <p:cNvSpPr/>
            <p:nvPr/>
          </p:nvSpPr>
          <p:spPr>
            <a:xfrm>
              <a:off x="3462903"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1" name="rc661"/>
            <p:cNvSpPr/>
            <p:nvPr/>
          </p:nvSpPr>
          <p:spPr>
            <a:xfrm>
              <a:off x="3726354"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2" name="rc662"/>
            <p:cNvSpPr/>
            <p:nvPr/>
          </p:nvSpPr>
          <p:spPr>
            <a:xfrm>
              <a:off x="3989805"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3" name="rc663"/>
            <p:cNvSpPr/>
            <p:nvPr/>
          </p:nvSpPr>
          <p:spPr>
            <a:xfrm>
              <a:off x="4253256"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4" name="rc664"/>
            <p:cNvSpPr/>
            <p:nvPr/>
          </p:nvSpPr>
          <p:spPr>
            <a:xfrm>
              <a:off x="4516707"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5" name="rc665"/>
            <p:cNvSpPr/>
            <p:nvPr/>
          </p:nvSpPr>
          <p:spPr>
            <a:xfrm>
              <a:off x="4780158"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66" name="rc666"/>
            <p:cNvSpPr/>
            <p:nvPr/>
          </p:nvSpPr>
          <p:spPr>
            <a:xfrm>
              <a:off x="5043609" y="35489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7" name="rc667"/>
            <p:cNvSpPr/>
            <p:nvPr/>
          </p:nvSpPr>
          <p:spPr>
            <a:xfrm>
              <a:off x="5307060"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68" name="rc668"/>
            <p:cNvSpPr/>
            <p:nvPr/>
          </p:nvSpPr>
          <p:spPr>
            <a:xfrm>
              <a:off x="5570512"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69" name="rc669"/>
            <p:cNvSpPr/>
            <p:nvPr/>
          </p:nvSpPr>
          <p:spPr>
            <a:xfrm>
              <a:off x="5833963" y="354898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70" name="rc670"/>
            <p:cNvSpPr/>
            <p:nvPr/>
          </p:nvSpPr>
          <p:spPr>
            <a:xfrm>
              <a:off x="6097414" y="35489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71" name="rc671"/>
            <p:cNvSpPr/>
            <p:nvPr/>
          </p:nvSpPr>
          <p:spPr>
            <a:xfrm>
              <a:off x="6360865" y="35489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72" name="rc672"/>
            <p:cNvSpPr/>
            <p:nvPr/>
          </p:nvSpPr>
          <p:spPr>
            <a:xfrm>
              <a:off x="6624316"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3" name="rc673"/>
            <p:cNvSpPr/>
            <p:nvPr/>
          </p:nvSpPr>
          <p:spPr>
            <a:xfrm>
              <a:off x="6887767"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4" name="rc674"/>
            <p:cNvSpPr/>
            <p:nvPr/>
          </p:nvSpPr>
          <p:spPr>
            <a:xfrm>
              <a:off x="7151218" y="354898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5" name="rc675"/>
            <p:cNvSpPr/>
            <p:nvPr/>
          </p:nvSpPr>
          <p:spPr>
            <a:xfrm>
              <a:off x="7414669" y="354898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76" name="rc676"/>
            <p:cNvSpPr/>
            <p:nvPr/>
          </p:nvSpPr>
          <p:spPr>
            <a:xfrm>
              <a:off x="7678120" y="354898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77" name="rc677"/>
            <p:cNvSpPr/>
            <p:nvPr/>
          </p:nvSpPr>
          <p:spPr>
            <a:xfrm>
              <a:off x="7941571" y="35489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78" name="rc678"/>
            <p:cNvSpPr/>
            <p:nvPr/>
          </p:nvSpPr>
          <p:spPr>
            <a:xfrm>
              <a:off x="8205022" y="35489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79" name="rc679"/>
            <p:cNvSpPr/>
            <p:nvPr/>
          </p:nvSpPr>
          <p:spPr>
            <a:xfrm>
              <a:off x="8468473" y="354898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80" name="rc680"/>
            <p:cNvSpPr/>
            <p:nvPr/>
          </p:nvSpPr>
          <p:spPr>
            <a:xfrm>
              <a:off x="1882197" y="137407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81" name="rc681"/>
            <p:cNvSpPr/>
            <p:nvPr/>
          </p:nvSpPr>
          <p:spPr>
            <a:xfrm>
              <a:off x="2145648"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2" name="rc682"/>
            <p:cNvSpPr/>
            <p:nvPr/>
          </p:nvSpPr>
          <p:spPr>
            <a:xfrm>
              <a:off x="2409099"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3" name="rc683"/>
            <p:cNvSpPr/>
            <p:nvPr/>
          </p:nvSpPr>
          <p:spPr>
            <a:xfrm>
              <a:off x="2672550"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4" name="rc684"/>
            <p:cNvSpPr/>
            <p:nvPr/>
          </p:nvSpPr>
          <p:spPr>
            <a:xfrm>
              <a:off x="2936001"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5" name="rc685"/>
            <p:cNvSpPr/>
            <p:nvPr/>
          </p:nvSpPr>
          <p:spPr>
            <a:xfrm>
              <a:off x="3199452"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6" name="rc686"/>
            <p:cNvSpPr/>
            <p:nvPr/>
          </p:nvSpPr>
          <p:spPr>
            <a:xfrm>
              <a:off x="3462903"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7" name="rc687"/>
            <p:cNvSpPr/>
            <p:nvPr/>
          </p:nvSpPr>
          <p:spPr>
            <a:xfrm>
              <a:off x="3726354" y="137407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88" name="rc688"/>
            <p:cNvSpPr/>
            <p:nvPr/>
          </p:nvSpPr>
          <p:spPr>
            <a:xfrm>
              <a:off x="3989805" y="137407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89" name="rc689"/>
            <p:cNvSpPr/>
            <p:nvPr/>
          </p:nvSpPr>
          <p:spPr>
            <a:xfrm>
              <a:off x="4253256" y="137407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0" name="rc690"/>
            <p:cNvSpPr/>
            <p:nvPr/>
          </p:nvSpPr>
          <p:spPr>
            <a:xfrm>
              <a:off x="4516707" y="137407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1" name="rc691"/>
            <p:cNvSpPr/>
            <p:nvPr/>
          </p:nvSpPr>
          <p:spPr>
            <a:xfrm>
              <a:off x="4780158" y="137407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92" name="rc692"/>
            <p:cNvSpPr/>
            <p:nvPr/>
          </p:nvSpPr>
          <p:spPr>
            <a:xfrm>
              <a:off x="5043609" y="1374073"/>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693" name="rc693"/>
            <p:cNvSpPr/>
            <p:nvPr/>
          </p:nvSpPr>
          <p:spPr>
            <a:xfrm>
              <a:off x="5307060" y="137407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4" name="rc694"/>
            <p:cNvSpPr/>
            <p:nvPr/>
          </p:nvSpPr>
          <p:spPr>
            <a:xfrm>
              <a:off x="5570512" y="137407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95" name="rc695"/>
            <p:cNvSpPr/>
            <p:nvPr/>
          </p:nvSpPr>
          <p:spPr>
            <a:xfrm>
              <a:off x="5833963" y="137407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6" name="rc696"/>
            <p:cNvSpPr/>
            <p:nvPr/>
          </p:nvSpPr>
          <p:spPr>
            <a:xfrm>
              <a:off x="6097414" y="137407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7" name="rc697"/>
            <p:cNvSpPr/>
            <p:nvPr/>
          </p:nvSpPr>
          <p:spPr>
            <a:xfrm>
              <a:off x="6360865" y="137407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98" name="rc698"/>
            <p:cNvSpPr/>
            <p:nvPr/>
          </p:nvSpPr>
          <p:spPr>
            <a:xfrm>
              <a:off x="6624316"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9" name="rc699"/>
            <p:cNvSpPr/>
            <p:nvPr/>
          </p:nvSpPr>
          <p:spPr>
            <a:xfrm>
              <a:off x="6887767"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0" name="rc700"/>
            <p:cNvSpPr/>
            <p:nvPr/>
          </p:nvSpPr>
          <p:spPr>
            <a:xfrm>
              <a:off x="7151218"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1" name="rc701"/>
            <p:cNvSpPr/>
            <p:nvPr/>
          </p:nvSpPr>
          <p:spPr>
            <a:xfrm>
              <a:off x="7414669" y="137407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2" name="rc702"/>
            <p:cNvSpPr/>
            <p:nvPr/>
          </p:nvSpPr>
          <p:spPr>
            <a:xfrm>
              <a:off x="7678120" y="137407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03" name="rc703"/>
            <p:cNvSpPr/>
            <p:nvPr/>
          </p:nvSpPr>
          <p:spPr>
            <a:xfrm>
              <a:off x="7941571"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4" name="rc704"/>
            <p:cNvSpPr/>
            <p:nvPr/>
          </p:nvSpPr>
          <p:spPr>
            <a:xfrm>
              <a:off x="8205022" y="137407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5" name="rc705"/>
            <p:cNvSpPr/>
            <p:nvPr/>
          </p:nvSpPr>
          <p:spPr>
            <a:xfrm>
              <a:off x="8468473" y="137407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06" name="rc706"/>
            <p:cNvSpPr/>
            <p:nvPr/>
          </p:nvSpPr>
          <p:spPr>
            <a:xfrm>
              <a:off x="1882197"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7" name="rc707"/>
            <p:cNvSpPr/>
            <p:nvPr/>
          </p:nvSpPr>
          <p:spPr>
            <a:xfrm>
              <a:off x="2145648"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8" name="rc708"/>
            <p:cNvSpPr/>
            <p:nvPr/>
          </p:nvSpPr>
          <p:spPr>
            <a:xfrm>
              <a:off x="2409099" y="45527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9" name="rc709"/>
            <p:cNvSpPr/>
            <p:nvPr/>
          </p:nvSpPr>
          <p:spPr>
            <a:xfrm>
              <a:off x="2672550" y="45527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0" name="rc710"/>
            <p:cNvSpPr/>
            <p:nvPr/>
          </p:nvSpPr>
          <p:spPr>
            <a:xfrm>
              <a:off x="2936001" y="455278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1" name="rc711"/>
            <p:cNvSpPr/>
            <p:nvPr/>
          </p:nvSpPr>
          <p:spPr>
            <a:xfrm>
              <a:off x="3199452"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2" name="rc712"/>
            <p:cNvSpPr/>
            <p:nvPr/>
          </p:nvSpPr>
          <p:spPr>
            <a:xfrm>
              <a:off x="3462903"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3" name="rc713"/>
            <p:cNvSpPr/>
            <p:nvPr/>
          </p:nvSpPr>
          <p:spPr>
            <a:xfrm>
              <a:off x="3726354"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4" name="rc714"/>
            <p:cNvSpPr/>
            <p:nvPr/>
          </p:nvSpPr>
          <p:spPr>
            <a:xfrm>
              <a:off x="3989805" y="455278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15" name="rc715"/>
            <p:cNvSpPr/>
            <p:nvPr/>
          </p:nvSpPr>
          <p:spPr>
            <a:xfrm>
              <a:off x="4253256" y="45527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6" name="rc716"/>
            <p:cNvSpPr/>
            <p:nvPr/>
          </p:nvSpPr>
          <p:spPr>
            <a:xfrm>
              <a:off x="4516707" y="455278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7" name="rc717"/>
            <p:cNvSpPr/>
            <p:nvPr/>
          </p:nvSpPr>
          <p:spPr>
            <a:xfrm>
              <a:off x="4780158"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18" name="rc718"/>
            <p:cNvSpPr/>
            <p:nvPr/>
          </p:nvSpPr>
          <p:spPr>
            <a:xfrm>
              <a:off x="5043609"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19" name="rc719"/>
            <p:cNvSpPr/>
            <p:nvPr/>
          </p:nvSpPr>
          <p:spPr>
            <a:xfrm>
              <a:off x="5307060"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0" name="rc720"/>
            <p:cNvSpPr/>
            <p:nvPr/>
          </p:nvSpPr>
          <p:spPr>
            <a:xfrm>
              <a:off x="5570512"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1" name="rc721"/>
            <p:cNvSpPr/>
            <p:nvPr/>
          </p:nvSpPr>
          <p:spPr>
            <a:xfrm>
              <a:off x="5833963"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2" name="rc722"/>
            <p:cNvSpPr/>
            <p:nvPr/>
          </p:nvSpPr>
          <p:spPr>
            <a:xfrm>
              <a:off x="6097414"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3" name="rc723"/>
            <p:cNvSpPr/>
            <p:nvPr/>
          </p:nvSpPr>
          <p:spPr>
            <a:xfrm>
              <a:off x="6360865" y="455278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24" name="rc724"/>
            <p:cNvSpPr/>
            <p:nvPr/>
          </p:nvSpPr>
          <p:spPr>
            <a:xfrm>
              <a:off x="6624316" y="455278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25" name="rc725"/>
            <p:cNvSpPr/>
            <p:nvPr/>
          </p:nvSpPr>
          <p:spPr>
            <a:xfrm>
              <a:off x="6887767" y="455278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26" name="rc726"/>
            <p:cNvSpPr/>
            <p:nvPr/>
          </p:nvSpPr>
          <p:spPr>
            <a:xfrm>
              <a:off x="7151218" y="455278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27" name="rc727"/>
            <p:cNvSpPr/>
            <p:nvPr/>
          </p:nvSpPr>
          <p:spPr>
            <a:xfrm>
              <a:off x="7414669" y="4552788"/>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28" name="rc728"/>
            <p:cNvSpPr/>
            <p:nvPr/>
          </p:nvSpPr>
          <p:spPr>
            <a:xfrm>
              <a:off x="7678120" y="4552788"/>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29" name="rc729"/>
            <p:cNvSpPr/>
            <p:nvPr/>
          </p:nvSpPr>
          <p:spPr>
            <a:xfrm>
              <a:off x="7941571" y="4552788"/>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730" name="rc730"/>
            <p:cNvSpPr/>
            <p:nvPr/>
          </p:nvSpPr>
          <p:spPr>
            <a:xfrm>
              <a:off x="8205022" y="455278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1" name="rc731"/>
            <p:cNvSpPr/>
            <p:nvPr/>
          </p:nvSpPr>
          <p:spPr>
            <a:xfrm>
              <a:off x="8468473" y="455278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32" name="rc732"/>
            <p:cNvSpPr/>
            <p:nvPr/>
          </p:nvSpPr>
          <p:spPr>
            <a:xfrm>
              <a:off x="1882197" y="145772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33" name="rc733"/>
            <p:cNvSpPr/>
            <p:nvPr/>
          </p:nvSpPr>
          <p:spPr>
            <a:xfrm>
              <a:off x="2145648" y="14577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4" name="rc734"/>
            <p:cNvSpPr/>
            <p:nvPr/>
          </p:nvSpPr>
          <p:spPr>
            <a:xfrm>
              <a:off x="2409099" y="145772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35" name="rc735"/>
            <p:cNvSpPr/>
            <p:nvPr/>
          </p:nvSpPr>
          <p:spPr>
            <a:xfrm>
              <a:off x="2672550"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6" name="rc736"/>
            <p:cNvSpPr/>
            <p:nvPr/>
          </p:nvSpPr>
          <p:spPr>
            <a:xfrm>
              <a:off x="2936001"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7" name="rc737"/>
            <p:cNvSpPr/>
            <p:nvPr/>
          </p:nvSpPr>
          <p:spPr>
            <a:xfrm>
              <a:off x="3199452"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8" name="rc738"/>
            <p:cNvSpPr/>
            <p:nvPr/>
          </p:nvSpPr>
          <p:spPr>
            <a:xfrm>
              <a:off x="3462903" y="145772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39" name="rc739"/>
            <p:cNvSpPr/>
            <p:nvPr/>
          </p:nvSpPr>
          <p:spPr>
            <a:xfrm>
              <a:off x="3726354"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0" name="rc740"/>
            <p:cNvSpPr/>
            <p:nvPr/>
          </p:nvSpPr>
          <p:spPr>
            <a:xfrm>
              <a:off x="3989805"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1" name="rc741"/>
            <p:cNvSpPr/>
            <p:nvPr/>
          </p:nvSpPr>
          <p:spPr>
            <a:xfrm>
              <a:off x="4253256"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2" name="rc742"/>
            <p:cNvSpPr/>
            <p:nvPr/>
          </p:nvSpPr>
          <p:spPr>
            <a:xfrm>
              <a:off x="4516707"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3" name="rc743"/>
            <p:cNvSpPr/>
            <p:nvPr/>
          </p:nvSpPr>
          <p:spPr>
            <a:xfrm>
              <a:off x="4780158"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44" name="rc744"/>
            <p:cNvSpPr/>
            <p:nvPr/>
          </p:nvSpPr>
          <p:spPr>
            <a:xfrm>
              <a:off x="504360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5" name="rc745"/>
            <p:cNvSpPr/>
            <p:nvPr/>
          </p:nvSpPr>
          <p:spPr>
            <a:xfrm>
              <a:off x="530706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6" name="rc746"/>
            <p:cNvSpPr/>
            <p:nvPr/>
          </p:nvSpPr>
          <p:spPr>
            <a:xfrm>
              <a:off x="557051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7" name="rc747"/>
            <p:cNvSpPr/>
            <p:nvPr/>
          </p:nvSpPr>
          <p:spPr>
            <a:xfrm>
              <a:off x="583396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8" name="rc748"/>
            <p:cNvSpPr/>
            <p:nvPr/>
          </p:nvSpPr>
          <p:spPr>
            <a:xfrm>
              <a:off x="6097414"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49" name="rc749"/>
            <p:cNvSpPr/>
            <p:nvPr/>
          </p:nvSpPr>
          <p:spPr>
            <a:xfrm>
              <a:off x="6360865"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0" name="rc750"/>
            <p:cNvSpPr/>
            <p:nvPr/>
          </p:nvSpPr>
          <p:spPr>
            <a:xfrm>
              <a:off x="6624316"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1" name="rc751"/>
            <p:cNvSpPr/>
            <p:nvPr/>
          </p:nvSpPr>
          <p:spPr>
            <a:xfrm>
              <a:off x="6887767" y="145772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52" name="rc752"/>
            <p:cNvSpPr/>
            <p:nvPr/>
          </p:nvSpPr>
          <p:spPr>
            <a:xfrm>
              <a:off x="7151218"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3" name="rc753"/>
            <p:cNvSpPr/>
            <p:nvPr/>
          </p:nvSpPr>
          <p:spPr>
            <a:xfrm>
              <a:off x="7414669"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4" name="rc754"/>
            <p:cNvSpPr/>
            <p:nvPr/>
          </p:nvSpPr>
          <p:spPr>
            <a:xfrm>
              <a:off x="7678120"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5" name="rc755"/>
            <p:cNvSpPr/>
            <p:nvPr/>
          </p:nvSpPr>
          <p:spPr>
            <a:xfrm>
              <a:off x="7941571"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6" name="rc756"/>
            <p:cNvSpPr/>
            <p:nvPr/>
          </p:nvSpPr>
          <p:spPr>
            <a:xfrm>
              <a:off x="8205022"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7" name="rc757"/>
            <p:cNvSpPr/>
            <p:nvPr/>
          </p:nvSpPr>
          <p:spPr>
            <a:xfrm>
              <a:off x="8468473" y="1457723"/>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58" name="rc758"/>
            <p:cNvSpPr/>
            <p:nvPr/>
          </p:nvSpPr>
          <p:spPr>
            <a:xfrm>
              <a:off x="1882197" y="3632634"/>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759" name="rc759"/>
            <p:cNvSpPr/>
            <p:nvPr/>
          </p:nvSpPr>
          <p:spPr>
            <a:xfrm>
              <a:off x="2145648" y="3632634"/>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760" name="rc760"/>
            <p:cNvSpPr/>
            <p:nvPr/>
          </p:nvSpPr>
          <p:spPr>
            <a:xfrm>
              <a:off x="2409099" y="3632634"/>
              <a:ext cx="263451" cy="8365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761" name="rc761"/>
            <p:cNvSpPr/>
            <p:nvPr/>
          </p:nvSpPr>
          <p:spPr>
            <a:xfrm>
              <a:off x="2672550" y="363263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62" name="rc762"/>
            <p:cNvSpPr/>
            <p:nvPr/>
          </p:nvSpPr>
          <p:spPr>
            <a:xfrm>
              <a:off x="2936001"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3" name="rc763"/>
            <p:cNvSpPr/>
            <p:nvPr/>
          </p:nvSpPr>
          <p:spPr>
            <a:xfrm>
              <a:off x="3199452" y="3632634"/>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764" name="rc764"/>
            <p:cNvSpPr/>
            <p:nvPr/>
          </p:nvSpPr>
          <p:spPr>
            <a:xfrm>
              <a:off x="3462903" y="363263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65" name="rc765"/>
            <p:cNvSpPr/>
            <p:nvPr/>
          </p:nvSpPr>
          <p:spPr>
            <a:xfrm>
              <a:off x="3726354" y="3632634"/>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766" name="rc766"/>
            <p:cNvSpPr/>
            <p:nvPr/>
          </p:nvSpPr>
          <p:spPr>
            <a:xfrm>
              <a:off x="3989805" y="3632634"/>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67" name="rc767"/>
            <p:cNvSpPr/>
            <p:nvPr/>
          </p:nvSpPr>
          <p:spPr>
            <a:xfrm>
              <a:off x="4253256" y="3632634"/>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68" name="rc768"/>
            <p:cNvSpPr/>
            <p:nvPr/>
          </p:nvSpPr>
          <p:spPr>
            <a:xfrm>
              <a:off x="4516707" y="3632634"/>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769" name="rc769"/>
            <p:cNvSpPr/>
            <p:nvPr/>
          </p:nvSpPr>
          <p:spPr>
            <a:xfrm>
              <a:off x="4780158" y="3632634"/>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770" name="rc770"/>
            <p:cNvSpPr/>
            <p:nvPr/>
          </p:nvSpPr>
          <p:spPr>
            <a:xfrm>
              <a:off x="5043609" y="363263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1" name="rc771"/>
            <p:cNvSpPr/>
            <p:nvPr/>
          </p:nvSpPr>
          <p:spPr>
            <a:xfrm>
              <a:off x="5307060" y="363263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772" name="rc772"/>
            <p:cNvSpPr/>
            <p:nvPr/>
          </p:nvSpPr>
          <p:spPr>
            <a:xfrm>
              <a:off x="5570512" y="363263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3" name="rc773"/>
            <p:cNvSpPr/>
            <p:nvPr/>
          </p:nvSpPr>
          <p:spPr>
            <a:xfrm>
              <a:off x="5833963" y="363263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774" name="rc774"/>
            <p:cNvSpPr/>
            <p:nvPr/>
          </p:nvSpPr>
          <p:spPr>
            <a:xfrm>
              <a:off x="6097414" y="3632634"/>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5" name="rc775"/>
            <p:cNvSpPr/>
            <p:nvPr/>
          </p:nvSpPr>
          <p:spPr>
            <a:xfrm>
              <a:off x="6360865" y="363263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76" name="rc776"/>
            <p:cNvSpPr/>
            <p:nvPr/>
          </p:nvSpPr>
          <p:spPr>
            <a:xfrm>
              <a:off x="6624316"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7" name="rc777"/>
            <p:cNvSpPr/>
            <p:nvPr/>
          </p:nvSpPr>
          <p:spPr>
            <a:xfrm>
              <a:off x="6887767"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78" name="rc778"/>
            <p:cNvSpPr/>
            <p:nvPr/>
          </p:nvSpPr>
          <p:spPr>
            <a:xfrm>
              <a:off x="7151218"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79" name="rc779"/>
            <p:cNvSpPr/>
            <p:nvPr/>
          </p:nvSpPr>
          <p:spPr>
            <a:xfrm>
              <a:off x="7414669" y="363263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80" name="rc780"/>
            <p:cNvSpPr/>
            <p:nvPr/>
          </p:nvSpPr>
          <p:spPr>
            <a:xfrm>
              <a:off x="7678120" y="363263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1" name="rc781"/>
            <p:cNvSpPr/>
            <p:nvPr/>
          </p:nvSpPr>
          <p:spPr>
            <a:xfrm>
              <a:off x="7941571" y="363263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82" name="rc782"/>
            <p:cNvSpPr/>
            <p:nvPr/>
          </p:nvSpPr>
          <p:spPr>
            <a:xfrm>
              <a:off x="8205022" y="3632634"/>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783" name="rc783"/>
            <p:cNvSpPr/>
            <p:nvPr/>
          </p:nvSpPr>
          <p:spPr>
            <a:xfrm>
              <a:off x="8468473" y="363263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84" name="rc784"/>
            <p:cNvSpPr/>
            <p:nvPr/>
          </p:nvSpPr>
          <p:spPr>
            <a:xfrm>
              <a:off x="1882197"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5" name="rc785"/>
            <p:cNvSpPr/>
            <p:nvPr/>
          </p:nvSpPr>
          <p:spPr>
            <a:xfrm>
              <a:off x="2145648" y="413453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86" name="rc786"/>
            <p:cNvSpPr/>
            <p:nvPr/>
          </p:nvSpPr>
          <p:spPr>
            <a:xfrm>
              <a:off x="2409099"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7" name="rc787"/>
            <p:cNvSpPr/>
            <p:nvPr/>
          </p:nvSpPr>
          <p:spPr>
            <a:xfrm>
              <a:off x="2672550" y="413453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8" name="rc788"/>
            <p:cNvSpPr/>
            <p:nvPr/>
          </p:nvSpPr>
          <p:spPr>
            <a:xfrm>
              <a:off x="2936001" y="41345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89" name="rc789"/>
            <p:cNvSpPr/>
            <p:nvPr/>
          </p:nvSpPr>
          <p:spPr>
            <a:xfrm>
              <a:off x="3199452" y="4134536"/>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90" name="rc790"/>
            <p:cNvSpPr/>
            <p:nvPr/>
          </p:nvSpPr>
          <p:spPr>
            <a:xfrm>
              <a:off x="3462903" y="41345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1" name="rc791"/>
            <p:cNvSpPr/>
            <p:nvPr/>
          </p:nvSpPr>
          <p:spPr>
            <a:xfrm>
              <a:off x="3726354" y="4134536"/>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92" name="rc792"/>
            <p:cNvSpPr/>
            <p:nvPr/>
          </p:nvSpPr>
          <p:spPr>
            <a:xfrm>
              <a:off x="3989805" y="4134536"/>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3" name="rc793"/>
            <p:cNvSpPr/>
            <p:nvPr/>
          </p:nvSpPr>
          <p:spPr>
            <a:xfrm>
              <a:off x="4253256" y="41345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794" name="rc794"/>
            <p:cNvSpPr/>
            <p:nvPr/>
          </p:nvSpPr>
          <p:spPr>
            <a:xfrm>
              <a:off x="4516707" y="41345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95" name="rc795"/>
            <p:cNvSpPr/>
            <p:nvPr/>
          </p:nvSpPr>
          <p:spPr>
            <a:xfrm>
              <a:off x="4780158"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6" name="rc796"/>
            <p:cNvSpPr/>
            <p:nvPr/>
          </p:nvSpPr>
          <p:spPr>
            <a:xfrm>
              <a:off x="5043609"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7" name="rc797"/>
            <p:cNvSpPr/>
            <p:nvPr/>
          </p:nvSpPr>
          <p:spPr>
            <a:xfrm>
              <a:off x="5307060" y="41345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798" name="rc798"/>
            <p:cNvSpPr/>
            <p:nvPr/>
          </p:nvSpPr>
          <p:spPr>
            <a:xfrm>
              <a:off x="5570512" y="41345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799" name="rc799"/>
            <p:cNvSpPr/>
            <p:nvPr/>
          </p:nvSpPr>
          <p:spPr>
            <a:xfrm>
              <a:off x="5833963" y="41345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0" name="rc800"/>
            <p:cNvSpPr/>
            <p:nvPr/>
          </p:nvSpPr>
          <p:spPr>
            <a:xfrm>
              <a:off x="6097414" y="41345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01" name="rc801"/>
            <p:cNvSpPr/>
            <p:nvPr/>
          </p:nvSpPr>
          <p:spPr>
            <a:xfrm>
              <a:off x="6360865"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2" name="rc802"/>
            <p:cNvSpPr/>
            <p:nvPr/>
          </p:nvSpPr>
          <p:spPr>
            <a:xfrm>
              <a:off x="6624316"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3" name="rc803"/>
            <p:cNvSpPr/>
            <p:nvPr/>
          </p:nvSpPr>
          <p:spPr>
            <a:xfrm>
              <a:off x="6887767"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4" name="rc804"/>
            <p:cNvSpPr/>
            <p:nvPr/>
          </p:nvSpPr>
          <p:spPr>
            <a:xfrm>
              <a:off x="7151218"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5" name="rc805"/>
            <p:cNvSpPr/>
            <p:nvPr/>
          </p:nvSpPr>
          <p:spPr>
            <a:xfrm>
              <a:off x="7414669"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6" name="rc806"/>
            <p:cNvSpPr/>
            <p:nvPr/>
          </p:nvSpPr>
          <p:spPr>
            <a:xfrm>
              <a:off x="7678120"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7" name="rc807"/>
            <p:cNvSpPr/>
            <p:nvPr/>
          </p:nvSpPr>
          <p:spPr>
            <a:xfrm>
              <a:off x="7941571"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8" name="rc808"/>
            <p:cNvSpPr/>
            <p:nvPr/>
          </p:nvSpPr>
          <p:spPr>
            <a:xfrm>
              <a:off x="8205022"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09" name="rc809"/>
            <p:cNvSpPr/>
            <p:nvPr/>
          </p:nvSpPr>
          <p:spPr>
            <a:xfrm>
              <a:off x="8468473" y="41345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0" name="rc810"/>
            <p:cNvSpPr/>
            <p:nvPr/>
          </p:nvSpPr>
          <p:spPr>
            <a:xfrm>
              <a:off x="3462903"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1" name="rc811"/>
            <p:cNvSpPr/>
            <p:nvPr/>
          </p:nvSpPr>
          <p:spPr>
            <a:xfrm>
              <a:off x="3726354"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2" name="rc812"/>
            <p:cNvSpPr/>
            <p:nvPr/>
          </p:nvSpPr>
          <p:spPr>
            <a:xfrm>
              <a:off x="3989805" y="5640244"/>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13" name="rc813"/>
            <p:cNvSpPr/>
            <p:nvPr/>
          </p:nvSpPr>
          <p:spPr>
            <a:xfrm>
              <a:off x="4253256" y="5640244"/>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14" name="rc814"/>
            <p:cNvSpPr/>
            <p:nvPr/>
          </p:nvSpPr>
          <p:spPr>
            <a:xfrm>
              <a:off x="4516707"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5" name="rc815"/>
            <p:cNvSpPr/>
            <p:nvPr/>
          </p:nvSpPr>
          <p:spPr>
            <a:xfrm>
              <a:off x="4780158" y="564024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816" name="rc816"/>
            <p:cNvSpPr/>
            <p:nvPr/>
          </p:nvSpPr>
          <p:spPr>
            <a:xfrm>
              <a:off x="5043609" y="5640244"/>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17" name="rc817"/>
            <p:cNvSpPr/>
            <p:nvPr/>
          </p:nvSpPr>
          <p:spPr>
            <a:xfrm>
              <a:off x="5307060" y="5640244"/>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18" name="rc818"/>
            <p:cNvSpPr/>
            <p:nvPr/>
          </p:nvSpPr>
          <p:spPr>
            <a:xfrm>
              <a:off x="5570512" y="5640244"/>
              <a:ext cx="263451" cy="8365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819" name="rc819"/>
            <p:cNvSpPr/>
            <p:nvPr/>
          </p:nvSpPr>
          <p:spPr>
            <a:xfrm>
              <a:off x="5833963" y="5640244"/>
              <a:ext cx="263451" cy="8365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20" name="rc820"/>
            <p:cNvSpPr/>
            <p:nvPr/>
          </p:nvSpPr>
          <p:spPr>
            <a:xfrm>
              <a:off x="6097414" y="5640244"/>
              <a:ext cx="263451" cy="8365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821" name="rc821"/>
            <p:cNvSpPr/>
            <p:nvPr/>
          </p:nvSpPr>
          <p:spPr>
            <a:xfrm>
              <a:off x="6360865" y="5640244"/>
              <a:ext cx="263451" cy="8365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822" name="rc822"/>
            <p:cNvSpPr/>
            <p:nvPr/>
          </p:nvSpPr>
          <p:spPr>
            <a:xfrm>
              <a:off x="6624316" y="5640244"/>
              <a:ext cx="263451" cy="836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823" name="rc823"/>
            <p:cNvSpPr/>
            <p:nvPr/>
          </p:nvSpPr>
          <p:spPr>
            <a:xfrm>
              <a:off x="6887767" y="5640244"/>
              <a:ext cx="263451" cy="83650"/>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824" name="rc824"/>
            <p:cNvSpPr/>
            <p:nvPr/>
          </p:nvSpPr>
          <p:spPr>
            <a:xfrm>
              <a:off x="7151218" y="5640244"/>
              <a:ext cx="263451" cy="836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25" name="rc825"/>
            <p:cNvSpPr/>
            <p:nvPr/>
          </p:nvSpPr>
          <p:spPr>
            <a:xfrm>
              <a:off x="7414669" y="5640244"/>
              <a:ext cx="263451" cy="8365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826" name="rc826"/>
            <p:cNvSpPr/>
            <p:nvPr/>
          </p:nvSpPr>
          <p:spPr>
            <a:xfrm>
              <a:off x="7678120" y="5640244"/>
              <a:ext cx="263451" cy="83650"/>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827" name="rc827"/>
            <p:cNvSpPr/>
            <p:nvPr/>
          </p:nvSpPr>
          <p:spPr>
            <a:xfrm>
              <a:off x="7941571" y="5640244"/>
              <a:ext cx="263451" cy="83650"/>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828" name="rc828"/>
            <p:cNvSpPr/>
            <p:nvPr/>
          </p:nvSpPr>
          <p:spPr>
            <a:xfrm>
              <a:off x="8205022" y="5640244"/>
              <a:ext cx="263451" cy="83650"/>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829" name="rc829"/>
            <p:cNvSpPr/>
            <p:nvPr/>
          </p:nvSpPr>
          <p:spPr>
            <a:xfrm>
              <a:off x="8468473" y="5640244"/>
              <a:ext cx="263451" cy="8365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830" name="rc830"/>
            <p:cNvSpPr/>
            <p:nvPr/>
          </p:nvSpPr>
          <p:spPr>
            <a:xfrm>
              <a:off x="1882197"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1" name="rc831"/>
            <p:cNvSpPr/>
            <p:nvPr/>
          </p:nvSpPr>
          <p:spPr>
            <a:xfrm>
              <a:off x="2145648"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2" name="rc832"/>
            <p:cNvSpPr/>
            <p:nvPr/>
          </p:nvSpPr>
          <p:spPr>
            <a:xfrm>
              <a:off x="2409099"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3" name="rc833"/>
            <p:cNvSpPr/>
            <p:nvPr/>
          </p:nvSpPr>
          <p:spPr>
            <a:xfrm>
              <a:off x="2672550"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4" name="rc834"/>
            <p:cNvSpPr/>
            <p:nvPr/>
          </p:nvSpPr>
          <p:spPr>
            <a:xfrm>
              <a:off x="2936001"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5" name="rc835"/>
            <p:cNvSpPr/>
            <p:nvPr/>
          </p:nvSpPr>
          <p:spPr>
            <a:xfrm>
              <a:off x="3199452"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36" name="rc836"/>
            <p:cNvSpPr/>
            <p:nvPr/>
          </p:nvSpPr>
          <p:spPr>
            <a:xfrm>
              <a:off x="3462903"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7" name="rc837"/>
            <p:cNvSpPr/>
            <p:nvPr/>
          </p:nvSpPr>
          <p:spPr>
            <a:xfrm>
              <a:off x="3726354"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8" name="rc838"/>
            <p:cNvSpPr/>
            <p:nvPr/>
          </p:nvSpPr>
          <p:spPr>
            <a:xfrm>
              <a:off x="3989805"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39" name="rc839"/>
            <p:cNvSpPr/>
            <p:nvPr/>
          </p:nvSpPr>
          <p:spPr>
            <a:xfrm>
              <a:off x="4253256"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0" name="rc840"/>
            <p:cNvSpPr/>
            <p:nvPr/>
          </p:nvSpPr>
          <p:spPr>
            <a:xfrm>
              <a:off x="4516707"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1" name="rc841"/>
            <p:cNvSpPr/>
            <p:nvPr/>
          </p:nvSpPr>
          <p:spPr>
            <a:xfrm>
              <a:off x="4780158"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2" name="rc842"/>
            <p:cNvSpPr/>
            <p:nvPr/>
          </p:nvSpPr>
          <p:spPr>
            <a:xfrm>
              <a:off x="5043609"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3" name="rc843"/>
            <p:cNvSpPr/>
            <p:nvPr/>
          </p:nvSpPr>
          <p:spPr>
            <a:xfrm>
              <a:off x="5307060"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4" name="rc844"/>
            <p:cNvSpPr/>
            <p:nvPr/>
          </p:nvSpPr>
          <p:spPr>
            <a:xfrm>
              <a:off x="5570512" y="4218187"/>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45" name="rc845"/>
            <p:cNvSpPr/>
            <p:nvPr/>
          </p:nvSpPr>
          <p:spPr>
            <a:xfrm>
              <a:off x="5833963" y="4218187"/>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46" name="rc846"/>
            <p:cNvSpPr/>
            <p:nvPr/>
          </p:nvSpPr>
          <p:spPr>
            <a:xfrm>
              <a:off x="6097414"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7" name="rc847"/>
            <p:cNvSpPr/>
            <p:nvPr/>
          </p:nvSpPr>
          <p:spPr>
            <a:xfrm>
              <a:off x="6360865"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8" name="rc848"/>
            <p:cNvSpPr/>
            <p:nvPr/>
          </p:nvSpPr>
          <p:spPr>
            <a:xfrm>
              <a:off x="6624316"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49" name="rc849"/>
            <p:cNvSpPr/>
            <p:nvPr/>
          </p:nvSpPr>
          <p:spPr>
            <a:xfrm>
              <a:off x="6887767"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0" name="rc850"/>
            <p:cNvSpPr/>
            <p:nvPr/>
          </p:nvSpPr>
          <p:spPr>
            <a:xfrm>
              <a:off x="7151218" y="4218187"/>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51" name="rc851"/>
            <p:cNvSpPr/>
            <p:nvPr/>
          </p:nvSpPr>
          <p:spPr>
            <a:xfrm>
              <a:off x="7414669" y="4218187"/>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52" name="rc852"/>
            <p:cNvSpPr/>
            <p:nvPr/>
          </p:nvSpPr>
          <p:spPr>
            <a:xfrm>
              <a:off x="7678120" y="421818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3" name="rc853"/>
            <p:cNvSpPr/>
            <p:nvPr/>
          </p:nvSpPr>
          <p:spPr>
            <a:xfrm>
              <a:off x="7941571" y="421818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4" name="rc854"/>
            <p:cNvSpPr/>
            <p:nvPr/>
          </p:nvSpPr>
          <p:spPr>
            <a:xfrm>
              <a:off x="8205022" y="4218187"/>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55" name="rc855"/>
            <p:cNvSpPr/>
            <p:nvPr/>
          </p:nvSpPr>
          <p:spPr>
            <a:xfrm>
              <a:off x="8468473" y="4218187"/>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56" name="rc856"/>
            <p:cNvSpPr/>
            <p:nvPr/>
          </p:nvSpPr>
          <p:spPr>
            <a:xfrm>
              <a:off x="1882197"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57" name="rc857"/>
            <p:cNvSpPr/>
            <p:nvPr/>
          </p:nvSpPr>
          <p:spPr>
            <a:xfrm>
              <a:off x="2145648" y="547294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58" name="rc858"/>
            <p:cNvSpPr/>
            <p:nvPr/>
          </p:nvSpPr>
          <p:spPr>
            <a:xfrm>
              <a:off x="2409099"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59" name="rc859"/>
            <p:cNvSpPr/>
            <p:nvPr/>
          </p:nvSpPr>
          <p:spPr>
            <a:xfrm>
              <a:off x="2672550"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0" name="rc860"/>
            <p:cNvSpPr/>
            <p:nvPr/>
          </p:nvSpPr>
          <p:spPr>
            <a:xfrm>
              <a:off x="2936001"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1" name="rc861"/>
            <p:cNvSpPr/>
            <p:nvPr/>
          </p:nvSpPr>
          <p:spPr>
            <a:xfrm>
              <a:off x="3199452"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2" name="rc862"/>
            <p:cNvSpPr/>
            <p:nvPr/>
          </p:nvSpPr>
          <p:spPr>
            <a:xfrm>
              <a:off x="3462903" y="547294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63" name="rc863"/>
            <p:cNvSpPr/>
            <p:nvPr/>
          </p:nvSpPr>
          <p:spPr>
            <a:xfrm>
              <a:off x="3726354"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4" name="rc864"/>
            <p:cNvSpPr/>
            <p:nvPr/>
          </p:nvSpPr>
          <p:spPr>
            <a:xfrm>
              <a:off x="3989805"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5" name="rc865"/>
            <p:cNvSpPr/>
            <p:nvPr/>
          </p:nvSpPr>
          <p:spPr>
            <a:xfrm>
              <a:off x="4253256"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6" name="rc866"/>
            <p:cNvSpPr/>
            <p:nvPr/>
          </p:nvSpPr>
          <p:spPr>
            <a:xfrm>
              <a:off x="4516707" y="547294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67" name="rc867"/>
            <p:cNvSpPr/>
            <p:nvPr/>
          </p:nvSpPr>
          <p:spPr>
            <a:xfrm>
              <a:off x="4780158" y="547294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68" name="rc868"/>
            <p:cNvSpPr/>
            <p:nvPr/>
          </p:nvSpPr>
          <p:spPr>
            <a:xfrm>
              <a:off x="5043609"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69" name="rc869"/>
            <p:cNvSpPr/>
            <p:nvPr/>
          </p:nvSpPr>
          <p:spPr>
            <a:xfrm>
              <a:off x="5307060" y="547294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70" name="rc870"/>
            <p:cNvSpPr/>
            <p:nvPr/>
          </p:nvSpPr>
          <p:spPr>
            <a:xfrm>
              <a:off x="5570512" y="547294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71" name="rc871"/>
            <p:cNvSpPr/>
            <p:nvPr/>
          </p:nvSpPr>
          <p:spPr>
            <a:xfrm>
              <a:off x="5833963" y="5472943"/>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72" name="rc872"/>
            <p:cNvSpPr/>
            <p:nvPr/>
          </p:nvSpPr>
          <p:spPr>
            <a:xfrm>
              <a:off x="6097414" y="5472943"/>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873" name="rc873"/>
            <p:cNvSpPr/>
            <p:nvPr/>
          </p:nvSpPr>
          <p:spPr>
            <a:xfrm>
              <a:off x="6360865" y="5472943"/>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74" name="rc874"/>
            <p:cNvSpPr/>
            <p:nvPr/>
          </p:nvSpPr>
          <p:spPr>
            <a:xfrm>
              <a:off x="6624316" y="5472943"/>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5" name="rc875"/>
            <p:cNvSpPr/>
            <p:nvPr/>
          </p:nvSpPr>
          <p:spPr>
            <a:xfrm>
              <a:off x="6887767" y="5472943"/>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76" name="rc876"/>
            <p:cNvSpPr/>
            <p:nvPr/>
          </p:nvSpPr>
          <p:spPr>
            <a:xfrm>
              <a:off x="7151218" y="5472943"/>
              <a:ext cx="263451" cy="836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77" name="rc877"/>
            <p:cNvSpPr/>
            <p:nvPr/>
          </p:nvSpPr>
          <p:spPr>
            <a:xfrm>
              <a:off x="7414669" y="5472943"/>
              <a:ext cx="263451" cy="8365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78" name="rc878"/>
            <p:cNvSpPr/>
            <p:nvPr/>
          </p:nvSpPr>
          <p:spPr>
            <a:xfrm>
              <a:off x="7678120" y="5472943"/>
              <a:ext cx="263451" cy="8365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879" name="rc879"/>
            <p:cNvSpPr/>
            <p:nvPr/>
          </p:nvSpPr>
          <p:spPr>
            <a:xfrm>
              <a:off x="7941571" y="547294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80" name="rc880"/>
            <p:cNvSpPr/>
            <p:nvPr/>
          </p:nvSpPr>
          <p:spPr>
            <a:xfrm>
              <a:off x="8205022" y="5472943"/>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81" name="rc881"/>
            <p:cNvSpPr/>
            <p:nvPr/>
          </p:nvSpPr>
          <p:spPr>
            <a:xfrm>
              <a:off x="8468473" y="5472943"/>
              <a:ext cx="263451" cy="8365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882" name="rc882"/>
            <p:cNvSpPr/>
            <p:nvPr/>
          </p:nvSpPr>
          <p:spPr>
            <a:xfrm>
              <a:off x="1882197" y="2377878"/>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83" name="rc883"/>
            <p:cNvSpPr/>
            <p:nvPr/>
          </p:nvSpPr>
          <p:spPr>
            <a:xfrm>
              <a:off x="2145648" y="237787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4" name="rc884"/>
            <p:cNvSpPr/>
            <p:nvPr/>
          </p:nvSpPr>
          <p:spPr>
            <a:xfrm>
              <a:off x="2409099" y="2377878"/>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885" name="rc885"/>
            <p:cNvSpPr/>
            <p:nvPr/>
          </p:nvSpPr>
          <p:spPr>
            <a:xfrm>
              <a:off x="2672550" y="2377878"/>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86" name="rc886"/>
            <p:cNvSpPr/>
            <p:nvPr/>
          </p:nvSpPr>
          <p:spPr>
            <a:xfrm>
              <a:off x="2936001" y="2377878"/>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887" name="rc887"/>
            <p:cNvSpPr/>
            <p:nvPr/>
          </p:nvSpPr>
          <p:spPr>
            <a:xfrm>
              <a:off x="3199452" y="2377878"/>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888" name="rc888"/>
            <p:cNvSpPr/>
            <p:nvPr/>
          </p:nvSpPr>
          <p:spPr>
            <a:xfrm>
              <a:off x="3462903" y="237787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89" name="rc889"/>
            <p:cNvSpPr/>
            <p:nvPr/>
          </p:nvSpPr>
          <p:spPr>
            <a:xfrm>
              <a:off x="3726354" y="2377878"/>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890" name="rc890"/>
            <p:cNvSpPr/>
            <p:nvPr/>
          </p:nvSpPr>
          <p:spPr>
            <a:xfrm>
              <a:off x="3989805" y="237787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1" name="rc891"/>
            <p:cNvSpPr/>
            <p:nvPr/>
          </p:nvSpPr>
          <p:spPr>
            <a:xfrm>
              <a:off x="4253256" y="237787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2" name="rc892"/>
            <p:cNvSpPr/>
            <p:nvPr/>
          </p:nvSpPr>
          <p:spPr>
            <a:xfrm>
              <a:off x="4516707" y="237787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3" name="rc893"/>
            <p:cNvSpPr/>
            <p:nvPr/>
          </p:nvSpPr>
          <p:spPr>
            <a:xfrm>
              <a:off x="4780158" y="237787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4" name="rc894"/>
            <p:cNvSpPr/>
            <p:nvPr/>
          </p:nvSpPr>
          <p:spPr>
            <a:xfrm>
              <a:off x="5043609" y="237787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5" name="rc895"/>
            <p:cNvSpPr/>
            <p:nvPr/>
          </p:nvSpPr>
          <p:spPr>
            <a:xfrm>
              <a:off x="5307060" y="2377878"/>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96" name="rc896"/>
            <p:cNvSpPr/>
            <p:nvPr/>
          </p:nvSpPr>
          <p:spPr>
            <a:xfrm>
              <a:off x="5570512" y="237787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97" name="rc897"/>
            <p:cNvSpPr/>
            <p:nvPr/>
          </p:nvSpPr>
          <p:spPr>
            <a:xfrm>
              <a:off x="5833963" y="237787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98" name="rc898"/>
            <p:cNvSpPr/>
            <p:nvPr/>
          </p:nvSpPr>
          <p:spPr>
            <a:xfrm>
              <a:off x="6097414"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99" name="rc899"/>
            <p:cNvSpPr/>
            <p:nvPr/>
          </p:nvSpPr>
          <p:spPr>
            <a:xfrm>
              <a:off x="6360865"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0" name="rc900"/>
            <p:cNvSpPr/>
            <p:nvPr/>
          </p:nvSpPr>
          <p:spPr>
            <a:xfrm>
              <a:off x="6624316"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1" name="rc901"/>
            <p:cNvSpPr/>
            <p:nvPr/>
          </p:nvSpPr>
          <p:spPr>
            <a:xfrm>
              <a:off x="6887767"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2" name="rc902"/>
            <p:cNvSpPr/>
            <p:nvPr/>
          </p:nvSpPr>
          <p:spPr>
            <a:xfrm>
              <a:off x="7151218"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3" name="rc903"/>
            <p:cNvSpPr/>
            <p:nvPr/>
          </p:nvSpPr>
          <p:spPr>
            <a:xfrm>
              <a:off x="7414669" y="237787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4" name="rc904"/>
            <p:cNvSpPr/>
            <p:nvPr/>
          </p:nvSpPr>
          <p:spPr>
            <a:xfrm>
              <a:off x="7678120"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5" name="rc905"/>
            <p:cNvSpPr/>
            <p:nvPr/>
          </p:nvSpPr>
          <p:spPr>
            <a:xfrm>
              <a:off x="7941571"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6" name="rc906"/>
            <p:cNvSpPr/>
            <p:nvPr/>
          </p:nvSpPr>
          <p:spPr>
            <a:xfrm>
              <a:off x="8205022"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7" name="rc907"/>
            <p:cNvSpPr/>
            <p:nvPr/>
          </p:nvSpPr>
          <p:spPr>
            <a:xfrm>
              <a:off x="8468473" y="237787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08" name="rc908"/>
            <p:cNvSpPr/>
            <p:nvPr/>
          </p:nvSpPr>
          <p:spPr>
            <a:xfrm>
              <a:off x="1882197"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09" name="rc909"/>
            <p:cNvSpPr/>
            <p:nvPr/>
          </p:nvSpPr>
          <p:spPr>
            <a:xfrm>
              <a:off x="2145648"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0" name="rc910"/>
            <p:cNvSpPr/>
            <p:nvPr/>
          </p:nvSpPr>
          <p:spPr>
            <a:xfrm>
              <a:off x="2409099"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1" name="rc911"/>
            <p:cNvSpPr/>
            <p:nvPr/>
          </p:nvSpPr>
          <p:spPr>
            <a:xfrm>
              <a:off x="2672550"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2" name="rc912"/>
            <p:cNvSpPr/>
            <p:nvPr/>
          </p:nvSpPr>
          <p:spPr>
            <a:xfrm>
              <a:off x="2936001"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13" name="rc913"/>
            <p:cNvSpPr/>
            <p:nvPr/>
          </p:nvSpPr>
          <p:spPr>
            <a:xfrm>
              <a:off x="3199452"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4" name="rc914"/>
            <p:cNvSpPr/>
            <p:nvPr/>
          </p:nvSpPr>
          <p:spPr>
            <a:xfrm>
              <a:off x="3462903" y="388358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15" name="rc915"/>
            <p:cNvSpPr/>
            <p:nvPr/>
          </p:nvSpPr>
          <p:spPr>
            <a:xfrm>
              <a:off x="3726354"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6" name="rc916"/>
            <p:cNvSpPr/>
            <p:nvPr/>
          </p:nvSpPr>
          <p:spPr>
            <a:xfrm>
              <a:off x="3989805"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7" name="rc917"/>
            <p:cNvSpPr/>
            <p:nvPr/>
          </p:nvSpPr>
          <p:spPr>
            <a:xfrm>
              <a:off x="4253256"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8" name="rc918"/>
            <p:cNvSpPr/>
            <p:nvPr/>
          </p:nvSpPr>
          <p:spPr>
            <a:xfrm>
              <a:off x="4516707"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19" name="rc919"/>
            <p:cNvSpPr/>
            <p:nvPr/>
          </p:nvSpPr>
          <p:spPr>
            <a:xfrm>
              <a:off x="4780158"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0" name="rc920"/>
            <p:cNvSpPr/>
            <p:nvPr/>
          </p:nvSpPr>
          <p:spPr>
            <a:xfrm>
              <a:off x="5043609"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1" name="rc921"/>
            <p:cNvSpPr/>
            <p:nvPr/>
          </p:nvSpPr>
          <p:spPr>
            <a:xfrm>
              <a:off x="5307060" y="388358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22" name="rc922"/>
            <p:cNvSpPr/>
            <p:nvPr/>
          </p:nvSpPr>
          <p:spPr>
            <a:xfrm>
              <a:off x="5570512" y="388358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23" name="rc923"/>
            <p:cNvSpPr/>
            <p:nvPr/>
          </p:nvSpPr>
          <p:spPr>
            <a:xfrm>
              <a:off x="5833963"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4" name="rc924"/>
            <p:cNvSpPr/>
            <p:nvPr/>
          </p:nvSpPr>
          <p:spPr>
            <a:xfrm>
              <a:off x="6097414" y="388358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25" name="rc925"/>
            <p:cNvSpPr/>
            <p:nvPr/>
          </p:nvSpPr>
          <p:spPr>
            <a:xfrm>
              <a:off x="6360865" y="3883585"/>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26" name="rc926"/>
            <p:cNvSpPr/>
            <p:nvPr/>
          </p:nvSpPr>
          <p:spPr>
            <a:xfrm>
              <a:off x="6624316"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7" name="rc927"/>
            <p:cNvSpPr/>
            <p:nvPr/>
          </p:nvSpPr>
          <p:spPr>
            <a:xfrm>
              <a:off x="6887767" y="388358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28" name="rc928"/>
            <p:cNvSpPr/>
            <p:nvPr/>
          </p:nvSpPr>
          <p:spPr>
            <a:xfrm>
              <a:off x="7151218"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29" name="rc929"/>
            <p:cNvSpPr/>
            <p:nvPr/>
          </p:nvSpPr>
          <p:spPr>
            <a:xfrm>
              <a:off x="7414669"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0" name="rc930"/>
            <p:cNvSpPr/>
            <p:nvPr/>
          </p:nvSpPr>
          <p:spPr>
            <a:xfrm>
              <a:off x="7678120"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1" name="rc931"/>
            <p:cNvSpPr/>
            <p:nvPr/>
          </p:nvSpPr>
          <p:spPr>
            <a:xfrm>
              <a:off x="7941571"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2" name="rc932"/>
            <p:cNvSpPr/>
            <p:nvPr/>
          </p:nvSpPr>
          <p:spPr>
            <a:xfrm>
              <a:off x="8205022" y="3883585"/>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933" name="rc933"/>
            <p:cNvSpPr/>
            <p:nvPr/>
          </p:nvSpPr>
          <p:spPr>
            <a:xfrm>
              <a:off x="8468473" y="3883585"/>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34" name="rc934"/>
            <p:cNvSpPr/>
            <p:nvPr/>
          </p:nvSpPr>
          <p:spPr>
            <a:xfrm>
              <a:off x="1882197" y="1792325"/>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935" name="rc935"/>
            <p:cNvSpPr/>
            <p:nvPr/>
          </p:nvSpPr>
          <p:spPr>
            <a:xfrm>
              <a:off x="2145648" y="1792325"/>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36" name="rc936"/>
            <p:cNvSpPr/>
            <p:nvPr/>
          </p:nvSpPr>
          <p:spPr>
            <a:xfrm>
              <a:off x="2409099" y="179232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37" name="rc937"/>
            <p:cNvSpPr/>
            <p:nvPr/>
          </p:nvSpPr>
          <p:spPr>
            <a:xfrm>
              <a:off x="2672550" y="179232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38" name="rc938"/>
            <p:cNvSpPr/>
            <p:nvPr/>
          </p:nvSpPr>
          <p:spPr>
            <a:xfrm>
              <a:off x="2936001" y="179232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39" name="rc939"/>
            <p:cNvSpPr/>
            <p:nvPr/>
          </p:nvSpPr>
          <p:spPr>
            <a:xfrm>
              <a:off x="3199452" y="1792325"/>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40" name="rc940"/>
            <p:cNvSpPr/>
            <p:nvPr/>
          </p:nvSpPr>
          <p:spPr>
            <a:xfrm>
              <a:off x="3462903"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1" name="rc941"/>
            <p:cNvSpPr/>
            <p:nvPr/>
          </p:nvSpPr>
          <p:spPr>
            <a:xfrm>
              <a:off x="3726354" y="179232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2" name="rc942"/>
            <p:cNvSpPr/>
            <p:nvPr/>
          </p:nvSpPr>
          <p:spPr>
            <a:xfrm>
              <a:off x="3989805"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3" name="rc943"/>
            <p:cNvSpPr/>
            <p:nvPr/>
          </p:nvSpPr>
          <p:spPr>
            <a:xfrm>
              <a:off x="4253256" y="1792325"/>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44" name="rc944"/>
            <p:cNvSpPr/>
            <p:nvPr/>
          </p:nvSpPr>
          <p:spPr>
            <a:xfrm>
              <a:off x="4516707" y="179232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45" name="rc945"/>
            <p:cNvSpPr/>
            <p:nvPr/>
          </p:nvSpPr>
          <p:spPr>
            <a:xfrm>
              <a:off x="4780158"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6" name="rc946"/>
            <p:cNvSpPr/>
            <p:nvPr/>
          </p:nvSpPr>
          <p:spPr>
            <a:xfrm>
              <a:off x="5043609" y="179232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47" name="rc947"/>
            <p:cNvSpPr/>
            <p:nvPr/>
          </p:nvSpPr>
          <p:spPr>
            <a:xfrm>
              <a:off x="5307060"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8" name="rc948"/>
            <p:cNvSpPr/>
            <p:nvPr/>
          </p:nvSpPr>
          <p:spPr>
            <a:xfrm>
              <a:off x="5570512"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49" name="rc949"/>
            <p:cNvSpPr/>
            <p:nvPr/>
          </p:nvSpPr>
          <p:spPr>
            <a:xfrm>
              <a:off x="5833963"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0" name="rc950"/>
            <p:cNvSpPr/>
            <p:nvPr/>
          </p:nvSpPr>
          <p:spPr>
            <a:xfrm>
              <a:off x="6097414"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1" name="rc951"/>
            <p:cNvSpPr/>
            <p:nvPr/>
          </p:nvSpPr>
          <p:spPr>
            <a:xfrm>
              <a:off x="6360865"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2" name="rc952"/>
            <p:cNvSpPr/>
            <p:nvPr/>
          </p:nvSpPr>
          <p:spPr>
            <a:xfrm>
              <a:off x="6624316"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3" name="rc953"/>
            <p:cNvSpPr/>
            <p:nvPr/>
          </p:nvSpPr>
          <p:spPr>
            <a:xfrm>
              <a:off x="6887767"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4" name="rc954"/>
            <p:cNvSpPr/>
            <p:nvPr/>
          </p:nvSpPr>
          <p:spPr>
            <a:xfrm>
              <a:off x="7151218"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5" name="rc955"/>
            <p:cNvSpPr/>
            <p:nvPr/>
          </p:nvSpPr>
          <p:spPr>
            <a:xfrm>
              <a:off x="7414669"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6" name="rc956"/>
            <p:cNvSpPr/>
            <p:nvPr/>
          </p:nvSpPr>
          <p:spPr>
            <a:xfrm>
              <a:off x="7678120"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7" name="rc957"/>
            <p:cNvSpPr/>
            <p:nvPr/>
          </p:nvSpPr>
          <p:spPr>
            <a:xfrm>
              <a:off x="7941571"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58" name="rc958"/>
            <p:cNvSpPr/>
            <p:nvPr/>
          </p:nvSpPr>
          <p:spPr>
            <a:xfrm>
              <a:off x="8205022" y="179232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959" name="rc959"/>
            <p:cNvSpPr/>
            <p:nvPr/>
          </p:nvSpPr>
          <p:spPr>
            <a:xfrm>
              <a:off x="8468473" y="179232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60" name="rc960"/>
            <p:cNvSpPr/>
            <p:nvPr/>
          </p:nvSpPr>
          <p:spPr>
            <a:xfrm>
              <a:off x="1882197" y="505469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61" name="rc961"/>
            <p:cNvSpPr/>
            <p:nvPr/>
          </p:nvSpPr>
          <p:spPr>
            <a:xfrm>
              <a:off x="2145648"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2" name="rc962"/>
            <p:cNvSpPr/>
            <p:nvPr/>
          </p:nvSpPr>
          <p:spPr>
            <a:xfrm>
              <a:off x="2409099" y="5054691"/>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3" name="rc963"/>
            <p:cNvSpPr/>
            <p:nvPr/>
          </p:nvSpPr>
          <p:spPr>
            <a:xfrm>
              <a:off x="2672550"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4" name="rc964"/>
            <p:cNvSpPr/>
            <p:nvPr/>
          </p:nvSpPr>
          <p:spPr>
            <a:xfrm>
              <a:off x="2936001"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5" name="rc965"/>
            <p:cNvSpPr/>
            <p:nvPr/>
          </p:nvSpPr>
          <p:spPr>
            <a:xfrm>
              <a:off x="3199452"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66" name="rc966"/>
            <p:cNvSpPr/>
            <p:nvPr/>
          </p:nvSpPr>
          <p:spPr>
            <a:xfrm>
              <a:off x="3462903"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7" name="rc967"/>
            <p:cNvSpPr/>
            <p:nvPr/>
          </p:nvSpPr>
          <p:spPr>
            <a:xfrm>
              <a:off x="3726354" y="505469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68" name="rc968"/>
            <p:cNvSpPr/>
            <p:nvPr/>
          </p:nvSpPr>
          <p:spPr>
            <a:xfrm>
              <a:off x="3989805" y="505469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69" name="rc969"/>
            <p:cNvSpPr/>
            <p:nvPr/>
          </p:nvSpPr>
          <p:spPr>
            <a:xfrm>
              <a:off x="4253256" y="505469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0" name="rc970"/>
            <p:cNvSpPr/>
            <p:nvPr/>
          </p:nvSpPr>
          <p:spPr>
            <a:xfrm>
              <a:off x="4516707"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71" name="rc971"/>
            <p:cNvSpPr/>
            <p:nvPr/>
          </p:nvSpPr>
          <p:spPr>
            <a:xfrm>
              <a:off x="4780158"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2" name="rc972"/>
            <p:cNvSpPr/>
            <p:nvPr/>
          </p:nvSpPr>
          <p:spPr>
            <a:xfrm>
              <a:off x="5043609"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3" name="rc973"/>
            <p:cNvSpPr/>
            <p:nvPr/>
          </p:nvSpPr>
          <p:spPr>
            <a:xfrm>
              <a:off x="5307060" y="505469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974" name="rc974"/>
            <p:cNvSpPr/>
            <p:nvPr/>
          </p:nvSpPr>
          <p:spPr>
            <a:xfrm>
              <a:off x="5570512" y="505469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975" name="rc975"/>
            <p:cNvSpPr/>
            <p:nvPr/>
          </p:nvSpPr>
          <p:spPr>
            <a:xfrm>
              <a:off x="5833963" y="505469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976" name="rc976"/>
            <p:cNvSpPr/>
            <p:nvPr/>
          </p:nvSpPr>
          <p:spPr>
            <a:xfrm>
              <a:off x="6097414" y="505469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77" name="rc977"/>
            <p:cNvSpPr/>
            <p:nvPr/>
          </p:nvSpPr>
          <p:spPr>
            <a:xfrm>
              <a:off x="6360865"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8" name="rc978"/>
            <p:cNvSpPr/>
            <p:nvPr/>
          </p:nvSpPr>
          <p:spPr>
            <a:xfrm>
              <a:off x="6624316" y="505469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79" name="rc979"/>
            <p:cNvSpPr/>
            <p:nvPr/>
          </p:nvSpPr>
          <p:spPr>
            <a:xfrm>
              <a:off x="6887767" y="5054691"/>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80" name="rc980"/>
            <p:cNvSpPr/>
            <p:nvPr/>
          </p:nvSpPr>
          <p:spPr>
            <a:xfrm>
              <a:off x="7151218" y="505469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81" name="rc981"/>
            <p:cNvSpPr/>
            <p:nvPr/>
          </p:nvSpPr>
          <p:spPr>
            <a:xfrm>
              <a:off x="7414669" y="5054691"/>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82" name="rc982"/>
            <p:cNvSpPr/>
            <p:nvPr/>
          </p:nvSpPr>
          <p:spPr>
            <a:xfrm>
              <a:off x="7678120" y="505469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83" name="rc983"/>
            <p:cNvSpPr/>
            <p:nvPr/>
          </p:nvSpPr>
          <p:spPr>
            <a:xfrm>
              <a:off x="7941571" y="505469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984" name="rc984"/>
            <p:cNvSpPr/>
            <p:nvPr/>
          </p:nvSpPr>
          <p:spPr>
            <a:xfrm>
              <a:off x="8205022" y="505469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985" name="rc985"/>
            <p:cNvSpPr/>
            <p:nvPr/>
          </p:nvSpPr>
          <p:spPr>
            <a:xfrm>
              <a:off x="8468473" y="5054691"/>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986" name="rc986"/>
            <p:cNvSpPr/>
            <p:nvPr/>
          </p:nvSpPr>
          <p:spPr>
            <a:xfrm>
              <a:off x="1882197" y="530564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7" name="rc987"/>
            <p:cNvSpPr/>
            <p:nvPr/>
          </p:nvSpPr>
          <p:spPr>
            <a:xfrm>
              <a:off x="2145648" y="530564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8" name="rc988"/>
            <p:cNvSpPr/>
            <p:nvPr/>
          </p:nvSpPr>
          <p:spPr>
            <a:xfrm>
              <a:off x="2409099" y="530564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89" name="rc989"/>
            <p:cNvSpPr/>
            <p:nvPr/>
          </p:nvSpPr>
          <p:spPr>
            <a:xfrm>
              <a:off x="2672550"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0" name="rc990"/>
            <p:cNvSpPr/>
            <p:nvPr/>
          </p:nvSpPr>
          <p:spPr>
            <a:xfrm>
              <a:off x="2936001"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1" name="rc991"/>
            <p:cNvSpPr/>
            <p:nvPr/>
          </p:nvSpPr>
          <p:spPr>
            <a:xfrm>
              <a:off x="3199452"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2" name="rc992"/>
            <p:cNvSpPr/>
            <p:nvPr/>
          </p:nvSpPr>
          <p:spPr>
            <a:xfrm>
              <a:off x="3462903"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3" name="rc993"/>
            <p:cNvSpPr/>
            <p:nvPr/>
          </p:nvSpPr>
          <p:spPr>
            <a:xfrm>
              <a:off x="3726354" y="530564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4" name="rc994"/>
            <p:cNvSpPr/>
            <p:nvPr/>
          </p:nvSpPr>
          <p:spPr>
            <a:xfrm>
              <a:off x="3989805"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5" name="rc995"/>
            <p:cNvSpPr/>
            <p:nvPr/>
          </p:nvSpPr>
          <p:spPr>
            <a:xfrm>
              <a:off x="4253256" y="530564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96" name="rc996"/>
            <p:cNvSpPr/>
            <p:nvPr/>
          </p:nvSpPr>
          <p:spPr>
            <a:xfrm>
              <a:off x="4516707" y="530564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97" name="rc997"/>
            <p:cNvSpPr/>
            <p:nvPr/>
          </p:nvSpPr>
          <p:spPr>
            <a:xfrm>
              <a:off x="4780158" y="530564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998" name="rc998"/>
            <p:cNvSpPr/>
            <p:nvPr/>
          </p:nvSpPr>
          <p:spPr>
            <a:xfrm>
              <a:off x="5043609" y="530564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9" name="rc999"/>
            <p:cNvSpPr/>
            <p:nvPr/>
          </p:nvSpPr>
          <p:spPr>
            <a:xfrm>
              <a:off x="5307060" y="530564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0" name="rc1000"/>
            <p:cNvSpPr/>
            <p:nvPr/>
          </p:nvSpPr>
          <p:spPr>
            <a:xfrm>
              <a:off x="5570512" y="5305642"/>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01" name="rc1001"/>
            <p:cNvSpPr/>
            <p:nvPr/>
          </p:nvSpPr>
          <p:spPr>
            <a:xfrm>
              <a:off x="5833963" y="530564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2" name="rc1002"/>
            <p:cNvSpPr/>
            <p:nvPr/>
          </p:nvSpPr>
          <p:spPr>
            <a:xfrm>
              <a:off x="6097414" y="530564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3" name="rc1003"/>
            <p:cNvSpPr/>
            <p:nvPr/>
          </p:nvSpPr>
          <p:spPr>
            <a:xfrm>
              <a:off x="6360865"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4" name="rc1004"/>
            <p:cNvSpPr/>
            <p:nvPr/>
          </p:nvSpPr>
          <p:spPr>
            <a:xfrm>
              <a:off x="6624316" y="530564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5" name="rc1005"/>
            <p:cNvSpPr/>
            <p:nvPr/>
          </p:nvSpPr>
          <p:spPr>
            <a:xfrm>
              <a:off x="6887767" y="5305642"/>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06" name="rc1006"/>
            <p:cNvSpPr/>
            <p:nvPr/>
          </p:nvSpPr>
          <p:spPr>
            <a:xfrm>
              <a:off x="7151218" y="5305642"/>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07" name="rc1007"/>
            <p:cNvSpPr/>
            <p:nvPr/>
          </p:nvSpPr>
          <p:spPr>
            <a:xfrm>
              <a:off x="7414669" y="5305642"/>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08" name="rc1008"/>
            <p:cNvSpPr/>
            <p:nvPr/>
          </p:nvSpPr>
          <p:spPr>
            <a:xfrm>
              <a:off x="7678120" y="5305642"/>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009" name="rc1009"/>
            <p:cNvSpPr/>
            <p:nvPr/>
          </p:nvSpPr>
          <p:spPr>
            <a:xfrm>
              <a:off x="7941571" y="5305642"/>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10" name="rc1010"/>
            <p:cNvSpPr/>
            <p:nvPr/>
          </p:nvSpPr>
          <p:spPr>
            <a:xfrm>
              <a:off x="8205022" y="5305642"/>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11" name="rc1011"/>
            <p:cNvSpPr/>
            <p:nvPr/>
          </p:nvSpPr>
          <p:spPr>
            <a:xfrm>
              <a:off x="8468473" y="5305642"/>
              <a:ext cx="263451" cy="8365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012" name="rc1012"/>
            <p:cNvSpPr/>
            <p:nvPr/>
          </p:nvSpPr>
          <p:spPr>
            <a:xfrm>
              <a:off x="1882197"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3" name="rc1013"/>
            <p:cNvSpPr/>
            <p:nvPr/>
          </p:nvSpPr>
          <p:spPr>
            <a:xfrm>
              <a:off x="2145648"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14" name="rc1014"/>
            <p:cNvSpPr/>
            <p:nvPr/>
          </p:nvSpPr>
          <p:spPr>
            <a:xfrm>
              <a:off x="2409099"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5" name="rc1015"/>
            <p:cNvSpPr/>
            <p:nvPr/>
          </p:nvSpPr>
          <p:spPr>
            <a:xfrm>
              <a:off x="2672550"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6" name="rc1016"/>
            <p:cNvSpPr/>
            <p:nvPr/>
          </p:nvSpPr>
          <p:spPr>
            <a:xfrm>
              <a:off x="2936001"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17" name="rc1017"/>
            <p:cNvSpPr/>
            <p:nvPr/>
          </p:nvSpPr>
          <p:spPr>
            <a:xfrm>
              <a:off x="3199452"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8" name="rc1018"/>
            <p:cNvSpPr/>
            <p:nvPr/>
          </p:nvSpPr>
          <p:spPr>
            <a:xfrm>
              <a:off x="3462903"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19" name="rc1019"/>
            <p:cNvSpPr/>
            <p:nvPr/>
          </p:nvSpPr>
          <p:spPr>
            <a:xfrm>
              <a:off x="3726354"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0" name="rc1020"/>
            <p:cNvSpPr/>
            <p:nvPr/>
          </p:nvSpPr>
          <p:spPr>
            <a:xfrm>
              <a:off x="3989805" y="1959626"/>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21" name="rc1021"/>
            <p:cNvSpPr/>
            <p:nvPr/>
          </p:nvSpPr>
          <p:spPr>
            <a:xfrm>
              <a:off x="4253256"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2" name="rc1022"/>
            <p:cNvSpPr/>
            <p:nvPr/>
          </p:nvSpPr>
          <p:spPr>
            <a:xfrm>
              <a:off x="4516707"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3" name="rc1023"/>
            <p:cNvSpPr/>
            <p:nvPr/>
          </p:nvSpPr>
          <p:spPr>
            <a:xfrm>
              <a:off x="4780158"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4" name="rc1024"/>
            <p:cNvSpPr/>
            <p:nvPr/>
          </p:nvSpPr>
          <p:spPr>
            <a:xfrm>
              <a:off x="5043609"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5" name="rc1025"/>
            <p:cNvSpPr/>
            <p:nvPr/>
          </p:nvSpPr>
          <p:spPr>
            <a:xfrm>
              <a:off x="5307060"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6" name="rc1026"/>
            <p:cNvSpPr/>
            <p:nvPr/>
          </p:nvSpPr>
          <p:spPr>
            <a:xfrm>
              <a:off x="5570512"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7" name="rc1027"/>
            <p:cNvSpPr/>
            <p:nvPr/>
          </p:nvSpPr>
          <p:spPr>
            <a:xfrm>
              <a:off x="5833963"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8" name="rc1028"/>
            <p:cNvSpPr/>
            <p:nvPr/>
          </p:nvSpPr>
          <p:spPr>
            <a:xfrm>
              <a:off x="6097414"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29" name="rc1029"/>
            <p:cNvSpPr/>
            <p:nvPr/>
          </p:nvSpPr>
          <p:spPr>
            <a:xfrm>
              <a:off x="6360865"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0" name="rc1030"/>
            <p:cNvSpPr/>
            <p:nvPr/>
          </p:nvSpPr>
          <p:spPr>
            <a:xfrm>
              <a:off x="6624316"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1" name="rc1031"/>
            <p:cNvSpPr/>
            <p:nvPr/>
          </p:nvSpPr>
          <p:spPr>
            <a:xfrm>
              <a:off x="6887767" y="1959626"/>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32" name="rc1032"/>
            <p:cNvSpPr/>
            <p:nvPr/>
          </p:nvSpPr>
          <p:spPr>
            <a:xfrm>
              <a:off x="7151218"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3" name="rc1033"/>
            <p:cNvSpPr/>
            <p:nvPr/>
          </p:nvSpPr>
          <p:spPr>
            <a:xfrm>
              <a:off x="7414669"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4" name="rc1034"/>
            <p:cNvSpPr/>
            <p:nvPr/>
          </p:nvSpPr>
          <p:spPr>
            <a:xfrm>
              <a:off x="7678120"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5" name="rc1035"/>
            <p:cNvSpPr/>
            <p:nvPr/>
          </p:nvSpPr>
          <p:spPr>
            <a:xfrm>
              <a:off x="7941571"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6" name="rc1036"/>
            <p:cNvSpPr/>
            <p:nvPr/>
          </p:nvSpPr>
          <p:spPr>
            <a:xfrm>
              <a:off x="8205022"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7" name="rc1037"/>
            <p:cNvSpPr/>
            <p:nvPr/>
          </p:nvSpPr>
          <p:spPr>
            <a:xfrm>
              <a:off x="8468473" y="1959626"/>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38" name="rc1038"/>
            <p:cNvSpPr/>
            <p:nvPr/>
          </p:nvSpPr>
          <p:spPr>
            <a:xfrm>
              <a:off x="1882197" y="463643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39" name="rc1039"/>
            <p:cNvSpPr/>
            <p:nvPr/>
          </p:nvSpPr>
          <p:spPr>
            <a:xfrm>
              <a:off x="2145648" y="463643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0" name="rc1040"/>
            <p:cNvSpPr/>
            <p:nvPr/>
          </p:nvSpPr>
          <p:spPr>
            <a:xfrm>
              <a:off x="2409099" y="463643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41" name="rc1041"/>
            <p:cNvSpPr/>
            <p:nvPr/>
          </p:nvSpPr>
          <p:spPr>
            <a:xfrm>
              <a:off x="2672550"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2" name="rc1042"/>
            <p:cNvSpPr/>
            <p:nvPr/>
          </p:nvSpPr>
          <p:spPr>
            <a:xfrm>
              <a:off x="2936001"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3" name="rc1043"/>
            <p:cNvSpPr/>
            <p:nvPr/>
          </p:nvSpPr>
          <p:spPr>
            <a:xfrm>
              <a:off x="3199452" y="463643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44" name="rc1044"/>
            <p:cNvSpPr/>
            <p:nvPr/>
          </p:nvSpPr>
          <p:spPr>
            <a:xfrm>
              <a:off x="3462903"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5" name="rc1045"/>
            <p:cNvSpPr/>
            <p:nvPr/>
          </p:nvSpPr>
          <p:spPr>
            <a:xfrm>
              <a:off x="3726354"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46" name="rc1046"/>
            <p:cNvSpPr/>
            <p:nvPr/>
          </p:nvSpPr>
          <p:spPr>
            <a:xfrm>
              <a:off x="3989805"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47" name="rc1047"/>
            <p:cNvSpPr/>
            <p:nvPr/>
          </p:nvSpPr>
          <p:spPr>
            <a:xfrm>
              <a:off x="4253256" y="463643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8" name="rc1048"/>
            <p:cNvSpPr/>
            <p:nvPr/>
          </p:nvSpPr>
          <p:spPr>
            <a:xfrm>
              <a:off x="4516707" y="4636439"/>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49" name="rc1049"/>
            <p:cNvSpPr/>
            <p:nvPr/>
          </p:nvSpPr>
          <p:spPr>
            <a:xfrm>
              <a:off x="4780158"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0" name="rc1050"/>
            <p:cNvSpPr/>
            <p:nvPr/>
          </p:nvSpPr>
          <p:spPr>
            <a:xfrm>
              <a:off x="5043609"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1" name="rc1051"/>
            <p:cNvSpPr/>
            <p:nvPr/>
          </p:nvSpPr>
          <p:spPr>
            <a:xfrm>
              <a:off x="5307060" y="4636439"/>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52" name="rc1052"/>
            <p:cNvSpPr/>
            <p:nvPr/>
          </p:nvSpPr>
          <p:spPr>
            <a:xfrm>
              <a:off x="5570512" y="4636439"/>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53" name="rc1053"/>
            <p:cNvSpPr/>
            <p:nvPr/>
          </p:nvSpPr>
          <p:spPr>
            <a:xfrm>
              <a:off x="5833963" y="4636439"/>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54" name="rc1054"/>
            <p:cNvSpPr/>
            <p:nvPr/>
          </p:nvSpPr>
          <p:spPr>
            <a:xfrm>
              <a:off x="6097414" y="4636439"/>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55" name="rc1055"/>
            <p:cNvSpPr/>
            <p:nvPr/>
          </p:nvSpPr>
          <p:spPr>
            <a:xfrm>
              <a:off x="6360865"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6" name="rc1056"/>
            <p:cNvSpPr/>
            <p:nvPr/>
          </p:nvSpPr>
          <p:spPr>
            <a:xfrm>
              <a:off x="6624316" y="463643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57" name="rc1057"/>
            <p:cNvSpPr/>
            <p:nvPr/>
          </p:nvSpPr>
          <p:spPr>
            <a:xfrm>
              <a:off x="6887767" y="463643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58" name="rc1058"/>
            <p:cNvSpPr/>
            <p:nvPr/>
          </p:nvSpPr>
          <p:spPr>
            <a:xfrm>
              <a:off x="7151218" y="4636439"/>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59" name="rc1059"/>
            <p:cNvSpPr/>
            <p:nvPr/>
          </p:nvSpPr>
          <p:spPr>
            <a:xfrm>
              <a:off x="7414669" y="463643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0" name="rc1060"/>
            <p:cNvSpPr/>
            <p:nvPr/>
          </p:nvSpPr>
          <p:spPr>
            <a:xfrm>
              <a:off x="7678120" y="463643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061" name="rc1061"/>
            <p:cNvSpPr/>
            <p:nvPr/>
          </p:nvSpPr>
          <p:spPr>
            <a:xfrm>
              <a:off x="7941571" y="463643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2" name="rc1062"/>
            <p:cNvSpPr/>
            <p:nvPr/>
          </p:nvSpPr>
          <p:spPr>
            <a:xfrm>
              <a:off x="8205022"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3" name="rc1063"/>
            <p:cNvSpPr/>
            <p:nvPr/>
          </p:nvSpPr>
          <p:spPr>
            <a:xfrm>
              <a:off x="8468473" y="463643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064" name="rc1064"/>
            <p:cNvSpPr/>
            <p:nvPr/>
          </p:nvSpPr>
          <p:spPr>
            <a:xfrm>
              <a:off x="1882197" y="51383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5" name="rc1065"/>
            <p:cNvSpPr/>
            <p:nvPr/>
          </p:nvSpPr>
          <p:spPr>
            <a:xfrm>
              <a:off x="2145648" y="51383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66" name="rc1066"/>
            <p:cNvSpPr/>
            <p:nvPr/>
          </p:nvSpPr>
          <p:spPr>
            <a:xfrm>
              <a:off x="2409099"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67" name="rc1067"/>
            <p:cNvSpPr/>
            <p:nvPr/>
          </p:nvSpPr>
          <p:spPr>
            <a:xfrm>
              <a:off x="2672550"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68" name="rc1068"/>
            <p:cNvSpPr/>
            <p:nvPr/>
          </p:nvSpPr>
          <p:spPr>
            <a:xfrm>
              <a:off x="2936001" y="51383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69" name="rc1069"/>
            <p:cNvSpPr/>
            <p:nvPr/>
          </p:nvSpPr>
          <p:spPr>
            <a:xfrm>
              <a:off x="3199452" y="5138341"/>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70" name="rc1070"/>
            <p:cNvSpPr/>
            <p:nvPr/>
          </p:nvSpPr>
          <p:spPr>
            <a:xfrm>
              <a:off x="3462903" y="51383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71" name="rc1071"/>
            <p:cNvSpPr/>
            <p:nvPr/>
          </p:nvSpPr>
          <p:spPr>
            <a:xfrm>
              <a:off x="3726354"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2" name="rc1072"/>
            <p:cNvSpPr/>
            <p:nvPr/>
          </p:nvSpPr>
          <p:spPr>
            <a:xfrm>
              <a:off x="3989805"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3" name="rc1073"/>
            <p:cNvSpPr/>
            <p:nvPr/>
          </p:nvSpPr>
          <p:spPr>
            <a:xfrm>
              <a:off x="4253256"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4" name="rc1074"/>
            <p:cNvSpPr/>
            <p:nvPr/>
          </p:nvSpPr>
          <p:spPr>
            <a:xfrm>
              <a:off x="4516707" y="5138341"/>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75" name="rc1075"/>
            <p:cNvSpPr/>
            <p:nvPr/>
          </p:nvSpPr>
          <p:spPr>
            <a:xfrm>
              <a:off x="4780158"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6" name="rc1076"/>
            <p:cNvSpPr/>
            <p:nvPr/>
          </p:nvSpPr>
          <p:spPr>
            <a:xfrm>
              <a:off x="5043609"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77" name="rc1077"/>
            <p:cNvSpPr/>
            <p:nvPr/>
          </p:nvSpPr>
          <p:spPr>
            <a:xfrm>
              <a:off x="5307060" y="51383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78" name="rc1078"/>
            <p:cNvSpPr/>
            <p:nvPr/>
          </p:nvSpPr>
          <p:spPr>
            <a:xfrm>
              <a:off x="5570512" y="51383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79" name="rc1079"/>
            <p:cNvSpPr/>
            <p:nvPr/>
          </p:nvSpPr>
          <p:spPr>
            <a:xfrm>
              <a:off x="5833963"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0" name="rc1080"/>
            <p:cNvSpPr/>
            <p:nvPr/>
          </p:nvSpPr>
          <p:spPr>
            <a:xfrm>
              <a:off x="6097414" y="51383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81" name="rc1081"/>
            <p:cNvSpPr/>
            <p:nvPr/>
          </p:nvSpPr>
          <p:spPr>
            <a:xfrm>
              <a:off x="6360865" y="51383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2" name="rc1082"/>
            <p:cNvSpPr/>
            <p:nvPr/>
          </p:nvSpPr>
          <p:spPr>
            <a:xfrm>
              <a:off x="6624316" y="51383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83" name="rc1083"/>
            <p:cNvSpPr/>
            <p:nvPr/>
          </p:nvSpPr>
          <p:spPr>
            <a:xfrm>
              <a:off x="6887767" y="51383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84" name="rc1084"/>
            <p:cNvSpPr/>
            <p:nvPr/>
          </p:nvSpPr>
          <p:spPr>
            <a:xfrm>
              <a:off x="7151218" y="5138341"/>
              <a:ext cx="263451" cy="83650"/>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85" name="rc1085"/>
            <p:cNvSpPr/>
            <p:nvPr/>
          </p:nvSpPr>
          <p:spPr>
            <a:xfrm>
              <a:off x="7414669" y="5138341"/>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086" name="rc1086"/>
            <p:cNvSpPr/>
            <p:nvPr/>
          </p:nvSpPr>
          <p:spPr>
            <a:xfrm>
              <a:off x="7678120" y="5138341"/>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087" name="rc1087"/>
            <p:cNvSpPr/>
            <p:nvPr/>
          </p:nvSpPr>
          <p:spPr>
            <a:xfrm>
              <a:off x="7941571" y="513834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8" name="rc1088"/>
            <p:cNvSpPr/>
            <p:nvPr/>
          </p:nvSpPr>
          <p:spPr>
            <a:xfrm>
              <a:off x="8205022" y="513834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089" name="rc1089"/>
            <p:cNvSpPr/>
            <p:nvPr/>
          </p:nvSpPr>
          <p:spPr>
            <a:xfrm>
              <a:off x="8468473" y="5138341"/>
              <a:ext cx="263451" cy="8365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90" name="rc1090"/>
            <p:cNvSpPr/>
            <p:nvPr/>
          </p:nvSpPr>
          <p:spPr>
            <a:xfrm>
              <a:off x="1882197"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1" name="rc1091"/>
            <p:cNvSpPr/>
            <p:nvPr/>
          </p:nvSpPr>
          <p:spPr>
            <a:xfrm>
              <a:off x="2145648"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2" name="rc1092"/>
            <p:cNvSpPr/>
            <p:nvPr/>
          </p:nvSpPr>
          <p:spPr>
            <a:xfrm>
              <a:off x="2409099"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3" name="rc1093"/>
            <p:cNvSpPr/>
            <p:nvPr/>
          </p:nvSpPr>
          <p:spPr>
            <a:xfrm>
              <a:off x="2672550"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4" name="rc1094"/>
            <p:cNvSpPr/>
            <p:nvPr/>
          </p:nvSpPr>
          <p:spPr>
            <a:xfrm>
              <a:off x="2936001"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5" name="rc1095"/>
            <p:cNvSpPr/>
            <p:nvPr/>
          </p:nvSpPr>
          <p:spPr>
            <a:xfrm>
              <a:off x="3199452"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6" name="rc1096"/>
            <p:cNvSpPr/>
            <p:nvPr/>
          </p:nvSpPr>
          <p:spPr>
            <a:xfrm>
              <a:off x="3462903"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097" name="rc1097"/>
            <p:cNvSpPr/>
            <p:nvPr/>
          </p:nvSpPr>
          <p:spPr>
            <a:xfrm>
              <a:off x="3726354"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8" name="rc1098"/>
            <p:cNvSpPr/>
            <p:nvPr/>
          </p:nvSpPr>
          <p:spPr>
            <a:xfrm>
              <a:off x="3989805"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099" name="rc1099"/>
            <p:cNvSpPr/>
            <p:nvPr/>
          </p:nvSpPr>
          <p:spPr>
            <a:xfrm>
              <a:off x="4253256"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0" name="rc1100"/>
            <p:cNvSpPr/>
            <p:nvPr/>
          </p:nvSpPr>
          <p:spPr>
            <a:xfrm>
              <a:off x="4516707"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1" name="rc1101"/>
            <p:cNvSpPr/>
            <p:nvPr/>
          </p:nvSpPr>
          <p:spPr>
            <a:xfrm>
              <a:off x="4780158"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2" name="rc1102"/>
            <p:cNvSpPr/>
            <p:nvPr/>
          </p:nvSpPr>
          <p:spPr>
            <a:xfrm>
              <a:off x="5043609" y="3214382"/>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103" name="rc1103"/>
            <p:cNvSpPr/>
            <p:nvPr/>
          </p:nvSpPr>
          <p:spPr>
            <a:xfrm>
              <a:off x="5307060" y="3214382"/>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04" name="rc1104"/>
            <p:cNvSpPr/>
            <p:nvPr/>
          </p:nvSpPr>
          <p:spPr>
            <a:xfrm>
              <a:off x="5570512" y="3214382"/>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05" name="rc1105"/>
            <p:cNvSpPr/>
            <p:nvPr/>
          </p:nvSpPr>
          <p:spPr>
            <a:xfrm>
              <a:off x="5833963"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6" name="rc1106"/>
            <p:cNvSpPr/>
            <p:nvPr/>
          </p:nvSpPr>
          <p:spPr>
            <a:xfrm>
              <a:off x="6097414"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07" name="rc1107"/>
            <p:cNvSpPr/>
            <p:nvPr/>
          </p:nvSpPr>
          <p:spPr>
            <a:xfrm>
              <a:off x="6360865"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8" name="rc1108"/>
            <p:cNvSpPr/>
            <p:nvPr/>
          </p:nvSpPr>
          <p:spPr>
            <a:xfrm>
              <a:off x="6624316"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09" name="rc1109"/>
            <p:cNvSpPr/>
            <p:nvPr/>
          </p:nvSpPr>
          <p:spPr>
            <a:xfrm>
              <a:off x="6887767"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0" name="rc1110"/>
            <p:cNvSpPr/>
            <p:nvPr/>
          </p:nvSpPr>
          <p:spPr>
            <a:xfrm>
              <a:off x="7151218" y="321438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1" name="rc1111"/>
            <p:cNvSpPr/>
            <p:nvPr/>
          </p:nvSpPr>
          <p:spPr>
            <a:xfrm>
              <a:off x="7414669"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2" name="rc1112"/>
            <p:cNvSpPr/>
            <p:nvPr/>
          </p:nvSpPr>
          <p:spPr>
            <a:xfrm>
              <a:off x="7678120" y="321438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3" name="rc1113"/>
            <p:cNvSpPr/>
            <p:nvPr/>
          </p:nvSpPr>
          <p:spPr>
            <a:xfrm>
              <a:off x="7941571"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4" name="rc1114"/>
            <p:cNvSpPr/>
            <p:nvPr/>
          </p:nvSpPr>
          <p:spPr>
            <a:xfrm>
              <a:off x="8205022"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5" name="rc1115"/>
            <p:cNvSpPr/>
            <p:nvPr/>
          </p:nvSpPr>
          <p:spPr>
            <a:xfrm>
              <a:off x="8468473" y="321438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6" name="rc1116"/>
            <p:cNvSpPr/>
            <p:nvPr/>
          </p:nvSpPr>
          <p:spPr>
            <a:xfrm>
              <a:off x="1882197"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17" name="rc1117"/>
            <p:cNvSpPr/>
            <p:nvPr/>
          </p:nvSpPr>
          <p:spPr>
            <a:xfrm>
              <a:off x="2145648"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18" name="rc1118"/>
            <p:cNvSpPr/>
            <p:nvPr/>
          </p:nvSpPr>
          <p:spPr>
            <a:xfrm>
              <a:off x="2409099" y="32980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19" name="rc1119"/>
            <p:cNvSpPr/>
            <p:nvPr/>
          </p:nvSpPr>
          <p:spPr>
            <a:xfrm>
              <a:off x="2672550"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0" name="rc1120"/>
            <p:cNvSpPr/>
            <p:nvPr/>
          </p:nvSpPr>
          <p:spPr>
            <a:xfrm>
              <a:off x="2936001"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1" name="rc1121"/>
            <p:cNvSpPr/>
            <p:nvPr/>
          </p:nvSpPr>
          <p:spPr>
            <a:xfrm>
              <a:off x="3199452"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2" name="rc1122"/>
            <p:cNvSpPr/>
            <p:nvPr/>
          </p:nvSpPr>
          <p:spPr>
            <a:xfrm>
              <a:off x="3462903"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3" name="rc1123"/>
            <p:cNvSpPr/>
            <p:nvPr/>
          </p:nvSpPr>
          <p:spPr>
            <a:xfrm>
              <a:off x="3726354"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4" name="rc1124"/>
            <p:cNvSpPr/>
            <p:nvPr/>
          </p:nvSpPr>
          <p:spPr>
            <a:xfrm>
              <a:off x="3989805"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5" name="rc1125"/>
            <p:cNvSpPr/>
            <p:nvPr/>
          </p:nvSpPr>
          <p:spPr>
            <a:xfrm>
              <a:off x="4253256"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6" name="rc1126"/>
            <p:cNvSpPr/>
            <p:nvPr/>
          </p:nvSpPr>
          <p:spPr>
            <a:xfrm>
              <a:off x="4516707"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7" name="rc1127"/>
            <p:cNvSpPr/>
            <p:nvPr/>
          </p:nvSpPr>
          <p:spPr>
            <a:xfrm>
              <a:off x="4780158"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28" name="rc1128"/>
            <p:cNvSpPr/>
            <p:nvPr/>
          </p:nvSpPr>
          <p:spPr>
            <a:xfrm>
              <a:off x="5043609"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29" name="rc1129"/>
            <p:cNvSpPr/>
            <p:nvPr/>
          </p:nvSpPr>
          <p:spPr>
            <a:xfrm>
              <a:off x="5307060"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0" name="rc1130"/>
            <p:cNvSpPr/>
            <p:nvPr/>
          </p:nvSpPr>
          <p:spPr>
            <a:xfrm>
              <a:off x="5570512"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1" name="rc1131"/>
            <p:cNvSpPr/>
            <p:nvPr/>
          </p:nvSpPr>
          <p:spPr>
            <a:xfrm>
              <a:off x="5833963"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2" name="rc1132"/>
            <p:cNvSpPr/>
            <p:nvPr/>
          </p:nvSpPr>
          <p:spPr>
            <a:xfrm>
              <a:off x="6097414" y="3298032"/>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133" name="rc1133"/>
            <p:cNvSpPr/>
            <p:nvPr/>
          </p:nvSpPr>
          <p:spPr>
            <a:xfrm>
              <a:off x="6360865" y="32980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4" name="rc1134"/>
            <p:cNvSpPr/>
            <p:nvPr/>
          </p:nvSpPr>
          <p:spPr>
            <a:xfrm>
              <a:off x="6624316" y="3298032"/>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35" name="rc1135"/>
            <p:cNvSpPr/>
            <p:nvPr/>
          </p:nvSpPr>
          <p:spPr>
            <a:xfrm>
              <a:off x="6887767"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6" name="rc1136"/>
            <p:cNvSpPr/>
            <p:nvPr/>
          </p:nvSpPr>
          <p:spPr>
            <a:xfrm>
              <a:off x="7151218"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37" name="rc1137"/>
            <p:cNvSpPr/>
            <p:nvPr/>
          </p:nvSpPr>
          <p:spPr>
            <a:xfrm>
              <a:off x="7414669"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8" name="rc1138"/>
            <p:cNvSpPr/>
            <p:nvPr/>
          </p:nvSpPr>
          <p:spPr>
            <a:xfrm>
              <a:off x="7678120" y="3298032"/>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39" name="rc1139"/>
            <p:cNvSpPr/>
            <p:nvPr/>
          </p:nvSpPr>
          <p:spPr>
            <a:xfrm>
              <a:off x="7941571"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0" name="rc1140"/>
            <p:cNvSpPr/>
            <p:nvPr/>
          </p:nvSpPr>
          <p:spPr>
            <a:xfrm>
              <a:off x="8205022" y="3298032"/>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41" name="rc1141"/>
            <p:cNvSpPr/>
            <p:nvPr/>
          </p:nvSpPr>
          <p:spPr>
            <a:xfrm>
              <a:off x="8468473" y="3298032"/>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2" name="rc1142"/>
            <p:cNvSpPr/>
            <p:nvPr/>
          </p:nvSpPr>
          <p:spPr>
            <a:xfrm>
              <a:off x="1882197" y="2461528"/>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3" name="rc1143"/>
            <p:cNvSpPr/>
            <p:nvPr/>
          </p:nvSpPr>
          <p:spPr>
            <a:xfrm>
              <a:off x="2145648"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44" name="rc1144"/>
            <p:cNvSpPr/>
            <p:nvPr/>
          </p:nvSpPr>
          <p:spPr>
            <a:xfrm>
              <a:off x="2409099"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5" name="rc1145"/>
            <p:cNvSpPr/>
            <p:nvPr/>
          </p:nvSpPr>
          <p:spPr>
            <a:xfrm>
              <a:off x="2672550"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46" name="rc1146"/>
            <p:cNvSpPr/>
            <p:nvPr/>
          </p:nvSpPr>
          <p:spPr>
            <a:xfrm>
              <a:off x="2936001"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7" name="rc1147"/>
            <p:cNvSpPr/>
            <p:nvPr/>
          </p:nvSpPr>
          <p:spPr>
            <a:xfrm>
              <a:off x="3199452"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8" name="rc1148"/>
            <p:cNvSpPr/>
            <p:nvPr/>
          </p:nvSpPr>
          <p:spPr>
            <a:xfrm>
              <a:off x="3462903"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49" name="rc1149"/>
            <p:cNvSpPr/>
            <p:nvPr/>
          </p:nvSpPr>
          <p:spPr>
            <a:xfrm>
              <a:off x="3726354"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0" name="rc1150"/>
            <p:cNvSpPr/>
            <p:nvPr/>
          </p:nvSpPr>
          <p:spPr>
            <a:xfrm>
              <a:off x="3989805"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1" name="rc1151"/>
            <p:cNvSpPr/>
            <p:nvPr/>
          </p:nvSpPr>
          <p:spPr>
            <a:xfrm>
              <a:off x="4253256"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52" name="rc1152"/>
            <p:cNvSpPr/>
            <p:nvPr/>
          </p:nvSpPr>
          <p:spPr>
            <a:xfrm>
              <a:off x="4516707" y="246152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3" name="rc1153"/>
            <p:cNvSpPr/>
            <p:nvPr/>
          </p:nvSpPr>
          <p:spPr>
            <a:xfrm>
              <a:off x="4780158"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4" name="rc1154"/>
            <p:cNvSpPr/>
            <p:nvPr/>
          </p:nvSpPr>
          <p:spPr>
            <a:xfrm>
              <a:off x="5043609"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5" name="rc1155"/>
            <p:cNvSpPr/>
            <p:nvPr/>
          </p:nvSpPr>
          <p:spPr>
            <a:xfrm>
              <a:off x="5307060" y="246152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56" name="rc1156"/>
            <p:cNvSpPr/>
            <p:nvPr/>
          </p:nvSpPr>
          <p:spPr>
            <a:xfrm>
              <a:off x="5570512"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7" name="rc1157"/>
            <p:cNvSpPr/>
            <p:nvPr/>
          </p:nvSpPr>
          <p:spPr>
            <a:xfrm>
              <a:off x="5833963"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58" name="rc1158"/>
            <p:cNvSpPr/>
            <p:nvPr/>
          </p:nvSpPr>
          <p:spPr>
            <a:xfrm>
              <a:off x="6097414"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59" name="rc1159"/>
            <p:cNvSpPr/>
            <p:nvPr/>
          </p:nvSpPr>
          <p:spPr>
            <a:xfrm>
              <a:off x="6360865"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0" name="rc1160"/>
            <p:cNvSpPr/>
            <p:nvPr/>
          </p:nvSpPr>
          <p:spPr>
            <a:xfrm>
              <a:off x="6624316"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1" name="rc1161"/>
            <p:cNvSpPr/>
            <p:nvPr/>
          </p:nvSpPr>
          <p:spPr>
            <a:xfrm>
              <a:off x="6887767" y="2461528"/>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62" name="rc1162"/>
            <p:cNvSpPr/>
            <p:nvPr/>
          </p:nvSpPr>
          <p:spPr>
            <a:xfrm>
              <a:off x="7151218"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3" name="rc1163"/>
            <p:cNvSpPr/>
            <p:nvPr/>
          </p:nvSpPr>
          <p:spPr>
            <a:xfrm>
              <a:off x="7414669" y="2461528"/>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64" name="rc1164"/>
            <p:cNvSpPr/>
            <p:nvPr/>
          </p:nvSpPr>
          <p:spPr>
            <a:xfrm>
              <a:off x="7678120"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5" name="rc1165"/>
            <p:cNvSpPr/>
            <p:nvPr/>
          </p:nvSpPr>
          <p:spPr>
            <a:xfrm>
              <a:off x="7941571"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6" name="rc1166"/>
            <p:cNvSpPr/>
            <p:nvPr/>
          </p:nvSpPr>
          <p:spPr>
            <a:xfrm>
              <a:off x="8205022" y="2461528"/>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67" name="rc1167"/>
            <p:cNvSpPr/>
            <p:nvPr/>
          </p:nvSpPr>
          <p:spPr>
            <a:xfrm>
              <a:off x="8468473" y="2461528"/>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68" name="rc1168"/>
            <p:cNvSpPr/>
            <p:nvPr/>
          </p:nvSpPr>
          <p:spPr>
            <a:xfrm>
              <a:off x="1882197" y="338168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69" name="rc1169"/>
            <p:cNvSpPr/>
            <p:nvPr/>
          </p:nvSpPr>
          <p:spPr>
            <a:xfrm>
              <a:off x="2145648" y="338168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70" name="rc1170"/>
            <p:cNvSpPr/>
            <p:nvPr/>
          </p:nvSpPr>
          <p:spPr>
            <a:xfrm>
              <a:off x="2409099" y="338168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1" name="rc1171"/>
            <p:cNvSpPr/>
            <p:nvPr/>
          </p:nvSpPr>
          <p:spPr>
            <a:xfrm>
              <a:off x="2672550" y="338168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72" name="rc1172"/>
            <p:cNvSpPr/>
            <p:nvPr/>
          </p:nvSpPr>
          <p:spPr>
            <a:xfrm>
              <a:off x="2936001"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3" name="rc1173"/>
            <p:cNvSpPr/>
            <p:nvPr/>
          </p:nvSpPr>
          <p:spPr>
            <a:xfrm>
              <a:off x="3199452"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4" name="rc1174"/>
            <p:cNvSpPr/>
            <p:nvPr/>
          </p:nvSpPr>
          <p:spPr>
            <a:xfrm>
              <a:off x="3462903"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5" name="rc1175"/>
            <p:cNvSpPr/>
            <p:nvPr/>
          </p:nvSpPr>
          <p:spPr>
            <a:xfrm>
              <a:off x="3726354"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6" name="rc1176"/>
            <p:cNvSpPr/>
            <p:nvPr/>
          </p:nvSpPr>
          <p:spPr>
            <a:xfrm>
              <a:off x="3989805" y="3381683"/>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77" name="rc1177"/>
            <p:cNvSpPr/>
            <p:nvPr/>
          </p:nvSpPr>
          <p:spPr>
            <a:xfrm>
              <a:off x="4253256"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8" name="rc1178"/>
            <p:cNvSpPr/>
            <p:nvPr/>
          </p:nvSpPr>
          <p:spPr>
            <a:xfrm>
              <a:off x="4516707"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79" name="rc1179"/>
            <p:cNvSpPr/>
            <p:nvPr/>
          </p:nvSpPr>
          <p:spPr>
            <a:xfrm>
              <a:off x="4780158"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0" name="rc1180"/>
            <p:cNvSpPr/>
            <p:nvPr/>
          </p:nvSpPr>
          <p:spPr>
            <a:xfrm>
              <a:off x="5043609"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1" name="rc1181"/>
            <p:cNvSpPr/>
            <p:nvPr/>
          </p:nvSpPr>
          <p:spPr>
            <a:xfrm>
              <a:off x="5307060"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2" name="rc1182"/>
            <p:cNvSpPr/>
            <p:nvPr/>
          </p:nvSpPr>
          <p:spPr>
            <a:xfrm>
              <a:off x="5570512"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3" name="rc1183"/>
            <p:cNvSpPr/>
            <p:nvPr/>
          </p:nvSpPr>
          <p:spPr>
            <a:xfrm>
              <a:off x="5833963" y="3381683"/>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84" name="rc1184"/>
            <p:cNvSpPr/>
            <p:nvPr/>
          </p:nvSpPr>
          <p:spPr>
            <a:xfrm>
              <a:off x="6097414"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5" name="rc1185"/>
            <p:cNvSpPr/>
            <p:nvPr/>
          </p:nvSpPr>
          <p:spPr>
            <a:xfrm>
              <a:off x="6360865"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6" name="rc1186"/>
            <p:cNvSpPr/>
            <p:nvPr/>
          </p:nvSpPr>
          <p:spPr>
            <a:xfrm>
              <a:off x="6624316"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7" name="rc1187"/>
            <p:cNvSpPr/>
            <p:nvPr/>
          </p:nvSpPr>
          <p:spPr>
            <a:xfrm>
              <a:off x="6887767"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8" name="rc1188"/>
            <p:cNvSpPr/>
            <p:nvPr/>
          </p:nvSpPr>
          <p:spPr>
            <a:xfrm>
              <a:off x="7151218"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89" name="rc1189"/>
            <p:cNvSpPr/>
            <p:nvPr/>
          </p:nvSpPr>
          <p:spPr>
            <a:xfrm>
              <a:off x="7414669" y="3381683"/>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190" name="rc1190"/>
            <p:cNvSpPr/>
            <p:nvPr/>
          </p:nvSpPr>
          <p:spPr>
            <a:xfrm>
              <a:off x="7678120" y="338168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1" name="rc1191"/>
            <p:cNvSpPr/>
            <p:nvPr/>
          </p:nvSpPr>
          <p:spPr>
            <a:xfrm>
              <a:off x="7941571" y="338168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2" name="rc1192"/>
            <p:cNvSpPr/>
            <p:nvPr/>
          </p:nvSpPr>
          <p:spPr>
            <a:xfrm>
              <a:off x="8205022" y="338168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3" name="rc1193"/>
            <p:cNvSpPr/>
            <p:nvPr/>
          </p:nvSpPr>
          <p:spPr>
            <a:xfrm>
              <a:off x="8468473" y="338168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94" name="rc1194"/>
            <p:cNvSpPr/>
            <p:nvPr/>
          </p:nvSpPr>
          <p:spPr>
            <a:xfrm>
              <a:off x="1882197" y="2879780"/>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5" name="rc1195"/>
            <p:cNvSpPr/>
            <p:nvPr/>
          </p:nvSpPr>
          <p:spPr>
            <a:xfrm>
              <a:off x="2145648" y="2879780"/>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6" name="rc1196"/>
            <p:cNvSpPr/>
            <p:nvPr/>
          </p:nvSpPr>
          <p:spPr>
            <a:xfrm>
              <a:off x="2409099" y="2879780"/>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7" name="rc1197"/>
            <p:cNvSpPr/>
            <p:nvPr/>
          </p:nvSpPr>
          <p:spPr>
            <a:xfrm>
              <a:off x="2672550" y="2879780"/>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8" name="rc1198"/>
            <p:cNvSpPr/>
            <p:nvPr/>
          </p:nvSpPr>
          <p:spPr>
            <a:xfrm>
              <a:off x="2936001" y="2879780"/>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99" name="rc1199"/>
            <p:cNvSpPr/>
            <p:nvPr/>
          </p:nvSpPr>
          <p:spPr>
            <a:xfrm>
              <a:off x="3199452" y="287978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0" name="rc1200"/>
            <p:cNvSpPr/>
            <p:nvPr/>
          </p:nvSpPr>
          <p:spPr>
            <a:xfrm>
              <a:off x="3462903" y="287978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1" name="rc1201"/>
            <p:cNvSpPr/>
            <p:nvPr/>
          </p:nvSpPr>
          <p:spPr>
            <a:xfrm>
              <a:off x="3726354" y="2879780"/>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02" name="rc1202"/>
            <p:cNvSpPr/>
            <p:nvPr/>
          </p:nvSpPr>
          <p:spPr>
            <a:xfrm>
              <a:off x="3989805" y="287978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3" name="rc1203"/>
            <p:cNvSpPr/>
            <p:nvPr/>
          </p:nvSpPr>
          <p:spPr>
            <a:xfrm>
              <a:off x="4253256" y="287978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4" name="rc1204"/>
            <p:cNvSpPr/>
            <p:nvPr/>
          </p:nvSpPr>
          <p:spPr>
            <a:xfrm>
              <a:off x="4516707" y="2879780"/>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05" name="rc1205"/>
            <p:cNvSpPr/>
            <p:nvPr/>
          </p:nvSpPr>
          <p:spPr>
            <a:xfrm>
              <a:off x="4780158" y="287978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6" name="rc1206"/>
            <p:cNvSpPr/>
            <p:nvPr/>
          </p:nvSpPr>
          <p:spPr>
            <a:xfrm>
              <a:off x="5043609" y="287978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7" name="rc1207"/>
            <p:cNvSpPr/>
            <p:nvPr/>
          </p:nvSpPr>
          <p:spPr>
            <a:xfrm>
              <a:off x="5307060" y="2879780"/>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08" name="rc1208"/>
            <p:cNvSpPr/>
            <p:nvPr/>
          </p:nvSpPr>
          <p:spPr>
            <a:xfrm>
              <a:off x="5570512" y="28797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09" name="rc1209"/>
            <p:cNvSpPr/>
            <p:nvPr/>
          </p:nvSpPr>
          <p:spPr>
            <a:xfrm>
              <a:off x="5833963" y="28797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0" name="rc1210"/>
            <p:cNvSpPr/>
            <p:nvPr/>
          </p:nvSpPr>
          <p:spPr>
            <a:xfrm>
              <a:off x="6097414" y="2879780"/>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1" name="rc1211"/>
            <p:cNvSpPr/>
            <p:nvPr/>
          </p:nvSpPr>
          <p:spPr>
            <a:xfrm>
              <a:off x="6360865"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2" name="rc1212"/>
            <p:cNvSpPr/>
            <p:nvPr/>
          </p:nvSpPr>
          <p:spPr>
            <a:xfrm>
              <a:off x="6624316"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3" name="rc1213"/>
            <p:cNvSpPr/>
            <p:nvPr/>
          </p:nvSpPr>
          <p:spPr>
            <a:xfrm>
              <a:off x="6887767"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4" name="rc1214"/>
            <p:cNvSpPr/>
            <p:nvPr/>
          </p:nvSpPr>
          <p:spPr>
            <a:xfrm>
              <a:off x="7151218" y="2879780"/>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15" name="rc1215"/>
            <p:cNvSpPr/>
            <p:nvPr/>
          </p:nvSpPr>
          <p:spPr>
            <a:xfrm>
              <a:off x="7414669"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6" name="rc1216"/>
            <p:cNvSpPr/>
            <p:nvPr/>
          </p:nvSpPr>
          <p:spPr>
            <a:xfrm>
              <a:off x="7678120"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7" name="rc1217"/>
            <p:cNvSpPr/>
            <p:nvPr/>
          </p:nvSpPr>
          <p:spPr>
            <a:xfrm>
              <a:off x="7941571"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18" name="rc1218"/>
            <p:cNvSpPr/>
            <p:nvPr/>
          </p:nvSpPr>
          <p:spPr>
            <a:xfrm>
              <a:off x="8205022" y="2879780"/>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19" name="rc1219"/>
            <p:cNvSpPr/>
            <p:nvPr/>
          </p:nvSpPr>
          <p:spPr>
            <a:xfrm>
              <a:off x="8468473" y="2879780"/>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20" name="rc1220"/>
            <p:cNvSpPr/>
            <p:nvPr/>
          </p:nvSpPr>
          <p:spPr>
            <a:xfrm>
              <a:off x="1882197"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1" name="rc1221"/>
            <p:cNvSpPr/>
            <p:nvPr/>
          </p:nvSpPr>
          <p:spPr>
            <a:xfrm>
              <a:off x="2145648" y="4971041"/>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22" name="rc1222"/>
            <p:cNvSpPr/>
            <p:nvPr/>
          </p:nvSpPr>
          <p:spPr>
            <a:xfrm>
              <a:off x="2409099" y="49710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23" name="rc1223"/>
            <p:cNvSpPr/>
            <p:nvPr/>
          </p:nvSpPr>
          <p:spPr>
            <a:xfrm>
              <a:off x="2672550" y="4971041"/>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24" name="rc1224"/>
            <p:cNvSpPr/>
            <p:nvPr/>
          </p:nvSpPr>
          <p:spPr>
            <a:xfrm>
              <a:off x="2936001" y="4971041"/>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25" name="rc1225"/>
            <p:cNvSpPr/>
            <p:nvPr/>
          </p:nvSpPr>
          <p:spPr>
            <a:xfrm>
              <a:off x="3199452"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6" name="rc1226"/>
            <p:cNvSpPr/>
            <p:nvPr/>
          </p:nvSpPr>
          <p:spPr>
            <a:xfrm>
              <a:off x="3462903" y="49710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27" name="rc1227"/>
            <p:cNvSpPr/>
            <p:nvPr/>
          </p:nvSpPr>
          <p:spPr>
            <a:xfrm>
              <a:off x="3726354"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28" name="rc1228"/>
            <p:cNvSpPr/>
            <p:nvPr/>
          </p:nvSpPr>
          <p:spPr>
            <a:xfrm>
              <a:off x="3989805" y="4971041"/>
              <a:ext cx="263451" cy="8365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229" name="rc1229"/>
            <p:cNvSpPr/>
            <p:nvPr/>
          </p:nvSpPr>
          <p:spPr>
            <a:xfrm>
              <a:off x="4253256" y="49710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0" name="rc1230"/>
            <p:cNvSpPr/>
            <p:nvPr/>
          </p:nvSpPr>
          <p:spPr>
            <a:xfrm>
              <a:off x="4516707" y="49710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1" name="rc1231"/>
            <p:cNvSpPr/>
            <p:nvPr/>
          </p:nvSpPr>
          <p:spPr>
            <a:xfrm>
              <a:off x="4780158" y="4971041"/>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232" name="rc1232"/>
            <p:cNvSpPr/>
            <p:nvPr/>
          </p:nvSpPr>
          <p:spPr>
            <a:xfrm>
              <a:off x="5043609" y="49710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3" name="rc1233"/>
            <p:cNvSpPr/>
            <p:nvPr/>
          </p:nvSpPr>
          <p:spPr>
            <a:xfrm>
              <a:off x="5307060" y="4971041"/>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234" name="rc1234"/>
            <p:cNvSpPr/>
            <p:nvPr/>
          </p:nvSpPr>
          <p:spPr>
            <a:xfrm>
              <a:off x="5570512" y="4971041"/>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35" name="rc1235"/>
            <p:cNvSpPr/>
            <p:nvPr/>
          </p:nvSpPr>
          <p:spPr>
            <a:xfrm>
              <a:off x="5833963" y="4971041"/>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36" name="rc1236"/>
            <p:cNvSpPr/>
            <p:nvPr/>
          </p:nvSpPr>
          <p:spPr>
            <a:xfrm>
              <a:off x="6097414" y="49710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7" name="rc1237"/>
            <p:cNvSpPr/>
            <p:nvPr/>
          </p:nvSpPr>
          <p:spPr>
            <a:xfrm>
              <a:off x="6360865" y="4971041"/>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238" name="rc1238"/>
            <p:cNvSpPr/>
            <p:nvPr/>
          </p:nvSpPr>
          <p:spPr>
            <a:xfrm>
              <a:off x="6624316" y="4971041"/>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239" name="rc1239"/>
            <p:cNvSpPr/>
            <p:nvPr/>
          </p:nvSpPr>
          <p:spPr>
            <a:xfrm>
              <a:off x="6887767" y="4971041"/>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40" name="rc1240"/>
            <p:cNvSpPr/>
            <p:nvPr/>
          </p:nvSpPr>
          <p:spPr>
            <a:xfrm>
              <a:off x="7151218" y="4971041"/>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41" name="rc1241"/>
            <p:cNvSpPr/>
            <p:nvPr/>
          </p:nvSpPr>
          <p:spPr>
            <a:xfrm>
              <a:off x="7414669"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2" name="rc1242"/>
            <p:cNvSpPr/>
            <p:nvPr/>
          </p:nvSpPr>
          <p:spPr>
            <a:xfrm>
              <a:off x="7678120"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3" name="rc1243"/>
            <p:cNvSpPr/>
            <p:nvPr/>
          </p:nvSpPr>
          <p:spPr>
            <a:xfrm>
              <a:off x="7941571"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4" name="rc1244"/>
            <p:cNvSpPr/>
            <p:nvPr/>
          </p:nvSpPr>
          <p:spPr>
            <a:xfrm>
              <a:off x="8205022"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5" name="rc1245"/>
            <p:cNvSpPr/>
            <p:nvPr/>
          </p:nvSpPr>
          <p:spPr>
            <a:xfrm>
              <a:off x="8468473" y="4971041"/>
              <a:ext cx="263451" cy="8365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46" name="rc1246"/>
            <p:cNvSpPr/>
            <p:nvPr/>
          </p:nvSpPr>
          <p:spPr>
            <a:xfrm>
              <a:off x="1882197" y="1875975"/>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7" name="rc1247"/>
            <p:cNvSpPr/>
            <p:nvPr/>
          </p:nvSpPr>
          <p:spPr>
            <a:xfrm>
              <a:off x="2145648"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8" name="rc1248"/>
            <p:cNvSpPr/>
            <p:nvPr/>
          </p:nvSpPr>
          <p:spPr>
            <a:xfrm>
              <a:off x="2409099" y="1875975"/>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49" name="rc1249"/>
            <p:cNvSpPr/>
            <p:nvPr/>
          </p:nvSpPr>
          <p:spPr>
            <a:xfrm>
              <a:off x="2672550"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0" name="rc1250"/>
            <p:cNvSpPr/>
            <p:nvPr/>
          </p:nvSpPr>
          <p:spPr>
            <a:xfrm>
              <a:off x="2936001"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51" name="rc1251"/>
            <p:cNvSpPr/>
            <p:nvPr/>
          </p:nvSpPr>
          <p:spPr>
            <a:xfrm>
              <a:off x="319945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2" name="rc1252"/>
            <p:cNvSpPr/>
            <p:nvPr/>
          </p:nvSpPr>
          <p:spPr>
            <a:xfrm>
              <a:off x="346290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3" name="rc1253"/>
            <p:cNvSpPr/>
            <p:nvPr/>
          </p:nvSpPr>
          <p:spPr>
            <a:xfrm>
              <a:off x="3726354"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4" name="rc1254"/>
            <p:cNvSpPr/>
            <p:nvPr/>
          </p:nvSpPr>
          <p:spPr>
            <a:xfrm>
              <a:off x="3989805"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5" name="rc1255"/>
            <p:cNvSpPr/>
            <p:nvPr/>
          </p:nvSpPr>
          <p:spPr>
            <a:xfrm>
              <a:off x="4253256"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6" name="rc1256"/>
            <p:cNvSpPr/>
            <p:nvPr/>
          </p:nvSpPr>
          <p:spPr>
            <a:xfrm>
              <a:off x="4516707"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7" name="rc1257"/>
            <p:cNvSpPr/>
            <p:nvPr/>
          </p:nvSpPr>
          <p:spPr>
            <a:xfrm>
              <a:off x="4780158"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8" name="rc1258"/>
            <p:cNvSpPr/>
            <p:nvPr/>
          </p:nvSpPr>
          <p:spPr>
            <a:xfrm>
              <a:off x="5043609"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59" name="rc1259"/>
            <p:cNvSpPr/>
            <p:nvPr/>
          </p:nvSpPr>
          <p:spPr>
            <a:xfrm>
              <a:off x="5307060"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0" name="rc1260"/>
            <p:cNvSpPr/>
            <p:nvPr/>
          </p:nvSpPr>
          <p:spPr>
            <a:xfrm>
              <a:off x="557051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1" name="rc1261"/>
            <p:cNvSpPr/>
            <p:nvPr/>
          </p:nvSpPr>
          <p:spPr>
            <a:xfrm>
              <a:off x="5833963"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2" name="rc1262"/>
            <p:cNvSpPr/>
            <p:nvPr/>
          </p:nvSpPr>
          <p:spPr>
            <a:xfrm>
              <a:off x="6097414"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3" name="rc1263"/>
            <p:cNvSpPr/>
            <p:nvPr/>
          </p:nvSpPr>
          <p:spPr>
            <a:xfrm>
              <a:off x="6360865"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4" name="rc1264"/>
            <p:cNvSpPr/>
            <p:nvPr/>
          </p:nvSpPr>
          <p:spPr>
            <a:xfrm>
              <a:off x="6624316"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5" name="rc1265"/>
            <p:cNvSpPr/>
            <p:nvPr/>
          </p:nvSpPr>
          <p:spPr>
            <a:xfrm>
              <a:off x="6887767"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6" name="rc1266"/>
            <p:cNvSpPr/>
            <p:nvPr/>
          </p:nvSpPr>
          <p:spPr>
            <a:xfrm>
              <a:off x="7151218"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7" name="rc1267"/>
            <p:cNvSpPr/>
            <p:nvPr/>
          </p:nvSpPr>
          <p:spPr>
            <a:xfrm>
              <a:off x="7414669" y="1875975"/>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68" name="rc1268"/>
            <p:cNvSpPr/>
            <p:nvPr/>
          </p:nvSpPr>
          <p:spPr>
            <a:xfrm>
              <a:off x="7678120"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69" name="rc1269"/>
            <p:cNvSpPr/>
            <p:nvPr/>
          </p:nvSpPr>
          <p:spPr>
            <a:xfrm>
              <a:off x="7941571"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0" name="rc1270"/>
            <p:cNvSpPr/>
            <p:nvPr/>
          </p:nvSpPr>
          <p:spPr>
            <a:xfrm>
              <a:off x="8205022" y="1875975"/>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71" name="rc1271"/>
            <p:cNvSpPr/>
            <p:nvPr/>
          </p:nvSpPr>
          <p:spPr>
            <a:xfrm>
              <a:off x="8468473" y="1875975"/>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2" name="rc1272"/>
            <p:cNvSpPr/>
            <p:nvPr/>
          </p:nvSpPr>
          <p:spPr>
            <a:xfrm>
              <a:off x="1882197" y="3716284"/>
              <a:ext cx="263451" cy="8365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73" name="rc1273"/>
            <p:cNvSpPr/>
            <p:nvPr/>
          </p:nvSpPr>
          <p:spPr>
            <a:xfrm>
              <a:off x="2145648"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4" name="rc1274"/>
            <p:cNvSpPr/>
            <p:nvPr/>
          </p:nvSpPr>
          <p:spPr>
            <a:xfrm>
              <a:off x="2409099" y="3716284"/>
              <a:ext cx="263451" cy="8365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275" name="rc1275"/>
            <p:cNvSpPr/>
            <p:nvPr/>
          </p:nvSpPr>
          <p:spPr>
            <a:xfrm>
              <a:off x="2672550" y="3716284"/>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276" name="rc1276"/>
            <p:cNvSpPr/>
            <p:nvPr/>
          </p:nvSpPr>
          <p:spPr>
            <a:xfrm>
              <a:off x="2936001" y="3716284"/>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277" name="rc1277"/>
            <p:cNvSpPr/>
            <p:nvPr/>
          </p:nvSpPr>
          <p:spPr>
            <a:xfrm>
              <a:off x="3199452" y="3716284"/>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78" name="rc1278"/>
            <p:cNvSpPr/>
            <p:nvPr/>
          </p:nvSpPr>
          <p:spPr>
            <a:xfrm>
              <a:off x="3462903"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9" name="rc1279"/>
            <p:cNvSpPr/>
            <p:nvPr/>
          </p:nvSpPr>
          <p:spPr>
            <a:xfrm>
              <a:off x="3726354"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0" name="rc1280"/>
            <p:cNvSpPr/>
            <p:nvPr/>
          </p:nvSpPr>
          <p:spPr>
            <a:xfrm>
              <a:off x="3989805"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1" name="rc1281"/>
            <p:cNvSpPr/>
            <p:nvPr/>
          </p:nvSpPr>
          <p:spPr>
            <a:xfrm>
              <a:off x="4253256"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2" name="rc1282"/>
            <p:cNvSpPr/>
            <p:nvPr/>
          </p:nvSpPr>
          <p:spPr>
            <a:xfrm>
              <a:off x="4516707"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3" name="rc1283"/>
            <p:cNvSpPr/>
            <p:nvPr/>
          </p:nvSpPr>
          <p:spPr>
            <a:xfrm>
              <a:off x="4780158"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4" name="rc1284"/>
            <p:cNvSpPr/>
            <p:nvPr/>
          </p:nvSpPr>
          <p:spPr>
            <a:xfrm>
              <a:off x="5043609"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85" name="rc1285"/>
            <p:cNvSpPr/>
            <p:nvPr/>
          </p:nvSpPr>
          <p:spPr>
            <a:xfrm>
              <a:off x="5307060"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6" name="rc1286"/>
            <p:cNvSpPr/>
            <p:nvPr/>
          </p:nvSpPr>
          <p:spPr>
            <a:xfrm>
              <a:off x="5570512" y="371628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87" name="rc1287"/>
            <p:cNvSpPr/>
            <p:nvPr/>
          </p:nvSpPr>
          <p:spPr>
            <a:xfrm>
              <a:off x="5833963"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88" name="rc1288"/>
            <p:cNvSpPr/>
            <p:nvPr/>
          </p:nvSpPr>
          <p:spPr>
            <a:xfrm>
              <a:off x="6097414" y="371628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89" name="rc1289"/>
            <p:cNvSpPr/>
            <p:nvPr/>
          </p:nvSpPr>
          <p:spPr>
            <a:xfrm>
              <a:off x="6360865"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0" name="rc1290"/>
            <p:cNvSpPr/>
            <p:nvPr/>
          </p:nvSpPr>
          <p:spPr>
            <a:xfrm>
              <a:off x="6624316"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1" name="rc1291"/>
            <p:cNvSpPr/>
            <p:nvPr/>
          </p:nvSpPr>
          <p:spPr>
            <a:xfrm>
              <a:off x="6887767" y="371628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292" name="rc1292"/>
            <p:cNvSpPr/>
            <p:nvPr/>
          </p:nvSpPr>
          <p:spPr>
            <a:xfrm>
              <a:off x="7151218" y="37162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3" name="rc1293"/>
            <p:cNvSpPr/>
            <p:nvPr/>
          </p:nvSpPr>
          <p:spPr>
            <a:xfrm>
              <a:off x="7414669" y="371628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94" name="rc1294"/>
            <p:cNvSpPr/>
            <p:nvPr/>
          </p:nvSpPr>
          <p:spPr>
            <a:xfrm>
              <a:off x="7678120" y="37162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5" name="rc1295"/>
            <p:cNvSpPr/>
            <p:nvPr/>
          </p:nvSpPr>
          <p:spPr>
            <a:xfrm>
              <a:off x="7941571" y="371628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6" name="rc1296"/>
            <p:cNvSpPr/>
            <p:nvPr/>
          </p:nvSpPr>
          <p:spPr>
            <a:xfrm>
              <a:off x="8205022" y="3716284"/>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97" name="rc1297"/>
            <p:cNvSpPr/>
            <p:nvPr/>
          </p:nvSpPr>
          <p:spPr>
            <a:xfrm>
              <a:off x="8468473" y="3716284"/>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298" name="rc1298"/>
            <p:cNvSpPr/>
            <p:nvPr/>
          </p:nvSpPr>
          <p:spPr>
            <a:xfrm>
              <a:off x="1882197"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99" name="rc1299"/>
            <p:cNvSpPr/>
            <p:nvPr/>
          </p:nvSpPr>
          <p:spPr>
            <a:xfrm>
              <a:off x="2145648"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0" name="rc1300"/>
            <p:cNvSpPr/>
            <p:nvPr/>
          </p:nvSpPr>
          <p:spPr>
            <a:xfrm>
              <a:off x="2409099"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1" name="rc1301"/>
            <p:cNvSpPr/>
            <p:nvPr/>
          </p:nvSpPr>
          <p:spPr>
            <a:xfrm>
              <a:off x="2672550"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2" name="rc1302"/>
            <p:cNvSpPr/>
            <p:nvPr/>
          </p:nvSpPr>
          <p:spPr>
            <a:xfrm>
              <a:off x="2936001" y="2545179"/>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03" name="rc1303"/>
            <p:cNvSpPr/>
            <p:nvPr/>
          </p:nvSpPr>
          <p:spPr>
            <a:xfrm>
              <a:off x="3199452" y="254517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04" name="rc1304"/>
            <p:cNvSpPr/>
            <p:nvPr/>
          </p:nvSpPr>
          <p:spPr>
            <a:xfrm>
              <a:off x="3462903" y="2545179"/>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05" name="rc1305"/>
            <p:cNvSpPr/>
            <p:nvPr/>
          </p:nvSpPr>
          <p:spPr>
            <a:xfrm>
              <a:off x="3726354" y="2545179"/>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06" name="rc1306"/>
            <p:cNvSpPr/>
            <p:nvPr/>
          </p:nvSpPr>
          <p:spPr>
            <a:xfrm>
              <a:off x="3989805" y="2545179"/>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07" name="rc1307"/>
            <p:cNvSpPr/>
            <p:nvPr/>
          </p:nvSpPr>
          <p:spPr>
            <a:xfrm>
              <a:off x="4253256" y="2545179"/>
              <a:ext cx="263451" cy="8365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308" name="rc1308"/>
            <p:cNvSpPr/>
            <p:nvPr/>
          </p:nvSpPr>
          <p:spPr>
            <a:xfrm>
              <a:off x="4516707" y="2545179"/>
              <a:ext cx="263451" cy="836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09" name="rc1309"/>
            <p:cNvSpPr/>
            <p:nvPr/>
          </p:nvSpPr>
          <p:spPr>
            <a:xfrm>
              <a:off x="4780158" y="2545179"/>
              <a:ext cx="263451" cy="8365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1310" name="rc1310"/>
            <p:cNvSpPr/>
            <p:nvPr/>
          </p:nvSpPr>
          <p:spPr>
            <a:xfrm>
              <a:off x="5043609" y="2545179"/>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1" name="rc1311"/>
            <p:cNvSpPr/>
            <p:nvPr/>
          </p:nvSpPr>
          <p:spPr>
            <a:xfrm>
              <a:off x="5307060" y="2545179"/>
              <a:ext cx="263451" cy="8365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312" name="rc1312"/>
            <p:cNvSpPr/>
            <p:nvPr/>
          </p:nvSpPr>
          <p:spPr>
            <a:xfrm>
              <a:off x="5570512" y="2545179"/>
              <a:ext cx="263451" cy="836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13" name="rc1313"/>
            <p:cNvSpPr/>
            <p:nvPr/>
          </p:nvSpPr>
          <p:spPr>
            <a:xfrm>
              <a:off x="5833963" y="2545179"/>
              <a:ext cx="263451" cy="83650"/>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314" name="rc1314"/>
            <p:cNvSpPr/>
            <p:nvPr/>
          </p:nvSpPr>
          <p:spPr>
            <a:xfrm>
              <a:off x="6097414" y="2545179"/>
              <a:ext cx="263451" cy="8365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315" name="rc1315"/>
            <p:cNvSpPr/>
            <p:nvPr/>
          </p:nvSpPr>
          <p:spPr>
            <a:xfrm>
              <a:off x="6360865" y="2545179"/>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16" name="rc1316"/>
            <p:cNvSpPr/>
            <p:nvPr/>
          </p:nvSpPr>
          <p:spPr>
            <a:xfrm>
              <a:off x="6624316" y="254517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7" name="rc1317"/>
            <p:cNvSpPr/>
            <p:nvPr/>
          </p:nvSpPr>
          <p:spPr>
            <a:xfrm>
              <a:off x="6887767" y="2545179"/>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18" name="rc1318"/>
            <p:cNvSpPr/>
            <p:nvPr/>
          </p:nvSpPr>
          <p:spPr>
            <a:xfrm>
              <a:off x="7151218" y="2545179"/>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19" name="rc1319"/>
            <p:cNvSpPr/>
            <p:nvPr/>
          </p:nvSpPr>
          <p:spPr>
            <a:xfrm>
              <a:off x="7414669" y="2545179"/>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20" name="rc1320"/>
            <p:cNvSpPr/>
            <p:nvPr/>
          </p:nvSpPr>
          <p:spPr>
            <a:xfrm>
              <a:off x="7678120" y="2545179"/>
              <a:ext cx="263451" cy="8365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321" name="rc1321"/>
            <p:cNvSpPr/>
            <p:nvPr/>
          </p:nvSpPr>
          <p:spPr>
            <a:xfrm>
              <a:off x="7941571" y="2545179"/>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22" name="rc1322"/>
            <p:cNvSpPr/>
            <p:nvPr/>
          </p:nvSpPr>
          <p:spPr>
            <a:xfrm>
              <a:off x="8205022" y="2545179"/>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23" name="rc1323"/>
            <p:cNvSpPr/>
            <p:nvPr/>
          </p:nvSpPr>
          <p:spPr>
            <a:xfrm>
              <a:off x="8468473" y="2545179"/>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24" name="rc1324"/>
            <p:cNvSpPr/>
            <p:nvPr/>
          </p:nvSpPr>
          <p:spPr>
            <a:xfrm>
              <a:off x="1882197" y="3967236"/>
              <a:ext cx="263451" cy="8365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325" name="rc1325"/>
            <p:cNvSpPr/>
            <p:nvPr/>
          </p:nvSpPr>
          <p:spPr>
            <a:xfrm>
              <a:off x="2145648" y="3967236"/>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6" name="rc1326"/>
            <p:cNvSpPr/>
            <p:nvPr/>
          </p:nvSpPr>
          <p:spPr>
            <a:xfrm>
              <a:off x="2409099" y="3967236"/>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27" name="rc1327"/>
            <p:cNvSpPr/>
            <p:nvPr/>
          </p:nvSpPr>
          <p:spPr>
            <a:xfrm>
              <a:off x="2672550" y="3967236"/>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28" name="rc1328"/>
            <p:cNvSpPr/>
            <p:nvPr/>
          </p:nvSpPr>
          <p:spPr>
            <a:xfrm>
              <a:off x="2936001" y="3967236"/>
              <a:ext cx="263451" cy="8365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29" name="rc1329"/>
            <p:cNvSpPr/>
            <p:nvPr/>
          </p:nvSpPr>
          <p:spPr>
            <a:xfrm>
              <a:off x="3199452" y="3967236"/>
              <a:ext cx="263451" cy="8365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330" name="rc1330"/>
            <p:cNvSpPr/>
            <p:nvPr/>
          </p:nvSpPr>
          <p:spPr>
            <a:xfrm>
              <a:off x="3462903" y="3967236"/>
              <a:ext cx="263451" cy="8365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331" name="rc1331"/>
            <p:cNvSpPr/>
            <p:nvPr/>
          </p:nvSpPr>
          <p:spPr>
            <a:xfrm>
              <a:off x="3726354" y="3967236"/>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2" name="rc1332"/>
            <p:cNvSpPr/>
            <p:nvPr/>
          </p:nvSpPr>
          <p:spPr>
            <a:xfrm>
              <a:off x="3989805" y="3967236"/>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3" name="rc1333"/>
            <p:cNvSpPr/>
            <p:nvPr/>
          </p:nvSpPr>
          <p:spPr>
            <a:xfrm>
              <a:off x="4253256" y="3967236"/>
              <a:ext cx="263451" cy="8365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334" name="rc1334"/>
            <p:cNvSpPr/>
            <p:nvPr/>
          </p:nvSpPr>
          <p:spPr>
            <a:xfrm>
              <a:off x="4516707" y="39672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35" name="rc1335"/>
            <p:cNvSpPr/>
            <p:nvPr/>
          </p:nvSpPr>
          <p:spPr>
            <a:xfrm>
              <a:off x="4780158" y="39672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36" name="rc1336"/>
            <p:cNvSpPr/>
            <p:nvPr/>
          </p:nvSpPr>
          <p:spPr>
            <a:xfrm>
              <a:off x="5043609"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37" name="rc1337"/>
            <p:cNvSpPr/>
            <p:nvPr/>
          </p:nvSpPr>
          <p:spPr>
            <a:xfrm>
              <a:off x="5307060"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8" name="rc1338"/>
            <p:cNvSpPr/>
            <p:nvPr/>
          </p:nvSpPr>
          <p:spPr>
            <a:xfrm>
              <a:off x="5570512"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39" name="rc1339"/>
            <p:cNvSpPr/>
            <p:nvPr/>
          </p:nvSpPr>
          <p:spPr>
            <a:xfrm>
              <a:off x="5833963" y="3967236"/>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40" name="rc1340"/>
            <p:cNvSpPr/>
            <p:nvPr/>
          </p:nvSpPr>
          <p:spPr>
            <a:xfrm>
              <a:off x="6097414"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1" name="rc1341"/>
            <p:cNvSpPr/>
            <p:nvPr/>
          </p:nvSpPr>
          <p:spPr>
            <a:xfrm>
              <a:off x="6360865"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2" name="rc1342"/>
            <p:cNvSpPr/>
            <p:nvPr/>
          </p:nvSpPr>
          <p:spPr>
            <a:xfrm>
              <a:off x="6624316" y="3967236"/>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43" name="rc1343"/>
            <p:cNvSpPr/>
            <p:nvPr/>
          </p:nvSpPr>
          <p:spPr>
            <a:xfrm>
              <a:off x="6887767"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4" name="rc1344"/>
            <p:cNvSpPr/>
            <p:nvPr/>
          </p:nvSpPr>
          <p:spPr>
            <a:xfrm>
              <a:off x="7151218"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5" name="rc1345"/>
            <p:cNvSpPr/>
            <p:nvPr/>
          </p:nvSpPr>
          <p:spPr>
            <a:xfrm>
              <a:off x="7414669" y="3967236"/>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46" name="rc1346"/>
            <p:cNvSpPr/>
            <p:nvPr/>
          </p:nvSpPr>
          <p:spPr>
            <a:xfrm>
              <a:off x="7678120" y="39672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7" name="rc1347"/>
            <p:cNvSpPr/>
            <p:nvPr/>
          </p:nvSpPr>
          <p:spPr>
            <a:xfrm>
              <a:off x="7941571" y="3967236"/>
              <a:ext cx="263451" cy="8365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348" name="rc1348"/>
            <p:cNvSpPr/>
            <p:nvPr/>
          </p:nvSpPr>
          <p:spPr>
            <a:xfrm>
              <a:off x="8205022" y="39672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49" name="rc1349"/>
            <p:cNvSpPr/>
            <p:nvPr/>
          </p:nvSpPr>
          <p:spPr>
            <a:xfrm>
              <a:off x="8468473" y="3967236"/>
              <a:ext cx="263451" cy="8365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350" name="rc1350"/>
            <p:cNvSpPr/>
            <p:nvPr/>
          </p:nvSpPr>
          <p:spPr>
            <a:xfrm>
              <a:off x="1882197"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1" name="rc1351"/>
            <p:cNvSpPr/>
            <p:nvPr/>
          </p:nvSpPr>
          <p:spPr>
            <a:xfrm>
              <a:off x="214564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2" name="rc1352"/>
            <p:cNvSpPr/>
            <p:nvPr/>
          </p:nvSpPr>
          <p:spPr>
            <a:xfrm>
              <a:off x="2409099" y="154137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3" name="rc1353"/>
            <p:cNvSpPr/>
            <p:nvPr/>
          </p:nvSpPr>
          <p:spPr>
            <a:xfrm>
              <a:off x="267255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4" name="rc1354"/>
            <p:cNvSpPr/>
            <p:nvPr/>
          </p:nvSpPr>
          <p:spPr>
            <a:xfrm>
              <a:off x="2936001"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5" name="rc1355"/>
            <p:cNvSpPr/>
            <p:nvPr/>
          </p:nvSpPr>
          <p:spPr>
            <a:xfrm>
              <a:off x="319945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56" name="rc1356"/>
            <p:cNvSpPr/>
            <p:nvPr/>
          </p:nvSpPr>
          <p:spPr>
            <a:xfrm>
              <a:off x="3462903"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7" name="rc1357"/>
            <p:cNvSpPr/>
            <p:nvPr/>
          </p:nvSpPr>
          <p:spPr>
            <a:xfrm>
              <a:off x="3726354"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8" name="rc1358"/>
            <p:cNvSpPr/>
            <p:nvPr/>
          </p:nvSpPr>
          <p:spPr>
            <a:xfrm>
              <a:off x="3989805"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59" name="rc1359"/>
            <p:cNvSpPr/>
            <p:nvPr/>
          </p:nvSpPr>
          <p:spPr>
            <a:xfrm>
              <a:off x="4253256" y="1541374"/>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0" name="rc1360"/>
            <p:cNvSpPr/>
            <p:nvPr/>
          </p:nvSpPr>
          <p:spPr>
            <a:xfrm>
              <a:off x="4516707"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61" name="rc1361"/>
            <p:cNvSpPr/>
            <p:nvPr/>
          </p:nvSpPr>
          <p:spPr>
            <a:xfrm>
              <a:off x="478015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2" name="rc1362"/>
            <p:cNvSpPr/>
            <p:nvPr/>
          </p:nvSpPr>
          <p:spPr>
            <a:xfrm>
              <a:off x="504360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3" name="rc1363"/>
            <p:cNvSpPr/>
            <p:nvPr/>
          </p:nvSpPr>
          <p:spPr>
            <a:xfrm>
              <a:off x="5307060" y="1541374"/>
              <a:ext cx="263451" cy="8365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4" name="rc1364"/>
            <p:cNvSpPr/>
            <p:nvPr/>
          </p:nvSpPr>
          <p:spPr>
            <a:xfrm>
              <a:off x="557051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5" name="rc1365"/>
            <p:cNvSpPr/>
            <p:nvPr/>
          </p:nvSpPr>
          <p:spPr>
            <a:xfrm>
              <a:off x="583396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6" name="rc1366"/>
            <p:cNvSpPr/>
            <p:nvPr/>
          </p:nvSpPr>
          <p:spPr>
            <a:xfrm>
              <a:off x="6097414"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7" name="rc1367"/>
            <p:cNvSpPr/>
            <p:nvPr/>
          </p:nvSpPr>
          <p:spPr>
            <a:xfrm>
              <a:off x="6360865"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68" name="rc1368"/>
            <p:cNvSpPr/>
            <p:nvPr/>
          </p:nvSpPr>
          <p:spPr>
            <a:xfrm>
              <a:off x="6624316" y="1541374"/>
              <a:ext cx="263451" cy="8365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369" name="rc1369"/>
            <p:cNvSpPr/>
            <p:nvPr/>
          </p:nvSpPr>
          <p:spPr>
            <a:xfrm>
              <a:off x="6887767" y="1541374"/>
              <a:ext cx="263451" cy="8365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370" name="rc1370"/>
            <p:cNvSpPr/>
            <p:nvPr/>
          </p:nvSpPr>
          <p:spPr>
            <a:xfrm>
              <a:off x="7151218"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1" name="rc1371"/>
            <p:cNvSpPr/>
            <p:nvPr/>
          </p:nvSpPr>
          <p:spPr>
            <a:xfrm>
              <a:off x="7414669"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2" name="rc1372"/>
            <p:cNvSpPr/>
            <p:nvPr/>
          </p:nvSpPr>
          <p:spPr>
            <a:xfrm>
              <a:off x="7678120"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3" name="rc1373"/>
            <p:cNvSpPr/>
            <p:nvPr/>
          </p:nvSpPr>
          <p:spPr>
            <a:xfrm>
              <a:off x="7941571"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4" name="rc1374"/>
            <p:cNvSpPr/>
            <p:nvPr/>
          </p:nvSpPr>
          <p:spPr>
            <a:xfrm>
              <a:off x="8205022"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5" name="rc1375"/>
            <p:cNvSpPr/>
            <p:nvPr/>
          </p:nvSpPr>
          <p:spPr>
            <a:xfrm>
              <a:off x="8468473" y="1541374"/>
              <a:ext cx="263451" cy="8365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376" name="rc1376"/>
            <p:cNvSpPr/>
            <p:nvPr/>
          </p:nvSpPr>
          <p:spPr>
            <a:xfrm>
              <a:off x="1882197" y="346533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7" name="rc1377"/>
            <p:cNvSpPr/>
            <p:nvPr/>
          </p:nvSpPr>
          <p:spPr>
            <a:xfrm>
              <a:off x="2145648" y="346533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78" name="rc1378"/>
            <p:cNvSpPr/>
            <p:nvPr/>
          </p:nvSpPr>
          <p:spPr>
            <a:xfrm>
              <a:off x="2409099" y="346533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79" name="rc1379"/>
            <p:cNvSpPr/>
            <p:nvPr/>
          </p:nvSpPr>
          <p:spPr>
            <a:xfrm>
              <a:off x="2672550" y="3465333"/>
              <a:ext cx="263451" cy="8365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80" name="rc1380"/>
            <p:cNvSpPr/>
            <p:nvPr/>
          </p:nvSpPr>
          <p:spPr>
            <a:xfrm>
              <a:off x="2936001" y="346533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81" name="rc1381"/>
            <p:cNvSpPr/>
            <p:nvPr/>
          </p:nvSpPr>
          <p:spPr>
            <a:xfrm>
              <a:off x="3199452"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82" name="rc1382"/>
            <p:cNvSpPr/>
            <p:nvPr/>
          </p:nvSpPr>
          <p:spPr>
            <a:xfrm>
              <a:off x="3462903"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3" name="rc1383"/>
            <p:cNvSpPr/>
            <p:nvPr/>
          </p:nvSpPr>
          <p:spPr>
            <a:xfrm>
              <a:off x="3726354" y="346533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4" name="rc1384"/>
            <p:cNvSpPr/>
            <p:nvPr/>
          </p:nvSpPr>
          <p:spPr>
            <a:xfrm>
              <a:off x="3989805" y="346533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5" name="rc1385"/>
            <p:cNvSpPr/>
            <p:nvPr/>
          </p:nvSpPr>
          <p:spPr>
            <a:xfrm>
              <a:off x="4253256"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6" name="rc1386"/>
            <p:cNvSpPr/>
            <p:nvPr/>
          </p:nvSpPr>
          <p:spPr>
            <a:xfrm>
              <a:off x="4516707"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87" name="rc1387"/>
            <p:cNvSpPr/>
            <p:nvPr/>
          </p:nvSpPr>
          <p:spPr>
            <a:xfrm>
              <a:off x="4780158"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88" name="rc1388"/>
            <p:cNvSpPr/>
            <p:nvPr/>
          </p:nvSpPr>
          <p:spPr>
            <a:xfrm>
              <a:off x="5043609" y="346533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89" name="rc1389"/>
            <p:cNvSpPr/>
            <p:nvPr/>
          </p:nvSpPr>
          <p:spPr>
            <a:xfrm>
              <a:off x="5307060" y="3465333"/>
              <a:ext cx="263451" cy="8365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90" name="rc1390"/>
            <p:cNvSpPr/>
            <p:nvPr/>
          </p:nvSpPr>
          <p:spPr>
            <a:xfrm>
              <a:off x="5570512"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1" name="rc1391"/>
            <p:cNvSpPr/>
            <p:nvPr/>
          </p:nvSpPr>
          <p:spPr>
            <a:xfrm>
              <a:off x="5833963"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2" name="rc1392"/>
            <p:cNvSpPr/>
            <p:nvPr/>
          </p:nvSpPr>
          <p:spPr>
            <a:xfrm>
              <a:off x="6097414"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3" name="rc1393"/>
            <p:cNvSpPr/>
            <p:nvPr/>
          </p:nvSpPr>
          <p:spPr>
            <a:xfrm>
              <a:off x="6360865"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4" name="rc1394"/>
            <p:cNvSpPr/>
            <p:nvPr/>
          </p:nvSpPr>
          <p:spPr>
            <a:xfrm>
              <a:off x="6624316"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5" name="rc1395"/>
            <p:cNvSpPr/>
            <p:nvPr/>
          </p:nvSpPr>
          <p:spPr>
            <a:xfrm>
              <a:off x="6887767" y="3465333"/>
              <a:ext cx="263451" cy="8365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396" name="rc1396"/>
            <p:cNvSpPr/>
            <p:nvPr/>
          </p:nvSpPr>
          <p:spPr>
            <a:xfrm>
              <a:off x="7151218"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7" name="rc1397"/>
            <p:cNvSpPr/>
            <p:nvPr/>
          </p:nvSpPr>
          <p:spPr>
            <a:xfrm>
              <a:off x="7414669"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398" name="rc1398"/>
            <p:cNvSpPr/>
            <p:nvPr/>
          </p:nvSpPr>
          <p:spPr>
            <a:xfrm>
              <a:off x="7678120" y="346533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399" name="rc1399"/>
            <p:cNvSpPr/>
            <p:nvPr/>
          </p:nvSpPr>
          <p:spPr>
            <a:xfrm>
              <a:off x="7941571" y="3465333"/>
              <a:ext cx="263451" cy="8365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00" name="rc1400"/>
            <p:cNvSpPr/>
            <p:nvPr/>
          </p:nvSpPr>
          <p:spPr>
            <a:xfrm>
              <a:off x="8205022" y="346533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01" name="rc1401"/>
            <p:cNvSpPr/>
            <p:nvPr/>
          </p:nvSpPr>
          <p:spPr>
            <a:xfrm>
              <a:off x="8468473" y="3465333"/>
              <a:ext cx="263451" cy="8365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02" name="tx1402"/>
            <p:cNvSpPr/>
            <p:nvPr/>
          </p:nvSpPr>
          <p:spPr>
            <a:xfrm>
              <a:off x="197378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03" name="tx1403"/>
            <p:cNvSpPr/>
            <p:nvPr/>
          </p:nvSpPr>
          <p:spPr>
            <a:xfrm>
              <a:off x="223723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04" name="tx1404"/>
            <p:cNvSpPr/>
            <p:nvPr/>
          </p:nvSpPr>
          <p:spPr>
            <a:xfrm>
              <a:off x="250068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5" name="tx1405"/>
            <p:cNvSpPr/>
            <p:nvPr/>
          </p:nvSpPr>
          <p:spPr>
            <a:xfrm>
              <a:off x="276413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06" name="tx1406"/>
            <p:cNvSpPr/>
            <p:nvPr/>
          </p:nvSpPr>
          <p:spPr>
            <a:xfrm>
              <a:off x="302758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07" name="tx1407"/>
            <p:cNvSpPr/>
            <p:nvPr/>
          </p:nvSpPr>
          <p:spPr>
            <a:xfrm>
              <a:off x="329103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08" name="tx1408"/>
            <p:cNvSpPr/>
            <p:nvPr/>
          </p:nvSpPr>
          <p:spPr>
            <a:xfrm>
              <a:off x="355448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09" name="tx1409"/>
            <p:cNvSpPr/>
            <p:nvPr/>
          </p:nvSpPr>
          <p:spPr>
            <a:xfrm>
              <a:off x="381793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0" name="tx1410"/>
            <p:cNvSpPr/>
            <p:nvPr/>
          </p:nvSpPr>
          <p:spPr>
            <a:xfrm>
              <a:off x="408138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1" name="tx1411"/>
            <p:cNvSpPr/>
            <p:nvPr/>
          </p:nvSpPr>
          <p:spPr>
            <a:xfrm>
              <a:off x="434484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2" name="tx1412"/>
            <p:cNvSpPr/>
            <p:nvPr/>
          </p:nvSpPr>
          <p:spPr>
            <a:xfrm>
              <a:off x="460829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3" name="tx1413"/>
            <p:cNvSpPr/>
            <p:nvPr/>
          </p:nvSpPr>
          <p:spPr>
            <a:xfrm>
              <a:off x="487174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4" name="tx1414"/>
            <p:cNvSpPr/>
            <p:nvPr/>
          </p:nvSpPr>
          <p:spPr>
            <a:xfrm>
              <a:off x="513519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5" name="tx1415"/>
            <p:cNvSpPr/>
            <p:nvPr/>
          </p:nvSpPr>
          <p:spPr>
            <a:xfrm>
              <a:off x="539864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16" name="tx1416"/>
            <p:cNvSpPr/>
            <p:nvPr/>
          </p:nvSpPr>
          <p:spPr>
            <a:xfrm>
              <a:off x="566209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17" name="tx1417"/>
            <p:cNvSpPr/>
            <p:nvPr/>
          </p:nvSpPr>
          <p:spPr>
            <a:xfrm>
              <a:off x="592554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18" name="tx1418"/>
            <p:cNvSpPr/>
            <p:nvPr/>
          </p:nvSpPr>
          <p:spPr>
            <a:xfrm>
              <a:off x="6188997"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19" name="tx1419"/>
            <p:cNvSpPr/>
            <p:nvPr/>
          </p:nvSpPr>
          <p:spPr>
            <a:xfrm>
              <a:off x="6452448"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20" name="tx1420"/>
            <p:cNvSpPr/>
            <p:nvPr/>
          </p:nvSpPr>
          <p:spPr>
            <a:xfrm>
              <a:off x="6715899"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21" name="tx1421"/>
            <p:cNvSpPr/>
            <p:nvPr/>
          </p:nvSpPr>
          <p:spPr>
            <a:xfrm>
              <a:off x="6979350"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22" name="tx1422"/>
            <p:cNvSpPr/>
            <p:nvPr/>
          </p:nvSpPr>
          <p:spPr>
            <a:xfrm>
              <a:off x="7242801"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23" name="tx1423"/>
            <p:cNvSpPr/>
            <p:nvPr/>
          </p:nvSpPr>
          <p:spPr>
            <a:xfrm>
              <a:off x="7506252"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424" name="tx1424"/>
            <p:cNvSpPr/>
            <p:nvPr/>
          </p:nvSpPr>
          <p:spPr>
            <a:xfrm>
              <a:off x="7769703"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25" name="tx1425"/>
            <p:cNvSpPr/>
            <p:nvPr/>
          </p:nvSpPr>
          <p:spPr>
            <a:xfrm>
              <a:off x="8033154"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26" name="tx1426"/>
            <p:cNvSpPr/>
            <p:nvPr/>
          </p:nvSpPr>
          <p:spPr>
            <a:xfrm>
              <a:off x="8296605"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27" name="tx1427"/>
            <p:cNvSpPr/>
            <p:nvPr/>
          </p:nvSpPr>
          <p:spPr>
            <a:xfrm>
              <a:off x="8560056" y="49033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28" name="tx1428"/>
            <p:cNvSpPr/>
            <p:nvPr/>
          </p:nvSpPr>
          <p:spPr>
            <a:xfrm>
              <a:off x="197378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29" name="tx1429"/>
            <p:cNvSpPr/>
            <p:nvPr/>
          </p:nvSpPr>
          <p:spPr>
            <a:xfrm>
              <a:off x="223723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30" name="tx1430"/>
            <p:cNvSpPr/>
            <p:nvPr/>
          </p:nvSpPr>
          <p:spPr>
            <a:xfrm>
              <a:off x="250068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1" name="tx1431"/>
            <p:cNvSpPr/>
            <p:nvPr/>
          </p:nvSpPr>
          <p:spPr>
            <a:xfrm>
              <a:off x="276413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32" name="tx1432"/>
            <p:cNvSpPr/>
            <p:nvPr/>
          </p:nvSpPr>
          <p:spPr>
            <a:xfrm>
              <a:off x="302758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3" name="tx1433"/>
            <p:cNvSpPr/>
            <p:nvPr/>
          </p:nvSpPr>
          <p:spPr>
            <a:xfrm>
              <a:off x="329103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34" name="tx1434"/>
            <p:cNvSpPr/>
            <p:nvPr/>
          </p:nvSpPr>
          <p:spPr>
            <a:xfrm>
              <a:off x="355448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35" name="tx1435"/>
            <p:cNvSpPr/>
            <p:nvPr/>
          </p:nvSpPr>
          <p:spPr>
            <a:xfrm>
              <a:off x="381793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36" name="tx1436"/>
            <p:cNvSpPr/>
            <p:nvPr/>
          </p:nvSpPr>
          <p:spPr>
            <a:xfrm>
              <a:off x="408138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7" name="tx1437"/>
            <p:cNvSpPr/>
            <p:nvPr/>
          </p:nvSpPr>
          <p:spPr>
            <a:xfrm>
              <a:off x="434484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38" name="tx1438"/>
            <p:cNvSpPr/>
            <p:nvPr/>
          </p:nvSpPr>
          <p:spPr>
            <a:xfrm>
              <a:off x="460829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39" name="tx1439"/>
            <p:cNvSpPr/>
            <p:nvPr/>
          </p:nvSpPr>
          <p:spPr>
            <a:xfrm>
              <a:off x="487174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0" name="tx1440"/>
            <p:cNvSpPr/>
            <p:nvPr/>
          </p:nvSpPr>
          <p:spPr>
            <a:xfrm>
              <a:off x="513519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1" name="tx1441"/>
            <p:cNvSpPr/>
            <p:nvPr/>
          </p:nvSpPr>
          <p:spPr>
            <a:xfrm>
              <a:off x="539864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42" name="tx1442"/>
            <p:cNvSpPr/>
            <p:nvPr/>
          </p:nvSpPr>
          <p:spPr>
            <a:xfrm>
              <a:off x="566209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43" name="tx1443"/>
            <p:cNvSpPr/>
            <p:nvPr/>
          </p:nvSpPr>
          <p:spPr>
            <a:xfrm>
              <a:off x="592554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44" name="tx1444"/>
            <p:cNvSpPr/>
            <p:nvPr/>
          </p:nvSpPr>
          <p:spPr>
            <a:xfrm>
              <a:off x="6188997"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45" name="tx1445"/>
            <p:cNvSpPr/>
            <p:nvPr/>
          </p:nvSpPr>
          <p:spPr>
            <a:xfrm>
              <a:off x="6452448"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6" name="tx1446"/>
            <p:cNvSpPr/>
            <p:nvPr/>
          </p:nvSpPr>
          <p:spPr>
            <a:xfrm>
              <a:off x="6715899"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7" name="tx1447"/>
            <p:cNvSpPr/>
            <p:nvPr/>
          </p:nvSpPr>
          <p:spPr>
            <a:xfrm>
              <a:off x="6979350"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48" name="tx1448"/>
            <p:cNvSpPr/>
            <p:nvPr/>
          </p:nvSpPr>
          <p:spPr>
            <a:xfrm>
              <a:off x="7242801"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49" name="tx1449"/>
            <p:cNvSpPr/>
            <p:nvPr/>
          </p:nvSpPr>
          <p:spPr>
            <a:xfrm>
              <a:off x="7506252"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0" name="tx1450"/>
            <p:cNvSpPr/>
            <p:nvPr/>
          </p:nvSpPr>
          <p:spPr>
            <a:xfrm>
              <a:off x="7769703"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1" name="tx1451"/>
            <p:cNvSpPr/>
            <p:nvPr/>
          </p:nvSpPr>
          <p:spPr>
            <a:xfrm>
              <a:off x="8033154"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2" name="tx1452"/>
            <p:cNvSpPr/>
            <p:nvPr/>
          </p:nvSpPr>
          <p:spPr>
            <a:xfrm>
              <a:off x="8296605"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453" name="tx1453"/>
            <p:cNvSpPr/>
            <p:nvPr/>
          </p:nvSpPr>
          <p:spPr>
            <a:xfrm>
              <a:off x="8560056" y="12227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454" name="tx1454"/>
            <p:cNvSpPr/>
            <p:nvPr/>
          </p:nvSpPr>
          <p:spPr>
            <a:xfrm>
              <a:off x="197378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5" name="tx1455"/>
            <p:cNvSpPr/>
            <p:nvPr/>
          </p:nvSpPr>
          <p:spPr>
            <a:xfrm>
              <a:off x="223723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56" name="tx1456"/>
            <p:cNvSpPr/>
            <p:nvPr/>
          </p:nvSpPr>
          <p:spPr>
            <a:xfrm>
              <a:off x="250068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457" name="tx1457"/>
            <p:cNvSpPr/>
            <p:nvPr/>
          </p:nvSpPr>
          <p:spPr>
            <a:xfrm>
              <a:off x="276413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58" name="tx1458"/>
            <p:cNvSpPr/>
            <p:nvPr/>
          </p:nvSpPr>
          <p:spPr>
            <a:xfrm>
              <a:off x="302758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59" name="tx1459"/>
            <p:cNvSpPr/>
            <p:nvPr/>
          </p:nvSpPr>
          <p:spPr>
            <a:xfrm>
              <a:off x="329103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60" name="tx1460"/>
            <p:cNvSpPr/>
            <p:nvPr/>
          </p:nvSpPr>
          <p:spPr>
            <a:xfrm>
              <a:off x="355448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61" name="tx1461"/>
            <p:cNvSpPr/>
            <p:nvPr/>
          </p:nvSpPr>
          <p:spPr>
            <a:xfrm>
              <a:off x="381793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462" name="tx1462"/>
            <p:cNvSpPr/>
            <p:nvPr/>
          </p:nvSpPr>
          <p:spPr>
            <a:xfrm>
              <a:off x="408138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63" name="tx1463"/>
            <p:cNvSpPr/>
            <p:nvPr/>
          </p:nvSpPr>
          <p:spPr>
            <a:xfrm>
              <a:off x="434484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64" name="tx1464"/>
            <p:cNvSpPr/>
            <p:nvPr/>
          </p:nvSpPr>
          <p:spPr>
            <a:xfrm>
              <a:off x="460829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5" name="tx1465"/>
            <p:cNvSpPr/>
            <p:nvPr/>
          </p:nvSpPr>
          <p:spPr>
            <a:xfrm>
              <a:off x="487174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6" name="tx1466"/>
            <p:cNvSpPr/>
            <p:nvPr/>
          </p:nvSpPr>
          <p:spPr>
            <a:xfrm>
              <a:off x="513519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7" name="tx1467"/>
            <p:cNvSpPr/>
            <p:nvPr/>
          </p:nvSpPr>
          <p:spPr>
            <a:xfrm>
              <a:off x="539864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8" name="tx1468"/>
            <p:cNvSpPr/>
            <p:nvPr/>
          </p:nvSpPr>
          <p:spPr>
            <a:xfrm>
              <a:off x="566209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69" name="tx1469"/>
            <p:cNvSpPr/>
            <p:nvPr/>
          </p:nvSpPr>
          <p:spPr>
            <a:xfrm>
              <a:off x="592554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0" name="tx1470"/>
            <p:cNvSpPr/>
            <p:nvPr/>
          </p:nvSpPr>
          <p:spPr>
            <a:xfrm>
              <a:off x="6188997"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471" name="tx1471"/>
            <p:cNvSpPr/>
            <p:nvPr/>
          </p:nvSpPr>
          <p:spPr>
            <a:xfrm>
              <a:off x="6452448"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2" name="tx1472"/>
            <p:cNvSpPr/>
            <p:nvPr/>
          </p:nvSpPr>
          <p:spPr>
            <a:xfrm>
              <a:off x="6715899"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73" name="tx1473"/>
            <p:cNvSpPr/>
            <p:nvPr/>
          </p:nvSpPr>
          <p:spPr>
            <a:xfrm>
              <a:off x="6979350"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74" name="tx1474"/>
            <p:cNvSpPr/>
            <p:nvPr/>
          </p:nvSpPr>
          <p:spPr>
            <a:xfrm>
              <a:off x="7242801"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5" name="tx1475"/>
            <p:cNvSpPr/>
            <p:nvPr/>
          </p:nvSpPr>
          <p:spPr>
            <a:xfrm>
              <a:off x="7506252"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76" name="tx1476"/>
            <p:cNvSpPr/>
            <p:nvPr/>
          </p:nvSpPr>
          <p:spPr>
            <a:xfrm>
              <a:off x="7769703"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77" name="tx1477"/>
            <p:cNvSpPr/>
            <p:nvPr/>
          </p:nvSpPr>
          <p:spPr>
            <a:xfrm>
              <a:off x="8033154"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8" name="tx1478"/>
            <p:cNvSpPr/>
            <p:nvPr/>
          </p:nvSpPr>
          <p:spPr>
            <a:xfrm>
              <a:off x="8296605"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79" name="tx1479"/>
            <p:cNvSpPr/>
            <p:nvPr/>
          </p:nvSpPr>
          <p:spPr>
            <a:xfrm>
              <a:off x="8560056" y="20592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480" name="tx1480"/>
            <p:cNvSpPr/>
            <p:nvPr/>
          </p:nvSpPr>
          <p:spPr>
            <a:xfrm>
              <a:off x="197378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81" name="tx1481"/>
            <p:cNvSpPr/>
            <p:nvPr/>
          </p:nvSpPr>
          <p:spPr>
            <a:xfrm>
              <a:off x="223723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82" name="tx1482"/>
            <p:cNvSpPr/>
            <p:nvPr/>
          </p:nvSpPr>
          <p:spPr>
            <a:xfrm>
              <a:off x="250068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83" name="tx1483"/>
            <p:cNvSpPr/>
            <p:nvPr/>
          </p:nvSpPr>
          <p:spPr>
            <a:xfrm>
              <a:off x="276413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84" name="tx1484"/>
            <p:cNvSpPr/>
            <p:nvPr/>
          </p:nvSpPr>
          <p:spPr>
            <a:xfrm>
              <a:off x="302758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485" name="tx1485"/>
            <p:cNvSpPr/>
            <p:nvPr/>
          </p:nvSpPr>
          <p:spPr>
            <a:xfrm>
              <a:off x="329103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486" name="tx1486"/>
            <p:cNvSpPr/>
            <p:nvPr/>
          </p:nvSpPr>
          <p:spPr>
            <a:xfrm>
              <a:off x="355448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487" name="tx1487"/>
            <p:cNvSpPr/>
            <p:nvPr/>
          </p:nvSpPr>
          <p:spPr>
            <a:xfrm>
              <a:off x="381793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488" name="tx1488"/>
            <p:cNvSpPr/>
            <p:nvPr/>
          </p:nvSpPr>
          <p:spPr>
            <a:xfrm>
              <a:off x="408138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89" name="tx1489"/>
            <p:cNvSpPr/>
            <p:nvPr/>
          </p:nvSpPr>
          <p:spPr>
            <a:xfrm>
              <a:off x="434484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490" name="tx1490"/>
            <p:cNvSpPr/>
            <p:nvPr/>
          </p:nvSpPr>
          <p:spPr>
            <a:xfrm>
              <a:off x="460829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491" name="tx1491"/>
            <p:cNvSpPr/>
            <p:nvPr/>
          </p:nvSpPr>
          <p:spPr>
            <a:xfrm>
              <a:off x="487174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492" name="tx1492"/>
            <p:cNvSpPr/>
            <p:nvPr/>
          </p:nvSpPr>
          <p:spPr>
            <a:xfrm>
              <a:off x="513519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493" name="tx1493"/>
            <p:cNvSpPr/>
            <p:nvPr/>
          </p:nvSpPr>
          <p:spPr>
            <a:xfrm>
              <a:off x="539864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494" name="tx1494"/>
            <p:cNvSpPr/>
            <p:nvPr/>
          </p:nvSpPr>
          <p:spPr>
            <a:xfrm>
              <a:off x="566209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495" name="tx1495"/>
            <p:cNvSpPr/>
            <p:nvPr/>
          </p:nvSpPr>
          <p:spPr>
            <a:xfrm>
              <a:off x="592554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496" name="tx1496"/>
            <p:cNvSpPr/>
            <p:nvPr/>
          </p:nvSpPr>
          <p:spPr>
            <a:xfrm>
              <a:off x="6188997"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497" name="tx1497"/>
            <p:cNvSpPr/>
            <p:nvPr/>
          </p:nvSpPr>
          <p:spPr>
            <a:xfrm>
              <a:off x="6452448"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8" name="tx1498"/>
            <p:cNvSpPr/>
            <p:nvPr/>
          </p:nvSpPr>
          <p:spPr>
            <a:xfrm>
              <a:off x="6715899"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499" name="tx1499"/>
            <p:cNvSpPr/>
            <p:nvPr/>
          </p:nvSpPr>
          <p:spPr>
            <a:xfrm>
              <a:off x="6979350"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0" name="tx1500"/>
            <p:cNvSpPr/>
            <p:nvPr/>
          </p:nvSpPr>
          <p:spPr>
            <a:xfrm>
              <a:off x="7242801"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01" name="tx1501"/>
            <p:cNvSpPr/>
            <p:nvPr/>
          </p:nvSpPr>
          <p:spPr>
            <a:xfrm>
              <a:off x="7506252"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2" name="tx1502"/>
            <p:cNvSpPr/>
            <p:nvPr/>
          </p:nvSpPr>
          <p:spPr>
            <a:xfrm>
              <a:off x="7769703"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3" name="tx1503"/>
            <p:cNvSpPr/>
            <p:nvPr/>
          </p:nvSpPr>
          <p:spPr>
            <a:xfrm>
              <a:off x="8033154"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04" name="tx1504"/>
            <p:cNvSpPr/>
            <p:nvPr/>
          </p:nvSpPr>
          <p:spPr>
            <a:xfrm>
              <a:off x="8296605"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05" name="tx1505"/>
            <p:cNvSpPr/>
            <p:nvPr/>
          </p:nvSpPr>
          <p:spPr>
            <a:xfrm>
              <a:off x="8560056" y="2644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06" name="tx1506"/>
            <p:cNvSpPr/>
            <p:nvPr/>
          </p:nvSpPr>
          <p:spPr>
            <a:xfrm>
              <a:off x="197378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07" name="tx1507"/>
            <p:cNvSpPr/>
            <p:nvPr/>
          </p:nvSpPr>
          <p:spPr>
            <a:xfrm>
              <a:off x="223723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508" name="tx1508"/>
            <p:cNvSpPr/>
            <p:nvPr/>
          </p:nvSpPr>
          <p:spPr>
            <a:xfrm>
              <a:off x="250068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09" name="tx1509"/>
            <p:cNvSpPr/>
            <p:nvPr/>
          </p:nvSpPr>
          <p:spPr>
            <a:xfrm>
              <a:off x="276413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10" name="tx1510"/>
            <p:cNvSpPr/>
            <p:nvPr/>
          </p:nvSpPr>
          <p:spPr>
            <a:xfrm>
              <a:off x="302758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11" name="tx1511"/>
            <p:cNvSpPr/>
            <p:nvPr/>
          </p:nvSpPr>
          <p:spPr>
            <a:xfrm>
              <a:off x="329103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1512" name="tx1512"/>
            <p:cNvSpPr/>
            <p:nvPr/>
          </p:nvSpPr>
          <p:spPr>
            <a:xfrm>
              <a:off x="355448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513" name="tx1513"/>
            <p:cNvSpPr/>
            <p:nvPr/>
          </p:nvSpPr>
          <p:spPr>
            <a:xfrm>
              <a:off x="381793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514" name="tx1514"/>
            <p:cNvSpPr/>
            <p:nvPr/>
          </p:nvSpPr>
          <p:spPr>
            <a:xfrm>
              <a:off x="408138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515" name="tx1515"/>
            <p:cNvSpPr/>
            <p:nvPr/>
          </p:nvSpPr>
          <p:spPr>
            <a:xfrm>
              <a:off x="434484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16" name="tx1516"/>
            <p:cNvSpPr/>
            <p:nvPr/>
          </p:nvSpPr>
          <p:spPr>
            <a:xfrm>
              <a:off x="460829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17" name="tx1517"/>
            <p:cNvSpPr/>
            <p:nvPr/>
          </p:nvSpPr>
          <p:spPr>
            <a:xfrm>
              <a:off x="487174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18" name="tx1518"/>
            <p:cNvSpPr/>
            <p:nvPr/>
          </p:nvSpPr>
          <p:spPr>
            <a:xfrm>
              <a:off x="513519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19" name="tx1519"/>
            <p:cNvSpPr/>
            <p:nvPr/>
          </p:nvSpPr>
          <p:spPr>
            <a:xfrm>
              <a:off x="539864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520" name="tx1520"/>
            <p:cNvSpPr/>
            <p:nvPr/>
          </p:nvSpPr>
          <p:spPr>
            <a:xfrm>
              <a:off x="566209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21" name="tx1521"/>
            <p:cNvSpPr/>
            <p:nvPr/>
          </p:nvSpPr>
          <p:spPr>
            <a:xfrm>
              <a:off x="592554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22" name="tx1522"/>
            <p:cNvSpPr/>
            <p:nvPr/>
          </p:nvSpPr>
          <p:spPr>
            <a:xfrm>
              <a:off x="6188997"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523" name="tx1523"/>
            <p:cNvSpPr/>
            <p:nvPr/>
          </p:nvSpPr>
          <p:spPr>
            <a:xfrm>
              <a:off x="6452448"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24" name="tx1524"/>
            <p:cNvSpPr/>
            <p:nvPr/>
          </p:nvSpPr>
          <p:spPr>
            <a:xfrm>
              <a:off x="6715899"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525" name="tx1525"/>
            <p:cNvSpPr/>
            <p:nvPr/>
          </p:nvSpPr>
          <p:spPr>
            <a:xfrm>
              <a:off x="6979350"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526" name="tx1526"/>
            <p:cNvSpPr/>
            <p:nvPr/>
          </p:nvSpPr>
          <p:spPr>
            <a:xfrm>
              <a:off x="7242801"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527" name="tx1527"/>
            <p:cNvSpPr/>
            <p:nvPr/>
          </p:nvSpPr>
          <p:spPr>
            <a:xfrm>
              <a:off x="7506252"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528" name="tx1528"/>
            <p:cNvSpPr/>
            <p:nvPr/>
          </p:nvSpPr>
          <p:spPr>
            <a:xfrm>
              <a:off x="7769703"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29" name="tx1529"/>
            <p:cNvSpPr/>
            <p:nvPr/>
          </p:nvSpPr>
          <p:spPr>
            <a:xfrm>
              <a:off x="8033154"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30" name="tx1530"/>
            <p:cNvSpPr/>
            <p:nvPr/>
          </p:nvSpPr>
          <p:spPr>
            <a:xfrm>
              <a:off x="8296605"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31" name="tx1531"/>
            <p:cNvSpPr/>
            <p:nvPr/>
          </p:nvSpPr>
          <p:spPr>
            <a:xfrm>
              <a:off x="8560056" y="52379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532" name="tx1532"/>
            <p:cNvSpPr/>
            <p:nvPr/>
          </p:nvSpPr>
          <p:spPr>
            <a:xfrm>
              <a:off x="197378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33" name="tx1533"/>
            <p:cNvSpPr/>
            <p:nvPr/>
          </p:nvSpPr>
          <p:spPr>
            <a:xfrm>
              <a:off x="223723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4" name="tx1534"/>
            <p:cNvSpPr/>
            <p:nvPr/>
          </p:nvSpPr>
          <p:spPr>
            <a:xfrm>
              <a:off x="250068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5" name="tx1535"/>
            <p:cNvSpPr/>
            <p:nvPr/>
          </p:nvSpPr>
          <p:spPr>
            <a:xfrm>
              <a:off x="276413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6" name="tx1536"/>
            <p:cNvSpPr/>
            <p:nvPr/>
          </p:nvSpPr>
          <p:spPr>
            <a:xfrm>
              <a:off x="302758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7" name="tx1537"/>
            <p:cNvSpPr/>
            <p:nvPr/>
          </p:nvSpPr>
          <p:spPr>
            <a:xfrm>
              <a:off x="329103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38" name="tx1538"/>
            <p:cNvSpPr/>
            <p:nvPr/>
          </p:nvSpPr>
          <p:spPr>
            <a:xfrm>
              <a:off x="355448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39" name="tx1539"/>
            <p:cNvSpPr/>
            <p:nvPr/>
          </p:nvSpPr>
          <p:spPr>
            <a:xfrm>
              <a:off x="381793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0" name="tx1540"/>
            <p:cNvSpPr/>
            <p:nvPr/>
          </p:nvSpPr>
          <p:spPr>
            <a:xfrm>
              <a:off x="408138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1" name="tx1541"/>
            <p:cNvSpPr/>
            <p:nvPr/>
          </p:nvSpPr>
          <p:spPr>
            <a:xfrm>
              <a:off x="434484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2" name="tx1542"/>
            <p:cNvSpPr/>
            <p:nvPr/>
          </p:nvSpPr>
          <p:spPr>
            <a:xfrm>
              <a:off x="460829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3" name="tx1543"/>
            <p:cNvSpPr/>
            <p:nvPr/>
          </p:nvSpPr>
          <p:spPr>
            <a:xfrm>
              <a:off x="487174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4" name="tx1544"/>
            <p:cNvSpPr/>
            <p:nvPr/>
          </p:nvSpPr>
          <p:spPr>
            <a:xfrm>
              <a:off x="513519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5" name="tx1545"/>
            <p:cNvSpPr/>
            <p:nvPr/>
          </p:nvSpPr>
          <p:spPr>
            <a:xfrm>
              <a:off x="539864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6" name="tx1546"/>
            <p:cNvSpPr/>
            <p:nvPr/>
          </p:nvSpPr>
          <p:spPr>
            <a:xfrm>
              <a:off x="566209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7" name="tx1547"/>
            <p:cNvSpPr/>
            <p:nvPr/>
          </p:nvSpPr>
          <p:spPr>
            <a:xfrm>
              <a:off x="592554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548" name="tx1548"/>
            <p:cNvSpPr/>
            <p:nvPr/>
          </p:nvSpPr>
          <p:spPr>
            <a:xfrm>
              <a:off x="6188997"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49" name="tx1549"/>
            <p:cNvSpPr/>
            <p:nvPr/>
          </p:nvSpPr>
          <p:spPr>
            <a:xfrm>
              <a:off x="6452448"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0" name="tx1550"/>
            <p:cNvSpPr/>
            <p:nvPr/>
          </p:nvSpPr>
          <p:spPr>
            <a:xfrm>
              <a:off x="6715899"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1" name="tx1551"/>
            <p:cNvSpPr/>
            <p:nvPr/>
          </p:nvSpPr>
          <p:spPr>
            <a:xfrm>
              <a:off x="6979350"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2" name="tx1552"/>
            <p:cNvSpPr/>
            <p:nvPr/>
          </p:nvSpPr>
          <p:spPr>
            <a:xfrm>
              <a:off x="7242801"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3" name="tx1553"/>
            <p:cNvSpPr/>
            <p:nvPr/>
          </p:nvSpPr>
          <p:spPr>
            <a:xfrm>
              <a:off x="7506252"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4" name="tx1554"/>
            <p:cNvSpPr/>
            <p:nvPr/>
          </p:nvSpPr>
          <p:spPr>
            <a:xfrm>
              <a:off x="7769703"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5" name="tx1555"/>
            <p:cNvSpPr/>
            <p:nvPr/>
          </p:nvSpPr>
          <p:spPr>
            <a:xfrm>
              <a:off x="8033154"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556" name="tx1556"/>
            <p:cNvSpPr/>
            <p:nvPr/>
          </p:nvSpPr>
          <p:spPr>
            <a:xfrm>
              <a:off x="8296605"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7" name="tx1557"/>
            <p:cNvSpPr/>
            <p:nvPr/>
          </p:nvSpPr>
          <p:spPr>
            <a:xfrm>
              <a:off x="8560056" y="16409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558" name="tx1558"/>
            <p:cNvSpPr/>
            <p:nvPr/>
          </p:nvSpPr>
          <p:spPr>
            <a:xfrm>
              <a:off x="197378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59" name="tx1559"/>
            <p:cNvSpPr/>
            <p:nvPr/>
          </p:nvSpPr>
          <p:spPr>
            <a:xfrm>
              <a:off x="223723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0" name="tx1560"/>
            <p:cNvSpPr/>
            <p:nvPr/>
          </p:nvSpPr>
          <p:spPr>
            <a:xfrm>
              <a:off x="250068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1" name="tx1561"/>
            <p:cNvSpPr/>
            <p:nvPr/>
          </p:nvSpPr>
          <p:spPr>
            <a:xfrm>
              <a:off x="276413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2" name="tx1562"/>
            <p:cNvSpPr/>
            <p:nvPr/>
          </p:nvSpPr>
          <p:spPr>
            <a:xfrm>
              <a:off x="302758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563" name="tx1563"/>
            <p:cNvSpPr/>
            <p:nvPr/>
          </p:nvSpPr>
          <p:spPr>
            <a:xfrm>
              <a:off x="329103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64" name="tx1564"/>
            <p:cNvSpPr/>
            <p:nvPr/>
          </p:nvSpPr>
          <p:spPr>
            <a:xfrm>
              <a:off x="355448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5" name="tx1565"/>
            <p:cNvSpPr/>
            <p:nvPr/>
          </p:nvSpPr>
          <p:spPr>
            <a:xfrm>
              <a:off x="381793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66" name="tx1566"/>
            <p:cNvSpPr/>
            <p:nvPr/>
          </p:nvSpPr>
          <p:spPr>
            <a:xfrm>
              <a:off x="408138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67" name="tx1567"/>
            <p:cNvSpPr/>
            <p:nvPr/>
          </p:nvSpPr>
          <p:spPr>
            <a:xfrm>
              <a:off x="434484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8" name="tx1568"/>
            <p:cNvSpPr/>
            <p:nvPr/>
          </p:nvSpPr>
          <p:spPr>
            <a:xfrm>
              <a:off x="460829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69" name="tx1569"/>
            <p:cNvSpPr/>
            <p:nvPr/>
          </p:nvSpPr>
          <p:spPr>
            <a:xfrm>
              <a:off x="487174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570" name="tx1570"/>
            <p:cNvSpPr/>
            <p:nvPr/>
          </p:nvSpPr>
          <p:spPr>
            <a:xfrm>
              <a:off x="513519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1" name="tx1571"/>
            <p:cNvSpPr/>
            <p:nvPr/>
          </p:nvSpPr>
          <p:spPr>
            <a:xfrm>
              <a:off x="539864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2" name="tx1572"/>
            <p:cNvSpPr/>
            <p:nvPr/>
          </p:nvSpPr>
          <p:spPr>
            <a:xfrm>
              <a:off x="566209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3" name="tx1573"/>
            <p:cNvSpPr/>
            <p:nvPr/>
          </p:nvSpPr>
          <p:spPr>
            <a:xfrm>
              <a:off x="592554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4" name="tx1574"/>
            <p:cNvSpPr/>
            <p:nvPr/>
          </p:nvSpPr>
          <p:spPr>
            <a:xfrm>
              <a:off x="6188997"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5" name="tx1575"/>
            <p:cNvSpPr/>
            <p:nvPr/>
          </p:nvSpPr>
          <p:spPr>
            <a:xfrm>
              <a:off x="6452448"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6" name="tx1576"/>
            <p:cNvSpPr/>
            <p:nvPr/>
          </p:nvSpPr>
          <p:spPr>
            <a:xfrm>
              <a:off x="6715899"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7" name="tx1577"/>
            <p:cNvSpPr/>
            <p:nvPr/>
          </p:nvSpPr>
          <p:spPr>
            <a:xfrm>
              <a:off x="6979350"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8" name="tx1578"/>
            <p:cNvSpPr/>
            <p:nvPr/>
          </p:nvSpPr>
          <p:spPr>
            <a:xfrm>
              <a:off x="7242801"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79" name="tx1579"/>
            <p:cNvSpPr/>
            <p:nvPr/>
          </p:nvSpPr>
          <p:spPr>
            <a:xfrm>
              <a:off x="7506252"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0" name="tx1580"/>
            <p:cNvSpPr/>
            <p:nvPr/>
          </p:nvSpPr>
          <p:spPr>
            <a:xfrm>
              <a:off x="7769703"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1" name="tx1581"/>
            <p:cNvSpPr/>
            <p:nvPr/>
          </p:nvSpPr>
          <p:spPr>
            <a:xfrm>
              <a:off x="8033154"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2" name="tx1582"/>
            <p:cNvSpPr/>
            <p:nvPr/>
          </p:nvSpPr>
          <p:spPr>
            <a:xfrm>
              <a:off x="8296605"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3" name="tx1583"/>
            <p:cNvSpPr/>
            <p:nvPr/>
          </p:nvSpPr>
          <p:spPr>
            <a:xfrm>
              <a:off x="8560056" y="21428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84" name="tx1584"/>
            <p:cNvSpPr/>
            <p:nvPr/>
          </p:nvSpPr>
          <p:spPr>
            <a:xfrm>
              <a:off x="197378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585" name="tx1585"/>
            <p:cNvSpPr/>
            <p:nvPr/>
          </p:nvSpPr>
          <p:spPr>
            <a:xfrm>
              <a:off x="223723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86" name="tx1586"/>
            <p:cNvSpPr/>
            <p:nvPr/>
          </p:nvSpPr>
          <p:spPr>
            <a:xfrm>
              <a:off x="250068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87" name="tx1587"/>
            <p:cNvSpPr/>
            <p:nvPr/>
          </p:nvSpPr>
          <p:spPr>
            <a:xfrm>
              <a:off x="276413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88" name="tx1588"/>
            <p:cNvSpPr/>
            <p:nvPr/>
          </p:nvSpPr>
          <p:spPr>
            <a:xfrm>
              <a:off x="302758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589" name="tx1589"/>
            <p:cNvSpPr/>
            <p:nvPr/>
          </p:nvSpPr>
          <p:spPr>
            <a:xfrm>
              <a:off x="329103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590" name="tx1590"/>
            <p:cNvSpPr/>
            <p:nvPr/>
          </p:nvSpPr>
          <p:spPr>
            <a:xfrm>
              <a:off x="355448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591" name="tx1591"/>
            <p:cNvSpPr/>
            <p:nvPr/>
          </p:nvSpPr>
          <p:spPr>
            <a:xfrm>
              <a:off x="381793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592" name="tx1592"/>
            <p:cNvSpPr/>
            <p:nvPr/>
          </p:nvSpPr>
          <p:spPr>
            <a:xfrm>
              <a:off x="408138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593" name="tx1593"/>
            <p:cNvSpPr/>
            <p:nvPr/>
          </p:nvSpPr>
          <p:spPr>
            <a:xfrm>
              <a:off x="434484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594" name="tx1594"/>
            <p:cNvSpPr/>
            <p:nvPr/>
          </p:nvSpPr>
          <p:spPr>
            <a:xfrm>
              <a:off x="460829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595" name="tx1595"/>
            <p:cNvSpPr/>
            <p:nvPr/>
          </p:nvSpPr>
          <p:spPr>
            <a:xfrm>
              <a:off x="487174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96" name="tx1596"/>
            <p:cNvSpPr/>
            <p:nvPr/>
          </p:nvSpPr>
          <p:spPr>
            <a:xfrm>
              <a:off x="513519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597" name="tx1597"/>
            <p:cNvSpPr/>
            <p:nvPr/>
          </p:nvSpPr>
          <p:spPr>
            <a:xfrm>
              <a:off x="539864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598" name="tx1598"/>
            <p:cNvSpPr/>
            <p:nvPr/>
          </p:nvSpPr>
          <p:spPr>
            <a:xfrm>
              <a:off x="566209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599" name="tx1599"/>
            <p:cNvSpPr/>
            <p:nvPr/>
          </p:nvSpPr>
          <p:spPr>
            <a:xfrm>
              <a:off x="592554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600" name="tx1600"/>
            <p:cNvSpPr/>
            <p:nvPr/>
          </p:nvSpPr>
          <p:spPr>
            <a:xfrm>
              <a:off x="6188997"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01" name="tx1601"/>
            <p:cNvSpPr/>
            <p:nvPr/>
          </p:nvSpPr>
          <p:spPr>
            <a:xfrm>
              <a:off x="6452448"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02" name="tx1602"/>
            <p:cNvSpPr/>
            <p:nvPr/>
          </p:nvSpPr>
          <p:spPr>
            <a:xfrm>
              <a:off x="6715899"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603" name="tx1603"/>
            <p:cNvSpPr/>
            <p:nvPr/>
          </p:nvSpPr>
          <p:spPr>
            <a:xfrm>
              <a:off x="6979350"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604" name="tx1604"/>
            <p:cNvSpPr/>
            <p:nvPr/>
          </p:nvSpPr>
          <p:spPr>
            <a:xfrm>
              <a:off x="7242801"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605" name="tx1605"/>
            <p:cNvSpPr/>
            <p:nvPr/>
          </p:nvSpPr>
          <p:spPr>
            <a:xfrm>
              <a:off x="7506252"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1606" name="tx1606"/>
            <p:cNvSpPr/>
            <p:nvPr/>
          </p:nvSpPr>
          <p:spPr>
            <a:xfrm>
              <a:off x="8296605"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607" name="tx1607"/>
            <p:cNvSpPr/>
            <p:nvPr/>
          </p:nvSpPr>
          <p:spPr>
            <a:xfrm>
              <a:off x="197378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08" name="tx1608"/>
            <p:cNvSpPr/>
            <p:nvPr/>
          </p:nvSpPr>
          <p:spPr>
            <a:xfrm>
              <a:off x="223723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09" name="tx1609"/>
            <p:cNvSpPr/>
            <p:nvPr/>
          </p:nvSpPr>
          <p:spPr>
            <a:xfrm>
              <a:off x="250068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10" name="tx1610"/>
            <p:cNvSpPr/>
            <p:nvPr/>
          </p:nvSpPr>
          <p:spPr>
            <a:xfrm>
              <a:off x="276413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1" name="tx1611"/>
            <p:cNvSpPr/>
            <p:nvPr/>
          </p:nvSpPr>
          <p:spPr>
            <a:xfrm>
              <a:off x="302758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2" name="tx1612"/>
            <p:cNvSpPr/>
            <p:nvPr/>
          </p:nvSpPr>
          <p:spPr>
            <a:xfrm>
              <a:off x="329103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3" name="tx1613"/>
            <p:cNvSpPr/>
            <p:nvPr/>
          </p:nvSpPr>
          <p:spPr>
            <a:xfrm>
              <a:off x="355448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4" name="tx1614"/>
            <p:cNvSpPr/>
            <p:nvPr/>
          </p:nvSpPr>
          <p:spPr>
            <a:xfrm>
              <a:off x="381793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5" name="tx1615"/>
            <p:cNvSpPr/>
            <p:nvPr/>
          </p:nvSpPr>
          <p:spPr>
            <a:xfrm>
              <a:off x="408138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6" name="tx1616"/>
            <p:cNvSpPr/>
            <p:nvPr/>
          </p:nvSpPr>
          <p:spPr>
            <a:xfrm>
              <a:off x="434484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17" name="tx1617"/>
            <p:cNvSpPr/>
            <p:nvPr/>
          </p:nvSpPr>
          <p:spPr>
            <a:xfrm>
              <a:off x="460829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18" name="tx1618"/>
            <p:cNvSpPr/>
            <p:nvPr/>
          </p:nvSpPr>
          <p:spPr>
            <a:xfrm>
              <a:off x="487174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19" name="tx1619"/>
            <p:cNvSpPr/>
            <p:nvPr/>
          </p:nvSpPr>
          <p:spPr>
            <a:xfrm>
              <a:off x="513519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0" name="tx1620"/>
            <p:cNvSpPr/>
            <p:nvPr/>
          </p:nvSpPr>
          <p:spPr>
            <a:xfrm>
              <a:off x="539864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1" name="tx1621"/>
            <p:cNvSpPr/>
            <p:nvPr/>
          </p:nvSpPr>
          <p:spPr>
            <a:xfrm>
              <a:off x="566209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2" name="tx1622"/>
            <p:cNvSpPr/>
            <p:nvPr/>
          </p:nvSpPr>
          <p:spPr>
            <a:xfrm>
              <a:off x="592554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3" name="tx1623"/>
            <p:cNvSpPr/>
            <p:nvPr/>
          </p:nvSpPr>
          <p:spPr>
            <a:xfrm>
              <a:off x="6188997"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24" name="tx1624"/>
            <p:cNvSpPr/>
            <p:nvPr/>
          </p:nvSpPr>
          <p:spPr>
            <a:xfrm>
              <a:off x="6452448"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25" name="tx1625"/>
            <p:cNvSpPr/>
            <p:nvPr/>
          </p:nvSpPr>
          <p:spPr>
            <a:xfrm>
              <a:off x="6715899"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26" name="tx1626"/>
            <p:cNvSpPr/>
            <p:nvPr/>
          </p:nvSpPr>
          <p:spPr>
            <a:xfrm>
              <a:off x="6979350"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27" name="tx1627"/>
            <p:cNvSpPr/>
            <p:nvPr/>
          </p:nvSpPr>
          <p:spPr>
            <a:xfrm>
              <a:off x="7242801"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28" name="tx1628"/>
            <p:cNvSpPr/>
            <p:nvPr/>
          </p:nvSpPr>
          <p:spPr>
            <a:xfrm>
              <a:off x="7506252"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29" name="tx1629"/>
            <p:cNvSpPr/>
            <p:nvPr/>
          </p:nvSpPr>
          <p:spPr>
            <a:xfrm>
              <a:off x="7769703"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30" name="tx1630"/>
            <p:cNvSpPr/>
            <p:nvPr/>
          </p:nvSpPr>
          <p:spPr>
            <a:xfrm>
              <a:off x="8033154"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631" name="tx1631"/>
            <p:cNvSpPr/>
            <p:nvPr/>
          </p:nvSpPr>
          <p:spPr>
            <a:xfrm>
              <a:off x="8296605"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2" name="tx1632"/>
            <p:cNvSpPr/>
            <p:nvPr/>
          </p:nvSpPr>
          <p:spPr>
            <a:xfrm>
              <a:off x="8560056" y="4066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633" name="tx1633"/>
            <p:cNvSpPr/>
            <p:nvPr/>
          </p:nvSpPr>
          <p:spPr>
            <a:xfrm>
              <a:off x="197378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34" name="tx1634"/>
            <p:cNvSpPr/>
            <p:nvPr/>
          </p:nvSpPr>
          <p:spPr>
            <a:xfrm>
              <a:off x="223723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5" name="tx1635"/>
            <p:cNvSpPr/>
            <p:nvPr/>
          </p:nvSpPr>
          <p:spPr>
            <a:xfrm>
              <a:off x="250068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36" name="tx1636"/>
            <p:cNvSpPr/>
            <p:nvPr/>
          </p:nvSpPr>
          <p:spPr>
            <a:xfrm>
              <a:off x="276413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37" name="tx1637"/>
            <p:cNvSpPr/>
            <p:nvPr/>
          </p:nvSpPr>
          <p:spPr>
            <a:xfrm>
              <a:off x="302758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8" name="tx1638"/>
            <p:cNvSpPr/>
            <p:nvPr/>
          </p:nvSpPr>
          <p:spPr>
            <a:xfrm>
              <a:off x="329103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39" name="tx1639"/>
            <p:cNvSpPr/>
            <p:nvPr/>
          </p:nvSpPr>
          <p:spPr>
            <a:xfrm>
              <a:off x="355448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0" name="tx1640"/>
            <p:cNvSpPr/>
            <p:nvPr/>
          </p:nvSpPr>
          <p:spPr>
            <a:xfrm>
              <a:off x="381793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1" name="tx1641"/>
            <p:cNvSpPr/>
            <p:nvPr/>
          </p:nvSpPr>
          <p:spPr>
            <a:xfrm>
              <a:off x="408138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2" name="tx1642"/>
            <p:cNvSpPr/>
            <p:nvPr/>
          </p:nvSpPr>
          <p:spPr>
            <a:xfrm>
              <a:off x="434484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3" name="tx1643"/>
            <p:cNvSpPr/>
            <p:nvPr/>
          </p:nvSpPr>
          <p:spPr>
            <a:xfrm>
              <a:off x="460829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4" name="tx1644"/>
            <p:cNvSpPr/>
            <p:nvPr/>
          </p:nvSpPr>
          <p:spPr>
            <a:xfrm>
              <a:off x="487174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645" name="tx1645"/>
            <p:cNvSpPr/>
            <p:nvPr/>
          </p:nvSpPr>
          <p:spPr>
            <a:xfrm>
              <a:off x="513519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646" name="tx1646"/>
            <p:cNvSpPr/>
            <p:nvPr/>
          </p:nvSpPr>
          <p:spPr>
            <a:xfrm>
              <a:off x="539864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7" name="tx1647"/>
            <p:cNvSpPr/>
            <p:nvPr/>
          </p:nvSpPr>
          <p:spPr>
            <a:xfrm>
              <a:off x="566209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648" name="tx1648"/>
            <p:cNvSpPr/>
            <p:nvPr/>
          </p:nvSpPr>
          <p:spPr>
            <a:xfrm>
              <a:off x="592554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49" name="tx1649"/>
            <p:cNvSpPr/>
            <p:nvPr/>
          </p:nvSpPr>
          <p:spPr>
            <a:xfrm>
              <a:off x="6188997"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0" name="tx1650"/>
            <p:cNvSpPr/>
            <p:nvPr/>
          </p:nvSpPr>
          <p:spPr>
            <a:xfrm>
              <a:off x="6452448"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51" name="tx1651"/>
            <p:cNvSpPr/>
            <p:nvPr/>
          </p:nvSpPr>
          <p:spPr>
            <a:xfrm>
              <a:off x="6715899"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2" name="tx1652"/>
            <p:cNvSpPr/>
            <p:nvPr/>
          </p:nvSpPr>
          <p:spPr>
            <a:xfrm>
              <a:off x="6979350"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653" name="tx1653"/>
            <p:cNvSpPr/>
            <p:nvPr/>
          </p:nvSpPr>
          <p:spPr>
            <a:xfrm>
              <a:off x="7242801"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54" name="tx1654"/>
            <p:cNvSpPr/>
            <p:nvPr/>
          </p:nvSpPr>
          <p:spPr>
            <a:xfrm>
              <a:off x="7506252"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655" name="tx1655"/>
            <p:cNvSpPr/>
            <p:nvPr/>
          </p:nvSpPr>
          <p:spPr>
            <a:xfrm>
              <a:off x="7769703"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6" name="tx1656"/>
            <p:cNvSpPr/>
            <p:nvPr/>
          </p:nvSpPr>
          <p:spPr>
            <a:xfrm>
              <a:off x="8033154"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7" name="tx1657"/>
            <p:cNvSpPr/>
            <p:nvPr/>
          </p:nvSpPr>
          <p:spPr>
            <a:xfrm>
              <a:off x="8296605"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58" name="tx1658"/>
            <p:cNvSpPr/>
            <p:nvPr/>
          </p:nvSpPr>
          <p:spPr>
            <a:xfrm>
              <a:off x="8560056" y="43177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59" name="tx1659"/>
            <p:cNvSpPr/>
            <p:nvPr/>
          </p:nvSpPr>
          <p:spPr>
            <a:xfrm>
              <a:off x="197378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0" name="tx1660"/>
            <p:cNvSpPr/>
            <p:nvPr/>
          </p:nvSpPr>
          <p:spPr>
            <a:xfrm>
              <a:off x="223723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1" name="tx1661"/>
            <p:cNvSpPr/>
            <p:nvPr/>
          </p:nvSpPr>
          <p:spPr>
            <a:xfrm>
              <a:off x="250068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2" name="tx1662"/>
            <p:cNvSpPr/>
            <p:nvPr/>
          </p:nvSpPr>
          <p:spPr>
            <a:xfrm>
              <a:off x="276413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3" name="tx1663"/>
            <p:cNvSpPr/>
            <p:nvPr/>
          </p:nvSpPr>
          <p:spPr>
            <a:xfrm>
              <a:off x="302758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4" name="tx1664"/>
            <p:cNvSpPr/>
            <p:nvPr/>
          </p:nvSpPr>
          <p:spPr>
            <a:xfrm>
              <a:off x="329103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65" name="tx1665"/>
            <p:cNvSpPr/>
            <p:nvPr/>
          </p:nvSpPr>
          <p:spPr>
            <a:xfrm>
              <a:off x="355448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6" name="tx1666"/>
            <p:cNvSpPr/>
            <p:nvPr/>
          </p:nvSpPr>
          <p:spPr>
            <a:xfrm>
              <a:off x="381793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7" name="tx1667"/>
            <p:cNvSpPr/>
            <p:nvPr/>
          </p:nvSpPr>
          <p:spPr>
            <a:xfrm>
              <a:off x="408138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8" name="tx1668"/>
            <p:cNvSpPr/>
            <p:nvPr/>
          </p:nvSpPr>
          <p:spPr>
            <a:xfrm>
              <a:off x="434484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69" name="tx1669"/>
            <p:cNvSpPr/>
            <p:nvPr/>
          </p:nvSpPr>
          <p:spPr>
            <a:xfrm>
              <a:off x="460829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70" name="tx1670"/>
            <p:cNvSpPr/>
            <p:nvPr/>
          </p:nvSpPr>
          <p:spPr>
            <a:xfrm>
              <a:off x="487174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671" name="tx1671"/>
            <p:cNvSpPr/>
            <p:nvPr/>
          </p:nvSpPr>
          <p:spPr>
            <a:xfrm>
              <a:off x="513519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2" name="tx1672"/>
            <p:cNvSpPr/>
            <p:nvPr/>
          </p:nvSpPr>
          <p:spPr>
            <a:xfrm>
              <a:off x="539864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3" name="tx1673"/>
            <p:cNvSpPr/>
            <p:nvPr/>
          </p:nvSpPr>
          <p:spPr>
            <a:xfrm>
              <a:off x="566209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4" name="tx1674"/>
            <p:cNvSpPr/>
            <p:nvPr/>
          </p:nvSpPr>
          <p:spPr>
            <a:xfrm>
              <a:off x="592554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5" name="tx1675"/>
            <p:cNvSpPr/>
            <p:nvPr/>
          </p:nvSpPr>
          <p:spPr>
            <a:xfrm>
              <a:off x="6188997"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6" name="tx1676"/>
            <p:cNvSpPr/>
            <p:nvPr/>
          </p:nvSpPr>
          <p:spPr>
            <a:xfrm>
              <a:off x="6452448"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7" name="tx1677"/>
            <p:cNvSpPr/>
            <p:nvPr/>
          </p:nvSpPr>
          <p:spPr>
            <a:xfrm>
              <a:off x="6715899"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678" name="tx1678"/>
            <p:cNvSpPr/>
            <p:nvPr/>
          </p:nvSpPr>
          <p:spPr>
            <a:xfrm>
              <a:off x="6979350"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79" name="tx1679"/>
            <p:cNvSpPr/>
            <p:nvPr/>
          </p:nvSpPr>
          <p:spPr>
            <a:xfrm>
              <a:off x="7242801"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0" name="tx1680"/>
            <p:cNvSpPr/>
            <p:nvPr/>
          </p:nvSpPr>
          <p:spPr>
            <a:xfrm>
              <a:off x="7506252"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681" name="tx1681"/>
            <p:cNvSpPr/>
            <p:nvPr/>
          </p:nvSpPr>
          <p:spPr>
            <a:xfrm>
              <a:off x="7769703"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682" name="tx1682"/>
            <p:cNvSpPr/>
            <p:nvPr/>
          </p:nvSpPr>
          <p:spPr>
            <a:xfrm>
              <a:off x="8033154"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683" name="tx1683"/>
            <p:cNvSpPr/>
            <p:nvPr/>
          </p:nvSpPr>
          <p:spPr>
            <a:xfrm>
              <a:off x="8296605"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84" name="tx1684"/>
            <p:cNvSpPr/>
            <p:nvPr/>
          </p:nvSpPr>
          <p:spPr>
            <a:xfrm>
              <a:off x="8560056" y="38158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685" name="tx1685"/>
            <p:cNvSpPr/>
            <p:nvPr/>
          </p:nvSpPr>
          <p:spPr>
            <a:xfrm>
              <a:off x="197378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6" name="tx1686"/>
            <p:cNvSpPr/>
            <p:nvPr/>
          </p:nvSpPr>
          <p:spPr>
            <a:xfrm>
              <a:off x="223723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7" name="tx1687"/>
            <p:cNvSpPr/>
            <p:nvPr/>
          </p:nvSpPr>
          <p:spPr>
            <a:xfrm>
              <a:off x="250068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88" name="tx1688"/>
            <p:cNvSpPr/>
            <p:nvPr/>
          </p:nvSpPr>
          <p:spPr>
            <a:xfrm>
              <a:off x="276413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89" name="tx1689"/>
            <p:cNvSpPr/>
            <p:nvPr/>
          </p:nvSpPr>
          <p:spPr>
            <a:xfrm>
              <a:off x="302758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0" name="tx1690"/>
            <p:cNvSpPr/>
            <p:nvPr/>
          </p:nvSpPr>
          <p:spPr>
            <a:xfrm>
              <a:off x="329103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1" name="tx1691"/>
            <p:cNvSpPr/>
            <p:nvPr/>
          </p:nvSpPr>
          <p:spPr>
            <a:xfrm>
              <a:off x="355448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2" name="tx1692"/>
            <p:cNvSpPr/>
            <p:nvPr/>
          </p:nvSpPr>
          <p:spPr>
            <a:xfrm>
              <a:off x="381793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3" name="tx1693"/>
            <p:cNvSpPr/>
            <p:nvPr/>
          </p:nvSpPr>
          <p:spPr>
            <a:xfrm>
              <a:off x="408138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694" name="tx1694"/>
            <p:cNvSpPr/>
            <p:nvPr/>
          </p:nvSpPr>
          <p:spPr>
            <a:xfrm>
              <a:off x="434484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5" name="tx1695"/>
            <p:cNvSpPr/>
            <p:nvPr/>
          </p:nvSpPr>
          <p:spPr>
            <a:xfrm>
              <a:off x="460829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6" name="tx1696"/>
            <p:cNvSpPr/>
            <p:nvPr/>
          </p:nvSpPr>
          <p:spPr>
            <a:xfrm>
              <a:off x="487174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7" name="tx1697"/>
            <p:cNvSpPr/>
            <p:nvPr/>
          </p:nvSpPr>
          <p:spPr>
            <a:xfrm>
              <a:off x="513519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698" name="tx1698"/>
            <p:cNvSpPr/>
            <p:nvPr/>
          </p:nvSpPr>
          <p:spPr>
            <a:xfrm>
              <a:off x="539864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699" name="tx1699"/>
            <p:cNvSpPr/>
            <p:nvPr/>
          </p:nvSpPr>
          <p:spPr>
            <a:xfrm>
              <a:off x="566209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0" name="tx1700"/>
            <p:cNvSpPr/>
            <p:nvPr/>
          </p:nvSpPr>
          <p:spPr>
            <a:xfrm>
              <a:off x="592554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01" name="tx1701"/>
            <p:cNvSpPr/>
            <p:nvPr/>
          </p:nvSpPr>
          <p:spPr>
            <a:xfrm>
              <a:off x="6188997"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02" name="tx1702"/>
            <p:cNvSpPr/>
            <p:nvPr/>
          </p:nvSpPr>
          <p:spPr>
            <a:xfrm>
              <a:off x="6452448"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3" name="tx1703"/>
            <p:cNvSpPr/>
            <p:nvPr/>
          </p:nvSpPr>
          <p:spPr>
            <a:xfrm>
              <a:off x="6715899"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04" name="tx1704"/>
            <p:cNvSpPr/>
            <p:nvPr/>
          </p:nvSpPr>
          <p:spPr>
            <a:xfrm>
              <a:off x="6979350"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705" name="tx1705"/>
            <p:cNvSpPr/>
            <p:nvPr/>
          </p:nvSpPr>
          <p:spPr>
            <a:xfrm>
              <a:off x="7242801"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06" name="tx1706"/>
            <p:cNvSpPr/>
            <p:nvPr/>
          </p:nvSpPr>
          <p:spPr>
            <a:xfrm>
              <a:off x="7506252"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7" name="tx1707"/>
            <p:cNvSpPr/>
            <p:nvPr/>
          </p:nvSpPr>
          <p:spPr>
            <a:xfrm>
              <a:off x="7769703"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08" name="tx1708"/>
            <p:cNvSpPr/>
            <p:nvPr/>
          </p:nvSpPr>
          <p:spPr>
            <a:xfrm>
              <a:off x="8033154"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09" name="tx1709"/>
            <p:cNvSpPr/>
            <p:nvPr/>
          </p:nvSpPr>
          <p:spPr>
            <a:xfrm>
              <a:off x="8296605"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0" name="tx1710"/>
            <p:cNvSpPr/>
            <p:nvPr/>
          </p:nvSpPr>
          <p:spPr>
            <a:xfrm>
              <a:off x="8560056" y="473603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11" name="tx1711"/>
            <p:cNvSpPr/>
            <p:nvPr/>
          </p:nvSpPr>
          <p:spPr>
            <a:xfrm>
              <a:off x="197378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712" name="tx1712"/>
            <p:cNvSpPr/>
            <p:nvPr/>
          </p:nvSpPr>
          <p:spPr>
            <a:xfrm>
              <a:off x="223723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13" name="tx1713"/>
            <p:cNvSpPr/>
            <p:nvPr/>
          </p:nvSpPr>
          <p:spPr>
            <a:xfrm>
              <a:off x="250068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4" name="tx1714"/>
            <p:cNvSpPr/>
            <p:nvPr/>
          </p:nvSpPr>
          <p:spPr>
            <a:xfrm>
              <a:off x="276413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5" name="tx1715"/>
            <p:cNvSpPr/>
            <p:nvPr/>
          </p:nvSpPr>
          <p:spPr>
            <a:xfrm>
              <a:off x="302758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16" name="tx1716"/>
            <p:cNvSpPr/>
            <p:nvPr/>
          </p:nvSpPr>
          <p:spPr>
            <a:xfrm>
              <a:off x="329103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17" name="tx1717"/>
            <p:cNvSpPr/>
            <p:nvPr/>
          </p:nvSpPr>
          <p:spPr>
            <a:xfrm>
              <a:off x="355448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18" name="tx1718"/>
            <p:cNvSpPr/>
            <p:nvPr/>
          </p:nvSpPr>
          <p:spPr>
            <a:xfrm>
              <a:off x="381793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19" name="tx1719"/>
            <p:cNvSpPr/>
            <p:nvPr/>
          </p:nvSpPr>
          <p:spPr>
            <a:xfrm>
              <a:off x="408138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0" name="tx1720"/>
            <p:cNvSpPr/>
            <p:nvPr/>
          </p:nvSpPr>
          <p:spPr>
            <a:xfrm>
              <a:off x="434484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21" name="tx1721"/>
            <p:cNvSpPr/>
            <p:nvPr/>
          </p:nvSpPr>
          <p:spPr>
            <a:xfrm>
              <a:off x="460829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22" name="tx1722"/>
            <p:cNvSpPr/>
            <p:nvPr/>
          </p:nvSpPr>
          <p:spPr>
            <a:xfrm>
              <a:off x="487174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23" name="tx1723"/>
            <p:cNvSpPr/>
            <p:nvPr/>
          </p:nvSpPr>
          <p:spPr>
            <a:xfrm>
              <a:off x="513519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4" name="tx1724"/>
            <p:cNvSpPr/>
            <p:nvPr/>
          </p:nvSpPr>
          <p:spPr>
            <a:xfrm>
              <a:off x="539864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25" name="tx1725"/>
            <p:cNvSpPr/>
            <p:nvPr/>
          </p:nvSpPr>
          <p:spPr>
            <a:xfrm>
              <a:off x="566209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26" name="tx1726"/>
            <p:cNvSpPr/>
            <p:nvPr/>
          </p:nvSpPr>
          <p:spPr>
            <a:xfrm>
              <a:off x="592554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27" name="tx1727"/>
            <p:cNvSpPr/>
            <p:nvPr/>
          </p:nvSpPr>
          <p:spPr>
            <a:xfrm>
              <a:off x="6188997"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28" name="tx1728"/>
            <p:cNvSpPr/>
            <p:nvPr/>
          </p:nvSpPr>
          <p:spPr>
            <a:xfrm>
              <a:off x="6452448"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29" name="tx1729"/>
            <p:cNvSpPr/>
            <p:nvPr/>
          </p:nvSpPr>
          <p:spPr>
            <a:xfrm>
              <a:off x="6715899"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0" name="tx1730"/>
            <p:cNvSpPr/>
            <p:nvPr/>
          </p:nvSpPr>
          <p:spPr>
            <a:xfrm>
              <a:off x="6979350"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31" name="tx1731"/>
            <p:cNvSpPr/>
            <p:nvPr/>
          </p:nvSpPr>
          <p:spPr>
            <a:xfrm>
              <a:off x="7242801"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2" name="tx1732"/>
            <p:cNvSpPr/>
            <p:nvPr/>
          </p:nvSpPr>
          <p:spPr>
            <a:xfrm>
              <a:off x="7506252"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3" name="tx1733"/>
            <p:cNvSpPr/>
            <p:nvPr/>
          </p:nvSpPr>
          <p:spPr>
            <a:xfrm>
              <a:off x="7769703"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4" name="tx1734"/>
            <p:cNvSpPr/>
            <p:nvPr/>
          </p:nvSpPr>
          <p:spPr>
            <a:xfrm>
              <a:off x="8033154"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5" name="tx1735"/>
            <p:cNvSpPr/>
            <p:nvPr/>
          </p:nvSpPr>
          <p:spPr>
            <a:xfrm>
              <a:off x="8296605"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6" name="tx1736"/>
            <p:cNvSpPr/>
            <p:nvPr/>
          </p:nvSpPr>
          <p:spPr>
            <a:xfrm>
              <a:off x="8560056" y="2979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37" name="tx1737"/>
            <p:cNvSpPr/>
            <p:nvPr/>
          </p:nvSpPr>
          <p:spPr>
            <a:xfrm>
              <a:off x="197378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38" name="tx1738"/>
            <p:cNvSpPr/>
            <p:nvPr/>
          </p:nvSpPr>
          <p:spPr>
            <a:xfrm>
              <a:off x="223723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39" name="tx1739"/>
            <p:cNvSpPr/>
            <p:nvPr/>
          </p:nvSpPr>
          <p:spPr>
            <a:xfrm>
              <a:off x="250068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0" name="tx1740"/>
            <p:cNvSpPr/>
            <p:nvPr/>
          </p:nvSpPr>
          <p:spPr>
            <a:xfrm>
              <a:off x="276413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1" name="tx1741"/>
            <p:cNvSpPr/>
            <p:nvPr/>
          </p:nvSpPr>
          <p:spPr>
            <a:xfrm>
              <a:off x="302758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2" name="tx1742"/>
            <p:cNvSpPr/>
            <p:nvPr/>
          </p:nvSpPr>
          <p:spPr>
            <a:xfrm>
              <a:off x="329103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3" name="tx1743"/>
            <p:cNvSpPr/>
            <p:nvPr/>
          </p:nvSpPr>
          <p:spPr>
            <a:xfrm>
              <a:off x="355448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4" name="tx1744"/>
            <p:cNvSpPr/>
            <p:nvPr/>
          </p:nvSpPr>
          <p:spPr>
            <a:xfrm>
              <a:off x="381793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45" name="tx1745"/>
            <p:cNvSpPr/>
            <p:nvPr/>
          </p:nvSpPr>
          <p:spPr>
            <a:xfrm>
              <a:off x="408138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6" name="tx1746"/>
            <p:cNvSpPr/>
            <p:nvPr/>
          </p:nvSpPr>
          <p:spPr>
            <a:xfrm>
              <a:off x="434484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7" name="tx1747"/>
            <p:cNvSpPr/>
            <p:nvPr/>
          </p:nvSpPr>
          <p:spPr>
            <a:xfrm>
              <a:off x="460829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48" name="tx1748"/>
            <p:cNvSpPr/>
            <p:nvPr/>
          </p:nvSpPr>
          <p:spPr>
            <a:xfrm>
              <a:off x="487174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49" name="tx1749"/>
            <p:cNvSpPr/>
            <p:nvPr/>
          </p:nvSpPr>
          <p:spPr>
            <a:xfrm>
              <a:off x="513519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0" name="tx1750"/>
            <p:cNvSpPr/>
            <p:nvPr/>
          </p:nvSpPr>
          <p:spPr>
            <a:xfrm>
              <a:off x="539864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51" name="tx1751"/>
            <p:cNvSpPr/>
            <p:nvPr/>
          </p:nvSpPr>
          <p:spPr>
            <a:xfrm>
              <a:off x="566209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2" name="tx1752"/>
            <p:cNvSpPr/>
            <p:nvPr/>
          </p:nvSpPr>
          <p:spPr>
            <a:xfrm>
              <a:off x="592554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3" name="tx1753"/>
            <p:cNvSpPr/>
            <p:nvPr/>
          </p:nvSpPr>
          <p:spPr>
            <a:xfrm>
              <a:off x="6188997"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4" name="tx1754"/>
            <p:cNvSpPr/>
            <p:nvPr/>
          </p:nvSpPr>
          <p:spPr>
            <a:xfrm>
              <a:off x="6452448"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55" name="tx1755"/>
            <p:cNvSpPr/>
            <p:nvPr/>
          </p:nvSpPr>
          <p:spPr>
            <a:xfrm>
              <a:off x="6715899"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56" name="tx1756"/>
            <p:cNvSpPr/>
            <p:nvPr/>
          </p:nvSpPr>
          <p:spPr>
            <a:xfrm>
              <a:off x="6979350"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57" name="tx1757"/>
            <p:cNvSpPr/>
            <p:nvPr/>
          </p:nvSpPr>
          <p:spPr>
            <a:xfrm>
              <a:off x="7242801"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758" name="tx1758"/>
            <p:cNvSpPr/>
            <p:nvPr/>
          </p:nvSpPr>
          <p:spPr>
            <a:xfrm>
              <a:off x="7506252"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59" name="tx1759"/>
            <p:cNvSpPr/>
            <p:nvPr/>
          </p:nvSpPr>
          <p:spPr>
            <a:xfrm>
              <a:off x="7769703"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60" name="tx1760"/>
            <p:cNvSpPr/>
            <p:nvPr/>
          </p:nvSpPr>
          <p:spPr>
            <a:xfrm>
              <a:off x="8033154"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61" name="tx1761"/>
            <p:cNvSpPr/>
            <p:nvPr/>
          </p:nvSpPr>
          <p:spPr>
            <a:xfrm>
              <a:off x="8296605"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2" name="tx1762"/>
            <p:cNvSpPr/>
            <p:nvPr/>
          </p:nvSpPr>
          <p:spPr>
            <a:xfrm>
              <a:off x="8560056" y="48196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763" name="tx1763"/>
            <p:cNvSpPr/>
            <p:nvPr/>
          </p:nvSpPr>
          <p:spPr>
            <a:xfrm>
              <a:off x="197378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4" name="tx1764"/>
            <p:cNvSpPr/>
            <p:nvPr/>
          </p:nvSpPr>
          <p:spPr>
            <a:xfrm>
              <a:off x="223723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5" name="tx1765"/>
            <p:cNvSpPr/>
            <p:nvPr/>
          </p:nvSpPr>
          <p:spPr>
            <a:xfrm>
              <a:off x="250068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66" name="tx1766"/>
            <p:cNvSpPr/>
            <p:nvPr/>
          </p:nvSpPr>
          <p:spPr>
            <a:xfrm>
              <a:off x="276413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7" name="tx1767"/>
            <p:cNvSpPr/>
            <p:nvPr/>
          </p:nvSpPr>
          <p:spPr>
            <a:xfrm>
              <a:off x="302758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8" name="tx1768"/>
            <p:cNvSpPr/>
            <p:nvPr/>
          </p:nvSpPr>
          <p:spPr>
            <a:xfrm>
              <a:off x="329103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69" name="tx1769"/>
            <p:cNvSpPr/>
            <p:nvPr/>
          </p:nvSpPr>
          <p:spPr>
            <a:xfrm>
              <a:off x="355448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0" name="tx1770"/>
            <p:cNvSpPr/>
            <p:nvPr/>
          </p:nvSpPr>
          <p:spPr>
            <a:xfrm>
              <a:off x="381793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1" name="tx1771"/>
            <p:cNvSpPr/>
            <p:nvPr/>
          </p:nvSpPr>
          <p:spPr>
            <a:xfrm>
              <a:off x="408138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2" name="tx1772"/>
            <p:cNvSpPr/>
            <p:nvPr/>
          </p:nvSpPr>
          <p:spPr>
            <a:xfrm>
              <a:off x="434484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3" name="tx1773"/>
            <p:cNvSpPr/>
            <p:nvPr/>
          </p:nvSpPr>
          <p:spPr>
            <a:xfrm>
              <a:off x="460829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774" name="tx1774"/>
            <p:cNvSpPr/>
            <p:nvPr/>
          </p:nvSpPr>
          <p:spPr>
            <a:xfrm>
              <a:off x="487174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5" name="tx1775"/>
            <p:cNvSpPr/>
            <p:nvPr/>
          </p:nvSpPr>
          <p:spPr>
            <a:xfrm>
              <a:off x="513519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6" name="tx1776"/>
            <p:cNvSpPr/>
            <p:nvPr/>
          </p:nvSpPr>
          <p:spPr>
            <a:xfrm>
              <a:off x="539864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777" name="tx1777"/>
            <p:cNvSpPr/>
            <p:nvPr/>
          </p:nvSpPr>
          <p:spPr>
            <a:xfrm>
              <a:off x="566209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78" name="tx1778"/>
            <p:cNvSpPr/>
            <p:nvPr/>
          </p:nvSpPr>
          <p:spPr>
            <a:xfrm>
              <a:off x="592554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79" name="tx1779"/>
            <p:cNvSpPr/>
            <p:nvPr/>
          </p:nvSpPr>
          <p:spPr>
            <a:xfrm>
              <a:off x="6188997"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0" name="tx1780"/>
            <p:cNvSpPr/>
            <p:nvPr/>
          </p:nvSpPr>
          <p:spPr>
            <a:xfrm>
              <a:off x="6452448"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1" name="tx1781"/>
            <p:cNvSpPr/>
            <p:nvPr/>
          </p:nvSpPr>
          <p:spPr>
            <a:xfrm>
              <a:off x="6715899"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2" name="tx1782"/>
            <p:cNvSpPr/>
            <p:nvPr/>
          </p:nvSpPr>
          <p:spPr>
            <a:xfrm>
              <a:off x="6979350"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783" name="tx1783"/>
            <p:cNvSpPr/>
            <p:nvPr/>
          </p:nvSpPr>
          <p:spPr>
            <a:xfrm>
              <a:off x="7242801"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4" name="tx1784"/>
            <p:cNvSpPr/>
            <p:nvPr/>
          </p:nvSpPr>
          <p:spPr>
            <a:xfrm>
              <a:off x="7506252"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785" name="tx1785"/>
            <p:cNvSpPr/>
            <p:nvPr/>
          </p:nvSpPr>
          <p:spPr>
            <a:xfrm>
              <a:off x="7769703"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6" name="tx1786"/>
            <p:cNvSpPr/>
            <p:nvPr/>
          </p:nvSpPr>
          <p:spPr>
            <a:xfrm>
              <a:off x="8033154"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787" name="tx1787"/>
            <p:cNvSpPr/>
            <p:nvPr/>
          </p:nvSpPr>
          <p:spPr>
            <a:xfrm>
              <a:off x="8296605"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8" name="tx1788"/>
            <p:cNvSpPr/>
            <p:nvPr/>
          </p:nvSpPr>
          <p:spPr>
            <a:xfrm>
              <a:off x="8560056" y="2728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789" name="tx1789"/>
            <p:cNvSpPr/>
            <p:nvPr/>
          </p:nvSpPr>
          <p:spPr>
            <a:xfrm>
              <a:off x="197378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790" name="tx1790"/>
            <p:cNvSpPr/>
            <p:nvPr/>
          </p:nvSpPr>
          <p:spPr>
            <a:xfrm>
              <a:off x="223723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791" name="tx1791"/>
            <p:cNvSpPr/>
            <p:nvPr/>
          </p:nvSpPr>
          <p:spPr>
            <a:xfrm>
              <a:off x="250068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792" name="tx1792"/>
            <p:cNvSpPr/>
            <p:nvPr/>
          </p:nvSpPr>
          <p:spPr>
            <a:xfrm>
              <a:off x="276413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3" name="tx1793"/>
            <p:cNvSpPr/>
            <p:nvPr/>
          </p:nvSpPr>
          <p:spPr>
            <a:xfrm>
              <a:off x="302758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794" name="tx1794"/>
            <p:cNvSpPr/>
            <p:nvPr/>
          </p:nvSpPr>
          <p:spPr>
            <a:xfrm>
              <a:off x="329103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795" name="tx1795"/>
            <p:cNvSpPr/>
            <p:nvPr/>
          </p:nvSpPr>
          <p:spPr>
            <a:xfrm>
              <a:off x="355448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6" name="tx1796"/>
            <p:cNvSpPr/>
            <p:nvPr/>
          </p:nvSpPr>
          <p:spPr>
            <a:xfrm>
              <a:off x="381793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797" name="tx1797"/>
            <p:cNvSpPr/>
            <p:nvPr/>
          </p:nvSpPr>
          <p:spPr>
            <a:xfrm>
              <a:off x="408138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8" name="tx1798"/>
            <p:cNvSpPr/>
            <p:nvPr/>
          </p:nvSpPr>
          <p:spPr>
            <a:xfrm>
              <a:off x="434484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799" name="tx1799"/>
            <p:cNvSpPr/>
            <p:nvPr/>
          </p:nvSpPr>
          <p:spPr>
            <a:xfrm>
              <a:off x="460829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0" name="tx1800"/>
            <p:cNvSpPr/>
            <p:nvPr/>
          </p:nvSpPr>
          <p:spPr>
            <a:xfrm>
              <a:off x="487174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01" name="tx1801"/>
            <p:cNvSpPr/>
            <p:nvPr/>
          </p:nvSpPr>
          <p:spPr>
            <a:xfrm>
              <a:off x="513519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2" name="tx1802"/>
            <p:cNvSpPr/>
            <p:nvPr/>
          </p:nvSpPr>
          <p:spPr>
            <a:xfrm>
              <a:off x="539864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3" name="tx1803"/>
            <p:cNvSpPr/>
            <p:nvPr/>
          </p:nvSpPr>
          <p:spPr>
            <a:xfrm>
              <a:off x="566209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4" name="tx1804"/>
            <p:cNvSpPr/>
            <p:nvPr/>
          </p:nvSpPr>
          <p:spPr>
            <a:xfrm>
              <a:off x="592554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5" name="tx1805"/>
            <p:cNvSpPr/>
            <p:nvPr/>
          </p:nvSpPr>
          <p:spPr>
            <a:xfrm>
              <a:off x="6188997"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6" name="tx1806"/>
            <p:cNvSpPr/>
            <p:nvPr/>
          </p:nvSpPr>
          <p:spPr>
            <a:xfrm>
              <a:off x="6452448"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07" name="tx1807"/>
            <p:cNvSpPr/>
            <p:nvPr/>
          </p:nvSpPr>
          <p:spPr>
            <a:xfrm>
              <a:off x="6715899"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08" name="tx1808"/>
            <p:cNvSpPr/>
            <p:nvPr/>
          </p:nvSpPr>
          <p:spPr>
            <a:xfrm>
              <a:off x="6979350"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09" name="tx1809"/>
            <p:cNvSpPr/>
            <p:nvPr/>
          </p:nvSpPr>
          <p:spPr>
            <a:xfrm>
              <a:off x="7242801"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10" name="tx1810"/>
            <p:cNvSpPr/>
            <p:nvPr/>
          </p:nvSpPr>
          <p:spPr>
            <a:xfrm>
              <a:off x="7506252"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11" name="tx1811"/>
            <p:cNvSpPr/>
            <p:nvPr/>
          </p:nvSpPr>
          <p:spPr>
            <a:xfrm>
              <a:off x="7769703"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2" name="tx1812"/>
            <p:cNvSpPr/>
            <p:nvPr/>
          </p:nvSpPr>
          <p:spPr>
            <a:xfrm>
              <a:off x="8033154"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3" name="tx1813"/>
            <p:cNvSpPr/>
            <p:nvPr/>
          </p:nvSpPr>
          <p:spPr>
            <a:xfrm>
              <a:off x="8296605"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14" name="tx1814"/>
            <p:cNvSpPr/>
            <p:nvPr/>
          </p:nvSpPr>
          <p:spPr>
            <a:xfrm>
              <a:off x="8560056" y="22265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15" name="tx1815"/>
            <p:cNvSpPr/>
            <p:nvPr/>
          </p:nvSpPr>
          <p:spPr>
            <a:xfrm>
              <a:off x="197378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816" name="tx1816"/>
            <p:cNvSpPr/>
            <p:nvPr/>
          </p:nvSpPr>
          <p:spPr>
            <a:xfrm>
              <a:off x="223723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817" name="tx1817"/>
            <p:cNvSpPr/>
            <p:nvPr/>
          </p:nvSpPr>
          <p:spPr>
            <a:xfrm>
              <a:off x="250068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818" name="tx1818"/>
            <p:cNvSpPr/>
            <p:nvPr/>
          </p:nvSpPr>
          <p:spPr>
            <a:xfrm>
              <a:off x="276413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819" name="tx1819"/>
            <p:cNvSpPr/>
            <p:nvPr/>
          </p:nvSpPr>
          <p:spPr>
            <a:xfrm>
              <a:off x="302758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20" name="tx1820"/>
            <p:cNvSpPr/>
            <p:nvPr/>
          </p:nvSpPr>
          <p:spPr>
            <a:xfrm>
              <a:off x="329103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21" name="tx1821"/>
            <p:cNvSpPr/>
            <p:nvPr/>
          </p:nvSpPr>
          <p:spPr>
            <a:xfrm>
              <a:off x="355448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22" name="tx1822"/>
            <p:cNvSpPr/>
            <p:nvPr/>
          </p:nvSpPr>
          <p:spPr>
            <a:xfrm>
              <a:off x="381793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3" name="tx1823"/>
            <p:cNvSpPr/>
            <p:nvPr/>
          </p:nvSpPr>
          <p:spPr>
            <a:xfrm>
              <a:off x="408138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4" name="tx1824"/>
            <p:cNvSpPr/>
            <p:nvPr/>
          </p:nvSpPr>
          <p:spPr>
            <a:xfrm>
              <a:off x="434484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825" name="tx1825"/>
            <p:cNvSpPr/>
            <p:nvPr/>
          </p:nvSpPr>
          <p:spPr>
            <a:xfrm>
              <a:off x="460829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26" name="tx1826"/>
            <p:cNvSpPr/>
            <p:nvPr/>
          </p:nvSpPr>
          <p:spPr>
            <a:xfrm>
              <a:off x="487174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27" name="tx1827"/>
            <p:cNvSpPr/>
            <p:nvPr/>
          </p:nvSpPr>
          <p:spPr>
            <a:xfrm>
              <a:off x="513519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28" name="tx1828"/>
            <p:cNvSpPr/>
            <p:nvPr/>
          </p:nvSpPr>
          <p:spPr>
            <a:xfrm>
              <a:off x="539864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29" name="tx1829"/>
            <p:cNvSpPr/>
            <p:nvPr/>
          </p:nvSpPr>
          <p:spPr>
            <a:xfrm>
              <a:off x="566209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30" name="tx1830"/>
            <p:cNvSpPr/>
            <p:nvPr/>
          </p:nvSpPr>
          <p:spPr>
            <a:xfrm>
              <a:off x="592554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31" name="tx1831"/>
            <p:cNvSpPr/>
            <p:nvPr/>
          </p:nvSpPr>
          <p:spPr>
            <a:xfrm>
              <a:off x="6188997"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832" name="tx1832"/>
            <p:cNvSpPr/>
            <p:nvPr/>
          </p:nvSpPr>
          <p:spPr>
            <a:xfrm>
              <a:off x="6452448"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3" name="tx1833"/>
            <p:cNvSpPr/>
            <p:nvPr/>
          </p:nvSpPr>
          <p:spPr>
            <a:xfrm>
              <a:off x="6715899"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34" name="tx1834"/>
            <p:cNvSpPr/>
            <p:nvPr/>
          </p:nvSpPr>
          <p:spPr>
            <a:xfrm>
              <a:off x="6979350"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35" name="tx1835"/>
            <p:cNvSpPr/>
            <p:nvPr/>
          </p:nvSpPr>
          <p:spPr>
            <a:xfrm>
              <a:off x="7242801"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36" name="tx1836"/>
            <p:cNvSpPr/>
            <p:nvPr/>
          </p:nvSpPr>
          <p:spPr>
            <a:xfrm>
              <a:off x="7506252"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7" name="tx1837"/>
            <p:cNvSpPr/>
            <p:nvPr/>
          </p:nvSpPr>
          <p:spPr>
            <a:xfrm>
              <a:off x="7769703"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38" name="tx1838"/>
            <p:cNvSpPr/>
            <p:nvPr/>
          </p:nvSpPr>
          <p:spPr>
            <a:xfrm>
              <a:off x="8033154"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39" name="tx1839"/>
            <p:cNvSpPr/>
            <p:nvPr/>
          </p:nvSpPr>
          <p:spPr>
            <a:xfrm>
              <a:off x="8296605"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840" name="tx1840"/>
            <p:cNvSpPr/>
            <p:nvPr/>
          </p:nvSpPr>
          <p:spPr>
            <a:xfrm>
              <a:off x="8560056" y="44850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841" name="tx1841"/>
            <p:cNvSpPr/>
            <p:nvPr/>
          </p:nvSpPr>
          <p:spPr>
            <a:xfrm>
              <a:off x="197378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42" name="tx1842"/>
            <p:cNvSpPr/>
            <p:nvPr/>
          </p:nvSpPr>
          <p:spPr>
            <a:xfrm>
              <a:off x="223723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3" name="tx1843"/>
            <p:cNvSpPr/>
            <p:nvPr/>
          </p:nvSpPr>
          <p:spPr>
            <a:xfrm>
              <a:off x="250068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44" name="tx1844"/>
            <p:cNvSpPr/>
            <p:nvPr/>
          </p:nvSpPr>
          <p:spPr>
            <a:xfrm>
              <a:off x="276413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45" name="tx1845"/>
            <p:cNvSpPr/>
            <p:nvPr/>
          </p:nvSpPr>
          <p:spPr>
            <a:xfrm>
              <a:off x="302758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6" name="tx1846"/>
            <p:cNvSpPr/>
            <p:nvPr/>
          </p:nvSpPr>
          <p:spPr>
            <a:xfrm>
              <a:off x="329103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7" name="tx1847"/>
            <p:cNvSpPr/>
            <p:nvPr/>
          </p:nvSpPr>
          <p:spPr>
            <a:xfrm>
              <a:off x="355448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48" name="tx1848"/>
            <p:cNvSpPr/>
            <p:nvPr/>
          </p:nvSpPr>
          <p:spPr>
            <a:xfrm>
              <a:off x="381793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49" name="tx1849"/>
            <p:cNvSpPr/>
            <p:nvPr/>
          </p:nvSpPr>
          <p:spPr>
            <a:xfrm>
              <a:off x="408138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0" name="tx1850"/>
            <p:cNvSpPr/>
            <p:nvPr/>
          </p:nvSpPr>
          <p:spPr>
            <a:xfrm>
              <a:off x="434484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1" name="tx1851"/>
            <p:cNvSpPr/>
            <p:nvPr/>
          </p:nvSpPr>
          <p:spPr>
            <a:xfrm>
              <a:off x="460829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2" name="tx1852"/>
            <p:cNvSpPr/>
            <p:nvPr/>
          </p:nvSpPr>
          <p:spPr>
            <a:xfrm>
              <a:off x="487174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3" name="tx1853"/>
            <p:cNvSpPr/>
            <p:nvPr/>
          </p:nvSpPr>
          <p:spPr>
            <a:xfrm>
              <a:off x="513519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4" name="tx1854"/>
            <p:cNvSpPr/>
            <p:nvPr/>
          </p:nvSpPr>
          <p:spPr>
            <a:xfrm>
              <a:off x="539864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5" name="tx1855"/>
            <p:cNvSpPr/>
            <p:nvPr/>
          </p:nvSpPr>
          <p:spPr>
            <a:xfrm>
              <a:off x="566209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6" name="tx1856"/>
            <p:cNvSpPr/>
            <p:nvPr/>
          </p:nvSpPr>
          <p:spPr>
            <a:xfrm>
              <a:off x="592554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7" name="tx1857"/>
            <p:cNvSpPr/>
            <p:nvPr/>
          </p:nvSpPr>
          <p:spPr>
            <a:xfrm>
              <a:off x="6188997"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8" name="tx1858"/>
            <p:cNvSpPr/>
            <p:nvPr/>
          </p:nvSpPr>
          <p:spPr>
            <a:xfrm>
              <a:off x="6452448"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59" name="tx1859"/>
            <p:cNvSpPr/>
            <p:nvPr/>
          </p:nvSpPr>
          <p:spPr>
            <a:xfrm>
              <a:off x="6715899"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0" name="tx1860"/>
            <p:cNvSpPr/>
            <p:nvPr/>
          </p:nvSpPr>
          <p:spPr>
            <a:xfrm>
              <a:off x="6979350"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1" name="tx1861"/>
            <p:cNvSpPr/>
            <p:nvPr/>
          </p:nvSpPr>
          <p:spPr>
            <a:xfrm>
              <a:off x="7242801"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62" name="tx1862"/>
            <p:cNvSpPr/>
            <p:nvPr/>
          </p:nvSpPr>
          <p:spPr>
            <a:xfrm>
              <a:off x="7506252"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63" name="tx1863"/>
            <p:cNvSpPr/>
            <p:nvPr/>
          </p:nvSpPr>
          <p:spPr>
            <a:xfrm>
              <a:off x="7769703"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4" name="tx1864"/>
            <p:cNvSpPr/>
            <p:nvPr/>
          </p:nvSpPr>
          <p:spPr>
            <a:xfrm>
              <a:off x="8033154"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5" name="tx1865"/>
            <p:cNvSpPr/>
            <p:nvPr/>
          </p:nvSpPr>
          <p:spPr>
            <a:xfrm>
              <a:off x="8296605"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6" name="tx1866"/>
            <p:cNvSpPr/>
            <p:nvPr/>
          </p:nvSpPr>
          <p:spPr>
            <a:xfrm>
              <a:off x="8560056" y="23101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67" name="tx1867"/>
            <p:cNvSpPr/>
            <p:nvPr/>
          </p:nvSpPr>
          <p:spPr>
            <a:xfrm>
              <a:off x="197378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868" name="tx1868"/>
            <p:cNvSpPr/>
            <p:nvPr/>
          </p:nvSpPr>
          <p:spPr>
            <a:xfrm>
              <a:off x="223723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69" name="tx1869"/>
            <p:cNvSpPr/>
            <p:nvPr/>
          </p:nvSpPr>
          <p:spPr>
            <a:xfrm>
              <a:off x="250068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870" name="tx1870"/>
            <p:cNvSpPr/>
            <p:nvPr/>
          </p:nvSpPr>
          <p:spPr>
            <a:xfrm>
              <a:off x="276413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71" name="tx1871"/>
            <p:cNvSpPr/>
            <p:nvPr/>
          </p:nvSpPr>
          <p:spPr>
            <a:xfrm>
              <a:off x="302758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872" name="tx1872"/>
            <p:cNvSpPr/>
            <p:nvPr/>
          </p:nvSpPr>
          <p:spPr>
            <a:xfrm>
              <a:off x="329103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73" name="tx1873"/>
            <p:cNvSpPr/>
            <p:nvPr/>
          </p:nvSpPr>
          <p:spPr>
            <a:xfrm>
              <a:off x="355448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874" name="tx1874"/>
            <p:cNvSpPr/>
            <p:nvPr/>
          </p:nvSpPr>
          <p:spPr>
            <a:xfrm>
              <a:off x="381793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5" name="tx1875"/>
            <p:cNvSpPr/>
            <p:nvPr/>
          </p:nvSpPr>
          <p:spPr>
            <a:xfrm>
              <a:off x="408138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6" name="tx1876"/>
            <p:cNvSpPr/>
            <p:nvPr/>
          </p:nvSpPr>
          <p:spPr>
            <a:xfrm>
              <a:off x="434484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7" name="tx1877"/>
            <p:cNvSpPr/>
            <p:nvPr/>
          </p:nvSpPr>
          <p:spPr>
            <a:xfrm>
              <a:off x="460829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8" name="tx1878"/>
            <p:cNvSpPr/>
            <p:nvPr/>
          </p:nvSpPr>
          <p:spPr>
            <a:xfrm>
              <a:off x="487174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79" name="tx1879"/>
            <p:cNvSpPr/>
            <p:nvPr/>
          </p:nvSpPr>
          <p:spPr>
            <a:xfrm>
              <a:off x="513519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0" name="tx1880"/>
            <p:cNvSpPr/>
            <p:nvPr/>
          </p:nvSpPr>
          <p:spPr>
            <a:xfrm>
              <a:off x="539864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81" name="tx1881"/>
            <p:cNvSpPr/>
            <p:nvPr/>
          </p:nvSpPr>
          <p:spPr>
            <a:xfrm>
              <a:off x="566209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2" name="tx1882"/>
            <p:cNvSpPr/>
            <p:nvPr/>
          </p:nvSpPr>
          <p:spPr>
            <a:xfrm>
              <a:off x="592554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3" name="tx1883"/>
            <p:cNvSpPr/>
            <p:nvPr/>
          </p:nvSpPr>
          <p:spPr>
            <a:xfrm>
              <a:off x="6188997"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4" name="tx1884"/>
            <p:cNvSpPr/>
            <p:nvPr/>
          </p:nvSpPr>
          <p:spPr>
            <a:xfrm>
              <a:off x="6452448"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5" name="tx1885"/>
            <p:cNvSpPr/>
            <p:nvPr/>
          </p:nvSpPr>
          <p:spPr>
            <a:xfrm>
              <a:off x="6715899"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6" name="tx1886"/>
            <p:cNvSpPr/>
            <p:nvPr/>
          </p:nvSpPr>
          <p:spPr>
            <a:xfrm>
              <a:off x="6979350"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7" name="tx1887"/>
            <p:cNvSpPr/>
            <p:nvPr/>
          </p:nvSpPr>
          <p:spPr>
            <a:xfrm>
              <a:off x="7242801"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8" name="tx1888"/>
            <p:cNvSpPr/>
            <p:nvPr/>
          </p:nvSpPr>
          <p:spPr>
            <a:xfrm>
              <a:off x="7506252"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889" name="tx1889"/>
            <p:cNvSpPr/>
            <p:nvPr/>
          </p:nvSpPr>
          <p:spPr>
            <a:xfrm>
              <a:off x="7769703"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0" name="tx1890"/>
            <p:cNvSpPr/>
            <p:nvPr/>
          </p:nvSpPr>
          <p:spPr>
            <a:xfrm>
              <a:off x="8033154"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891" name="tx1891"/>
            <p:cNvSpPr/>
            <p:nvPr/>
          </p:nvSpPr>
          <p:spPr>
            <a:xfrm>
              <a:off x="8296605"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892" name="tx1892"/>
            <p:cNvSpPr/>
            <p:nvPr/>
          </p:nvSpPr>
          <p:spPr>
            <a:xfrm>
              <a:off x="8560056" y="3063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893" name="tx1893"/>
            <p:cNvSpPr/>
            <p:nvPr/>
          </p:nvSpPr>
          <p:spPr>
            <a:xfrm>
              <a:off x="197378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4" name="tx1894"/>
            <p:cNvSpPr/>
            <p:nvPr/>
          </p:nvSpPr>
          <p:spPr>
            <a:xfrm>
              <a:off x="223723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5" name="tx1895"/>
            <p:cNvSpPr/>
            <p:nvPr/>
          </p:nvSpPr>
          <p:spPr>
            <a:xfrm>
              <a:off x="250068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6" name="tx1896"/>
            <p:cNvSpPr/>
            <p:nvPr/>
          </p:nvSpPr>
          <p:spPr>
            <a:xfrm>
              <a:off x="276413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7" name="tx1897"/>
            <p:cNvSpPr/>
            <p:nvPr/>
          </p:nvSpPr>
          <p:spPr>
            <a:xfrm>
              <a:off x="302758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8" name="tx1898"/>
            <p:cNvSpPr/>
            <p:nvPr/>
          </p:nvSpPr>
          <p:spPr>
            <a:xfrm>
              <a:off x="329103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899" name="tx1899"/>
            <p:cNvSpPr/>
            <p:nvPr/>
          </p:nvSpPr>
          <p:spPr>
            <a:xfrm>
              <a:off x="355448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0" name="tx1900"/>
            <p:cNvSpPr/>
            <p:nvPr/>
          </p:nvSpPr>
          <p:spPr>
            <a:xfrm>
              <a:off x="381793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1" name="tx1901"/>
            <p:cNvSpPr/>
            <p:nvPr/>
          </p:nvSpPr>
          <p:spPr>
            <a:xfrm>
              <a:off x="408138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2" name="tx1902"/>
            <p:cNvSpPr/>
            <p:nvPr/>
          </p:nvSpPr>
          <p:spPr>
            <a:xfrm>
              <a:off x="434484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3" name="tx1903"/>
            <p:cNvSpPr/>
            <p:nvPr/>
          </p:nvSpPr>
          <p:spPr>
            <a:xfrm>
              <a:off x="460829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4" name="tx1904"/>
            <p:cNvSpPr/>
            <p:nvPr/>
          </p:nvSpPr>
          <p:spPr>
            <a:xfrm>
              <a:off x="487174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5" name="tx1905"/>
            <p:cNvSpPr/>
            <p:nvPr/>
          </p:nvSpPr>
          <p:spPr>
            <a:xfrm>
              <a:off x="513519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6" name="tx1906"/>
            <p:cNvSpPr/>
            <p:nvPr/>
          </p:nvSpPr>
          <p:spPr>
            <a:xfrm>
              <a:off x="539864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7" name="tx1907"/>
            <p:cNvSpPr/>
            <p:nvPr/>
          </p:nvSpPr>
          <p:spPr>
            <a:xfrm>
              <a:off x="566209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8" name="tx1908"/>
            <p:cNvSpPr/>
            <p:nvPr/>
          </p:nvSpPr>
          <p:spPr>
            <a:xfrm>
              <a:off x="592554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09" name="tx1909"/>
            <p:cNvSpPr/>
            <p:nvPr/>
          </p:nvSpPr>
          <p:spPr>
            <a:xfrm>
              <a:off x="6188997"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0" name="tx1910"/>
            <p:cNvSpPr/>
            <p:nvPr/>
          </p:nvSpPr>
          <p:spPr>
            <a:xfrm>
              <a:off x="6452448"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1" name="tx1911"/>
            <p:cNvSpPr/>
            <p:nvPr/>
          </p:nvSpPr>
          <p:spPr>
            <a:xfrm>
              <a:off x="6715899"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2" name="tx1912"/>
            <p:cNvSpPr/>
            <p:nvPr/>
          </p:nvSpPr>
          <p:spPr>
            <a:xfrm>
              <a:off x="6979350"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3" name="tx1913"/>
            <p:cNvSpPr/>
            <p:nvPr/>
          </p:nvSpPr>
          <p:spPr>
            <a:xfrm>
              <a:off x="7242801"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4" name="tx1914"/>
            <p:cNvSpPr/>
            <p:nvPr/>
          </p:nvSpPr>
          <p:spPr>
            <a:xfrm>
              <a:off x="7506252"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5" name="tx1915"/>
            <p:cNvSpPr/>
            <p:nvPr/>
          </p:nvSpPr>
          <p:spPr>
            <a:xfrm>
              <a:off x="7769703"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6" name="tx1916"/>
            <p:cNvSpPr/>
            <p:nvPr/>
          </p:nvSpPr>
          <p:spPr>
            <a:xfrm>
              <a:off x="8033154"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7" name="tx1917"/>
            <p:cNvSpPr/>
            <p:nvPr/>
          </p:nvSpPr>
          <p:spPr>
            <a:xfrm>
              <a:off x="8296605"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8" name="tx1918"/>
            <p:cNvSpPr/>
            <p:nvPr/>
          </p:nvSpPr>
          <p:spPr>
            <a:xfrm>
              <a:off x="8560056" y="13063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19" name="tx1919"/>
            <p:cNvSpPr/>
            <p:nvPr/>
          </p:nvSpPr>
          <p:spPr>
            <a:xfrm>
              <a:off x="197378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0" name="tx1920"/>
            <p:cNvSpPr/>
            <p:nvPr/>
          </p:nvSpPr>
          <p:spPr>
            <a:xfrm>
              <a:off x="223723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921" name="tx1921"/>
            <p:cNvSpPr/>
            <p:nvPr/>
          </p:nvSpPr>
          <p:spPr>
            <a:xfrm>
              <a:off x="250068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22" name="tx1922"/>
            <p:cNvSpPr/>
            <p:nvPr/>
          </p:nvSpPr>
          <p:spPr>
            <a:xfrm>
              <a:off x="276413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3" name="tx1923"/>
            <p:cNvSpPr/>
            <p:nvPr/>
          </p:nvSpPr>
          <p:spPr>
            <a:xfrm>
              <a:off x="302758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24" name="tx1924"/>
            <p:cNvSpPr/>
            <p:nvPr/>
          </p:nvSpPr>
          <p:spPr>
            <a:xfrm>
              <a:off x="329103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25" name="tx1925"/>
            <p:cNvSpPr/>
            <p:nvPr/>
          </p:nvSpPr>
          <p:spPr>
            <a:xfrm>
              <a:off x="355448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6" name="tx1926"/>
            <p:cNvSpPr/>
            <p:nvPr/>
          </p:nvSpPr>
          <p:spPr>
            <a:xfrm>
              <a:off x="381793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27" name="tx1927"/>
            <p:cNvSpPr/>
            <p:nvPr/>
          </p:nvSpPr>
          <p:spPr>
            <a:xfrm>
              <a:off x="408138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28" name="tx1928"/>
            <p:cNvSpPr/>
            <p:nvPr/>
          </p:nvSpPr>
          <p:spPr>
            <a:xfrm>
              <a:off x="434484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29" name="tx1929"/>
            <p:cNvSpPr/>
            <p:nvPr/>
          </p:nvSpPr>
          <p:spPr>
            <a:xfrm>
              <a:off x="460829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0" name="tx1930"/>
            <p:cNvSpPr/>
            <p:nvPr/>
          </p:nvSpPr>
          <p:spPr>
            <a:xfrm>
              <a:off x="487174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31" name="tx1931"/>
            <p:cNvSpPr/>
            <p:nvPr/>
          </p:nvSpPr>
          <p:spPr>
            <a:xfrm>
              <a:off x="513519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2" name="tx1932"/>
            <p:cNvSpPr/>
            <p:nvPr/>
          </p:nvSpPr>
          <p:spPr>
            <a:xfrm>
              <a:off x="539864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3" name="tx1933"/>
            <p:cNvSpPr/>
            <p:nvPr/>
          </p:nvSpPr>
          <p:spPr>
            <a:xfrm>
              <a:off x="566209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34" name="tx1934"/>
            <p:cNvSpPr/>
            <p:nvPr/>
          </p:nvSpPr>
          <p:spPr>
            <a:xfrm>
              <a:off x="592554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5" name="tx1935"/>
            <p:cNvSpPr/>
            <p:nvPr/>
          </p:nvSpPr>
          <p:spPr>
            <a:xfrm>
              <a:off x="6188997"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36" name="tx1936"/>
            <p:cNvSpPr/>
            <p:nvPr/>
          </p:nvSpPr>
          <p:spPr>
            <a:xfrm>
              <a:off x="6452448"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37" name="tx1937"/>
            <p:cNvSpPr/>
            <p:nvPr/>
          </p:nvSpPr>
          <p:spPr>
            <a:xfrm>
              <a:off x="6715899"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8" name="tx1938"/>
            <p:cNvSpPr/>
            <p:nvPr/>
          </p:nvSpPr>
          <p:spPr>
            <a:xfrm>
              <a:off x="6979350"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39" name="tx1939"/>
            <p:cNvSpPr/>
            <p:nvPr/>
          </p:nvSpPr>
          <p:spPr>
            <a:xfrm>
              <a:off x="7242801"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40" name="tx1940"/>
            <p:cNvSpPr/>
            <p:nvPr/>
          </p:nvSpPr>
          <p:spPr>
            <a:xfrm>
              <a:off x="7506252"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41" name="tx1941"/>
            <p:cNvSpPr/>
            <p:nvPr/>
          </p:nvSpPr>
          <p:spPr>
            <a:xfrm>
              <a:off x="7769703"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2" name="tx1942"/>
            <p:cNvSpPr/>
            <p:nvPr/>
          </p:nvSpPr>
          <p:spPr>
            <a:xfrm>
              <a:off x="8033154"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43" name="tx1943"/>
            <p:cNvSpPr/>
            <p:nvPr/>
          </p:nvSpPr>
          <p:spPr>
            <a:xfrm>
              <a:off x="8296605"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44" name="tx1944"/>
            <p:cNvSpPr/>
            <p:nvPr/>
          </p:nvSpPr>
          <p:spPr>
            <a:xfrm>
              <a:off x="8560056" y="31466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45" name="tx1945"/>
            <p:cNvSpPr/>
            <p:nvPr/>
          </p:nvSpPr>
          <p:spPr>
            <a:xfrm>
              <a:off x="197378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946" name="tx1946"/>
            <p:cNvSpPr/>
            <p:nvPr/>
          </p:nvSpPr>
          <p:spPr>
            <a:xfrm>
              <a:off x="223723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47" name="tx1947"/>
            <p:cNvSpPr/>
            <p:nvPr/>
          </p:nvSpPr>
          <p:spPr>
            <a:xfrm>
              <a:off x="250068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948" name="tx1948"/>
            <p:cNvSpPr/>
            <p:nvPr/>
          </p:nvSpPr>
          <p:spPr>
            <a:xfrm>
              <a:off x="276413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1949" name="tx1949"/>
            <p:cNvSpPr/>
            <p:nvPr/>
          </p:nvSpPr>
          <p:spPr>
            <a:xfrm>
              <a:off x="302758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950" name="tx1950"/>
            <p:cNvSpPr/>
            <p:nvPr/>
          </p:nvSpPr>
          <p:spPr>
            <a:xfrm>
              <a:off x="329103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951" name="tx1951"/>
            <p:cNvSpPr/>
            <p:nvPr/>
          </p:nvSpPr>
          <p:spPr>
            <a:xfrm>
              <a:off x="355448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952" name="tx1952"/>
            <p:cNvSpPr/>
            <p:nvPr/>
          </p:nvSpPr>
          <p:spPr>
            <a:xfrm>
              <a:off x="381793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53" name="tx1953"/>
            <p:cNvSpPr/>
            <p:nvPr/>
          </p:nvSpPr>
          <p:spPr>
            <a:xfrm>
              <a:off x="408138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54" name="tx1954"/>
            <p:cNvSpPr/>
            <p:nvPr/>
          </p:nvSpPr>
          <p:spPr>
            <a:xfrm>
              <a:off x="434484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5" name="tx1955"/>
            <p:cNvSpPr/>
            <p:nvPr/>
          </p:nvSpPr>
          <p:spPr>
            <a:xfrm>
              <a:off x="460829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56" name="tx1956"/>
            <p:cNvSpPr/>
            <p:nvPr/>
          </p:nvSpPr>
          <p:spPr>
            <a:xfrm>
              <a:off x="487174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7" name="tx1957"/>
            <p:cNvSpPr/>
            <p:nvPr/>
          </p:nvSpPr>
          <p:spPr>
            <a:xfrm>
              <a:off x="513519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58" name="tx1958"/>
            <p:cNvSpPr/>
            <p:nvPr/>
          </p:nvSpPr>
          <p:spPr>
            <a:xfrm>
              <a:off x="539864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59" name="tx1959"/>
            <p:cNvSpPr/>
            <p:nvPr/>
          </p:nvSpPr>
          <p:spPr>
            <a:xfrm>
              <a:off x="566209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0" name="tx1960"/>
            <p:cNvSpPr/>
            <p:nvPr/>
          </p:nvSpPr>
          <p:spPr>
            <a:xfrm>
              <a:off x="592554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961" name="tx1961"/>
            <p:cNvSpPr/>
            <p:nvPr/>
          </p:nvSpPr>
          <p:spPr>
            <a:xfrm>
              <a:off x="6188997"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2" name="tx1962"/>
            <p:cNvSpPr/>
            <p:nvPr/>
          </p:nvSpPr>
          <p:spPr>
            <a:xfrm>
              <a:off x="6452448"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3" name="tx1963"/>
            <p:cNvSpPr/>
            <p:nvPr/>
          </p:nvSpPr>
          <p:spPr>
            <a:xfrm>
              <a:off x="6715899"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4" name="tx1964"/>
            <p:cNvSpPr/>
            <p:nvPr/>
          </p:nvSpPr>
          <p:spPr>
            <a:xfrm>
              <a:off x="6979350"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965" name="tx1965"/>
            <p:cNvSpPr/>
            <p:nvPr/>
          </p:nvSpPr>
          <p:spPr>
            <a:xfrm>
              <a:off x="7242801"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966" name="tx1966"/>
            <p:cNvSpPr/>
            <p:nvPr/>
          </p:nvSpPr>
          <p:spPr>
            <a:xfrm>
              <a:off x="7506252"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7" name="tx1967"/>
            <p:cNvSpPr/>
            <p:nvPr/>
          </p:nvSpPr>
          <p:spPr>
            <a:xfrm>
              <a:off x="7769703"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68" name="tx1968"/>
            <p:cNvSpPr/>
            <p:nvPr/>
          </p:nvSpPr>
          <p:spPr>
            <a:xfrm>
              <a:off x="8033154"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969" name="tx1969"/>
            <p:cNvSpPr/>
            <p:nvPr/>
          </p:nvSpPr>
          <p:spPr>
            <a:xfrm>
              <a:off x="8296605"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970" name="tx1970"/>
            <p:cNvSpPr/>
            <p:nvPr/>
          </p:nvSpPr>
          <p:spPr>
            <a:xfrm>
              <a:off x="8560056" y="44014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971" name="tx1971"/>
            <p:cNvSpPr/>
            <p:nvPr/>
          </p:nvSpPr>
          <p:spPr>
            <a:xfrm>
              <a:off x="197378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2" name="tx1972"/>
            <p:cNvSpPr/>
            <p:nvPr/>
          </p:nvSpPr>
          <p:spPr>
            <a:xfrm>
              <a:off x="223723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3" name="tx1973"/>
            <p:cNvSpPr/>
            <p:nvPr/>
          </p:nvSpPr>
          <p:spPr>
            <a:xfrm>
              <a:off x="250068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974" name="tx1974"/>
            <p:cNvSpPr/>
            <p:nvPr/>
          </p:nvSpPr>
          <p:spPr>
            <a:xfrm>
              <a:off x="276413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5" name="tx1975"/>
            <p:cNvSpPr/>
            <p:nvPr/>
          </p:nvSpPr>
          <p:spPr>
            <a:xfrm>
              <a:off x="302758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6" name="tx1976"/>
            <p:cNvSpPr/>
            <p:nvPr/>
          </p:nvSpPr>
          <p:spPr>
            <a:xfrm>
              <a:off x="329103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977" name="tx1977"/>
            <p:cNvSpPr/>
            <p:nvPr/>
          </p:nvSpPr>
          <p:spPr>
            <a:xfrm>
              <a:off x="355448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78" name="tx1978"/>
            <p:cNvSpPr/>
            <p:nvPr/>
          </p:nvSpPr>
          <p:spPr>
            <a:xfrm>
              <a:off x="381793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79" name="tx1979"/>
            <p:cNvSpPr/>
            <p:nvPr/>
          </p:nvSpPr>
          <p:spPr>
            <a:xfrm>
              <a:off x="408138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0" name="tx1980"/>
            <p:cNvSpPr/>
            <p:nvPr/>
          </p:nvSpPr>
          <p:spPr>
            <a:xfrm>
              <a:off x="434484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1" name="tx1981"/>
            <p:cNvSpPr/>
            <p:nvPr/>
          </p:nvSpPr>
          <p:spPr>
            <a:xfrm>
              <a:off x="460829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2" name="tx1982"/>
            <p:cNvSpPr/>
            <p:nvPr/>
          </p:nvSpPr>
          <p:spPr>
            <a:xfrm>
              <a:off x="487174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3" name="tx1983"/>
            <p:cNvSpPr/>
            <p:nvPr/>
          </p:nvSpPr>
          <p:spPr>
            <a:xfrm>
              <a:off x="513519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984" name="tx1984"/>
            <p:cNvSpPr/>
            <p:nvPr/>
          </p:nvSpPr>
          <p:spPr>
            <a:xfrm>
              <a:off x="539864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5" name="tx1985"/>
            <p:cNvSpPr/>
            <p:nvPr/>
          </p:nvSpPr>
          <p:spPr>
            <a:xfrm>
              <a:off x="566209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6" name="tx1986"/>
            <p:cNvSpPr/>
            <p:nvPr/>
          </p:nvSpPr>
          <p:spPr>
            <a:xfrm>
              <a:off x="592554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7" name="tx1987"/>
            <p:cNvSpPr/>
            <p:nvPr/>
          </p:nvSpPr>
          <p:spPr>
            <a:xfrm>
              <a:off x="6188997"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988" name="tx1988"/>
            <p:cNvSpPr/>
            <p:nvPr/>
          </p:nvSpPr>
          <p:spPr>
            <a:xfrm>
              <a:off x="6452448"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89" name="tx1989"/>
            <p:cNvSpPr/>
            <p:nvPr/>
          </p:nvSpPr>
          <p:spPr>
            <a:xfrm>
              <a:off x="6715899"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0" name="tx1990"/>
            <p:cNvSpPr/>
            <p:nvPr/>
          </p:nvSpPr>
          <p:spPr>
            <a:xfrm>
              <a:off x="6979350"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1" name="tx1991"/>
            <p:cNvSpPr/>
            <p:nvPr/>
          </p:nvSpPr>
          <p:spPr>
            <a:xfrm>
              <a:off x="7242801"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2" name="tx1992"/>
            <p:cNvSpPr/>
            <p:nvPr/>
          </p:nvSpPr>
          <p:spPr>
            <a:xfrm>
              <a:off x="7506252"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993" name="tx1993"/>
            <p:cNvSpPr/>
            <p:nvPr/>
          </p:nvSpPr>
          <p:spPr>
            <a:xfrm>
              <a:off x="7769703"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4" name="tx1994"/>
            <p:cNvSpPr/>
            <p:nvPr/>
          </p:nvSpPr>
          <p:spPr>
            <a:xfrm>
              <a:off x="8033154"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5" name="tx1995"/>
            <p:cNvSpPr/>
            <p:nvPr/>
          </p:nvSpPr>
          <p:spPr>
            <a:xfrm>
              <a:off x="8296605"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6" name="tx1996"/>
            <p:cNvSpPr/>
            <p:nvPr/>
          </p:nvSpPr>
          <p:spPr>
            <a:xfrm>
              <a:off x="8560056" y="17246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997" name="tx1997"/>
            <p:cNvSpPr/>
            <p:nvPr/>
          </p:nvSpPr>
          <p:spPr>
            <a:xfrm>
              <a:off x="197378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998" name="tx1998"/>
            <p:cNvSpPr/>
            <p:nvPr/>
          </p:nvSpPr>
          <p:spPr>
            <a:xfrm>
              <a:off x="223723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999" name="tx1999"/>
            <p:cNvSpPr/>
            <p:nvPr/>
          </p:nvSpPr>
          <p:spPr>
            <a:xfrm>
              <a:off x="250068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000" name="tx2000"/>
            <p:cNvSpPr/>
            <p:nvPr/>
          </p:nvSpPr>
          <p:spPr>
            <a:xfrm>
              <a:off x="276413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001" name="tx2001"/>
            <p:cNvSpPr/>
            <p:nvPr/>
          </p:nvSpPr>
          <p:spPr>
            <a:xfrm>
              <a:off x="302758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002" name="tx2002"/>
            <p:cNvSpPr/>
            <p:nvPr/>
          </p:nvSpPr>
          <p:spPr>
            <a:xfrm>
              <a:off x="329103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03" name="tx2003"/>
            <p:cNvSpPr/>
            <p:nvPr/>
          </p:nvSpPr>
          <p:spPr>
            <a:xfrm>
              <a:off x="355448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004" name="tx2004"/>
            <p:cNvSpPr/>
            <p:nvPr/>
          </p:nvSpPr>
          <p:spPr>
            <a:xfrm>
              <a:off x="381793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5" name="tx2005"/>
            <p:cNvSpPr/>
            <p:nvPr/>
          </p:nvSpPr>
          <p:spPr>
            <a:xfrm>
              <a:off x="408138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6" name="tx2006"/>
            <p:cNvSpPr/>
            <p:nvPr/>
          </p:nvSpPr>
          <p:spPr>
            <a:xfrm>
              <a:off x="434484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7" name="tx2007"/>
            <p:cNvSpPr/>
            <p:nvPr/>
          </p:nvSpPr>
          <p:spPr>
            <a:xfrm>
              <a:off x="460829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08" name="tx2008"/>
            <p:cNvSpPr/>
            <p:nvPr/>
          </p:nvSpPr>
          <p:spPr>
            <a:xfrm>
              <a:off x="487174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09" name="tx2009"/>
            <p:cNvSpPr/>
            <p:nvPr/>
          </p:nvSpPr>
          <p:spPr>
            <a:xfrm>
              <a:off x="513519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0" name="tx2010"/>
            <p:cNvSpPr/>
            <p:nvPr/>
          </p:nvSpPr>
          <p:spPr>
            <a:xfrm>
              <a:off x="539864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11" name="tx2011"/>
            <p:cNvSpPr/>
            <p:nvPr/>
          </p:nvSpPr>
          <p:spPr>
            <a:xfrm>
              <a:off x="566209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2" name="tx2012"/>
            <p:cNvSpPr/>
            <p:nvPr/>
          </p:nvSpPr>
          <p:spPr>
            <a:xfrm>
              <a:off x="592554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013" name="tx2013"/>
            <p:cNvSpPr/>
            <p:nvPr/>
          </p:nvSpPr>
          <p:spPr>
            <a:xfrm>
              <a:off x="6188997"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014" name="tx2014"/>
            <p:cNvSpPr/>
            <p:nvPr/>
          </p:nvSpPr>
          <p:spPr>
            <a:xfrm>
              <a:off x="6452448"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15" name="tx2015"/>
            <p:cNvSpPr/>
            <p:nvPr/>
          </p:nvSpPr>
          <p:spPr>
            <a:xfrm>
              <a:off x="6715899"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16" name="tx2016"/>
            <p:cNvSpPr/>
            <p:nvPr/>
          </p:nvSpPr>
          <p:spPr>
            <a:xfrm>
              <a:off x="6979350"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7" name="tx2017"/>
            <p:cNvSpPr/>
            <p:nvPr/>
          </p:nvSpPr>
          <p:spPr>
            <a:xfrm>
              <a:off x="7242801"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18" name="tx2018"/>
            <p:cNvSpPr/>
            <p:nvPr/>
          </p:nvSpPr>
          <p:spPr>
            <a:xfrm>
              <a:off x="7506252"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19" name="tx2019"/>
            <p:cNvSpPr/>
            <p:nvPr/>
          </p:nvSpPr>
          <p:spPr>
            <a:xfrm>
              <a:off x="7769703"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20" name="tx2020"/>
            <p:cNvSpPr/>
            <p:nvPr/>
          </p:nvSpPr>
          <p:spPr>
            <a:xfrm>
              <a:off x="8033154"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1" name="tx2021"/>
            <p:cNvSpPr/>
            <p:nvPr/>
          </p:nvSpPr>
          <p:spPr>
            <a:xfrm>
              <a:off x="8296605"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2" name="tx2022"/>
            <p:cNvSpPr/>
            <p:nvPr/>
          </p:nvSpPr>
          <p:spPr>
            <a:xfrm>
              <a:off x="8560056" y="2812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3" name="tx2023"/>
            <p:cNvSpPr/>
            <p:nvPr/>
          </p:nvSpPr>
          <p:spPr>
            <a:xfrm>
              <a:off x="197378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4" name="tx2024"/>
            <p:cNvSpPr/>
            <p:nvPr/>
          </p:nvSpPr>
          <p:spPr>
            <a:xfrm>
              <a:off x="223723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5" name="tx2025"/>
            <p:cNvSpPr/>
            <p:nvPr/>
          </p:nvSpPr>
          <p:spPr>
            <a:xfrm>
              <a:off x="250068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26" name="tx2026"/>
            <p:cNvSpPr/>
            <p:nvPr/>
          </p:nvSpPr>
          <p:spPr>
            <a:xfrm>
              <a:off x="276413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7" name="tx2027"/>
            <p:cNvSpPr/>
            <p:nvPr/>
          </p:nvSpPr>
          <p:spPr>
            <a:xfrm>
              <a:off x="302758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8" name="tx2028"/>
            <p:cNvSpPr/>
            <p:nvPr/>
          </p:nvSpPr>
          <p:spPr>
            <a:xfrm>
              <a:off x="329103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29" name="tx2029"/>
            <p:cNvSpPr/>
            <p:nvPr/>
          </p:nvSpPr>
          <p:spPr>
            <a:xfrm>
              <a:off x="355448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0" name="tx2030"/>
            <p:cNvSpPr/>
            <p:nvPr/>
          </p:nvSpPr>
          <p:spPr>
            <a:xfrm>
              <a:off x="381793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1" name="tx2031"/>
            <p:cNvSpPr/>
            <p:nvPr/>
          </p:nvSpPr>
          <p:spPr>
            <a:xfrm>
              <a:off x="408138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2" name="tx2032"/>
            <p:cNvSpPr/>
            <p:nvPr/>
          </p:nvSpPr>
          <p:spPr>
            <a:xfrm>
              <a:off x="434484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3" name="tx2033"/>
            <p:cNvSpPr/>
            <p:nvPr/>
          </p:nvSpPr>
          <p:spPr>
            <a:xfrm>
              <a:off x="460829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4" name="tx2034"/>
            <p:cNvSpPr/>
            <p:nvPr/>
          </p:nvSpPr>
          <p:spPr>
            <a:xfrm>
              <a:off x="487174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5" name="tx2035"/>
            <p:cNvSpPr/>
            <p:nvPr/>
          </p:nvSpPr>
          <p:spPr>
            <a:xfrm>
              <a:off x="513519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6" name="tx2036"/>
            <p:cNvSpPr/>
            <p:nvPr/>
          </p:nvSpPr>
          <p:spPr>
            <a:xfrm>
              <a:off x="539864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7" name="tx2037"/>
            <p:cNvSpPr/>
            <p:nvPr/>
          </p:nvSpPr>
          <p:spPr>
            <a:xfrm>
              <a:off x="566209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38" name="tx2038"/>
            <p:cNvSpPr/>
            <p:nvPr/>
          </p:nvSpPr>
          <p:spPr>
            <a:xfrm>
              <a:off x="592554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39" name="tx2039"/>
            <p:cNvSpPr/>
            <p:nvPr/>
          </p:nvSpPr>
          <p:spPr>
            <a:xfrm>
              <a:off x="6188997"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40" name="tx2040"/>
            <p:cNvSpPr/>
            <p:nvPr/>
          </p:nvSpPr>
          <p:spPr>
            <a:xfrm>
              <a:off x="6452448"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041" name="tx2041"/>
            <p:cNvSpPr/>
            <p:nvPr/>
          </p:nvSpPr>
          <p:spPr>
            <a:xfrm>
              <a:off x="6715899"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042" name="tx2042"/>
            <p:cNvSpPr/>
            <p:nvPr/>
          </p:nvSpPr>
          <p:spPr>
            <a:xfrm>
              <a:off x="6979350"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043" name="tx2043"/>
            <p:cNvSpPr/>
            <p:nvPr/>
          </p:nvSpPr>
          <p:spPr>
            <a:xfrm>
              <a:off x="7242801"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4" name="tx2044"/>
            <p:cNvSpPr/>
            <p:nvPr/>
          </p:nvSpPr>
          <p:spPr>
            <a:xfrm>
              <a:off x="7506252"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045" name="tx2045"/>
            <p:cNvSpPr/>
            <p:nvPr/>
          </p:nvSpPr>
          <p:spPr>
            <a:xfrm>
              <a:off x="7769703"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46" name="tx2046"/>
            <p:cNvSpPr/>
            <p:nvPr/>
          </p:nvSpPr>
          <p:spPr>
            <a:xfrm>
              <a:off x="8033154"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2047" name="tx2047"/>
            <p:cNvSpPr/>
            <p:nvPr/>
          </p:nvSpPr>
          <p:spPr>
            <a:xfrm>
              <a:off x="8296605"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2048" name="tx2048"/>
            <p:cNvSpPr/>
            <p:nvPr/>
          </p:nvSpPr>
          <p:spPr>
            <a:xfrm>
              <a:off x="8560056" y="540524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049" name="tx2049"/>
            <p:cNvSpPr/>
            <p:nvPr/>
          </p:nvSpPr>
          <p:spPr>
            <a:xfrm>
              <a:off x="197378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0" name="tx2050"/>
            <p:cNvSpPr/>
            <p:nvPr/>
          </p:nvSpPr>
          <p:spPr>
            <a:xfrm>
              <a:off x="223723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1" name="tx2051"/>
            <p:cNvSpPr/>
            <p:nvPr/>
          </p:nvSpPr>
          <p:spPr>
            <a:xfrm>
              <a:off x="250068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52" name="tx2052"/>
            <p:cNvSpPr/>
            <p:nvPr/>
          </p:nvSpPr>
          <p:spPr>
            <a:xfrm>
              <a:off x="276413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3" name="tx2053"/>
            <p:cNvSpPr/>
            <p:nvPr/>
          </p:nvSpPr>
          <p:spPr>
            <a:xfrm>
              <a:off x="302758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4" name="tx2054"/>
            <p:cNvSpPr/>
            <p:nvPr/>
          </p:nvSpPr>
          <p:spPr>
            <a:xfrm>
              <a:off x="329103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5" name="tx2055"/>
            <p:cNvSpPr/>
            <p:nvPr/>
          </p:nvSpPr>
          <p:spPr>
            <a:xfrm>
              <a:off x="355448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56" name="tx2056"/>
            <p:cNvSpPr/>
            <p:nvPr/>
          </p:nvSpPr>
          <p:spPr>
            <a:xfrm>
              <a:off x="381793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7" name="tx2057"/>
            <p:cNvSpPr/>
            <p:nvPr/>
          </p:nvSpPr>
          <p:spPr>
            <a:xfrm>
              <a:off x="408138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8" name="tx2058"/>
            <p:cNvSpPr/>
            <p:nvPr/>
          </p:nvSpPr>
          <p:spPr>
            <a:xfrm>
              <a:off x="434484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59" name="tx2059"/>
            <p:cNvSpPr/>
            <p:nvPr/>
          </p:nvSpPr>
          <p:spPr>
            <a:xfrm>
              <a:off x="460829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0" name="tx2060"/>
            <p:cNvSpPr/>
            <p:nvPr/>
          </p:nvSpPr>
          <p:spPr>
            <a:xfrm>
              <a:off x="487174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1" name="tx2061"/>
            <p:cNvSpPr/>
            <p:nvPr/>
          </p:nvSpPr>
          <p:spPr>
            <a:xfrm>
              <a:off x="513519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62" name="tx2062"/>
            <p:cNvSpPr/>
            <p:nvPr/>
          </p:nvSpPr>
          <p:spPr>
            <a:xfrm>
              <a:off x="539864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3" name="tx2063"/>
            <p:cNvSpPr/>
            <p:nvPr/>
          </p:nvSpPr>
          <p:spPr>
            <a:xfrm>
              <a:off x="566209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4" name="tx2064"/>
            <p:cNvSpPr/>
            <p:nvPr/>
          </p:nvSpPr>
          <p:spPr>
            <a:xfrm>
              <a:off x="592554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65" name="tx2065"/>
            <p:cNvSpPr/>
            <p:nvPr/>
          </p:nvSpPr>
          <p:spPr>
            <a:xfrm>
              <a:off x="6188997"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66" name="tx2066"/>
            <p:cNvSpPr/>
            <p:nvPr/>
          </p:nvSpPr>
          <p:spPr>
            <a:xfrm>
              <a:off x="6452448"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67" name="tx2067"/>
            <p:cNvSpPr/>
            <p:nvPr/>
          </p:nvSpPr>
          <p:spPr>
            <a:xfrm>
              <a:off x="6715899"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8" name="tx2068"/>
            <p:cNvSpPr/>
            <p:nvPr/>
          </p:nvSpPr>
          <p:spPr>
            <a:xfrm>
              <a:off x="6979350"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69" name="tx2069"/>
            <p:cNvSpPr/>
            <p:nvPr/>
          </p:nvSpPr>
          <p:spPr>
            <a:xfrm>
              <a:off x="7242801"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0" name="tx2070"/>
            <p:cNvSpPr/>
            <p:nvPr/>
          </p:nvSpPr>
          <p:spPr>
            <a:xfrm>
              <a:off x="7506252"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71" name="tx2071"/>
            <p:cNvSpPr/>
            <p:nvPr/>
          </p:nvSpPr>
          <p:spPr>
            <a:xfrm>
              <a:off x="7769703"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072" name="tx2072"/>
            <p:cNvSpPr/>
            <p:nvPr/>
          </p:nvSpPr>
          <p:spPr>
            <a:xfrm>
              <a:off x="8033154"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73" name="tx2073"/>
            <p:cNvSpPr/>
            <p:nvPr/>
          </p:nvSpPr>
          <p:spPr>
            <a:xfrm>
              <a:off x="8296605"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074" name="tx2074"/>
            <p:cNvSpPr/>
            <p:nvPr/>
          </p:nvSpPr>
          <p:spPr>
            <a:xfrm>
              <a:off x="8560056" y="356493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75" name="tx2075"/>
            <p:cNvSpPr/>
            <p:nvPr/>
          </p:nvSpPr>
          <p:spPr>
            <a:xfrm>
              <a:off x="197378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76" name="tx2076"/>
            <p:cNvSpPr/>
            <p:nvPr/>
          </p:nvSpPr>
          <p:spPr>
            <a:xfrm>
              <a:off x="223723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7" name="tx2077"/>
            <p:cNvSpPr/>
            <p:nvPr/>
          </p:nvSpPr>
          <p:spPr>
            <a:xfrm>
              <a:off x="250068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8" name="tx2078"/>
            <p:cNvSpPr/>
            <p:nvPr/>
          </p:nvSpPr>
          <p:spPr>
            <a:xfrm>
              <a:off x="276413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79" name="tx2079"/>
            <p:cNvSpPr/>
            <p:nvPr/>
          </p:nvSpPr>
          <p:spPr>
            <a:xfrm>
              <a:off x="302758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0" name="tx2080"/>
            <p:cNvSpPr/>
            <p:nvPr/>
          </p:nvSpPr>
          <p:spPr>
            <a:xfrm>
              <a:off x="329103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1" name="tx2081"/>
            <p:cNvSpPr/>
            <p:nvPr/>
          </p:nvSpPr>
          <p:spPr>
            <a:xfrm>
              <a:off x="355448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82" name="tx2082"/>
            <p:cNvSpPr/>
            <p:nvPr/>
          </p:nvSpPr>
          <p:spPr>
            <a:xfrm>
              <a:off x="381793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3" name="tx2083"/>
            <p:cNvSpPr/>
            <p:nvPr/>
          </p:nvSpPr>
          <p:spPr>
            <a:xfrm>
              <a:off x="408138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4" name="tx2084"/>
            <p:cNvSpPr/>
            <p:nvPr/>
          </p:nvSpPr>
          <p:spPr>
            <a:xfrm>
              <a:off x="434484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5" name="tx2085"/>
            <p:cNvSpPr/>
            <p:nvPr/>
          </p:nvSpPr>
          <p:spPr>
            <a:xfrm>
              <a:off x="460829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86" name="tx2086"/>
            <p:cNvSpPr/>
            <p:nvPr/>
          </p:nvSpPr>
          <p:spPr>
            <a:xfrm>
              <a:off x="487174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087" name="tx2087"/>
            <p:cNvSpPr/>
            <p:nvPr/>
          </p:nvSpPr>
          <p:spPr>
            <a:xfrm>
              <a:off x="513519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088" name="tx2088"/>
            <p:cNvSpPr/>
            <p:nvPr/>
          </p:nvSpPr>
          <p:spPr>
            <a:xfrm>
              <a:off x="539864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89" name="tx2089"/>
            <p:cNvSpPr/>
            <p:nvPr/>
          </p:nvSpPr>
          <p:spPr>
            <a:xfrm>
              <a:off x="566209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090" name="tx2090"/>
            <p:cNvSpPr/>
            <p:nvPr/>
          </p:nvSpPr>
          <p:spPr>
            <a:xfrm>
              <a:off x="592554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1" name="tx2091"/>
            <p:cNvSpPr/>
            <p:nvPr/>
          </p:nvSpPr>
          <p:spPr>
            <a:xfrm>
              <a:off x="6188997"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092" name="tx2092"/>
            <p:cNvSpPr/>
            <p:nvPr/>
          </p:nvSpPr>
          <p:spPr>
            <a:xfrm>
              <a:off x="6452448"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3" name="tx2093"/>
            <p:cNvSpPr/>
            <p:nvPr/>
          </p:nvSpPr>
          <p:spPr>
            <a:xfrm>
              <a:off x="6715899"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094" name="tx2094"/>
            <p:cNvSpPr/>
            <p:nvPr/>
          </p:nvSpPr>
          <p:spPr>
            <a:xfrm>
              <a:off x="6979350"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5" name="tx2095"/>
            <p:cNvSpPr/>
            <p:nvPr/>
          </p:nvSpPr>
          <p:spPr>
            <a:xfrm>
              <a:off x="7242801"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6" name="tx2096"/>
            <p:cNvSpPr/>
            <p:nvPr/>
          </p:nvSpPr>
          <p:spPr>
            <a:xfrm>
              <a:off x="7506252"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097" name="tx2097"/>
            <p:cNvSpPr/>
            <p:nvPr/>
          </p:nvSpPr>
          <p:spPr>
            <a:xfrm>
              <a:off x="7769703"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098" name="tx2098"/>
            <p:cNvSpPr/>
            <p:nvPr/>
          </p:nvSpPr>
          <p:spPr>
            <a:xfrm>
              <a:off x="8033154"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099" name="tx2099"/>
            <p:cNvSpPr/>
            <p:nvPr/>
          </p:nvSpPr>
          <p:spPr>
            <a:xfrm>
              <a:off x="8296605"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0" name="tx2100"/>
            <p:cNvSpPr/>
            <p:nvPr/>
          </p:nvSpPr>
          <p:spPr>
            <a:xfrm>
              <a:off x="8560056" y="13900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01" name="tx2101"/>
            <p:cNvSpPr/>
            <p:nvPr/>
          </p:nvSpPr>
          <p:spPr>
            <a:xfrm>
              <a:off x="197378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2" name="tx2102"/>
            <p:cNvSpPr/>
            <p:nvPr/>
          </p:nvSpPr>
          <p:spPr>
            <a:xfrm>
              <a:off x="223723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3" name="tx2103"/>
            <p:cNvSpPr/>
            <p:nvPr/>
          </p:nvSpPr>
          <p:spPr>
            <a:xfrm>
              <a:off x="250068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4" name="tx2104"/>
            <p:cNvSpPr/>
            <p:nvPr/>
          </p:nvSpPr>
          <p:spPr>
            <a:xfrm>
              <a:off x="276413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5" name="tx2105"/>
            <p:cNvSpPr/>
            <p:nvPr/>
          </p:nvSpPr>
          <p:spPr>
            <a:xfrm>
              <a:off x="302758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06" name="tx2106"/>
            <p:cNvSpPr/>
            <p:nvPr/>
          </p:nvSpPr>
          <p:spPr>
            <a:xfrm>
              <a:off x="329103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7" name="tx2107"/>
            <p:cNvSpPr/>
            <p:nvPr/>
          </p:nvSpPr>
          <p:spPr>
            <a:xfrm>
              <a:off x="355448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8" name="tx2108"/>
            <p:cNvSpPr/>
            <p:nvPr/>
          </p:nvSpPr>
          <p:spPr>
            <a:xfrm>
              <a:off x="381793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09" name="tx2109"/>
            <p:cNvSpPr/>
            <p:nvPr/>
          </p:nvSpPr>
          <p:spPr>
            <a:xfrm>
              <a:off x="408138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10" name="tx2110"/>
            <p:cNvSpPr/>
            <p:nvPr/>
          </p:nvSpPr>
          <p:spPr>
            <a:xfrm>
              <a:off x="434484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1" name="tx2111"/>
            <p:cNvSpPr/>
            <p:nvPr/>
          </p:nvSpPr>
          <p:spPr>
            <a:xfrm>
              <a:off x="460829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12" name="tx2112"/>
            <p:cNvSpPr/>
            <p:nvPr/>
          </p:nvSpPr>
          <p:spPr>
            <a:xfrm>
              <a:off x="487174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3" name="tx2113"/>
            <p:cNvSpPr/>
            <p:nvPr/>
          </p:nvSpPr>
          <p:spPr>
            <a:xfrm>
              <a:off x="513519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4" name="tx2114"/>
            <p:cNvSpPr/>
            <p:nvPr/>
          </p:nvSpPr>
          <p:spPr>
            <a:xfrm>
              <a:off x="539864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5" name="tx2115"/>
            <p:cNvSpPr/>
            <p:nvPr/>
          </p:nvSpPr>
          <p:spPr>
            <a:xfrm>
              <a:off x="566209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16" name="tx2116"/>
            <p:cNvSpPr/>
            <p:nvPr/>
          </p:nvSpPr>
          <p:spPr>
            <a:xfrm>
              <a:off x="592554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7" name="tx2117"/>
            <p:cNvSpPr/>
            <p:nvPr/>
          </p:nvSpPr>
          <p:spPr>
            <a:xfrm>
              <a:off x="6188997"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8" name="tx2118"/>
            <p:cNvSpPr/>
            <p:nvPr/>
          </p:nvSpPr>
          <p:spPr>
            <a:xfrm>
              <a:off x="6452448"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19" name="tx2119"/>
            <p:cNvSpPr/>
            <p:nvPr/>
          </p:nvSpPr>
          <p:spPr>
            <a:xfrm>
              <a:off x="6715899"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20" name="tx2120"/>
            <p:cNvSpPr/>
            <p:nvPr/>
          </p:nvSpPr>
          <p:spPr>
            <a:xfrm>
              <a:off x="6979350"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1" name="tx2121"/>
            <p:cNvSpPr/>
            <p:nvPr/>
          </p:nvSpPr>
          <p:spPr>
            <a:xfrm>
              <a:off x="7242801"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22" name="tx2122"/>
            <p:cNvSpPr/>
            <p:nvPr/>
          </p:nvSpPr>
          <p:spPr>
            <a:xfrm>
              <a:off x="7506252"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23" name="tx2123"/>
            <p:cNvSpPr/>
            <p:nvPr/>
          </p:nvSpPr>
          <p:spPr>
            <a:xfrm>
              <a:off x="7769703"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4" name="tx2124"/>
            <p:cNvSpPr/>
            <p:nvPr/>
          </p:nvSpPr>
          <p:spPr>
            <a:xfrm>
              <a:off x="8033154"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125" name="tx2125"/>
            <p:cNvSpPr/>
            <p:nvPr/>
          </p:nvSpPr>
          <p:spPr>
            <a:xfrm>
              <a:off x="8296605"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26" name="tx2126"/>
            <p:cNvSpPr/>
            <p:nvPr/>
          </p:nvSpPr>
          <p:spPr>
            <a:xfrm>
              <a:off x="8560056" y="45687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27" name="tx2127"/>
            <p:cNvSpPr/>
            <p:nvPr/>
          </p:nvSpPr>
          <p:spPr>
            <a:xfrm>
              <a:off x="197378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28" name="tx2128"/>
            <p:cNvSpPr/>
            <p:nvPr/>
          </p:nvSpPr>
          <p:spPr>
            <a:xfrm>
              <a:off x="223723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29" name="tx2129"/>
            <p:cNvSpPr/>
            <p:nvPr/>
          </p:nvSpPr>
          <p:spPr>
            <a:xfrm>
              <a:off x="250068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30" name="tx2130"/>
            <p:cNvSpPr/>
            <p:nvPr/>
          </p:nvSpPr>
          <p:spPr>
            <a:xfrm>
              <a:off x="276413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1" name="tx2131"/>
            <p:cNvSpPr/>
            <p:nvPr/>
          </p:nvSpPr>
          <p:spPr>
            <a:xfrm>
              <a:off x="302758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2" name="tx2132"/>
            <p:cNvSpPr/>
            <p:nvPr/>
          </p:nvSpPr>
          <p:spPr>
            <a:xfrm>
              <a:off x="329103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3" name="tx2133"/>
            <p:cNvSpPr/>
            <p:nvPr/>
          </p:nvSpPr>
          <p:spPr>
            <a:xfrm>
              <a:off x="355448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34" name="tx2134"/>
            <p:cNvSpPr/>
            <p:nvPr/>
          </p:nvSpPr>
          <p:spPr>
            <a:xfrm>
              <a:off x="381793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5" name="tx2135"/>
            <p:cNvSpPr/>
            <p:nvPr/>
          </p:nvSpPr>
          <p:spPr>
            <a:xfrm>
              <a:off x="408138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6" name="tx2136"/>
            <p:cNvSpPr/>
            <p:nvPr/>
          </p:nvSpPr>
          <p:spPr>
            <a:xfrm>
              <a:off x="434484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7" name="tx2137"/>
            <p:cNvSpPr/>
            <p:nvPr/>
          </p:nvSpPr>
          <p:spPr>
            <a:xfrm>
              <a:off x="460829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8" name="tx2138"/>
            <p:cNvSpPr/>
            <p:nvPr/>
          </p:nvSpPr>
          <p:spPr>
            <a:xfrm>
              <a:off x="487174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39" name="tx2139"/>
            <p:cNvSpPr/>
            <p:nvPr/>
          </p:nvSpPr>
          <p:spPr>
            <a:xfrm>
              <a:off x="513519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0" name="tx2140"/>
            <p:cNvSpPr/>
            <p:nvPr/>
          </p:nvSpPr>
          <p:spPr>
            <a:xfrm>
              <a:off x="539864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1" name="tx2141"/>
            <p:cNvSpPr/>
            <p:nvPr/>
          </p:nvSpPr>
          <p:spPr>
            <a:xfrm>
              <a:off x="566209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2" name="tx2142"/>
            <p:cNvSpPr/>
            <p:nvPr/>
          </p:nvSpPr>
          <p:spPr>
            <a:xfrm>
              <a:off x="592554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3" name="tx2143"/>
            <p:cNvSpPr/>
            <p:nvPr/>
          </p:nvSpPr>
          <p:spPr>
            <a:xfrm>
              <a:off x="6188997"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4" name="tx2144"/>
            <p:cNvSpPr/>
            <p:nvPr/>
          </p:nvSpPr>
          <p:spPr>
            <a:xfrm>
              <a:off x="6452448"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5" name="tx2145"/>
            <p:cNvSpPr/>
            <p:nvPr/>
          </p:nvSpPr>
          <p:spPr>
            <a:xfrm>
              <a:off x="6715899"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6" name="tx2146"/>
            <p:cNvSpPr/>
            <p:nvPr/>
          </p:nvSpPr>
          <p:spPr>
            <a:xfrm>
              <a:off x="6979350"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47" name="tx2147"/>
            <p:cNvSpPr/>
            <p:nvPr/>
          </p:nvSpPr>
          <p:spPr>
            <a:xfrm>
              <a:off x="7242801"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8" name="tx2148"/>
            <p:cNvSpPr/>
            <p:nvPr/>
          </p:nvSpPr>
          <p:spPr>
            <a:xfrm>
              <a:off x="7506252"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49" name="tx2149"/>
            <p:cNvSpPr/>
            <p:nvPr/>
          </p:nvSpPr>
          <p:spPr>
            <a:xfrm>
              <a:off x="7769703"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0" name="tx2150"/>
            <p:cNvSpPr/>
            <p:nvPr/>
          </p:nvSpPr>
          <p:spPr>
            <a:xfrm>
              <a:off x="8033154"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1" name="tx2151"/>
            <p:cNvSpPr/>
            <p:nvPr/>
          </p:nvSpPr>
          <p:spPr>
            <a:xfrm>
              <a:off x="8296605"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2" name="tx2152"/>
            <p:cNvSpPr/>
            <p:nvPr/>
          </p:nvSpPr>
          <p:spPr>
            <a:xfrm>
              <a:off x="8560056" y="14736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53" name="tx2153"/>
            <p:cNvSpPr/>
            <p:nvPr/>
          </p:nvSpPr>
          <p:spPr>
            <a:xfrm>
              <a:off x="197378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154" name="tx2154"/>
            <p:cNvSpPr/>
            <p:nvPr/>
          </p:nvSpPr>
          <p:spPr>
            <a:xfrm>
              <a:off x="223723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155" name="tx2155"/>
            <p:cNvSpPr/>
            <p:nvPr/>
          </p:nvSpPr>
          <p:spPr>
            <a:xfrm>
              <a:off x="250068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2156" name="tx2156"/>
            <p:cNvSpPr/>
            <p:nvPr/>
          </p:nvSpPr>
          <p:spPr>
            <a:xfrm>
              <a:off x="276413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57" name="tx2157"/>
            <p:cNvSpPr/>
            <p:nvPr/>
          </p:nvSpPr>
          <p:spPr>
            <a:xfrm>
              <a:off x="302758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58" name="tx2158"/>
            <p:cNvSpPr/>
            <p:nvPr/>
          </p:nvSpPr>
          <p:spPr>
            <a:xfrm>
              <a:off x="329103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159" name="tx2159"/>
            <p:cNvSpPr/>
            <p:nvPr/>
          </p:nvSpPr>
          <p:spPr>
            <a:xfrm>
              <a:off x="355448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60" name="tx2160"/>
            <p:cNvSpPr/>
            <p:nvPr/>
          </p:nvSpPr>
          <p:spPr>
            <a:xfrm>
              <a:off x="381793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161" name="tx2161"/>
            <p:cNvSpPr/>
            <p:nvPr/>
          </p:nvSpPr>
          <p:spPr>
            <a:xfrm>
              <a:off x="408138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162" name="tx2162"/>
            <p:cNvSpPr/>
            <p:nvPr/>
          </p:nvSpPr>
          <p:spPr>
            <a:xfrm>
              <a:off x="434484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163" name="tx2163"/>
            <p:cNvSpPr/>
            <p:nvPr/>
          </p:nvSpPr>
          <p:spPr>
            <a:xfrm>
              <a:off x="460829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164" name="tx2164"/>
            <p:cNvSpPr/>
            <p:nvPr/>
          </p:nvSpPr>
          <p:spPr>
            <a:xfrm>
              <a:off x="487174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165" name="tx2165"/>
            <p:cNvSpPr/>
            <p:nvPr/>
          </p:nvSpPr>
          <p:spPr>
            <a:xfrm>
              <a:off x="513519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66" name="tx2166"/>
            <p:cNvSpPr/>
            <p:nvPr/>
          </p:nvSpPr>
          <p:spPr>
            <a:xfrm>
              <a:off x="539864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167" name="tx2167"/>
            <p:cNvSpPr/>
            <p:nvPr/>
          </p:nvSpPr>
          <p:spPr>
            <a:xfrm>
              <a:off x="566209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68" name="tx2168"/>
            <p:cNvSpPr/>
            <p:nvPr/>
          </p:nvSpPr>
          <p:spPr>
            <a:xfrm>
              <a:off x="592554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69" name="tx2169"/>
            <p:cNvSpPr/>
            <p:nvPr/>
          </p:nvSpPr>
          <p:spPr>
            <a:xfrm>
              <a:off x="6188997"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70" name="tx2170"/>
            <p:cNvSpPr/>
            <p:nvPr/>
          </p:nvSpPr>
          <p:spPr>
            <a:xfrm>
              <a:off x="6452448"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71" name="tx2171"/>
            <p:cNvSpPr/>
            <p:nvPr/>
          </p:nvSpPr>
          <p:spPr>
            <a:xfrm>
              <a:off x="6715899"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2" name="tx2172"/>
            <p:cNvSpPr/>
            <p:nvPr/>
          </p:nvSpPr>
          <p:spPr>
            <a:xfrm>
              <a:off x="6979350"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3" name="tx2173"/>
            <p:cNvSpPr/>
            <p:nvPr/>
          </p:nvSpPr>
          <p:spPr>
            <a:xfrm>
              <a:off x="7242801"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4" name="tx2174"/>
            <p:cNvSpPr/>
            <p:nvPr/>
          </p:nvSpPr>
          <p:spPr>
            <a:xfrm>
              <a:off x="7506252"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75" name="tx2175"/>
            <p:cNvSpPr/>
            <p:nvPr/>
          </p:nvSpPr>
          <p:spPr>
            <a:xfrm>
              <a:off x="7769703"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76" name="tx2176"/>
            <p:cNvSpPr/>
            <p:nvPr/>
          </p:nvSpPr>
          <p:spPr>
            <a:xfrm>
              <a:off x="8033154"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77" name="tx2177"/>
            <p:cNvSpPr/>
            <p:nvPr/>
          </p:nvSpPr>
          <p:spPr>
            <a:xfrm>
              <a:off x="8296605"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78" name="tx2178"/>
            <p:cNvSpPr/>
            <p:nvPr/>
          </p:nvSpPr>
          <p:spPr>
            <a:xfrm>
              <a:off x="8560056" y="36485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79" name="tx2179"/>
            <p:cNvSpPr/>
            <p:nvPr/>
          </p:nvSpPr>
          <p:spPr>
            <a:xfrm>
              <a:off x="197378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0" name="tx2180"/>
            <p:cNvSpPr/>
            <p:nvPr/>
          </p:nvSpPr>
          <p:spPr>
            <a:xfrm>
              <a:off x="223723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181" name="tx2181"/>
            <p:cNvSpPr/>
            <p:nvPr/>
          </p:nvSpPr>
          <p:spPr>
            <a:xfrm>
              <a:off x="250068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2" name="tx2182"/>
            <p:cNvSpPr/>
            <p:nvPr/>
          </p:nvSpPr>
          <p:spPr>
            <a:xfrm>
              <a:off x="276413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183" name="tx2183"/>
            <p:cNvSpPr/>
            <p:nvPr/>
          </p:nvSpPr>
          <p:spPr>
            <a:xfrm>
              <a:off x="302758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4" name="tx2184"/>
            <p:cNvSpPr/>
            <p:nvPr/>
          </p:nvSpPr>
          <p:spPr>
            <a:xfrm>
              <a:off x="329103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185" name="tx2185"/>
            <p:cNvSpPr/>
            <p:nvPr/>
          </p:nvSpPr>
          <p:spPr>
            <a:xfrm>
              <a:off x="355448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6" name="tx2186"/>
            <p:cNvSpPr/>
            <p:nvPr/>
          </p:nvSpPr>
          <p:spPr>
            <a:xfrm>
              <a:off x="381793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187" name="tx2187"/>
            <p:cNvSpPr/>
            <p:nvPr/>
          </p:nvSpPr>
          <p:spPr>
            <a:xfrm>
              <a:off x="408138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188" name="tx2188"/>
            <p:cNvSpPr/>
            <p:nvPr/>
          </p:nvSpPr>
          <p:spPr>
            <a:xfrm>
              <a:off x="434484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189" name="tx2189"/>
            <p:cNvSpPr/>
            <p:nvPr/>
          </p:nvSpPr>
          <p:spPr>
            <a:xfrm>
              <a:off x="460829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190" name="tx2190"/>
            <p:cNvSpPr/>
            <p:nvPr/>
          </p:nvSpPr>
          <p:spPr>
            <a:xfrm>
              <a:off x="487174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1" name="tx2191"/>
            <p:cNvSpPr/>
            <p:nvPr/>
          </p:nvSpPr>
          <p:spPr>
            <a:xfrm>
              <a:off x="513519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2" name="tx2192"/>
            <p:cNvSpPr/>
            <p:nvPr/>
          </p:nvSpPr>
          <p:spPr>
            <a:xfrm>
              <a:off x="539864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193" name="tx2193"/>
            <p:cNvSpPr/>
            <p:nvPr/>
          </p:nvSpPr>
          <p:spPr>
            <a:xfrm>
              <a:off x="566209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194" name="tx2194"/>
            <p:cNvSpPr/>
            <p:nvPr/>
          </p:nvSpPr>
          <p:spPr>
            <a:xfrm>
              <a:off x="592554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95" name="tx2195"/>
            <p:cNvSpPr/>
            <p:nvPr/>
          </p:nvSpPr>
          <p:spPr>
            <a:xfrm>
              <a:off x="6188997"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196" name="tx2196"/>
            <p:cNvSpPr/>
            <p:nvPr/>
          </p:nvSpPr>
          <p:spPr>
            <a:xfrm>
              <a:off x="6452448"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7" name="tx2197"/>
            <p:cNvSpPr/>
            <p:nvPr/>
          </p:nvSpPr>
          <p:spPr>
            <a:xfrm>
              <a:off x="6715899"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8" name="tx2198"/>
            <p:cNvSpPr/>
            <p:nvPr/>
          </p:nvSpPr>
          <p:spPr>
            <a:xfrm>
              <a:off x="6979350"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199" name="tx2199"/>
            <p:cNvSpPr/>
            <p:nvPr/>
          </p:nvSpPr>
          <p:spPr>
            <a:xfrm>
              <a:off x="7242801"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0" name="tx2200"/>
            <p:cNvSpPr/>
            <p:nvPr/>
          </p:nvSpPr>
          <p:spPr>
            <a:xfrm>
              <a:off x="7506252"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1" name="tx2201"/>
            <p:cNvSpPr/>
            <p:nvPr/>
          </p:nvSpPr>
          <p:spPr>
            <a:xfrm>
              <a:off x="7769703"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2" name="tx2202"/>
            <p:cNvSpPr/>
            <p:nvPr/>
          </p:nvSpPr>
          <p:spPr>
            <a:xfrm>
              <a:off x="8033154"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3" name="tx2203"/>
            <p:cNvSpPr/>
            <p:nvPr/>
          </p:nvSpPr>
          <p:spPr>
            <a:xfrm>
              <a:off x="8296605"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4" name="tx2204"/>
            <p:cNvSpPr/>
            <p:nvPr/>
          </p:nvSpPr>
          <p:spPr>
            <a:xfrm>
              <a:off x="8560056" y="41504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05" name="tx2205"/>
            <p:cNvSpPr/>
            <p:nvPr/>
          </p:nvSpPr>
          <p:spPr>
            <a:xfrm>
              <a:off x="355448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6" name="tx2206"/>
            <p:cNvSpPr/>
            <p:nvPr/>
          </p:nvSpPr>
          <p:spPr>
            <a:xfrm>
              <a:off x="381793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07" name="tx2207"/>
            <p:cNvSpPr/>
            <p:nvPr/>
          </p:nvSpPr>
          <p:spPr>
            <a:xfrm>
              <a:off x="408138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08" name="tx2208"/>
            <p:cNvSpPr/>
            <p:nvPr/>
          </p:nvSpPr>
          <p:spPr>
            <a:xfrm>
              <a:off x="434484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09" name="tx2209"/>
            <p:cNvSpPr/>
            <p:nvPr/>
          </p:nvSpPr>
          <p:spPr>
            <a:xfrm>
              <a:off x="460829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10" name="tx2210"/>
            <p:cNvSpPr/>
            <p:nvPr/>
          </p:nvSpPr>
          <p:spPr>
            <a:xfrm>
              <a:off x="487174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211" name="tx2211"/>
            <p:cNvSpPr/>
            <p:nvPr/>
          </p:nvSpPr>
          <p:spPr>
            <a:xfrm>
              <a:off x="513519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12" name="tx2212"/>
            <p:cNvSpPr/>
            <p:nvPr/>
          </p:nvSpPr>
          <p:spPr>
            <a:xfrm>
              <a:off x="539864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13" name="tx2213"/>
            <p:cNvSpPr/>
            <p:nvPr/>
          </p:nvSpPr>
          <p:spPr>
            <a:xfrm>
              <a:off x="566209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2214" name="tx2214"/>
            <p:cNvSpPr/>
            <p:nvPr/>
          </p:nvSpPr>
          <p:spPr>
            <a:xfrm>
              <a:off x="592554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2215" name="tx2215"/>
            <p:cNvSpPr/>
            <p:nvPr/>
          </p:nvSpPr>
          <p:spPr>
            <a:xfrm>
              <a:off x="197378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6" name="tx2216"/>
            <p:cNvSpPr/>
            <p:nvPr/>
          </p:nvSpPr>
          <p:spPr>
            <a:xfrm>
              <a:off x="223723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7" name="tx2217"/>
            <p:cNvSpPr/>
            <p:nvPr/>
          </p:nvSpPr>
          <p:spPr>
            <a:xfrm>
              <a:off x="250068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18" name="tx2218"/>
            <p:cNvSpPr/>
            <p:nvPr/>
          </p:nvSpPr>
          <p:spPr>
            <a:xfrm>
              <a:off x="276413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19" name="tx2219"/>
            <p:cNvSpPr/>
            <p:nvPr/>
          </p:nvSpPr>
          <p:spPr>
            <a:xfrm>
              <a:off x="302758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0" name="tx2220"/>
            <p:cNvSpPr/>
            <p:nvPr/>
          </p:nvSpPr>
          <p:spPr>
            <a:xfrm>
              <a:off x="329103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21" name="tx2221"/>
            <p:cNvSpPr/>
            <p:nvPr/>
          </p:nvSpPr>
          <p:spPr>
            <a:xfrm>
              <a:off x="355448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2" name="tx2222"/>
            <p:cNvSpPr/>
            <p:nvPr/>
          </p:nvSpPr>
          <p:spPr>
            <a:xfrm>
              <a:off x="381793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3" name="tx2223"/>
            <p:cNvSpPr/>
            <p:nvPr/>
          </p:nvSpPr>
          <p:spPr>
            <a:xfrm>
              <a:off x="408138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4" name="tx2224"/>
            <p:cNvSpPr/>
            <p:nvPr/>
          </p:nvSpPr>
          <p:spPr>
            <a:xfrm>
              <a:off x="434484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5" name="tx2225"/>
            <p:cNvSpPr/>
            <p:nvPr/>
          </p:nvSpPr>
          <p:spPr>
            <a:xfrm>
              <a:off x="460829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6" name="tx2226"/>
            <p:cNvSpPr/>
            <p:nvPr/>
          </p:nvSpPr>
          <p:spPr>
            <a:xfrm>
              <a:off x="487174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7" name="tx2227"/>
            <p:cNvSpPr/>
            <p:nvPr/>
          </p:nvSpPr>
          <p:spPr>
            <a:xfrm>
              <a:off x="513519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8" name="tx2228"/>
            <p:cNvSpPr/>
            <p:nvPr/>
          </p:nvSpPr>
          <p:spPr>
            <a:xfrm>
              <a:off x="539864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29" name="tx2229"/>
            <p:cNvSpPr/>
            <p:nvPr/>
          </p:nvSpPr>
          <p:spPr>
            <a:xfrm>
              <a:off x="566209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30" name="tx2230"/>
            <p:cNvSpPr/>
            <p:nvPr/>
          </p:nvSpPr>
          <p:spPr>
            <a:xfrm>
              <a:off x="592554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31" name="tx2231"/>
            <p:cNvSpPr/>
            <p:nvPr/>
          </p:nvSpPr>
          <p:spPr>
            <a:xfrm>
              <a:off x="6188997"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2" name="tx2232"/>
            <p:cNvSpPr/>
            <p:nvPr/>
          </p:nvSpPr>
          <p:spPr>
            <a:xfrm>
              <a:off x="6452448"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3" name="tx2233"/>
            <p:cNvSpPr/>
            <p:nvPr/>
          </p:nvSpPr>
          <p:spPr>
            <a:xfrm>
              <a:off x="6715899"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4" name="tx2234"/>
            <p:cNvSpPr/>
            <p:nvPr/>
          </p:nvSpPr>
          <p:spPr>
            <a:xfrm>
              <a:off x="6979350"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5" name="tx2235"/>
            <p:cNvSpPr/>
            <p:nvPr/>
          </p:nvSpPr>
          <p:spPr>
            <a:xfrm>
              <a:off x="7242801"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36" name="tx2236"/>
            <p:cNvSpPr/>
            <p:nvPr/>
          </p:nvSpPr>
          <p:spPr>
            <a:xfrm>
              <a:off x="7506252"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37" name="tx2237"/>
            <p:cNvSpPr/>
            <p:nvPr/>
          </p:nvSpPr>
          <p:spPr>
            <a:xfrm>
              <a:off x="7769703"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38" name="tx2238"/>
            <p:cNvSpPr/>
            <p:nvPr/>
          </p:nvSpPr>
          <p:spPr>
            <a:xfrm>
              <a:off x="8033154"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39" name="tx2239"/>
            <p:cNvSpPr/>
            <p:nvPr/>
          </p:nvSpPr>
          <p:spPr>
            <a:xfrm>
              <a:off x="8296605"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40" name="tx2240"/>
            <p:cNvSpPr/>
            <p:nvPr/>
          </p:nvSpPr>
          <p:spPr>
            <a:xfrm>
              <a:off x="8560056" y="423413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41" name="tx2241"/>
            <p:cNvSpPr/>
            <p:nvPr/>
          </p:nvSpPr>
          <p:spPr>
            <a:xfrm>
              <a:off x="197378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42" name="tx2242"/>
            <p:cNvSpPr/>
            <p:nvPr/>
          </p:nvSpPr>
          <p:spPr>
            <a:xfrm>
              <a:off x="223723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43" name="tx2243"/>
            <p:cNvSpPr/>
            <p:nvPr/>
          </p:nvSpPr>
          <p:spPr>
            <a:xfrm>
              <a:off x="250068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44" name="tx2244"/>
            <p:cNvSpPr/>
            <p:nvPr/>
          </p:nvSpPr>
          <p:spPr>
            <a:xfrm>
              <a:off x="276413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5" name="tx2245"/>
            <p:cNvSpPr/>
            <p:nvPr/>
          </p:nvSpPr>
          <p:spPr>
            <a:xfrm>
              <a:off x="302758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6" name="tx2246"/>
            <p:cNvSpPr/>
            <p:nvPr/>
          </p:nvSpPr>
          <p:spPr>
            <a:xfrm>
              <a:off x="329103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7" name="tx2247"/>
            <p:cNvSpPr/>
            <p:nvPr/>
          </p:nvSpPr>
          <p:spPr>
            <a:xfrm>
              <a:off x="355448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48" name="tx2248"/>
            <p:cNvSpPr/>
            <p:nvPr/>
          </p:nvSpPr>
          <p:spPr>
            <a:xfrm>
              <a:off x="381793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49" name="tx2249"/>
            <p:cNvSpPr/>
            <p:nvPr/>
          </p:nvSpPr>
          <p:spPr>
            <a:xfrm>
              <a:off x="408138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0" name="tx2250"/>
            <p:cNvSpPr/>
            <p:nvPr/>
          </p:nvSpPr>
          <p:spPr>
            <a:xfrm>
              <a:off x="434484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1" name="tx2251"/>
            <p:cNvSpPr/>
            <p:nvPr/>
          </p:nvSpPr>
          <p:spPr>
            <a:xfrm>
              <a:off x="460829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52" name="tx2252"/>
            <p:cNvSpPr/>
            <p:nvPr/>
          </p:nvSpPr>
          <p:spPr>
            <a:xfrm>
              <a:off x="487174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53" name="tx2253"/>
            <p:cNvSpPr/>
            <p:nvPr/>
          </p:nvSpPr>
          <p:spPr>
            <a:xfrm>
              <a:off x="513519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4" name="tx2254"/>
            <p:cNvSpPr/>
            <p:nvPr/>
          </p:nvSpPr>
          <p:spPr>
            <a:xfrm>
              <a:off x="539864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55" name="tx2255"/>
            <p:cNvSpPr/>
            <p:nvPr/>
          </p:nvSpPr>
          <p:spPr>
            <a:xfrm>
              <a:off x="566209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56" name="tx2256"/>
            <p:cNvSpPr/>
            <p:nvPr/>
          </p:nvSpPr>
          <p:spPr>
            <a:xfrm>
              <a:off x="592554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57" name="tx2257"/>
            <p:cNvSpPr/>
            <p:nvPr/>
          </p:nvSpPr>
          <p:spPr>
            <a:xfrm>
              <a:off x="6188997"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258" name="tx2258"/>
            <p:cNvSpPr/>
            <p:nvPr/>
          </p:nvSpPr>
          <p:spPr>
            <a:xfrm>
              <a:off x="6452448"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259" name="tx2259"/>
            <p:cNvSpPr/>
            <p:nvPr/>
          </p:nvSpPr>
          <p:spPr>
            <a:xfrm>
              <a:off x="6715899"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60" name="tx2260"/>
            <p:cNvSpPr/>
            <p:nvPr/>
          </p:nvSpPr>
          <p:spPr>
            <a:xfrm>
              <a:off x="6979350"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261" name="tx2261"/>
            <p:cNvSpPr/>
            <p:nvPr/>
          </p:nvSpPr>
          <p:spPr>
            <a:xfrm>
              <a:off x="7242801"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62" name="tx2262"/>
            <p:cNvSpPr/>
            <p:nvPr/>
          </p:nvSpPr>
          <p:spPr>
            <a:xfrm>
              <a:off x="7506252"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2263" name="tx2263"/>
            <p:cNvSpPr/>
            <p:nvPr/>
          </p:nvSpPr>
          <p:spPr>
            <a:xfrm>
              <a:off x="7769703"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2264" name="tx2264"/>
            <p:cNvSpPr/>
            <p:nvPr/>
          </p:nvSpPr>
          <p:spPr>
            <a:xfrm>
              <a:off x="8033154"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65" name="tx2265"/>
            <p:cNvSpPr/>
            <p:nvPr/>
          </p:nvSpPr>
          <p:spPr>
            <a:xfrm>
              <a:off x="8296605"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266" name="tx2266"/>
            <p:cNvSpPr/>
            <p:nvPr/>
          </p:nvSpPr>
          <p:spPr>
            <a:xfrm>
              <a:off x="8560056" y="54888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2267" name="tx2267"/>
            <p:cNvSpPr/>
            <p:nvPr/>
          </p:nvSpPr>
          <p:spPr>
            <a:xfrm>
              <a:off x="197378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268" name="tx2268"/>
            <p:cNvSpPr/>
            <p:nvPr/>
          </p:nvSpPr>
          <p:spPr>
            <a:xfrm>
              <a:off x="223723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69" name="tx2269"/>
            <p:cNvSpPr/>
            <p:nvPr/>
          </p:nvSpPr>
          <p:spPr>
            <a:xfrm>
              <a:off x="250068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270" name="tx2270"/>
            <p:cNvSpPr/>
            <p:nvPr/>
          </p:nvSpPr>
          <p:spPr>
            <a:xfrm>
              <a:off x="276413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271" name="tx2271"/>
            <p:cNvSpPr/>
            <p:nvPr/>
          </p:nvSpPr>
          <p:spPr>
            <a:xfrm>
              <a:off x="302758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272" name="tx2272"/>
            <p:cNvSpPr/>
            <p:nvPr/>
          </p:nvSpPr>
          <p:spPr>
            <a:xfrm>
              <a:off x="329103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273" name="tx2273"/>
            <p:cNvSpPr/>
            <p:nvPr/>
          </p:nvSpPr>
          <p:spPr>
            <a:xfrm>
              <a:off x="355448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4" name="tx2274"/>
            <p:cNvSpPr/>
            <p:nvPr/>
          </p:nvSpPr>
          <p:spPr>
            <a:xfrm>
              <a:off x="381793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275" name="tx2275"/>
            <p:cNvSpPr/>
            <p:nvPr/>
          </p:nvSpPr>
          <p:spPr>
            <a:xfrm>
              <a:off x="408138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6" name="tx2276"/>
            <p:cNvSpPr/>
            <p:nvPr/>
          </p:nvSpPr>
          <p:spPr>
            <a:xfrm>
              <a:off x="434484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7" name="tx2277"/>
            <p:cNvSpPr/>
            <p:nvPr/>
          </p:nvSpPr>
          <p:spPr>
            <a:xfrm>
              <a:off x="460829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8" name="tx2278"/>
            <p:cNvSpPr/>
            <p:nvPr/>
          </p:nvSpPr>
          <p:spPr>
            <a:xfrm>
              <a:off x="487174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79" name="tx2279"/>
            <p:cNvSpPr/>
            <p:nvPr/>
          </p:nvSpPr>
          <p:spPr>
            <a:xfrm>
              <a:off x="513519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0" name="tx2280"/>
            <p:cNvSpPr/>
            <p:nvPr/>
          </p:nvSpPr>
          <p:spPr>
            <a:xfrm>
              <a:off x="539864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281" name="tx2281"/>
            <p:cNvSpPr/>
            <p:nvPr/>
          </p:nvSpPr>
          <p:spPr>
            <a:xfrm>
              <a:off x="566209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282" name="tx2282"/>
            <p:cNvSpPr/>
            <p:nvPr/>
          </p:nvSpPr>
          <p:spPr>
            <a:xfrm>
              <a:off x="592554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283" name="tx2283"/>
            <p:cNvSpPr/>
            <p:nvPr/>
          </p:nvSpPr>
          <p:spPr>
            <a:xfrm>
              <a:off x="6188997"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4" name="tx2284"/>
            <p:cNvSpPr/>
            <p:nvPr/>
          </p:nvSpPr>
          <p:spPr>
            <a:xfrm>
              <a:off x="6452448"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5" name="tx2285"/>
            <p:cNvSpPr/>
            <p:nvPr/>
          </p:nvSpPr>
          <p:spPr>
            <a:xfrm>
              <a:off x="6715899"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86" name="tx2286"/>
            <p:cNvSpPr/>
            <p:nvPr/>
          </p:nvSpPr>
          <p:spPr>
            <a:xfrm>
              <a:off x="6979350"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7" name="tx2287"/>
            <p:cNvSpPr/>
            <p:nvPr/>
          </p:nvSpPr>
          <p:spPr>
            <a:xfrm>
              <a:off x="7242801"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8" name="tx2288"/>
            <p:cNvSpPr/>
            <p:nvPr/>
          </p:nvSpPr>
          <p:spPr>
            <a:xfrm>
              <a:off x="7506252"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89" name="tx2289"/>
            <p:cNvSpPr/>
            <p:nvPr/>
          </p:nvSpPr>
          <p:spPr>
            <a:xfrm>
              <a:off x="7769703"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0" name="tx2290"/>
            <p:cNvSpPr/>
            <p:nvPr/>
          </p:nvSpPr>
          <p:spPr>
            <a:xfrm>
              <a:off x="8033154"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1" name="tx2291"/>
            <p:cNvSpPr/>
            <p:nvPr/>
          </p:nvSpPr>
          <p:spPr>
            <a:xfrm>
              <a:off x="8296605"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2" name="tx2292"/>
            <p:cNvSpPr/>
            <p:nvPr/>
          </p:nvSpPr>
          <p:spPr>
            <a:xfrm>
              <a:off x="8560056" y="23938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293" name="tx2293"/>
            <p:cNvSpPr/>
            <p:nvPr/>
          </p:nvSpPr>
          <p:spPr>
            <a:xfrm>
              <a:off x="197378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4" name="tx2294"/>
            <p:cNvSpPr/>
            <p:nvPr/>
          </p:nvSpPr>
          <p:spPr>
            <a:xfrm>
              <a:off x="223723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5" name="tx2295"/>
            <p:cNvSpPr/>
            <p:nvPr/>
          </p:nvSpPr>
          <p:spPr>
            <a:xfrm>
              <a:off x="250068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6" name="tx2296"/>
            <p:cNvSpPr/>
            <p:nvPr/>
          </p:nvSpPr>
          <p:spPr>
            <a:xfrm>
              <a:off x="276413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7" name="tx2297"/>
            <p:cNvSpPr/>
            <p:nvPr/>
          </p:nvSpPr>
          <p:spPr>
            <a:xfrm>
              <a:off x="302758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298" name="tx2298"/>
            <p:cNvSpPr/>
            <p:nvPr/>
          </p:nvSpPr>
          <p:spPr>
            <a:xfrm>
              <a:off x="329103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299" name="tx2299"/>
            <p:cNvSpPr/>
            <p:nvPr/>
          </p:nvSpPr>
          <p:spPr>
            <a:xfrm>
              <a:off x="355448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00" name="tx2300"/>
            <p:cNvSpPr/>
            <p:nvPr/>
          </p:nvSpPr>
          <p:spPr>
            <a:xfrm>
              <a:off x="381793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1" name="tx2301"/>
            <p:cNvSpPr/>
            <p:nvPr/>
          </p:nvSpPr>
          <p:spPr>
            <a:xfrm>
              <a:off x="408138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2" name="tx2302"/>
            <p:cNvSpPr/>
            <p:nvPr/>
          </p:nvSpPr>
          <p:spPr>
            <a:xfrm>
              <a:off x="434484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3" name="tx2303"/>
            <p:cNvSpPr/>
            <p:nvPr/>
          </p:nvSpPr>
          <p:spPr>
            <a:xfrm>
              <a:off x="460829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4" name="tx2304"/>
            <p:cNvSpPr/>
            <p:nvPr/>
          </p:nvSpPr>
          <p:spPr>
            <a:xfrm>
              <a:off x="487174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5" name="tx2305"/>
            <p:cNvSpPr/>
            <p:nvPr/>
          </p:nvSpPr>
          <p:spPr>
            <a:xfrm>
              <a:off x="513519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6" name="tx2306"/>
            <p:cNvSpPr/>
            <p:nvPr/>
          </p:nvSpPr>
          <p:spPr>
            <a:xfrm>
              <a:off x="539864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07" name="tx2307"/>
            <p:cNvSpPr/>
            <p:nvPr/>
          </p:nvSpPr>
          <p:spPr>
            <a:xfrm>
              <a:off x="566209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08" name="tx2308"/>
            <p:cNvSpPr/>
            <p:nvPr/>
          </p:nvSpPr>
          <p:spPr>
            <a:xfrm>
              <a:off x="592554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09" name="tx2309"/>
            <p:cNvSpPr/>
            <p:nvPr/>
          </p:nvSpPr>
          <p:spPr>
            <a:xfrm>
              <a:off x="6188997"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10" name="tx2310"/>
            <p:cNvSpPr/>
            <p:nvPr/>
          </p:nvSpPr>
          <p:spPr>
            <a:xfrm>
              <a:off x="6452448"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11" name="tx2311"/>
            <p:cNvSpPr/>
            <p:nvPr/>
          </p:nvSpPr>
          <p:spPr>
            <a:xfrm>
              <a:off x="6715899"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2" name="tx2312"/>
            <p:cNvSpPr/>
            <p:nvPr/>
          </p:nvSpPr>
          <p:spPr>
            <a:xfrm>
              <a:off x="6979350"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13" name="tx2313"/>
            <p:cNvSpPr/>
            <p:nvPr/>
          </p:nvSpPr>
          <p:spPr>
            <a:xfrm>
              <a:off x="7242801"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4" name="tx2314"/>
            <p:cNvSpPr/>
            <p:nvPr/>
          </p:nvSpPr>
          <p:spPr>
            <a:xfrm>
              <a:off x="7506252"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5" name="tx2315"/>
            <p:cNvSpPr/>
            <p:nvPr/>
          </p:nvSpPr>
          <p:spPr>
            <a:xfrm>
              <a:off x="7769703"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6" name="tx2316"/>
            <p:cNvSpPr/>
            <p:nvPr/>
          </p:nvSpPr>
          <p:spPr>
            <a:xfrm>
              <a:off x="8033154"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7" name="tx2317"/>
            <p:cNvSpPr/>
            <p:nvPr/>
          </p:nvSpPr>
          <p:spPr>
            <a:xfrm>
              <a:off x="8296605"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18" name="tx2318"/>
            <p:cNvSpPr/>
            <p:nvPr/>
          </p:nvSpPr>
          <p:spPr>
            <a:xfrm>
              <a:off x="8560056" y="38995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19" name="tx2319"/>
            <p:cNvSpPr/>
            <p:nvPr/>
          </p:nvSpPr>
          <p:spPr>
            <a:xfrm>
              <a:off x="197378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20" name="tx2320"/>
            <p:cNvSpPr/>
            <p:nvPr/>
          </p:nvSpPr>
          <p:spPr>
            <a:xfrm>
              <a:off x="223723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21" name="tx2321"/>
            <p:cNvSpPr/>
            <p:nvPr/>
          </p:nvSpPr>
          <p:spPr>
            <a:xfrm>
              <a:off x="250068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2" name="tx2322"/>
            <p:cNvSpPr/>
            <p:nvPr/>
          </p:nvSpPr>
          <p:spPr>
            <a:xfrm>
              <a:off x="276413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23" name="tx2323"/>
            <p:cNvSpPr/>
            <p:nvPr/>
          </p:nvSpPr>
          <p:spPr>
            <a:xfrm>
              <a:off x="302758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4" name="tx2324"/>
            <p:cNvSpPr/>
            <p:nvPr/>
          </p:nvSpPr>
          <p:spPr>
            <a:xfrm>
              <a:off x="329103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25" name="tx2325"/>
            <p:cNvSpPr/>
            <p:nvPr/>
          </p:nvSpPr>
          <p:spPr>
            <a:xfrm>
              <a:off x="355448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6" name="tx2326"/>
            <p:cNvSpPr/>
            <p:nvPr/>
          </p:nvSpPr>
          <p:spPr>
            <a:xfrm>
              <a:off x="381793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7" name="tx2327"/>
            <p:cNvSpPr/>
            <p:nvPr/>
          </p:nvSpPr>
          <p:spPr>
            <a:xfrm>
              <a:off x="408138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28" name="tx2328"/>
            <p:cNvSpPr/>
            <p:nvPr/>
          </p:nvSpPr>
          <p:spPr>
            <a:xfrm>
              <a:off x="434484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29" name="tx2329"/>
            <p:cNvSpPr/>
            <p:nvPr/>
          </p:nvSpPr>
          <p:spPr>
            <a:xfrm>
              <a:off x="460829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30" name="tx2330"/>
            <p:cNvSpPr/>
            <p:nvPr/>
          </p:nvSpPr>
          <p:spPr>
            <a:xfrm>
              <a:off x="487174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1" name="tx2331"/>
            <p:cNvSpPr/>
            <p:nvPr/>
          </p:nvSpPr>
          <p:spPr>
            <a:xfrm>
              <a:off x="513519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32" name="tx2332"/>
            <p:cNvSpPr/>
            <p:nvPr/>
          </p:nvSpPr>
          <p:spPr>
            <a:xfrm>
              <a:off x="539864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3" name="tx2333"/>
            <p:cNvSpPr/>
            <p:nvPr/>
          </p:nvSpPr>
          <p:spPr>
            <a:xfrm>
              <a:off x="566209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4" name="tx2334"/>
            <p:cNvSpPr/>
            <p:nvPr/>
          </p:nvSpPr>
          <p:spPr>
            <a:xfrm>
              <a:off x="592554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5" name="tx2335"/>
            <p:cNvSpPr/>
            <p:nvPr/>
          </p:nvSpPr>
          <p:spPr>
            <a:xfrm>
              <a:off x="6188997"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6" name="tx2336"/>
            <p:cNvSpPr/>
            <p:nvPr/>
          </p:nvSpPr>
          <p:spPr>
            <a:xfrm>
              <a:off x="6452448"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37" name="tx2337"/>
            <p:cNvSpPr/>
            <p:nvPr/>
          </p:nvSpPr>
          <p:spPr>
            <a:xfrm>
              <a:off x="6715899"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8" name="tx2338"/>
            <p:cNvSpPr/>
            <p:nvPr/>
          </p:nvSpPr>
          <p:spPr>
            <a:xfrm>
              <a:off x="6979350"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39" name="tx2339"/>
            <p:cNvSpPr/>
            <p:nvPr/>
          </p:nvSpPr>
          <p:spPr>
            <a:xfrm>
              <a:off x="7242801"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0" name="tx2340"/>
            <p:cNvSpPr/>
            <p:nvPr/>
          </p:nvSpPr>
          <p:spPr>
            <a:xfrm>
              <a:off x="7506252"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1" name="tx2341"/>
            <p:cNvSpPr/>
            <p:nvPr/>
          </p:nvSpPr>
          <p:spPr>
            <a:xfrm>
              <a:off x="7769703"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2" name="tx2342"/>
            <p:cNvSpPr/>
            <p:nvPr/>
          </p:nvSpPr>
          <p:spPr>
            <a:xfrm>
              <a:off x="8033154"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3" name="tx2343"/>
            <p:cNvSpPr/>
            <p:nvPr/>
          </p:nvSpPr>
          <p:spPr>
            <a:xfrm>
              <a:off x="8296605"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344" name="tx2344"/>
            <p:cNvSpPr/>
            <p:nvPr/>
          </p:nvSpPr>
          <p:spPr>
            <a:xfrm>
              <a:off x="8560056" y="18082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45" name="tx2345"/>
            <p:cNvSpPr/>
            <p:nvPr/>
          </p:nvSpPr>
          <p:spPr>
            <a:xfrm>
              <a:off x="197378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46" name="tx2346"/>
            <p:cNvSpPr/>
            <p:nvPr/>
          </p:nvSpPr>
          <p:spPr>
            <a:xfrm>
              <a:off x="223723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7" name="tx2347"/>
            <p:cNvSpPr/>
            <p:nvPr/>
          </p:nvSpPr>
          <p:spPr>
            <a:xfrm>
              <a:off x="250068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48" name="tx2348"/>
            <p:cNvSpPr/>
            <p:nvPr/>
          </p:nvSpPr>
          <p:spPr>
            <a:xfrm>
              <a:off x="276413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49" name="tx2349"/>
            <p:cNvSpPr/>
            <p:nvPr/>
          </p:nvSpPr>
          <p:spPr>
            <a:xfrm>
              <a:off x="302758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0" name="tx2350"/>
            <p:cNvSpPr/>
            <p:nvPr/>
          </p:nvSpPr>
          <p:spPr>
            <a:xfrm>
              <a:off x="329103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1" name="tx2351"/>
            <p:cNvSpPr/>
            <p:nvPr/>
          </p:nvSpPr>
          <p:spPr>
            <a:xfrm>
              <a:off x="355448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2" name="tx2352"/>
            <p:cNvSpPr/>
            <p:nvPr/>
          </p:nvSpPr>
          <p:spPr>
            <a:xfrm>
              <a:off x="381793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53" name="tx2353"/>
            <p:cNvSpPr/>
            <p:nvPr/>
          </p:nvSpPr>
          <p:spPr>
            <a:xfrm>
              <a:off x="408138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54" name="tx2354"/>
            <p:cNvSpPr/>
            <p:nvPr/>
          </p:nvSpPr>
          <p:spPr>
            <a:xfrm>
              <a:off x="434484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55" name="tx2355"/>
            <p:cNvSpPr/>
            <p:nvPr/>
          </p:nvSpPr>
          <p:spPr>
            <a:xfrm>
              <a:off x="460829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56" name="tx2356"/>
            <p:cNvSpPr/>
            <p:nvPr/>
          </p:nvSpPr>
          <p:spPr>
            <a:xfrm>
              <a:off x="487174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57" name="tx2357"/>
            <p:cNvSpPr/>
            <p:nvPr/>
          </p:nvSpPr>
          <p:spPr>
            <a:xfrm>
              <a:off x="513519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58" name="tx2358"/>
            <p:cNvSpPr/>
            <p:nvPr/>
          </p:nvSpPr>
          <p:spPr>
            <a:xfrm>
              <a:off x="539864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359" name="tx2359"/>
            <p:cNvSpPr/>
            <p:nvPr/>
          </p:nvSpPr>
          <p:spPr>
            <a:xfrm>
              <a:off x="566209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60" name="tx2360"/>
            <p:cNvSpPr/>
            <p:nvPr/>
          </p:nvSpPr>
          <p:spPr>
            <a:xfrm>
              <a:off x="592554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61" name="tx2361"/>
            <p:cNvSpPr/>
            <p:nvPr/>
          </p:nvSpPr>
          <p:spPr>
            <a:xfrm>
              <a:off x="6188997"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362" name="tx2362"/>
            <p:cNvSpPr/>
            <p:nvPr/>
          </p:nvSpPr>
          <p:spPr>
            <a:xfrm>
              <a:off x="6452448"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3" name="tx2363"/>
            <p:cNvSpPr/>
            <p:nvPr/>
          </p:nvSpPr>
          <p:spPr>
            <a:xfrm>
              <a:off x="6715899"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64" name="tx2364"/>
            <p:cNvSpPr/>
            <p:nvPr/>
          </p:nvSpPr>
          <p:spPr>
            <a:xfrm>
              <a:off x="6979350"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65" name="tx2365"/>
            <p:cNvSpPr/>
            <p:nvPr/>
          </p:nvSpPr>
          <p:spPr>
            <a:xfrm>
              <a:off x="7242801"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66" name="tx2366"/>
            <p:cNvSpPr/>
            <p:nvPr/>
          </p:nvSpPr>
          <p:spPr>
            <a:xfrm>
              <a:off x="7506252"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67" name="tx2367"/>
            <p:cNvSpPr/>
            <p:nvPr/>
          </p:nvSpPr>
          <p:spPr>
            <a:xfrm>
              <a:off x="7769703"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68" name="tx2368"/>
            <p:cNvSpPr/>
            <p:nvPr/>
          </p:nvSpPr>
          <p:spPr>
            <a:xfrm>
              <a:off x="8033154"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369" name="tx2369"/>
            <p:cNvSpPr/>
            <p:nvPr/>
          </p:nvSpPr>
          <p:spPr>
            <a:xfrm>
              <a:off x="8296605"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370" name="tx2370"/>
            <p:cNvSpPr/>
            <p:nvPr/>
          </p:nvSpPr>
          <p:spPr>
            <a:xfrm>
              <a:off x="8560056" y="50706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371" name="tx2371"/>
            <p:cNvSpPr/>
            <p:nvPr/>
          </p:nvSpPr>
          <p:spPr>
            <a:xfrm>
              <a:off x="197378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2" name="tx2372"/>
            <p:cNvSpPr/>
            <p:nvPr/>
          </p:nvSpPr>
          <p:spPr>
            <a:xfrm>
              <a:off x="223723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3" name="tx2373"/>
            <p:cNvSpPr/>
            <p:nvPr/>
          </p:nvSpPr>
          <p:spPr>
            <a:xfrm>
              <a:off x="250068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374" name="tx2374"/>
            <p:cNvSpPr/>
            <p:nvPr/>
          </p:nvSpPr>
          <p:spPr>
            <a:xfrm>
              <a:off x="276413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5" name="tx2375"/>
            <p:cNvSpPr/>
            <p:nvPr/>
          </p:nvSpPr>
          <p:spPr>
            <a:xfrm>
              <a:off x="302758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6" name="tx2376"/>
            <p:cNvSpPr/>
            <p:nvPr/>
          </p:nvSpPr>
          <p:spPr>
            <a:xfrm>
              <a:off x="329103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7" name="tx2377"/>
            <p:cNvSpPr/>
            <p:nvPr/>
          </p:nvSpPr>
          <p:spPr>
            <a:xfrm>
              <a:off x="355448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78" name="tx2378"/>
            <p:cNvSpPr/>
            <p:nvPr/>
          </p:nvSpPr>
          <p:spPr>
            <a:xfrm>
              <a:off x="381793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79" name="tx2379"/>
            <p:cNvSpPr/>
            <p:nvPr/>
          </p:nvSpPr>
          <p:spPr>
            <a:xfrm>
              <a:off x="408138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0" name="tx2380"/>
            <p:cNvSpPr/>
            <p:nvPr/>
          </p:nvSpPr>
          <p:spPr>
            <a:xfrm>
              <a:off x="434484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381" name="tx2381"/>
            <p:cNvSpPr/>
            <p:nvPr/>
          </p:nvSpPr>
          <p:spPr>
            <a:xfrm>
              <a:off x="460829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382" name="tx2382"/>
            <p:cNvSpPr/>
            <p:nvPr/>
          </p:nvSpPr>
          <p:spPr>
            <a:xfrm>
              <a:off x="487174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383" name="tx2383"/>
            <p:cNvSpPr/>
            <p:nvPr/>
          </p:nvSpPr>
          <p:spPr>
            <a:xfrm>
              <a:off x="513519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384" name="tx2384"/>
            <p:cNvSpPr/>
            <p:nvPr/>
          </p:nvSpPr>
          <p:spPr>
            <a:xfrm>
              <a:off x="539864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385" name="tx2385"/>
            <p:cNvSpPr/>
            <p:nvPr/>
          </p:nvSpPr>
          <p:spPr>
            <a:xfrm>
              <a:off x="566209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386" name="tx2386"/>
            <p:cNvSpPr/>
            <p:nvPr/>
          </p:nvSpPr>
          <p:spPr>
            <a:xfrm>
              <a:off x="592554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87" name="tx2387"/>
            <p:cNvSpPr/>
            <p:nvPr/>
          </p:nvSpPr>
          <p:spPr>
            <a:xfrm>
              <a:off x="6188997"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88" name="tx2388"/>
            <p:cNvSpPr/>
            <p:nvPr/>
          </p:nvSpPr>
          <p:spPr>
            <a:xfrm>
              <a:off x="6452448"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89" name="tx2389"/>
            <p:cNvSpPr/>
            <p:nvPr/>
          </p:nvSpPr>
          <p:spPr>
            <a:xfrm>
              <a:off x="6715899"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0" name="tx2390"/>
            <p:cNvSpPr/>
            <p:nvPr/>
          </p:nvSpPr>
          <p:spPr>
            <a:xfrm>
              <a:off x="6979350"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391" name="tx2391"/>
            <p:cNvSpPr/>
            <p:nvPr/>
          </p:nvSpPr>
          <p:spPr>
            <a:xfrm>
              <a:off x="7242801"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392" name="tx2392"/>
            <p:cNvSpPr/>
            <p:nvPr/>
          </p:nvSpPr>
          <p:spPr>
            <a:xfrm>
              <a:off x="7506252"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393" name="tx2393"/>
            <p:cNvSpPr/>
            <p:nvPr/>
          </p:nvSpPr>
          <p:spPr>
            <a:xfrm>
              <a:off x="7769703"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394" name="tx2394"/>
            <p:cNvSpPr/>
            <p:nvPr/>
          </p:nvSpPr>
          <p:spPr>
            <a:xfrm>
              <a:off x="8033154"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395" name="tx2395"/>
            <p:cNvSpPr/>
            <p:nvPr/>
          </p:nvSpPr>
          <p:spPr>
            <a:xfrm>
              <a:off x="8296605"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96" name="tx2396"/>
            <p:cNvSpPr/>
            <p:nvPr/>
          </p:nvSpPr>
          <p:spPr>
            <a:xfrm>
              <a:off x="8560056" y="53215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2397" name="tx2397"/>
            <p:cNvSpPr/>
            <p:nvPr/>
          </p:nvSpPr>
          <p:spPr>
            <a:xfrm>
              <a:off x="197378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8" name="tx2398"/>
            <p:cNvSpPr/>
            <p:nvPr/>
          </p:nvSpPr>
          <p:spPr>
            <a:xfrm>
              <a:off x="223723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399" name="tx2399"/>
            <p:cNvSpPr/>
            <p:nvPr/>
          </p:nvSpPr>
          <p:spPr>
            <a:xfrm>
              <a:off x="250068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0" name="tx2400"/>
            <p:cNvSpPr/>
            <p:nvPr/>
          </p:nvSpPr>
          <p:spPr>
            <a:xfrm>
              <a:off x="276413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1" name="tx2401"/>
            <p:cNvSpPr/>
            <p:nvPr/>
          </p:nvSpPr>
          <p:spPr>
            <a:xfrm>
              <a:off x="302758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2" name="tx2402"/>
            <p:cNvSpPr/>
            <p:nvPr/>
          </p:nvSpPr>
          <p:spPr>
            <a:xfrm>
              <a:off x="329103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3" name="tx2403"/>
            <p:cNvSpPr/>
            <p:nvPr/>
          </p:nvSpPr>
          <p:spPr>
            <a:xfrm>
              <a:off x="355448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4" name="tx2404"/>
            <p:cNvSpPr/>
            <p:nvPr/>
          </p:nvSpPr>
          <p:spPr>
            <a:xfrm>
              <a:off x="381793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5" name="tx2405"/>
            <p:cNvSpPr/>
            <p:nvPr/>
          </p:nvSpPr>
          <p:spPr>
            <a:xfrm>
              <a:off x="408138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06" name="tx2406"/>
            <p:cNvSpPr/>
            <p:nvPr/>
          </p:nvSpPr>
          <p:spPr>
            <a:xfrm>
              <a:off x="434484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7" name="tx2407"/>
            <p:cNvSpPr/>
            <p:nvPr/>
          </p:nvSpPr>
          <p:spPr>
            <a:xfrm>
              <a:off x="460829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8" name="tx2408"/>
            <p:cNvSpPr/>
            <p:nvPr/>
          </p:nvSpPr>
          <p:spPr>
            <a:xfrm>
              <a:off x="487174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09" name="tx2409"/>
            <p:cNvSpPr/>
            <p:nvPr/>
          </p:nvSpPr>
          <p:spPr>
            <a:xfrm>
              <a:off x="513519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0" name="tx2410"/>
            <p:cNvSpPr/>
            <p:nvPr/>
          </p:nvSpPr>
          <p:spPr>
            <a:xfrm>
              <a:off x="539864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1" name="tx2411"/>
            <p:cNvSpPr/>
            <p:nvPr/>
          </p:nvSpPr>
          <p:spPr>
            <a:xfrm>
              <a:off x="566209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2" name="tx2412"/>
            <p:cNvSpPr/>
            <p:nvPr/>
          </p:nvSpPr>
          <p:spPr>
            <a:xfrm>
              <a:off x="592554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3" name="tx2413"/>
            <p:cNvSpPr/>
            <p:nvPr/>
          </p:nvSpPr>
          <p:spPr>
            <a:xfrm>
              <a:off x="6188997"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4" name="tx2414"/>
            <p:cNvSpPr/>
            <p:nvPr/>
          </p:nvSpPr>
          <p:spPr>
            <a:xfrm>
              <a:off x="6452448"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5" name="tx2415"/>
            <p:cNvSpPr/>
            <p:nvPr/>
          </p:nvSpPr>
          <p:spPr>
            <a:xfrm>
              <a:off x="6715899"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6" name="tx2416"/>
            <p:cNvSpPr/>
            <p:nvPr/>
          </p:nvSpPr>
          <p:spPr>
            <a:xfrm>
              <a:off x="6979350"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17" name="tx2417"/>
            <p:cNvSpPr/>
            <p:nvPr/>
          </p:nvSpPr>
          <p:spPr>
            <a:xfrm>
              <a:off x="7242801"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8" name="tx2418"/>
            <p:cNvSpPr/>
            <p:nvPr/>
          </p:nvSpPr>
          <p:spPr>
            <a:xfrm>
              <a:off x="7506252"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19" name="tx2419"/>
            <p:cNvSpPr/>
            <p:nvPr/>
          </p:nvSpPr>
          <p:spPr>
            <a:xfrm>
              <a:off x="7769703"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0" name="tx2420"/>
            <p:cNvSpPr/>
            <p:nvPr/>
          </p:nvSpPr>
          <p:spPr>
            <a:xfrm>
              <a:off x="8033154"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1" name="tx2421"/>
            <p:cNvSpPr/>
            <p:nvPr/>
          </p:nvSpPr>
          <p:spPr>
            <a:xfrm>
              <a:off x="8296605"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2" name="tx2422"/>
            <p:cNvSpPr/>
            <p:nvPr/>
          </p:nvSpPr>
          <p:spPr>
            <a:xfrm>
              <a:off x="8560056" y="197557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3" name="tx2423"/>
            <p:cNvSpPr/>
            <p:nvPr/>
          </p:nvSpPr>
          <p:spPr>
            <a:xfrm>
              <a:off x="197378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24" name="tx2424"/>
            <p:cNvSpPr/>
            <p:nvPr/>
          </p:nvSpPr>
          <p:spPr>
            <a:xfrm>
              <a:off x="223723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25" name="tx2425"/>
            <p:cNvSpPr/>
            <p:nvPr/>
          </p:nvSpPr>
          <p:spPr>
            <a:xfrm>
              <a:off x="250068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26" name="tx2426"/>
            <p:cNvSpPr/>
            <p:nvPr/>
          </p:nvSpPr>
          <p:spPr>
            <a:xfrm>
              <a:off x="276413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7" name="tx2427"/>
            <p:cNvSpPr/>
            <p:nvPr/>
          </p:nvSpPr>
          <p:spPr>
            <a:xfrm>
              <a:off x="302758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8" name="tx2428"/>
            <p:cNvSpPr/>
            <p:nvPr/>
          </p:nvSpPr>
          <p:spPr>
            <a:xfrm>
              <a:off x="329103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29" name="tx2429"/>
            <p:cNvSpPr/>
            <p:nvPr/>
          </p:nvSpPr>
          <p:spPr>
            <a:xfrm>
              <a:off x="355448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0" name="tx2430"/>
            <p:cNvSpPr/>
            <p:nvPr/>
          </p:nvSpPr>
          <p:spPr>
            <a:xfrm>
              <a:off x="381793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1" name="tx2431"/>
            <p:cNvSpPr/>
            <p:nvPr/>
          </p:nvSpPr>
          <p:spPr>
            <a:xfrm>
              <a:off x="408138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32" name="tx2432"/>
            <p:cNvSpPr/>
            <p:nvPr/>
          </p:nvSpPr>
          <p:spPr>
            <a:xfrm>
              <a:off x="434484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3" name="tx2433"/>
            <p:cNvSpPr/>
            <p:nvPr/>
          </p:nvSpPr>
          <p:spPr>
            <a:xfrm>
              <a:off x="460829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34" name="tx2434"/>
            <p:cNvSpPr/>
            <p:nvPr/>
          </p:nvSpPr>
          <p:spPr>
            <a:xfrm>
              <a:off x="487174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35" name="tx2435"/>
            <p:cNvSpPr/>
            <p:nvPr/>
          </p:nvSpPr>
          <p:spPr>
            <a:xfrm>
              <a:off x="513519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6" name="tx2436"/>
            <p:cNvSpPr/>
            <p:nvPr/>
          </p:nvSpPr>
          <p:spPr>
            <a:xfrm>
              <a:off x="539864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37" name="tx2437"/>
            <p:cNvSpPr/>
            <p:nvPr/>
          </p:nvSpPr>
          <p:spPr>
            <a:xfrm>
              <a:off x="566209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38" name="tx2438"/>
            <p:cNvSpPr/>
            <p:nvPr/>
          </p:nvSpPr>
          <p:spPr>
            <a:xfrm>
              <a:off x="592554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39" name="tx2439"/>
            <p:cNvSpPr/>
            <p:nvPr/>
          </p:nvSpPr>
          <p:spPr>
            <a:xfrm>
              <a:off x="6188997"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40" name="tx2440"/>
            <p:cNvSpPr/>
            <p:nvPr/>
          </p:nvSpPr>
          <p:spPr>
            <a:xfrm>
              <a:off x="6452448"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41" name="tx2441"/>
            <p:cNvSpPr/>
            <p:nvPr/>
          </p:nvSpPr>
          <p:spPr>
            <a:xfrm>
              <a:off x="6715899"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42" name="tx2442"/>
            <p:cNvSpPr/>
            <p:nvPr/>
          </p:nvSpPr>
          <p:spPr>
            <a:xfrm>
              <a:off x="6979350"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43" name="tx2443"/>
            <p:cNvSpPr/>
            <p:nvPr/>
          </p:nvSpPr>
          <p:spPr>
            <a:xfrm>
              <a:off x="7242801"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44" name="tx2444"/>
            <p:cNvSpPr/>
            <p:nvPr/>
          </p:nvSpPr>
          <p:spPr>
            <a:xfrm>
              <a:off x="7506252"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45" name="tx2445"/>
            <p:cNvSpPr/>
            <p:nvPr/>
          </p:nvSpPr>
          <p:spPr>
            <a:xfrm>
              <a:off x="7769703"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446" name="tx2446"/>
            <p:cNvSpPr/>
            <p:nvPr/>
          </p:nvSpPr>
          <p:spPr>
            <a:xfrm>
              <a:off x="8033154"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47" name="tx2447"/>
            <p:cNvSpPr/>
            <p:nvPr/>
          </p:nvSpPr>
          <p:spPr>
            <a:xfrm>
              <a:off x="8296605"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8" name="tx2448"/>
            <p:cNvSpPr/>
            <p:nvPr/>
          </p:nvSpPr>
          <p:spPr>
            <a:xfrm>
              <a:off x="8560056" y="46523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449" name="tx2449"/>
            <p:cNvSpPr/>
            <p:nvPr/>
          </p:nvSpPr>
          <p:spPr>
            <a:xfrm>
              <a:off x="197378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0" name="tx2450"/>
            <p:cNvSpPr/>
            <p:nvPr/>
          </p:nvSpPr>
          <p:spPr>
            <a:xfrm>
              <a:off x="223723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451" name="tx2451"/>
            <p:cNvSpPr/>
            <p:nvPr/>
          </p:nvSpPr>
          <p:spPr>
            <a:xfrm>
              <a:off x="250068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2" name="tx2452"/>
            <p:cNvSpPr/>
            <p:nvPr/>
          </p:nvSpPr>
          <p:spPr>
            <a:xfrm>
              <a:off x="276413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53" name="tx2453"/>
            <p:cNvSpPr/>
            <p:nvPr/>
          </p:nvSpPr>
          <p:spPr>
            <a:xfrm>
              <a:off x="302758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454" name="tx2454"/>
            <p:cNvSpPr/>
            <p:nvPr/>
          </p:nvSpPr>
          <p:spPr>
            <a:xfrm>
              <a:off x="329103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55" name="tx2455"/>
            <p:cNvSpPr/>
            <p:nvPr/>
          </p:nvSpPr>
          <p:spPr>
            <a:xfrm>
              <a:off x="355448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456" name="tx2456"/>
            <p:cNvSpPr/>
            <p:nvPr/>
          </p:nvSpPr>
          <p:spPr>
            <a:xfrm>
              <a:off x="381793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7" name="tx2457"/>
            <p:cNvSpPr/>
            <p:nvPr/>
          </p:nvSpPr>
          <p:spPr>
            <a:xfrm>
              <a:off x="408138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58" name="tx2458"/>
            <p:cNvSpPr/>
            <p:nvPr/>
          </p:nvSpPr>
          <p:spPr>
            <a:xfrm>
              <a:off x="434484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59" name="tx2459"/>
            <p:cNvSpPr/>
            <p:nvPr/>
          </p:nvSpPr>
          <p:spPr>
            <a:xfrm>
              <a:off x="460829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60" name="tx2460"/>
            <p:cNvSpPr/>
            <p:nvPr/>
          </p:nvSpPr>
          <p:spPr>
            <a:xfrm>
              <a:off x="487174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1" name="tx2461"/>
            <p:cNvSpPr/>
            <p:nvPr/>
          </p:nvSpPr>
          <p:spPr>
            <a:xfrm>
              <a:off x="513519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62" name="tx2462"/>
            <p:cNvSpPr/>
            <p:nvPr/>
          </p:nvSpPr>
          <p:spPr>
            <a:xfrm>
              <a:off x="539864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463" name="tx2463"/>
            <p:cNvSpPr/>
            <p:nvPr/>
          </p:nvSpPr>
          <p:spPr>
            <a:xfrm>
              <a:off x="566209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64" name="tx2464"/>
            <p:cNvSpPr/>
            <p:nvPr/>
          </p:nvSpPr>
          <p:spPr>
            <a:xfrm>
              <a:off x="592554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65" name="tx2465"/>
            <p:cNvSpPr/>
            <p:nvPr/>
          </p:nvSpPr>
          <p:spPr>
            <a:xfrm>
              <a:off x="6188997"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466" name="tx2466"/>
            <p:cNvSpPr/>
            <p:nvPr/>
          </p:nvSpPr>
          <p:spPr>
            <a:xfrm>
              <a:off x="6452448"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467" name="tx2467"/>
            <p:cNvSpPr/>
            <p:nvPr/>
          </p:nvSpPr>
          <p:spPr>
            <a:xfrm>
              <a:off x="6715899"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468" name="tx2468"/>
            <p:cNvSpPr/>
            <p:nvPr/>
          </p:nvSpPr>
          <p:spPr>
            <a:xfrm>
              <a:off x="6979350"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469" name="tx2469"/>
            <p:cNvSpPr/>
            <p:nvPr/>
          </p:nvSpPr>
          <p:spPr>
            <a:xfrm>
              <a:off x="7242801"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2470" name="tx2470"/>
            <p:cNvSpPr/>
            <p:nvPr/>
          </p:nvSpPr>
          <p:spPr>
            <a:xfrm>
              <a:off x="7506252"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471" name="tx2471"/>
            <p:cNvSpPr/>
            <p:nvPr/>
          </p:nvSpPr>
          <p:spPr>
            <a:xfrm>
              <a:off x="7769703"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472" name="tx2472"/>
            <p:cNvSpPr/>
            <p:nvPr/>
          </p:nvSpPr>
          <p:spPr>
            <a:xfrm>
              <a:off x="8033154"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73" name="tx2473"/>
            <p:cNvSpPr/>
            <p:nvPr/>
          </p:nvSpPr>
          <p:spPr>
            <a:xfrm>
              <a:off x="8296605"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474" name="tx2474"/>
            <p:cNvSpPr/>
            <p:nvPr/>
          </p:nvSpPr>
          <p:spPr>
            <a:xfrm>
              <a:off x="8560056" y="515428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2475" name="tx2475"/>
            <p:cNvSpPr/>
            <p:nvPr/>
          </p:nvSpPr>
          <p:spPr>
            <a:xfrm>
              <a:off x="197378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76" name="tx2476"/>
            <p:cNvSpPr/>
            <p:nvPr/>
          </p:nvSpPr>
          <p:spPr>
            <a:xfrm>
              <a:off x="223723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7" name="tx2477"/>
            <p:cNvSpPr/>
            <p:nvPr/>
          </p:nvSpPr>
          <p:spPr>
            <a:xfrm>
              <a:off x="250068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8" name="tx2478"/>
            <p:cNvSpPr/>
            <p:nvPr/>
          </p:nvSpPr>
          <p:spPr>
            <a:xfrm>
              <a:off x="276413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79" name="tx2479"/>
            <p:cNvSpPr/>
            <p:nvPr/>
          </p:nvSpPr>
          <p:spPr>
            <a:xfrm>
              <a:off x="302758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0" name="tx2480"/>
            <p:cNvSpPr/>
            <p:nvPr/>
          </p:nvSpPr>
          <p:spPr>
            <a:xfrm>
              <a:off x="329103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1" name="tx2481"/>
            <p:cNvSpPr/>
            <p:nvPr/>
          </p:nvSpPr>
          <p:spPr>
            <a:xfrm>
              <a:off x="355448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2" name="tx2482"/>
            <p:cNvSpPr/>
            <p:nvPr/>
          </p:nvSpPr>
          <p:spPr>
            <a:xfrm>
              <a:off x="381793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3" name="tx2483"/>
            <p:cNvSpPr/>
            <p:nvPr/>
          </p:nvSpPr>
          <p:spPr>
            <a:xfrm>
              <a:off x="408138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4" name="tx2484"/>
            <p:cNvSpPr/>
            <p:nvPr/>
          </p:nvSpPr>
          <p:spPr>
            <a:xfrm>
              <a:off x="434484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5" name="tx2485"/>
            <p:cNvSpPr/>
            <p:nvPr/>
          </p:nvSpPr>
          <p:spPr>
            <a:xfrm>
              <a:off x="460829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6" name="tx2486"/>
            <p:cNvSpPr/>
            <p:nvPr/>
          </p:nvSpPr>
          <p:spPr>
            <a:xfrm>
              <a:off x="487174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7" name="tx2487"/>
            <p:cNvSpPr/>
            <p:nvPr/>
          </p:nvSpPr>
          <p:spPr>
            <a:xfrm>
              <a:off x="513519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488" name="tx2488"/>
            <p:cNvSpPr/>
            <p:nvPr/>
          </p:nvSpPr>
          <p:spPr>
            <a:xfrm>
              <a:off x="539864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489" name="tx2489"/>
            <p:cNvSpPr/>
            <p:nvPr/>
          </p:nvSpPr>
          <p:spPr>
            <a:xfrm>
              <a:off x="566209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490" name="tx2490"/>
            <p:cNvSpPr/>
            <p:nvPr/>
          </p:nvSpPr>
          <p:spPr>
            <a:xfrm>
              <a:off x="592554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1" name="tx2491"/>
            <p:cNvSpPr/>
            <p:nvPr/>
          </p:nvSpPr>
          <p:spPr>
            <a:xfrm>
              <a:off x="6188997"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2" name="tx2492"/>
            <p:cNvSpPr/>
            <p:nvPr/>
          </p:nvSpPr>
          <p:spPr>
            <a:xfrm>
              <a:off x="6452448"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3" name="tx2493"/>
            <p:cNvSpPr/>
            <p:nvPr/>
          </p:nvSpPr>
          <p:spPr>
            <a:xfrm>
              <a:off x="6715899"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4" name="tx2494"/>
            <p:cNvSpPr/>
            <p:nvPr/>
          </p:nvSpPr>
          <p:spPr>
            <a:xfrm>
              <a:off x="6979350"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5" name="tx2495"/>
            <p:cNvSpPr/>
            <p:nvPr/>
          </p:nvSpPr>
          <p:spPr>
            <a:xfrm>
              <a:off x="7242801"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496" name="tx2496"/>
            <p:cNvSpPr/>
            <p:nvPr/>
          </p:nvSpPr>
          <p:spPr>
            <a:xfrm>
              <a:off x="7506252"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7" name="tx2497"/>
            <p:cNvSpPr/>
            <p:nvPr/>
          </p:nvSpPr>
          <p:spPr>
            <a:xfrm>
              <a:off x="7769703"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498" name="tx2498"/>
            <p:cNvSpPr/>
            <p:nvPr/>
          </p:nvSpPr>
          <p:spPr>
            <a:xfrm>
              <a:off x="8033154"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499" name="tx2499"/>
            <p:cNvSpPr/>
            <p:nvPr/>
          </p:nvSpPr>
          <p:spPr>
            <a:xfrm>
              <a:off x="8296605"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0" name="tx2500"/>
            <p:cNvSpPr/>
            <p:nvPr/>
          </p:nvSpPr>
          <p:spPr>
            <a:xfrm>
              <a:off x="8560056" y="32303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1" name="tx2501"/>
            <p:cNvSpPr/>
            <p:nvPr/>
          </p:nvSpPr>
          <p:spPr>
            <a:xfrm>
              <a:off x="197378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02" name="tx2502"/>
            <p:cNvSpPr/>
            <p:nvPr/>
          </p:nvSpPr>
          <p:spPr>
            <a:xfrm>
              <a:off x="223723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3" name="tx2503"/>
            <p:cNvSpPr/>
            <p:nvPr/>
          </p:nvSpPr>
          <p:spPr>
            <a:xfrm>
              <a:off x="250068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04" name="tx2504"/>
            <p:cNvSpPr/>
            <p:nvPr/>
          </p:nvSpPr>
          <p:spPr>
            <a:xfrm>
              <a:off x="276413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5" name="tx2505"/>
            <p:cNvSpPr/>
            <p:nvPr/>
          </p:nvSpPr>
          <p:spPr>
            <a:xfrm>
              <a:off x="302758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6" name="tx2506"/>
            <p:cNvSpPr/>
            <p:nvPr/>
          </p:nvSpPr>
          <p:spPr>
            <a:xfrm>
              <a:off x="329103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07" name="tx2507"/>
            <p:cNvSpPr/>
            <p:nvPr/>
          </p:nvSpPr>
          <p:spPr>
            <a:xfrm>
              <a:off x="355448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8" name="tx2508"/>
            <p:cNvSpPr/>
            <p:nvPr/>
          </p:nvSpPr>
          <p:spPr>
            <a:xfrm>
              <a:off x="381793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09" name="tx2509"/>
            <p:cNvSpPr/>
            <p:nvPr/>
          </p:nvSpPr>
          <p:spPr>
            <a:xfrm>
              <a:off x="408138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0" name="tx2510"/>
            <p:cNvSpPr/>
            <p:nvPr/>
          </p:nvSpPr>
          <p:spPr>
            <a:xfrm>
              <a:off x="434484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1" name="tx2511"/>
            <p:cNvSpPr/>
            <p:nvPr/>
          </p:nvSpPr>
          <p:spPr>
            <a:xfrm>
              <a:off x="460829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2" name="tx2512"/>
            <p:cNvSpPr/>
            <p:nvPr/>
          </p:nvSpPr>
          <p:spPr>
            <a:xfrm>
              <a:off x="487174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13" name="tx2513"/>
            <p:cNvSpPr/>
            <p:nvPr/>
          </p:nvSpPr>
          <p:spPr>
            <a:xfrm>
              <a:off x="513519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14" name="tx2514"/>
            <p:cNvSpPr/>
            <p:nvPr/>
          </p:nvSpPr>
          <p:spPr>
            <a:xfrm>
              <a:off x="539864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15" name="tx2515"/>
            <p:cNvSpPr/>
            <p:nvPr/>
          </p:nvSpPr>
          <p:spPr>
            <a:xfrm>
              <a:off x="566209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16" name="tx2516"/>
            <p:cNvSpPr/>
            <p:nvPr/>
          </p:nvSpPr>
          <p:spPr>
            <a:xfrm>
              <a:off x="592554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17" name="tx2517"/>
            <p:cNvSpPr/>
            <p:nvPr/>
          </p:nvSpPr>
          <p:spPr>
            <a:xfrm>
              <a:off x="6188997"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18" name="tx2518"/>
            <p:cNvSpPr/>
            <p:nvPr/>
          </p:nvSpPr>
          <p:spPr>
            <a:xfrm>
              <a:off x="6452448"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19" name="tx2519"/>
            <p:cNvSpPr/>
            <p:nvPr/>
          </p:nvSpPr>
          <p:spPr>
            <a:xfrm>
              <a:off x="6715899"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20" name="tx2520"/>
            <p:cNvSpPr/>
            <p:nvPr/>
          </p:nvSpPr>
          <p:spPr>
            <a:xfrm>
              <a:off x="6979350"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1" name="tx2521"/>
            <p:cNvSpPr/>
            <p:nvPr/>
          </p:nvSpPr>
          <p:spPr>
            <a:xfrm>
              <a:off x="7242801"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2" name="tx2522"/>
            <p:cNvSpPr/>
            <p:nvPr/>
          </p:nvSpPr>
          <p:spPr>
            <a:xfrm>
              <a:off x="7506252"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3" name="tx2523"/>
            <p:cNvSpPr/>
            <p:nvPr/>
          </p:nvSpPr>
          <p:spPr>
            <a:xfrm>
              <a:off x="7769703"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4" name="tx2524"/>
            <p:cNvSpPr/>
            <p:nvPr/>
          </p:nvSpPr>
          <p:spPr>
            <a:xfrm>
              <a:off x="8033154"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5" name="tx2525"/>
            <p:cNvSpPr/>
            <p:nvPr/>
          </p:nvSpPr>
          <p:spPr>
            <a:xfrm>
              <a:off x="8296605"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26" name="tx2526"/>
            <p:cNvSpPr/>
            <p:nvPr/>
          </p:nvSpPr>
          <p:spPr>
            <a:xfrm>
              <a:off x="8560056" y="33139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7" name="tx2527"/>
            <p:cNvSpPr/>
            <p:nvPr/>
          </p:nvSpPr>
          <p:spPr>
            <a:xfrm>
              <a:off x="197378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28" name="tx2528"/>
            <p:cNvSpPr/>
            <p:nvPr/>
          </p:nvSpPr>
          <p:spPr>
            <a:xfrm>
              <a:off x="223723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29" name="tx2529"/>
            <p:cNvSpPr/>
            <p:nvPr/>
          </p:nvSpPr>
          <p:spPr>
            <a:xfrm>
              <a:off x="250068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0" name="tx2530"/>
            <p:cNvSpPr/>
            <p:nvPr/>
          </p:nvSpPr>
          <p:spPr>
            <a:xfrm>
              <a:off x="276413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1" name="tx2531"/>
            <p:cNvSpPr/>
            <p:nvPr/>
          </p:nvSpPr>
          <p:spPr>
            <a:xfrm>
              <a:off x="302758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2" name="tx2532"/>
            <p:cNvSpPr/>
            <p:nvPr/>
          </p:nvSpPr>
          <p:spPr>
            <a:xfrm>
              <a:off x="329103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3" name="tx2533"/>
            <p:cNvSpPr/>
            <p:nvPr/>
          </p:nvSpPr>
          <p:spPr>
            <a:xfrm>
              <a:off x="355448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4" name="tx2534"/>
            <p:cNvSpPr/>
            <p:nvPr/>
          </p:nvSpPr>
          <p:spPr>
            <a:xfrm>
              <a:off x="381793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5" name="tx2535"/>
            <p:cNvSpPr/>
            <p:nvPr/>
          </p:nvSpPr>
          <p:spPr>
            <a:xfrm>
              <a:off x="408138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6" name="tx2536"/>
            <p:cNvSpPr/>
            <p:nvPr/>
          </p:nvSpPr>
          <p:spPr>
            <a:xfrm>
              <a:off x="434484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37" name="tx2537"/>
            <p:cNvSpPr/>
            <p:nvPr/>
          </p:nvSpPr>
          <p:spPr>
            <a:xfrm>
              <a:off x="460829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38" name="tx2538"/>
            <p:cNvSpPr/>
            <p:nvPr/>
          </p:nvSpPr>
          <p:spPr>
            <a:xfrm>
              <a:off x="487174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39" name="tx2539"/>
            <p:cNvSpPr/>
            <p:nvPr/>
          </p:nvSpPr>
          <p:spPr>
            <a:xfrm>
              <a:off x="513519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0" name="tx2540"/>
            <p:cNvSpPr/>
            <p:nvPr/>
          </p:nvSpPr>
          <p:spPr>
            <a:xfrm>
              <a:off x="539864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1" name="tx2541"/>
            <p:cNvSpPr/>
            <p:nvPr/>
          </p:nvSpPr>
          <p:spPr>
            <a:xfrm>
              <a:off x="566209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2" name="tx2542"/>
            <p:cNvSpPr/>
            <p:nvPr/>
          </p:nvSpPr>
          <p:spPr>
            <a:xfrm>
              <a:off x="592554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3" name="tx2543"/>
            <p:cNvSpPr/>
            <p:nvPr/>
          </p:nvSpPr>
          <p:spPr>
            <a:xfrm>
              <a:off x="6188997"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44" name="tx2544"/>
            <p:cNvSpPr/>
            <p:nvPr/>
          </p:nvSpPr>
          <p:spPr>
            <a:xfrm>
              <a:off x="6452448"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5" name="tx2545"/>
            <p:cNvSpPr/>
            <p:nvPr/>
          </p:nvSpPr>
          <p:spPr>
            <a:xfrm>
              <a:off x="6715899"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6" name="tx2546"/>
            <p:cNvSpPr/>
            <p:nvPr/>
          </p:nvSpPr>
          <p:spPr>
            <a:xfrm>
              <a:off x="6979350"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47" name="tx2547"/>
            <p:cNvSpPr/>
            <p:nvPr/>
          </p:nvSpPr>
          <p:spPr>
            <a:xfrm>
              <a:off x="7242801"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48" name="tx2548"/>
            <p:cNvSpPr/>
            <p:nvPr/>
          </p:nvSpPr>
          <p:spPr>
            <a:xfrm>
              <a:off x="7506252"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49" name="tx2549"/>
            <p:cNvSpPr/>
            <p:nvPr/>
          </p:nvSpPr>
          <p:spPr>
            <a:xfrm>
              <a:off x="7769703"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0" name="tx2550"/>
            <p:cNvSpPr/>
            <p:nvPr/>
          </p:nvSpPr>
          <p:spPr>
            <a:xfrm>
              <a:off x="8033154"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1" name="tx2551"/>
            <p:cNvSpPr/>
            <p:nvPr/>
          </p:nvSpPr>
          <p:spPr>
            <a:xfrm>
              <a:off x="8296605"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52" name="tx2552"/>
            <p:cNvSpPr/>
            <p:nvPr/>
          </p:nvSpPr>
          <p:spPr>
            <a:xfrm>
              <a:off x="8560056" y="24774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3" name="tx2553"/>
            <p:cNvSpPr/>
            <p:nvPr/>
          </p:nvSpPr>
          <p:spPr>
            <a:xfrm>
              <a:off x="197378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554" name="tx2554"/>
            <p:cNvSpPr/>
            <p:nvPr/>
          </p:nvSpPr>
          <p:spPr>
            <a:xfrm>
              <a:off x="223723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55" name="tx2555"/>
            <p:cNvSpPr/>
            <p:nvPr/>
          </p:nvSpPr>
          <p:spPr>
            <a:xfrm>
              <a:off x="250068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6" name="tx2556"/>
            <p:cNvSpPr/>
            <p:nvPr/>
          </p:nvSpPr>
          <p:spPr>
            <a:xfrm>
              <a:off x="276413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57" name="tx2557"/>
            <p:cNvSpPr/>
            <p:nvPr/>
          </p:nvSpPr>
          <p:spPr>
            <a:xfrm>
              <a:off x="302758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8" name="tx2558"/>
            <p:cNvSpPr/>
            <p:nvPr/>
          </p:nvSpPr>
          <p:spPr>
            <a:xfrm>
              <a:off x="329103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59" name="tx2559"/>
            <p:cNvSpPr/>
            <p:nvPr/>
          </p:nvSpPr>
          <p:spPr>
            <a:xfrm>
              <a:off x="355448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0" name="tx2560"/>
            <p:cNvSpPr/>
            <p:nvPr/>
          </p:nvSpPr>
          <p:spPr>
            <a:xfrm>
              <a:off x="381793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1" name="tx2561"/>
            <p:cNvSpPr/>
            <p:nvPr/>
          </p:nvSpPr>
          <p:spPr>
            <a:xfrm>
              <a:off x="408138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562" name="tx2562"/>
            <p:cNvSpPr/>
            <p:nvPr/>
          </p:nvSpPr>
          <p:spPr>
            <a:xfrm>
              <a:off x="434484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3" name="tx2563"/>
            <p:cNvSpPr/>
            <p:nvPr/>
          </p:nvSpPr>
          <p:spPr>
            <a:xfrm>
              <a:off x="460829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4" name="tx2564"/>
            <p:cNvSpPr/>
            <p:nvPr/>
          </p:nvSpPr>
          <p:spPr>
            <a:xfrm>
              <a:off x="487174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5" name="tx2565"/>
            <p:cNvSpPr/>
            <p:nvPr/>
          </p:nvSpPr>
          <p:spPr>
            <a:xfrm>
              <a:off x="513519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6" name="tx2566"/>
            <p:cNvSpPr/>
            <p:nvPr/>
          </p:nvSpPr>
          <p:spPr>
            <a:xfrm>
              <a:off x="539864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7" name="tx2567"/>
            <p:cNvSpPr/>
            <p:nvPr/>
          </p:nvSpPr>
          <p:spPr>
            <a:xfrm>
              <a:off x="566209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68" name="tx2568"/>
            <p:cNvSpPr/>
            <p:nvPr/>
          </p:nvSpPr>
          <p:spPr>
            <a:xfrm>
              <a:off x="592554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569" name="tx2569"/>
            <p:cNvSpPr/>
            <p:nvPr/>
          </p:nvSpPr>
          <p:spPr>
            <a:xfrm>
              <a:off x="6188997"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0" name="tx2570"/>
            <p:cNvSpPr/>
            <p:nvPr/>
          </p:nvSpPr>
          <p:spPr>
            <a:xfrm>
              <a:off x="6452448"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1" name="tx2571"/>
            <p:cNvSpPr/>
            <p:nvPr/>
          </p:nvSpPr>
          <p:spPr>
            <a:xfrm>
              <a:off x="6715899"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2" name="tx2572"/>
            <p:cNvSpPr/>
            <p:nvPr/>
          </p:nvSpPr>
          <p:spPr>
            <a:xfrm>
              <a:off x="6979350"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3" name="tx2573"/>
            <p:cNvSpPr/>
            <p:nvPr/>
          </p:nvSpPr>
          <p:spPr>
            <a:xfrm>
              <a:off x="7242801"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4" name="tx2574"/>
            <p:cNvSpPr/>
            <p:nvPr/>
          </p:nvSpPr>
          <p:spPr>
            <a:xfrm>
              <a:off x="7506252"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575" name="tx2575"/>
            <p:cNvSpPr/>
            <p:nvPr/>
          </p:nvSpPr>
          <p:spPr>
            <a:xfrm>
              <a:off x="7769703"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6" name="tx2576"/>
            <p:cNvSpPr/>
            <p:nvPr/>
          </p:nvSpPr>
          <p:spPr>
            <a:xfrm>
              <a:off x="8033154"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7" name="tx2577"/>
            <p:cNvSpPr/>
            <p:nvPr/>
          </p:nvSpPr>
          <p:spPr>
            <a:xfrm>
              <a:off x="8296605"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8" name="tx2578"/>
            <p:cNvSpPr/>
            <p:nvPr/>
          </p:nvSpPr>
          <p:spPr>
            <a:xfrm>
              <a:off x="8560056" y="33976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79" name="tx2579"/>
            <p:cNvSpPr/>
            <p:nvPr/>
          </p:nvSpPr>
          <p:spPr>
            <a:xfrm>
              <a:off x="197378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0" name="tx2580"/>
            <p:cNvSpPr/>
            <p:nvPr/>
          </p:nvSpPr>
          <p:spPr>
            <a:xfrm>
              <a:off x="223723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1" name="tx2581"/>
            <p:cNvSpPr/>
            <p:nvPr/>
          </p:nvSpPr>
          <p:spPr>
            <a:xfrm>
              <a:off x="250068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2" name="tx2582"/>
            <p:cNvSpPr/>
            <p:nvPr/>
          </p:nvSpPr>
          <p:spPr>
            <a:xfrm>
              <a:off x="276413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3" name="tx2583"/>
            <p:cNvSpPr/>
            <p:nvPr/>
          </p:nvSpPr>
          <p:spPr>
            <a:xfrm>
              <a:off x="302758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584" name="tx2584"/>
            <p:cNvSpPr/>
            <p:nvPr/>
          </p:nvSpPr>
          <p:spPr>
            <a:xfrm>
              <a:off x="329103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5" name="tx2585"/>
            <p:cNvSpPr/>
            <p:nvPr/>
          </p:nvSpPr>
          <p:spPr>
            <a:xfrm>
              <a:off x="355448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6" name="tx2586"/>
            <p:cNvSpPr/>
            <p:nvPr/>
          </p:nvSpPr>
          <p:spPr>
            <a:xfrm>
              <a:off x="381793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587" name="tx2587"/>
            <p:cNvSpPr/>
            <p:nvPr/>
          </p:nvSpPr>
          <p:spPr>
            <a:xfrm>
              <a:off x="408138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88" name="tx2588"/>
            <p:cNvSpPr/>
            <p:nvPr/>
          </p:nvSpPr>
          <p:spPr>
            <a:xfrm>
              <a:off x="434484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89" name="tx2589"/>
            <p:cNvSpPr/>
            <p:nvPr/>
          </p:nvSpPr>
          <p:spPr>
            <a:xfrm>
              <a:off x="460829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590" name="tx2590"/>
            <p:cNvSpPr/>
            <p:nvPr/>
          </p:nvSpPr>
          <p:spPr>
            <a:xfrm>
              <a:off x="487174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1" name="tx2591"/>
            <p:cNvSpPr/>
            <p:nvPr/>
          </p:nvSpPr>
          <p:spPr>
            <a:xfrm>
              <a:off x="513519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2" name="tx2592"/>
            <p:cNvSpPr/>
            <p:nvPr/>
          </p:nvSpPr>
          <p:spPr>
            <a:xfrm>
              <a:off x="539864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593" name="tx2593"/>
            <p:cNvSpPr/>
            <p:nvPr/>
          </p:nvSpPr>
          <p:spPr>
            <a:xfrm>
              <a:off x="566209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4" name="tx2594"/>
            <p:cNvSpPr/>
            <p:nvPr/>
          </p:nvSpPr>
          <p:spPr>
            <a:xfrm>
              <a:off x="592554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5" name="tx2595"/>
            <p:cNvSpPr/>
            <p:nvPr/>
          </p:nvSpPr>
          <p:spPr>
            <a:xfrm>
              <a:off x="6188997"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596" name="tx2596"/>
            <p:cNvSpPr/>
            <p:nvPr/>
          </p:nvSpPr>
          <p:spPr>
            <a:xfrm>
              <a:off x="6452448"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7" name="tx2597"/>
            <p:cNvSpPr/>
            <p:nvPr/>
          </p:nvSpPr>
          <p:spPr>
            <a:xfrm>
              <a:off x="6715899"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8" name="tx2598"/>
            <p:cNvSpPr/>
            <p:nvPr/>
          </p:nvSpPr>
          <p:spPr>
            <a:xfrm>
              <a:off x="6979350"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599" name="tx2599"/>
            <p:cNvSpPr/>
            <p:nvPr/>
          </p:nvSpPr>
          <p:spPr>
            <a:xfrm>
              <a:off x="7242801"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00" name="tx2600"/>
            <p:cNvSpPr/>
            <p:nvPr/>
          </p:nvSpPr>
          <p:spPr>
            <a:xfrm>
              <a:off x="7506252"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1" name="tx2601"/>
            <p:cNvSpPr/>
            <p:nvPr/>
          </p:nvSpPr>
          <p:spPr>
            <a:xfrm>
              <a:off x="7769703"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2" name="tx2602"/>
            <p:cNvSpPr/>
            <p:nvPr/>
          </p:nvSpPr>
          <p:spPr>
            <a:xfrm>
              <a:off x="8033154"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3" name="tx2603"/>
            <p:cNvSpPr/>
            <p:nvPr/>
          </p:nvSpPr>
          <p:spPr>
            <a:xfrm>
              <a:off x="8296605"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04" name="tx2604"/>
            <p:cNvSpPr/>
            <p:nvPr/>
          </p:nvSpPr>
          <p:spPr>
            <a:xfrm>
              <a:off x="8560056" y="28957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05" name="tx2605"/>
            <p:cNvSpPr/>
            <p:nvPr/>
          </p:nvSpPr>
          <p:spPr>
            <a:xfrm>
              <a:off x="197378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06" name="tx2606"/>
            <p:cNvSpPr/>
            <p:nvPr/>
          </p:nvSpPr>
          <p:spPr>
            <a:xfrm>
              <a:off x="223723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07" name="tx2607"/>
            <p:cNvSpPr/>
            <p:nvPr/>
          </p:nvSpPr>
          <p:spPr>
            <a:xfrm>
              <a:off x="250068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08" name="tx2608"/>
            <p:cNvSpPr/>
            <p:nvPr/>
          </p:nvSpPr>
          <p:spPr>
            <a:xfrm>
              <a:off x="276413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09" name="tx2609"/>
            <p:cNvSpPr/>
            <p:nvPr/>
          </p:nvSpPr>
          <p:spPr>
            <a:xfrm>
              <a:off x="302758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10" name="tx2610"/>
            <p:cNvSpPr/>
            <p:nvPr/>
          </p:nvSpPr>
          <p:spPr>
            <a:xfrm>
              <a:off x="329103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1" name="tx2611"/>
            <p:cNvSpPr/>
            <p:nvPr/>
          </p:nvSpPr>
          <p:spPr>
            <a:xfrm>
              <a:off x="355448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12" name="tx2612"/>
            <p:cNvSpPr/>
            <p:nvPr/>
          </p:nvSpPr>
          <p:spPr>
            <a:xfrm>
              <a:off x="381793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13" name="tx2613"/>
            <p:cNvSpPr/>
            <p:nvPr/>
          </p:nvSpPr>
          <p:spPr>
            <a:xfrm>
              <a:off x="408138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2614" name="tx2614"/>
            <p:cNvSpPr/>
            <p:nvPr/>
          </p:nvSpPr>
          <p:spPr>
            <a:xfrm>
              <a:off x="434484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15" name="tx2615"/>
            <p:cNvSpPr/>
            <p:nvPr/>
          </p:nvSpPr>
          <p:spPr>
            <a:xfrm>
              <a:off x="460829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6" name="tx2616"/>
            <p:cNvSpPr/>
            <p:nvPr/>
          </p:nvSpPr>
          <p:spPr>
            <a:xfrm>
              <a:off x="487174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17" name="tx2617"/>
            <p:cNvSpPr/>
            <p:nvPr/>
          </p:nvSpPr>
          <p:spPr>
            <a:xfrm>
              <a:off x="513519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8" name="tx2618"/>
            <p:cNvSpPr/>
            <p:nvPr/>
          </p:nvSpPr>
          <p:spPr>
            <a:xfrm>
              <a:off x="539864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619" name="tx2619"/>
            <p:cNvSpPr/>
            <p:nvPr/>
          </p:nvSpPr>
          <p:spPr>
            <a:xfrm>
              <a:off x="566209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620" name="tx2620"/>
            <p:cNvSpPr/>
            <p:nvPr/>
          </p:nvSpPr>
          <p:spPr>
            <a:xfrm>
              <a:off x="592554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21" name="tx2621"/>
            <p:cNvSpPr/>
            <p:nvPr/>
          </p:nvSpPr>
          <p:spPr>
            <a:xfrm>
              <a:off x="6188997"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2" name="tx2622"/>
            <p:cNvSpPr/>
            <p:nvPr/>
          </p:nvSpPr>
          <p:spPr>
            <a:xfrm>
              <a:off x="6452448"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23" name="tx2623"/>
            <p:cNvSpPr/>
            <p:nvPr/>
          </p:nvSpPr>
          <p:spPr>
            <a:xfrm>
              <a:off x="6715899"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624" name="tx2624"/>
            <p:cNvSpPr/>
            <p:nvPr/>
          </p:nvSpPr>
          <p:spPr>
            <a:xfrm>
              <a:off x="6979350"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25" name="tx2625"/>
            <p:cNvSpPr/>
            <p:nvPr/>
          </p:nvSpPr>
          <p:spPr>
            <a:xfrm>
              <a:off x="7242801"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626" name="tx2626"/>
            <p:cNvSpPr/>
            <p:nvPr/>
          </p:nvSpPr>
          <p:spPr>
            <a:xfrm>
              <a:off x="7506252"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27" name="tx2627"/>
            <p:cNvSpPr/>
            <p:nvPr/>
          </p:nvSpPr>
          <p:spPr>
            <a:xfrm>
              <a:off x="7769703"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28" name="tx2628"/>
            <p:cNvSpPr/>
            <p:nvPr/>
          </p:nvSpPr>
          <p:spPr>
            <a:xfrm>
              <a:off x="8033154"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29" name="tx2629"/>
            <p:cNvSpPr/>
            <p:nvPr/>
          </p:nvSpPr>
          <p:spPr>
            <a:xfrm>
              <a:off x="8296605"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30" name="tx2630"/>
            <p:cNvSpPr/>
            <p:nvPr/>
          </p:nvSpPr>
          <p:spPr>
            <a:xfrm>
              <a:off x="8560056" y="49869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2631" name="tx2631"/>
            <p:cNvSpPr/>
            <p:nvPr/>
          </p:nvSpPr>
          <p:spPr>
            <a:xfrm>
              <a:off x="197378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32" name="tx2632"/>
            <p:cNvSpPr/>
            <p:nvPr/>
          </p:nvSpPr>
          <p:spPr>
            <a:xfrm>
              <a:off x="223723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33" name="tx2633"/>
            <p:cNvSpPr/>
            <p:nvPr/>
          </p:nvSpPr>
          <p:spPr>
            <a:xfrm>
              <a:off x="250068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634" name="tx2634"/>
            <p:cNvSpPr/>
            <p:nvPr/>
          </p:nvSpPr>
          <p:spPr>
            <a:xfrm>
              <a:off x="276413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5" name="tx2635"/>
            <p:cNvSpPr/>
            <p:nvPr/>
          </p:nvSpPr>
          <p:spPr>
            <a:xfrm>
              <a:off x="302758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36" name="tx2636"/>
            <p:cNvSpPr/>
            <p:nvPr/>
          </p:nvSpPr>
          <p:spPr>
            <a:xfrm>
              <a:off x="329103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7" name="tx2637"/>
            <p:cNvSpPr/>
            <p:nvPr/>
          </p:nvSpPr>
          <p:spPr>
            <a:xfrm>
              <a:off x="355448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8" name="tx2638"/>
            <p:cNvSpPr/>
            <p:nvPr/>
          </p:nvSpPr>
          <p:spPr>
            <a:xfrm>
              <a:off x="381793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39" name="tx2639"/>
            <p:cNvSpPr/>
            <p:nvPr/>
          </p:nvSpPr>
          <p:spPr>
            <a:xfrm>
              <a:off x="408138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0" name="tx2640"/>
            <p:cNvSpPr/>
            <p:nvPr/>
          </p:nvSpPr>
          <p:spPr>
            <a:xfrm>
              <a:off x="434484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1" name="tx2641"/>
            <p:cNvSpPr/>
            <p:nvPr/>
          </p:nvSpPr>
          <p:spPr>
            <a:xfrm>
              <a:off x="460829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2" name="tx2642"/>
            <p:cNvSpPr/>
            <p:nvPr/>
          </p:nvSpPr>
          <p:spPr>
            <a:xfrm>
              <a:off x="487174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3" name="tx2643"/>
            <p:cNvSpPr/>
            <p:nvPr/>
          </p:nvSpPr>
          <p:spPr>
            <a:xfrm>
              <a:off x="513519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4" name="tx2644"/>
            <p:cNvSpPr/>
            <p:nvPr/>
          </p:nvSpPr>
          <p:spPr>
            <a:xfrm>
              <a:off x="539864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5" name="tx2645"/>
            <p:cNvSpPr/>
            <p:nvPr/>
          </p:nvSpPr>
          <p:spPr>
            <a:xfrm>
              <a:off x="566209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6" name="tx2646"/>
            <p:cNvSpPr/>
            <p:nvPr/>
          </p:nvSpPr>
          <p:spPr>
            <a:xfrm>
              <a:off x="592554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7" name="tx2647"/>
            <p:cNvSpPr/>
            <p:nvPr/>
          </p:nvSpPr>
          <p:spPr>
            <a:xfrm>
              <a:off x="6188997"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8" name="tx2648"/>
            <p:cNvSpPr/>
            <p:nvPr/>
          </p:nvSpPr>
          <p:spPr>
            <a:xfrm>
              <a:off x="6452448"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49" name="tx2649"/>
            <p:cNvSpPr/>
            <p:nvPr/>
          </p:nvSpPr>
          <p:spPr>
            <a:xfrm>
              <a:off x="6715899"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0" name="tx2650"/>
            <p:cNvSpPr/>
            <p:nvPr/>
          </p:nvSpPr>
          <p:spPr>
            <a:xfrm>
              <a:off x="6979350"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1" name="tx2651"/>
            <p:cNvSpPr/>
            <p:nvPr/>
          </p:nvSpPr>
          <p:spPr>
            <a:xfrm>
              <a:off x="7242801"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2" name="tx2652"/>
            <p:cNvSpPr/>
            <p:nvPr/>
          </p:nvSpPr>
          <p:spPr>
            <a:xfrm>
              <a:off x="7506252"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53" name="tx2653"/>
            <p:cNvSpPr/>
            <p:nvPr/>
          </p:nvSpPr>
          <p:spPr>
            <a:xfrm>
              <a:off x="7769703"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4" name="tx2654"/>
            <p:cNvSpPr/>
            <p:nvPr/>
          </p:nvSpPr>
          <p:spPr>
            <a:xfrm>
              <a:off x="8033154"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5" name="tx2655"/>
            <p:cNvSpPr/>
            <p:nvPr/>
          </p:nvSpPr>
          <p:spPr>
            <a:xfrm>
              <a:off x="8296605"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56" name="tx2656"/>
            <p:cNvSpPr/>
            <p:nvPr/>
          </p:nvSpPr>
          <p:spPr>
            <a:xfrm>
              <a:off x="8560056" y="189192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57" name="tx2657"/>
            <p:cNvSpPr/>
            <p:nvPr/>
          </p:nvSpPr>
          <p:spPr>
            <a:xfrm>
              <a:off x="197378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2658" name="tx2658"/>
            <p:cNvSpPr/>
            <p:nvPr/>
          </p:nvSpPr>
          <p:spPr>
            <a:xfrm>
              <a:off x="223723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59" name="tx2659"/>
            <p:cNvSpPr/>
            <p:nvPr/>
          </p:nvSpPr>
          <p:spPr>
            <a:xfrm>
              <a:off x="250068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2660" name="tx2660"/>
            <p:cNvSpPr/>
            <p:nvPr/>
          </p:nvSpPr>
          <p:spPr>
            <a:xfrm>
              <a:off x="276413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61" name="tx2661"/>
            <p:cNvSpPr/>
            <p:nvPr/>
          </p:nvSpPr>
          <p:spPr>
            <a:xfrm>
              <a:off x="302758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662" name="tx2662"/>
            <p:cNvSpPr/>
            <p:nvPr/>
          </p:nvSpPr>
          <p:spPr>
            <a:xfrm>
              <a:off x="329103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63" name="tx2663"/>
            <p:cNvSpPr/>
            <p:nvPr/>
          </p:nvSpPr>
          <p:spPr>
            <a:xfrm>
              <a:off x="355448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64" name="tx2664"/>
            <p:cNvSpPr/>
            <p:nvPr/>
          </p:nvSpPr>
          <p:spPr>
            <a:xfrm>
              <a:off x="381793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65" name="tx2665"/>
            <p:cNvSpPr/>
            <p:nvPr/>
          </p:nvSpPr>
          <p:spPr>
            <a:xfrm>
              <a:off x="408138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6" name="tx2666"/>
            <p:cNvSpPr/>
            <p:nvPr/>
          </p:nvSpPr>
          <p:spPr>
            <a:xfrm>
              <a:off x="434484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7" name="tx2667"/>
            <p:cNvSpPr/>
            <p:nvPr/>
          </p:nvSpPr>
          <p:spPr>
            <a:xfrm>
              <a:off x="460829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68" name="tx2668"/>
            <p:cNvSpPr/>
            <p:nvPr/>
          </p:nvSpPr>
          <p:spPr>
            <a:xfrm>
              <a:off x="487174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69" name="tx2669"/>
            <p:cNvSpPr/>
            <p:nvPr/>
          </p:nvSpPr>
          <p:spPr>
            <a:xfrm>
              <a:off x="513519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0" name="tx2670"/>
            <p:cNvSpPr/>
            <p:nvPr/>
          </p:nvSpPr>
          <p:spPr>
            <a:xfrm>
              <a:off x="539864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1" name="tx2671"/>
            <p:cNvSpPr/>
            <p:nvPr/>
          </p:nvSpPr>
          <p:spPr>
            <a:xfrm>
              <a:off x="566209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72" name="tx2672"/>
            <p:cNvSpPr/>
            <p:nvPr/>
          </p:nvSpPr>
          <p:spPr>
            <a:xfrm>
              <a:off x="592554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3" name="tx2673"/>
            <p:cNvSpPr/>
            <p:nvPr/>
          </p:nvSpPr>
          <p:spPr>
            <a:xfrm>
              <a:off x="6188997"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74" name="tx2674"/>
            <p:cNvSpPr/>
            <p:nvPr/>
          </p:nvSpPr>
          <p:spPr>
            <a:xfrm>
              <a:off x="6452448"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5" name="tx2675"/>
            <p:cNvSpPr/>
            <p:nvPr/>
          </p:nvSpPr>
          <p:spPr>
            <a:xfrm>
              <a:off x="6715899"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6" name="tx2676"/>
            <p:cNvSpPr/>
            <p:nvPr/>
          </p:nvSpPr>
          <p:spPr>
            <a:xfrm>
              <a:off x="6979350"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77" name="tx2677"/>
            <p:cNvSpPr/>
            <p:nvPr/>
          </p:nvSpPr>
          <p:spPr>
            <a:xfrm>
              <a:off x="7242801"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78" name="tx2678"/>
            <p:cNvSpPr/>
            <p:nvPr/>
          </p:nvSpPr>
          <p:spPr>
            <a:xfrm>
              <a:off x="7506252"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79" name="tx2679"/>
            <p:cNvSpPr/>
            <p:nvPr/>
          </p:nvSpPr>
          <p:spPr>
            <a:xfrm>
              <a:off x="7769703"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80" name="tx2680"/>
            <p:cNvSpPr/>
            <p:nvPr/>
          </p:nvSpPr>
          <p:spPr>
            <a:xfrm>
              <a:off x="8033154"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681" name="tx2681"/>
            <p:cNvSpPr/>
            <p:nvPr/>
          </p:nvSpPr>
          <p:spPr>
            <a:xfrm>
              <a:off x="8296605"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82" name="tx2682"/>
            <p:cNvSpPr/>
            <p:nvPr/>
          </p:nvSpPr>
          <p:spPr>
            <a:xfrm>
              <a:off x="8560056" y="37322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683" name="tx2683"/>
            <p:cNvSpPr/>
            <p:nvPr/>
          </p:nvSpPr>
          <p:spPr>
            <a:xfrm>
              <a:off x="197378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4" name="tx2684"/>
            <p:cNvSpPr/>
            <p:nvPr/>
          </p:nvSpPr>
          <p:spPr>
            <a:xfrm>
              <a:off x="223723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5" name="tx2685"/>
            <p:cNvSpPr/>
            <p:nvPr/>
          </p:nvSpPr>
          <p:spPr>
            <a:xfrm>
              <a:off x="250068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6" name="tx2686"/>
            <p:cNvSpPr/>
            <p:nvPr/>
          </p:nvSpPr>
          <p:spPr>
            <a:xfrm>
              <a:off x="276413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7" name="tx2687"/>
            <p:cNvSpPr/>
            <p:nvPr/>
          </p:nvSpPr>
          <p:spPr>
            <a:xfrm>
              <a:off x="302758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688" name="tx2688"/>
            <p:cNvSpPr/>
            <p:nvPr/>
          </p:nvSpPr>
          <p:spPr>
            <a:xfrm>
              <a:off x="329103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689" name="tx2689"/>
            <p:cNvSpPr/>
            <p:nvPr/>
          </p:nvSpPr>
          <p:spPr>
            <a:xfrm>
              <a:off x="355448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690" name="tx2690"/>
            <p:cNvSpPr/>
            <p:nvPr/>
          </p:nvSpPr>
          <p:spPr>
            <a:xfrm>
              <a:off x="381793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691" name="tx2691"/>
            <p:cNvSpPr/>
            <p:nvPr/>
          </p:nvSpPr>
          <p:spPr>
            <a:xfrm>
              <a:off x="408138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692" name="tx2692"/>
            <p:cNvSpPr/>
            <p:nvPr/>
          </p:nvSpPr>
          <p:spPr>
            <a:xfrm>
              <a:off x="434484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2693" name="tx2693"/>
            <p:cNvSpPr/>
            <p:nvPr/>
          </p:nvSpPr>
          <p:spPr>
            <a:xfrm>
              <a:off x="487174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2694" name="tx2694"/>
            <p:cNvSpPr/>
            <p:nvPr/>
          </p:nvSpPr>
          <p:spPr>
            <a:xfrm>
              <a:off x="513519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95" name="tx2695"/>
            <p:cNvSpPr/>
            <p:nvPr/>
          </p:nvSpPr>
          <p:spPr>
            <a:xfrm>
              <a:off x="539864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2696" name="tx2696"/>
            <p:cNvSpPr/>
            <p:nvPr/>
          </p:nvSpPr>
          <p:spPr>
            <a:xfrm>
              <a:off x="6452448"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697" name="tx2697"/>
            <p:cNvSpPr/>
            <p:nvPr/>
          </p:nvSpPr>
          <p:spPr>
            <a:xfrm>
              <a:off x="6715899"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698" name="tx2698"/>
            <p:cNvSpPr/>
            <p:nvPr/>
          </p:nvSpPr>
          <p:spPr>
            <a:xfrm>
              <a:off x="6979350"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699" name="tx2699"/>
            <p:cNvSpPr/>
            <p:nvPr/>
          </p:nvSpPr>
          <p:spPr>
            <a:xfrm>
              <a:off x="724280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00" name="tx2700"/>
            <p:cNvSpPr/>
            <p:nvPr/>
          </p:nvSpPr>
          <p:spPr>
            <a:xfrm>
              <a:off x="7506252"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01" name="tx2701"/>
            <p:cNvSpPr/>
            <p:nvPr/>
          </p:nvSpPr>
          <p:spPr>
            <a:xfrm>
              <a:off x="7769703"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2702" name="tx2702"/>
            <p:cNvSpPr/>
            <p:nvPr/>
          </p:nvSpPr>
          <p:spPr>
            <a:xfrm>
              <a:off x="8033154"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03" name="tx2703"/>
            <p:cNvSpPr/>
            <p:nvPr/>
          </p:nvSpPr>
          <p:spPr>
            <a:xfrm>
              <a:off x="829660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04" name="tx2704"/>
            <p:cNvSpPr/>
            <p:nvPr/>
          </p:nvSpPr>
          <p:spPr>
            <a:xfrm>
              <a:off x="856005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05" name="tx2705"/>
            <p:cNvSpPr/>
            <p:nvPr/>
          </p:nvSpPr>
          <p:spPr>
            <a:xfrm>
              <a:off x="197378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2706" name="tx2706"/>
            <p:cNvSpPr/>
            <p:nvPr/>
          </p:nvSpPr>
          <p:spPr>
            <a:xfrm>
              <a:off x="223723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07" name="tx2707"/>
            <p:cNvSpPr/>
            <p:nvPr/>
          </p:nvSpPr>
          <p:spPr>
            <a:xfrm>
              <a:off x="250068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08" name="tx2708"/>
            <p:cNvSpPr/>
            <p:nvPr/>
          </p:nvSpPr>
          <p:spPr>
            <a:xfrm>
              <a:off x="276413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09" name="tx2709"/>
            <p:cNvSpPr/>
            <p:nvPr/>
          </p:nvSpPr>
          <p:spPr>
            <a:xfrm>
              <a:off x="302758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2710" name="tx2710"/>
            <p:cNvSpPr/>
            <p:nvPr/>
          </p:nvSpPr>
          <p:spPr>
            <a:xfrm>
              <a:off x="329103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2711" name="tx2711"/>
            <p:cNvSpPr/>
            <p:nvPr/>
          </p:nvSpPr>
          <p:spPr>
            <a:xfrm>
              <a:off x="355448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2712" name="tx2712"/>
            <p:cNvSpPr/>
            <p:nvPr/>
          </p:nvSpPr>
          <p:spPr>
            <a:xfrm>
              <a:off x="381793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13" name="tx2713"/>
            <p:cNvSpPr/>
            <p:nvPr/>
          </p:nvSpPr>
          <p:spPr>
            <a:xfrm>
              <a:off x="408138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14" name="tx2714"/>
            <p:cNvSpPr/>
            <p:nvPr/>
          </p:nvSpPr>
          <p:spPr>
            <a:xfrm>
              <a:off x="434484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2715" name="tx2715"/>
            <p:cNvSpPr/>
            <p:nvPr/>
          </p:nvSpPr>
          <p:spPr>
            <a:xfrm>
              <a:off x="460829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16" name="tx2716"/>
            <p:cNvSpPr/>
            <p:nvPr/>
          </p:nvSpPr>
          <p:spPr>
            <a:xfrm>
              <a:off x="487174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17" name="tx2717"/>
            <p:cNvSpPr/>
            <p:nvPr/>
          </p:nvSpPr>
          <p:spPr>
            <a:xfrm>
              <a:off x="513519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18" name="tx2718"/>
            <p:cNvSpPr/>
            <p:nvPr/>
          </p:nvSpPr>
          <p:spPr>
            <a:xfrm>
              <a:off x="539864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19" name="tx2719"/>
            <p:cNvSpPr/>
            <p:nvPr/>
          </p:nvSpPr>
          <p:spPr>
            <a:xfrm>
              <a:off x="566209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0" name="tx2720"/>
            <p:cNvSpPr/>
            <p:nvPr/>
          </p:nvSpPr>
          <p:spPr>
            <a:xfrm>
              <a:off x="592554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21" name="tx2721"/>
            <p:cNvSpPr/>
            <p:nvPr/>
          </p:nvSpPr>
          <p:spPr>
            <a:xfrm>
              <a:off x="6188997"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2" name="tx2722"/>
            <p:cNvSpPr/>
            <p:nvPr/>
          </p:nvSpPr>
          <p:spPr>
            <a:xfrm>
              <a:off x="6452448"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3" name="tx2723"/>
            <p:cNvSpPr/>
            <p:nvPr/>
          </p:nvSpPr>
          <p:spPr>
            <a:xfrm>
              <a:off x="6715899"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24" name="tx2724"/>
            <p:cNvSpPr/>
            <p:nvPr/>
          </p:nvSpPr>
          <p:spPr>
            <a:xfrm>
              <a:off x="6979350"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5" name="tx2725"/>
            <p:cNvSpPr/>
            <p:nvPr/>
          </p:nvSpPr>
          <p:spPr>
            <a:xfrm>
              <a:off x="7242801"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6" name="tx2726"/>
            <p:cNvSpPr/>
            <p:nvPr/>
          </p:nvSpPr>
          <p:spPr>
            <a:xfrm>
              <a:off x="7506252"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27" name="tx2727"/>
            <p:cNvSpPr/>
            <p:nvPr/>
          </p:nvSpPr>
          <p:spPr>
            <a:xfrm>
              <a:off x="7769703"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8" name="tx2728"/>
            <p:cNvSpPr/>
            <p:nvPr/>
          </p:nvSpPr>
          <p:spPr>
            <a:xfrm>
              <a:off x="8033154"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2729" name="tx2729"/>
            <p:cNvSpPr/>
            <p:nvPr/>
          </p:nvSpPr>
          <p:spPr>
            <a:xfrm>
              <a:off x="8296605"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30" name="tx2730"/>
            <p:cNvSpPr/>
            <p:nvPr/>
          </p:nvSpPr>
          <p:spPr>
            <a:xfrm>
              <a:off x="8560056" y="39831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2731" name="tx2731"/>
            <p:cNvSpPr/>
            <p:nvPr/>
          </p:nvSpPr>
          <p:spPr>
            <a:xfrm>
              <a:off x="197378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2" name="tx2732"/>
            <p:cNvSpPr/>
            <p:nvPr/>
          </p:nvSpPr>
          <p:spPr>
            <a:xfrm>
              <a:off x="223723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3" name="tx2733"/>
            <p:cNvSpPr/>
            <p:nvPr/>
          </p:nvSpPr>
          <p:spPr>
            <a:xfrm>
              <a:off x="250068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34" name="tx2734"/>
            <p:cNvSpPr/>
            <p:nvPr/>
          </p:nvSpPr>
          <p:spPr>
            <a:xfrm>
              <a:off x="276413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5" name="tx2735"/>
            <p:cNvSpPr/>
            <p:nvPr/>
          </p:nvSpPr>
          <p:spPr>
            <a:xfrm>
              <a:off x="302758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6" name="tx2736"/>
            <p:cNvSpPr/>
            <p:nvPr/>
          </p:nvSpPr>
          <p:spPr>
            <a:xfrm>
              <a:off x="329103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37" name="tx2737"/>
            <p:cNvSpPr/>
            <p:nvPr/>
          </p:nvSpPr>
          <p:spPr>
            <a:xfrm>
              <a:off x="355448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8" name="tx2738"/>
            <p:cNvSpPr/>
            <p:nvPr/>
          </p:nvSpPr>
          <p:spPr>
            <a:xfrm>
              <a:off x="381793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39" name="tx2739"/>
            <p:cNvSpPr/>
            <p:nvPr/>
          </p:nvSpPr>
          <p:spPr>
            <a:xfrm>
              <a:off x="408138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0" name="tx2740"/>
            <p:cNvSpPr/>
            <p:nvPr/>
          </p:nvSpPr>
          <p:spPr>
            <a:xfrm>
              <a:off x="434484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41" name="tx2741"/>
            <p:cNvSpPr/>
            <p:nvPr/>
          </p:nvSpPr>
          <p:spPr>
            <a:xfrm>
              <a:off x="460829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42" name="tx2742"/>
            <p:cNvSpPr/>
            <p:nvPr/>
          </p:nvSpPr>
          <p:spPr>
            <a:xfrm>
              <a:off x="487174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3" name="tx2743"/>
            <p:cNvSpPr/>
            <p:nvPr/>
          </p:nvSpPr>
          <p:spPr>
            <a:xfrm>
              <a:off x="513519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4" name="tx2744"/>
            <p:cNvSpPr/>
            <p:nvPr/>
          </p:nvSpPr>
          <p:spPr>
            <a:xfrm>
              <a:off x="539864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2745" name="tx2745"/>
            <p:cNvSpPr/>
            <p:nvPr/>
          </p:nvSpPr>
          <p:spPr>
            <a:xfrm>
              <a:off x="566209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6" name="tx2746"/>
            <p:cNvSpPr/>
            <p:nvPr/>
          </p:nvSpPr>
          <p:spPr>
            <a:xfrm>
              <a:off x="592554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7" name="tx2747"/>
            <p:cNvSpPr/>
            <p:nvPr/>
          </p:nvSpPr>
          <p:spPr>
            <a:xfrm>
              <a:off x="6188997"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8" name="tx2748"/>
            <p:cNvSpPr/>
            <p:nvPr/>
          </p:nvSpPr>
          <p:spPr>
            <a:xfrm>
              <a:off x="6452448"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49" name="tx2749"/>
            <p:cNvSpPr/>
            <p:nvPr/>
          </p:nvSpPr>
          <p:spPr>
            <a:xfrm>
              <a:off x="6715899"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2750" name="tx2750"/>
            <p:cNvSpPr/>
            <p:nvPr/>
          </p:nvSpPr>
          <p:spPr>
            <a:xfrm>
              <a:off x="6979350"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2751" name="tx2751"/>
            <p:cNvSpPr/>
            <p:nvPr/>
          </p:nvSpPr>
          <p:spPr>
            <a:xfrm>
              <a:off x="7242801"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2" name="tx2752"/>
            <p:cNvSpPr/>
            <p:nvPr/>
          </p:nvSpPr>
          <p:spPr>
            <a:xfrm>
              <a:off x="7506252"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3" name="tx2753"/>
            <p:cNvSpPr/>
            <p:nvPr/>
          </p:nvSpPr>
          <p:spPr>
            <a:xfrm>
              <a:off x="7769703"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4" name="tx2754"/>
            <p:cNvSpPr/>
            <p:nvPr/>
          </p:nvSpPr>
          <p:spPr>
            <a:xfrm>
              <a:off x="8033154"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5" name="tx2755"/>
            <p:cNvSpPr/>
            <p:nvPr/>
          </p:nvSpPr>
          <p:spPr>
            <a:xfrm>
              <a:off x="8296605"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6" name="tx2756"/>
            <p:cNvSpPr/>
            <p:nvPr/>
          </p:nvSpPr>
          <p:spPr>
            <a:xfrm>
              <a:off x="8560056" y="15573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2757" name="tx2757"/>
            <p:cNvSpPr/>
            <p:nvPr/>
          </p:nvSpPr>
          <p:spPr>
            <a:xfrm>
              <a:off x="197378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58" name="tx2758"/>
            <p:cNvSpPr/>
            <p:nvPr/>
          </p:nvSpPr>
          <p:spPr>
            <a:xfrm>
              <a:off x="223723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59" name="tx2759"/>
            <p:cNvSpPr/>
            <p:nvPr/>
          </p:nvSpPr>
          <p:spPr>
            <a:xfrm>
              <a:off x="250068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0" name="tx2760"/>
            <p:cNvSpPr/>
            <p:nvPr/>
          </p:nvSpPr>
          <p:spPr>
            <a:xfrm>
              <a:off x="276413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2761" name="tx2761"/>
            <p:cNvSpPr/>
            <p:nvPr/>
          </p:nvSpPr>
          <p:spPr>
            <a:xfrm>
              <a:off x="302758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62" name="tx2762"/>
            <p:cNvSpPr/>
            <p:nvPr/>
          </p:nvSpPr>
          <p:spPr>
            <a:xfrm>
              <a:off x="329103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63" name="tx2763"/>
            <p:cNvSpPr/>
            <p:nvPr/>
          </p:nvSpPr>
          <p:spPr>
            <a:xfrm>
              <a:off x="355448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4" name="tx2764"/>
            <p:cNvSpPr/>
            <p:nvPr/>
          </p:nvSpPr>
          <p:spPr>
            <a:xfrm>
              <a:off x="381793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5" name="tx2765"/>
            <p:cNvSpPr/>
            <p:nvPr/>
          </p:nvSpPr>
          <p:spPr>
            <a:xfrm>
              <a:off x="408138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66" name="tx2766"/>
            <p:cNvSpPr/>
            <p:nvPr/>
          </p:nvSpPr>
          <p:spPr>
            <a:xfrm>
              <a:off x="434484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7" name="tx2767"/>
            <p:cNvSpPr/>
            <p:nvPr/>
          </p:nvSpPr>
          <p:spPr>
            <a:xfrm>
              <a:off x="460829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68" name="tx2768"/>
            <p:cNvSpPr/>
            <p:nvPr/>
          </p:nvSpPr>
          <p:spPr>
            <a:xfrm>
              <a:off x="487174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69" name="tx2769"/>
            <p:cNvSpPr/>
            <p:nvPr/>
          </p:nvSpPr>
          <p:spPr>
            <a:xfrm>
              <a:off x="513519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0" name="tx2770"/>
            <p:cNvSpPr/>
            <p:nvPr/>
          </p:nvSpPr>
          <p:spPr>
            <a:xfrm>
              <a:off x="539864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2771" name="tx2771"/>
            <p:cNvSpPr/>
            <p:nvPr/>
          </p:nvSpPr>
          <p:spPr>
            <a:xfrm>
              <a:off x="566209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2" name="tx2772"/>
            <p:cNvSpPr/>
            <p:nvPr/>
          </p:nvSpPr>
          <p:spPr>
            <a:xfrm>
              <a:off x="592554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3" name="tx2773"/>
            <p:cNvSpPr/>
            <p:nvPr/>
          </p:nvSpPr>
          <p:spPr>
            <a:xfrm>
              <a:off x="6188997"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4" name="tx2774"/>
            <p:cNvSpPr/>
            <p:nvPr/>
          </p:nvSpPr>
          <p:spPr>
            <a:xfrm>
              <a:off x="6452448"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5" name="tx2775"/>
            <p:cNvSpPr/>
            <p:nvPr/>
          </p:nvSpPr>
          <p:spPr>
            <a:xfrm>
              <a:off x="6715899"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6" name="tx2776"/>
            <p:cNvSpPr/>
            <p:nvPr/>
          </p:nvSpPr>
          <p:spPr>
            <a:xfrm>
              <a:off x="6979350"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2777" name="tx2777"/>
            <p:cNvSpPr/>
            <p:nvPr/>
          </p:nvSpPr>
          <p:spPr>
            <a:xfrm>
              <a:off x="7242801"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8" name="tx2778"/>
            <p:cNvSpPr/>
            <p:nvPr/>
          </p:nvSpPr>
          <p:spPr>
            <a:xfrm>
              <a:off x="7506252"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79" name="tx2779"/>
            <p:cNvSpPr/>
            <p:nvPr/>
          </p:nvSpPr>
          <p:spPr>
            <a:xfrm>
              <a:off x="7769703"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0" name="tx2780"/>
            <p:cNvSpPr/>
            <p:nvPr/>
          </p:nvSpPr>
          <p:spPr>
            <a:xfrm>
              <a:off x="8033154"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2781" name="tx2781"/>
            <p:cNvSpPr/>
            <p:nvPr/>
          </p:nvSpPr>
          <p:spPr>
            <a:xfrm>
              <a:off x="8296605"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2" name="tx2782"/>
            <p:cNvSpPr/>
            <p:nvPr/>
          </p:nvSpPr>
          <p:spPr>
            <a:xfrm>
              <a:off x="8560056" y="34812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2783" name="tx2783"/>
            <p:cNvSpPr/>
            <p:nvPr/>
          </p:nvSpPr>
          <p:spPr>
            <a:xfrm>
              <a:off x="7769703"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84" name="tx2784"/>
            <p:cNvSpPr/>
            <p:nvPr/>
          </p:nvSpPr>
          <p:spPr>
            <a:xfrm>
              <a:off x="8033154"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2785" name="tx2785"/>
            <p:cNvSpPr/>
            <p:nvPr/>
          </p:nvSpPr>
          <p:spPr>
            <a:xfrm>
              <a:off x="8560056" y="55725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2786" name="tx2786"/>
            <p:cNvSpPr/>
            <p:nvPr/>
          </p:nvSpPr>
          <p:spPr>
            <a:xfrm>
              <a:off x="6188997"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2787" name="tx2787"/>
            <p:cNvSpPr/>
            <p:nvPr/>
          </p:nvSpPr>
          <p:spPr>
            <a:xfrm>
              <a:off x="6452448"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2788" name="tx2788"/>
            <p:cNvSpPr/>
            <p:nvPr/>
          </p:nvSpPr>
          <p:spPr>
            <a:xfrm>
              <a:off x="6715899"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789" name="tx2789"/>
            <p:cNvSpPr/>
            <p:nvPr/>
          </p:nvSpPr>
          <p:spPr>
            <a:xfrm>
              <a:off x="6979350"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2790" name="tx2790"/>
            <p:cNvSpPr/>
            <p:nvPr/>
          </p:nvSpPr>
          <p:spPr>
            <a:xfrm>
              <a:off x="7242801"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791" name="tx2791"/>
            <p:cNvSpPr/>
            <p:nvPr/>
          </p:nvSpPr>
          <p:spPr>
            <a:xfrm>
              <a:off x="7506252"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2792" name="tx2792"/>
            <p:cNvSpPr/>
            <p:nvPr/>
          </p:nvSpPr>
          <p:spPr>
            <a:xfrm>
              <a:off x="7769703"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2793" name="tx2793"/>
            <p:cNvSpPr/>
            <p:nvPr/>
          </p:nvSpPr>
          <p:spPr>
            <a:xfrm>
              <a:off x="8033154"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2794" name="tx2794"/>
            <p:cNvSpPr/>
            <p:nvPr/>
          </p:nvSpPr>
          <p:spPr>
            <a:xfrm>
              <a:off x="8296605"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2795" name="tx2795"/>
            <p:cNvSpPr/>
            <p:nvPr/>
          </p:nvSpPr>
          <p:spPr>
            <a:xfrm>
              <a:off x="8560056" y="56561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2796" name="tx2796"/>
            <p:cNvSpPr/>
            <p:nvPr/>
          </p:nvSpPr>
          <p:spPr>
            <a:xfrm>
              <a:off x="4608291"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97" name="tx2797"/>
            <p:cNvSpPr/>
            <p:nvPr/>
          </p:nvSpPr>
          <p:spPr>
            <a:xfrm>
              <a:off x="5662095"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98" name="tx2798"/>
            <p:cNvSpPr/>
            <p:nvPr/>
          </p:nvSpPr>
          <p:spPr>
            <a:xfrm>
              <a:off x="5925546"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2799" name="tx2799"/>
            <p:cNvSpPr/>
            <p:nvPr/>
          </p:nvSpPr>
          <p:spPr>
            <a:xfrm>
              <a:off x="6188997" y="2561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2800" name="rc28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1" name="rc28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2" name="rc28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3" name="rc28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4" name="rc28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5" name="rc28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6" name="rc28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7" name="rc28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8" name="rc28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09" name="rc28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0" name="rc28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1" name="rc28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2" name="rc28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3" name="rc28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4" name="rc28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5" name="rc28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6" name="rc28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7" name="rc28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8" name="rc28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19" name="rc28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0" name="rc28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1" name="rc28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2" name="rc28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3" name="rc28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4" name="rc28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5" name="rc28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6" name="rc28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7" name="rc28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8" name="rc28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29" name="rc28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0" name="rc28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1" name="rc28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2" name="rc28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3" name="rc28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4" name="rc28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5" name="rc28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6" name="rc28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7" name="rc28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8" name="rc28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39" name="rc28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0" name="rc28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1" name="rc28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2" name="rc28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3" name="rc28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4" name="rc28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5" name="rc28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6" name="rc28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7" name="rc28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8" name="rc28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49" name="rc28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0" name="rc28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1" name="rc28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2" name="rc28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3" name="rc28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4" name="rc28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5" name="rc28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6" name="rc28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7" name="rc28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8" name="rc28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59" name="rc28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0" name="rc28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1" name="rc28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2" name="rc28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3" name="rc28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4" name="rc28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5" name="rc28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6" name="rc28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7" name="rc28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8" name="rc28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69" name="rc28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0" name="rc28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1" name="rc28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2" name="rc28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3" name="rc28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4" name="rc28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5" name="rc28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6" name="rc28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7" name="rc28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8" name="rc28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79" name="rc28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0" name="rc28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1" name="rc28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2" name="rc28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3" name="rc28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4" name="rc28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5" name="rc28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6" name="rc28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7" name="rc28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8" name="rc28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89" name="rc28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0" name="rc28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1" name="rc28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2" name="rc28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3" name="rc28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4" name="rc28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5" name="rc28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6" name="rc28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7" name="rc28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8" name="rc28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899" name="rc28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0" name="rc29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1" name="rc29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2" name="rc29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3" name="rc29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4" name="rc29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5" name="rc29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6" name="rc29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7" name="rc29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8" name="rc29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09" name="rc29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0" name="rc29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1" name="rc29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2" name="rc29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3" name="rc29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4" name="rc29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5" name="rc29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6" name="rc29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7" name="rc29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8" name="rc29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19" name="rc29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0" name="rc29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1" name="rc29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2" name="rc29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3" name="rc29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4" name="rc29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5" name="rc29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6" name="rc29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7" name="rc29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8" name="rc29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29" name="rc29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0" name="rc29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1" name="rc29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2" name="rc29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3" name="rc29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4" name="rc29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5" name="rc29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6" name="rc29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7" name="rc29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8" name="rc29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39" name="rc29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0" name="rc29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1" name="rc29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2" name="rc29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3" name="rc29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4" name="rc29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5" name="rc29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6" name="rc29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7" name="rc29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8" name="rc29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49" name="rc29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0" name="rc29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1" name="rc29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2" name="rc29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3" name="rc29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4" name="rc29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5" name="rc29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6" name="rc29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7" name="rc29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8" name="rc29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59" name="rc29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0" name="rc29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1" name="rc29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2" name="rc29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3" name="rc29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4" name="rc29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5" name="rc29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6" name="rc29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7" name="rc29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8" name="rc29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69" name="rc29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0" name="rc29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1" name="rc29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2" name="rc29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3" name="rc29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4" name="rc29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5" name="rc29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6" name="rc29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7" name="rc29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8" name="rc29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79" name="rc29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0" name="rc29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1" name="rc29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2" name="rc29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3" name="rc29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4" name="rc29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5" name="rc29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6" name="rc29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7" name="rc29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8" name="rc29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89" name="rc29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0" name="rc29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1" name="rc29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2" name="rc29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3" name="rc29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4" name="rc29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5" name="rc29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6" name="rc29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7" name="rc29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8" name="rc29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2999" name="rc29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0" name="rc30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1" name="rc30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2" name="rc30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3" name="rc30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4" name="rc30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5" name="rc30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6" name="rc30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7" name="rc30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8" name="rc30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09" name="rc30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0" name="rc30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1" name="rc30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2" name="rc30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3" name="rc30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4" name="rc30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5" name="rc30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6" name="rc30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7" name="rc30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8" name="rc30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19" name="rc30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0" name="rc30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1" name="rc30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2" name="rc30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3" name="rc30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4" name="rc30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5" name="rc30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6" name="rc30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7" name="rc30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8" name="rc30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29" name="rc30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0" name="rc30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1" name="rc30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2" name="rc30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3" name="rc30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4" name="rc30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5" name="rc30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6" name="rc30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7" name="rc30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8" name="rc30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39" name="rc30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0" name="rc30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1" name="rc30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2" name="rc30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3" name="rc30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4" name="rc30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5" name="rc30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6" name="rc30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7" name="rc30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8" name="rc30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49" name="rc30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0" name="rc30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1" name="rc30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2" name="rc30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3" name="rc30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4" name="rc30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5" name="rc30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6" name="rc30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7" name="rc30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8" name="rc30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59" name="rc30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0" name="rc30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1" name="rc30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2" name="rc30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3" name="rc30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4" name="rc30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5" name="rc30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6" name="rc30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7" name="rc30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8" name="rc30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69" name="rc30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0" name="rc30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1" name="rc30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2" name="rc30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3" name="rc30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4" name="rc30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5" name="rc30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6" name="rc30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7" name="rc30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8" name="rc30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79" name="rc30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0" name="rc30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1" name="rc30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2" name="rc30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3" name="rc30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4" name="rc30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5" name="rc30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6" name="rc30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7" name="rc30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8" name="rc30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89" name="rc30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0" name="rc30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1" name="rc30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2" name="rc30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3" name="rc30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4" name="rc30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5" name="rc30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6" name="rc30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7" name="rc30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8" name="rc30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099" name="rc30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0" name="rc31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1" name="rc31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2" name="rc31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3" name="rc31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4" name="rc31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5" name="rc31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6" name="rc31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7" name="rc31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8" name="rc31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09" name="rc31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0" name="rc31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1" name="rc31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2" name="rc31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3" name="rc31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4" name="rc31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5" name="rc31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6" name="rc31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7" name="rc31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8" name="rc31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19" name="rc31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0" name="rc31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1" name="rc31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2" name="rc31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3" name="rc31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4" name="rc31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5" name="rc31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6" name="rc31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7" name="rc31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8" name="rc31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29" name="rc31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0" name="rc31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1" name="rc31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2" name="rc31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3" name="rc31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4" name="rc31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5" name="rc31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6" name="rc31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7" name="rc31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8" name="rc31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39" name="rc31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0" name="rc31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1" name="rc31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2" name="rc31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3" name="rc31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4" name="rc31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5" name="rc31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6" name="rc31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7" name="rc31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8" name="rc31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49" name="rc31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0" name="rc31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1" name="rc31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2" name="rc31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3" name="rc31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4" name="rc31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5" name="rc31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6" name="rc31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7" name="rc31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8" name="rc31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59" name="rc31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0" name="rc31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1" name="rc31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2" name="rc31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3" name="rc31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4" name="rc31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5" name="rc31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6" name="rc31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7" name="rc31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8" name="rc31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69" name="rc31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0" name="rc31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1" name="rc31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2" name="rc31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3" name="rc31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4" name="rc31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5" name="rc31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6" name="rc31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7" name="rc31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8" name="rc31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79" name="rc31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0" name="rc31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1" name="rc31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2" name="rc31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3" name="rc31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4" name="rc31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5" name="rc31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6" name="rc31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7" name="rc31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8" name="rc31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89" name="rc31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0" name="rc31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1" name="rc31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2" name="rc31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3" name="rc31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4" name="rc31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5" name="rc31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6" name="rc31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7" name="rc31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8" name="rc31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199" name="rc31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0" name="rc32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1" name="rc32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2" name="rc32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3" name="rc32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4" name="rc32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5" name="rc32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6" name="rc32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7" name="rc32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8" name="rc32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09" name="rc32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0" name="rc32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1" name="rc32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2" name="rc32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3" name="rc32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4" name="rc32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5" name="rc32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6" name="rc32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7" name="rc32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8" name="rc32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19" name="rc32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0" name="rc32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1" name="rc32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2" name="rc32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3" name="rc32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4" name="rc32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5" name="rc32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6" name="rc32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7" name="rc32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8" name="rc32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29" name="rc32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0" name="rc32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1" name="rc32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2" name="rc32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3" name="rc32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4" name="rc32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5" name="rc32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6" name="rc32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7" name="rc32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8" name="rc32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39" name="rc32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0" name="rc32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1" name="rc32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2" name="rc32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3" name="rc32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4" name="rc32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5" name="rc32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6" name="rc32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7" name="rc32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8" name="rc32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49" name="rc32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0" name="rc32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1" name="rc32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2" name="rc32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3" name="rc32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4" name="rc32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5" name="rc32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6" name="rc32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7" name="rc32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8" name="rc32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59" name="rc32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0" name="rc32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1" name="rc32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2" name="rc32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3" name="rc32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4" name="rc32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5" name="rc32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6" name="rc32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7" name="rc32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8" name="rc32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69" name="rc32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0" name="rc32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1" name="rc32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2" name="rc32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3" name="rc32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4" name="rc32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5" name="rc32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6" name="rc32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7" name="rc32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8" name="rc32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79" name="rc32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0" name="rc32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1" name="rc32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2" name="rc32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3" name="rc32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4" name="rc32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5" name="rc32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6" name="rc32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7" name="rc32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8" name="rc32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89" name="rc32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0" name="rc32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1" name="rc32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2" name="rc32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3" name="rc32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4" name="rc32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5" name="rc32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6" name="rc32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7" name="rc32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8" name="rc32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299" name="rc32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0" name="rc33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1" name="rc33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2" name="rc33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3" name="rc33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4" name="rc33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5" name="rc33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6" name="rc33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7" name="rc33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8" name="rc33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09" name="rc33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0" name="rc33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1" name="rc33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2" name="rc33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3" name="rc33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4" name="rc33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5" name="rc33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6" name="rc33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7" name="rc33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8" name="rc33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19" name="rc33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0" name="rc33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1" name="rc33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2" name="rc33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3" name="rc33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4" name="rc33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5" name="rc33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6" name="rc33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7" name="rc33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8" name="rc33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29" name="rc33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0" name="rc33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1" name="rc33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2" name="rc33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3" name="rc33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4" name="rc33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5" name="rc33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6" name="rc33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7" name="rc33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8" name="rc33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39" name="rc33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0" name="rc33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1" name="rc33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2" name="rc33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3" name="rc33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4" name="rc33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5" name="rc33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6" name="rc33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7" name="rc33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8" name="rc33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49" name="rc33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0" name="rc33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1" name="rc33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2" name="rc33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3" name="rc33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4" name="rc33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5" name="rc33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6" name="rc33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7" name="rc33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8" name="rc33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59" name="rc33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0" name="rc33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1" name="rc33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2" name="rc33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3" name="rc33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4" name="rc33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5" name="rc33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6" name="rc33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7" name="rc33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8" name="rc33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69" name="rc33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0" name="rc33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1" name="rc33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2" name="rc33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3" name="rc33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4" name="rc33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5" name="rc33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6" name="rc33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7" name="rc33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8" name="rc33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79" name="rc33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0" name="rc33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1" name="rc33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2" name="rc33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3" name="rc33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4" name="rc33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5" name="rc33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6" name="rc33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7" name="rc33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8" name="rc33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89" name="rc33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0" name="rc33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1" name="rc33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2" name="rc33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3" name="rc33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4" name="rc33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5" name="rc33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6" name="rc33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7" name="rc33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8" name="rc33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399" name="rc33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0" name="rc34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1" name="rc34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2" name="rc34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3" name="rc34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4" name="rc34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5" name="rc34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6" name="rc34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7" name="rc34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8" name="rc34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09" name="rc34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0" name="rc34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1" name="rc34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2" name="rc34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3" name="rc34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4" name="rc34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5" name="rc34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6" name="rc34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7" name="rc34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8" name="rc34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19" name="rc34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0" name="rc34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1" name="rc34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2" name="rc34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3" name="rc34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4" name="rc34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5" name="rc34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6" name="rc34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7" name="rc34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8" name="rc34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29" name="rc34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0" name="rc34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1" name="rc34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2" name="rc34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3" name="rc34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4" name="rc34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5" name="rc34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6" name="rc34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7" name="rc34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8" name="rc34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39" name="rc34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0" name="rc34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1" name="rc34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2" name="rc34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3" name="rc34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4" name="rc34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5" name="rc34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6" name="rc34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7" name="rc34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8" name="rc34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49" name="rc34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0" name="rc34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1" name="rc34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2" name="rc34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3" name="rc34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4" name="rc34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5" name="rc34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6" name="rc34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7" name="rc34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8" name="rc34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59" name="rc34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0" name="rc34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1" name="rc34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2" name="rc34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3" name="rc34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4" name="rc34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5" name="rc34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6" name="rc34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7" name="rc34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8" name="rc34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69" name="rc34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0" name="rc34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1" name="rc34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2" name="rc34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3" name="rc34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4" name="rc34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5" name="rc34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6" name="rc34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7" name="rc34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8" name="rc34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79" name="rc34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0" name="rc34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1" name="rc34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2" name="rc34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3" name="rc34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4" name="rc34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5" name="rc34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6" name="rc34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7" name="rc34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8" name="rc34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89" name="rc34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0" name="rc34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1" name="rc34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2" name="rc34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3" name="rc34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4" name="rc34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5" name="rc34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6" name="rc34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7" name="rc34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8" name="rc34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499" name="rc34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0" name="rc35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1" name="rc35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2" name="rc35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3" name="rc35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4" name="rc35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5" name="rc35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6" name="rc35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7" name="rc35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8" name="rc35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09" name="rc35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0" name="rc35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1" name="rc35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2" name="rc35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3" name="rc35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4" name="rc35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5" name="rc35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6" name="rc35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7" name="rc35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8" name="rc35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19" name="rc35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0" name="rc35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1" name="rc35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2" name="rc35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3" name="rc35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4" name="rc35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5" name="rc35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6" name="rc35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7" name="rc35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8" name="rc35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29" name="rc35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0" name="rc35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1" name="rc35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2" name="rc35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3" name="rc35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4" name="rc35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5" name="rc35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6" name="rc35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7" name="rc35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8" name="rc35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39" name="rc35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0" name="rc35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1" name="rc35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2" name="rc35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3" name="rc35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4" name="rc35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5" name="rc35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6" name="rc35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7" name="rc35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8" name="rc35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49" name="rc35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0" name="rc35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1" name="rc35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2" name="rc35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3" name="rc35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4" name="rc35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5" name="rc35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6" name="rc35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7" name="rc35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8" name="rc35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59" name="rc35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0" name="rc35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1" name="rc35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2" name="rc35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3" name="rc35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4" name="rc35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5" name="rc35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6" name="rc35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7" name="rc35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8" name="rc35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69" name="rc35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0" name="rc35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1" name="rc35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2" name="rc35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3" name="rc35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4" name="rc35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5" name="rc35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6" name="rc35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7" name="rc35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8" name="rc35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79" name="rc35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0" name="rc35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1" name="rc35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2" name="rc35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3" name="rc35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4" name="rc35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5" name="rc35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6" name="rc35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7" name="rc35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8" name="rc35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89" name="rc35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0" name="rc35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1" name="rc35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2" name="rc35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3" name="rc35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4" name="rc35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5" name="rc35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6" name="rc35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7" name="rc35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8" name="rc35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599" name="rc35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0" name="rc36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1" name="rc36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2" name="rc36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3" name="rc36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4" name="rc36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5" name="rc36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6" name="rc36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7" name="rc36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8" name="rc36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09" name="rc36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0" name="rc36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1" name="rc36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2" name="rc36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3" name="rc36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4" name="rc36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5" name="rc36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6" name="rc36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7" name="rc36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8" name="rc36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19" name="rc36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0" name="rc36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1" name="rc36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2" name="rc36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3" name="rc36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4" name="rc36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5" name="rc36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6" name="rc36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7" name="rc36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8" name="rc36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29" name="rc36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0" name="rc36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1" name="rc36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2" name="rc36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3" name="rc36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4" name="rc36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5" name="rc36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6" name="rc36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7" name="rc36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8" name="rc36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39" name="rc36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0" name="rc36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1" name="rc36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2" name="rc36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3" name="rc36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4" name="rc36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5" name="rc36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6" name="rc36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7" name="rc36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8" name="rc36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49" name="rc36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0" name="rc36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1" name="rc36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2" name="rc36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3" name="rc36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4" name="rc36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5" name="rc36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6" name="rc36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7" name="rc36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8" name="rc36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59" name="rc36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0" name="rc36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1" name="rc36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2" name="rc36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3" name="rc36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4" name="rc36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5" name="rc36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6" name="rc36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7" name="rc36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8" name="rc36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69" name="rc36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0" name="rc36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1" name="rc36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2" name="rc36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3" name="rc36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4" name="rc36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5" name="rc36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6" name="rc36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7" name="rc36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8" name="rc36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79" name="rc36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0" name="rc36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1" name="rc36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2" name="rc36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3" name="rc36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4" name="rc36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5" name="rc36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6" name="rc36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7" name="rc36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8" name="rc36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89" name="rc36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0" name="rc36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1" name="rc36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2" name="rc36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3" name="rc36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4" name="rc36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5" name="rc36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6" name="rc36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7" name="rc36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8" name="rc36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699" name="rc36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0" name="rc37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1" name="rc37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2" name="rc37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3" name="rc37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4" name="rc37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5" name="rc37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6" name="rc37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7" name="rc37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8" name="rc37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09" name="rc37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0" name="rc37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1" name="rc37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2" name="rc37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3" name="rc37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4" name="rc37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5" name="rc37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6" name="rc37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7" name="rc37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8" name="rc37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19" name="rc37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0" name="rc37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1" name="rc37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2" name="rc37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3" name="rc37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4" name="rc37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5" name="rc37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6" name="rc37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7" name="rc37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8" name="rc37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29" name="rc37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0" name="rc37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1" name="rc37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2" name="rc37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3" name="rc37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4" name="rc37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5" name="rc37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6" name="rc37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7" name="rc37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8" name="rc37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39" name="rc37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0" name="rc37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1" name="rc37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2" name="rc37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3" name="rc37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4" name="rc37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5" name="rc37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6" name="rc37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7" name="rc37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8" name="rc37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49" name="rc37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0" name="rc37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1" name="rc37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2" name="rc37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3" name="rc37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4" name="rc37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5" name="rc37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6" name="rc37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7" name="rc37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8" name="rc37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59" name="rc37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0" name="rc37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1" name="rc37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2" name="rc37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3" name="rc37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4" name="rc37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5" name="rc37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6" name="rc37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7" name="rc37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8" name="rc37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69" name="rc37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0" name="rc37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1" name="rc37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2" name="rc37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3" name="rc37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4" name="rc37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5" name="rc37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6" name="rc37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7" name="rc37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8" name="rc37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79" name="rc37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0" name="rc37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1" name="rc37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2" name="rc37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3" name="rc37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4" name="rc37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5" name="rc37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6" name="rc37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7" name="rc37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8" name="rc37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89" name="rc37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0" name="rc37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1" name="rc37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2" name="rc37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3" name="rc37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4" name="rc37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5" name="rc37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6" name="rc37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7" name="rc37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8" name="rc37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799" name="rc37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0" name="rc38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1" name="rc38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2" name="rc38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3" name="rc38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4" name="rc38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5" name="rc38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6" name="rc38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7" name="rc38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8" name="rc38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09" name="rc38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0" name="rc38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1" name="rc38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2" name="rc38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3" name="rc38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4" name="rc38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5" name="rc38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6" name="rc38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7" name="rc38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8" name="rc38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19" name="rc38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0" name="rc38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1" name="rc38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2" name="rc38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3" name="rc38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4" name="rc38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5" name="rc38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6" name="rc38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7" name="rc38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8" name="rc38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29" name="rc38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0" name="rc38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1" name="rc38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2" name="rc38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3" name="rc38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4" name="rc38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5" name="rc38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6" name="rc38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7" name="rc38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8" name="rc38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39" name="rc38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0" name="rc38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1" name="rc38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2" name="rc38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3" name="rc38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4" name="rc38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5" name="rc38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6" name="rc38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7" name="rc38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8" name="rc38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49" name="rc38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0" name="rc38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1" name="rc38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2" name="rc38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3" name="rc38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4" name="rc38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5" name="rc38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6" name="rc38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7" name="rc38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8" name="rc38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59" name="rc38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0" name="rc38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1" name="rc38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2" name="rc38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3" name="rc38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4" name="rc38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5" name="rc38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6" name="rc38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7" name="rc38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8" name="rc38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69" name="rc38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0" name="rc38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1" name="rc38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2" name="rc38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3" name="rc38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4" name="rc38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5" name="rc38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6" name="rc38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7" name="rc38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8" name="rc38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79" name="rc38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0" name="rc38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1" name="rc38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2" name="rc38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3" name="rc38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4" name="rc38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5" name="rc38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6" name="rc38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7" name="rc38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8" name="rc38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89" name="rc38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0" name="rc38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1" name="rc38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2" name="rc38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3" name="rc38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4" name="rc38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5" name="rc38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6" name="rc38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7" name="rc38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8" name="rc38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899" name="rc38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0" name="rc39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1" name="rc39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2" name="rc39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3" name="rc39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4" name="rc39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5" name="rc39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6" name="rc39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7" name="rc39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8" name="rc39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09" name="rc39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0" name="rc39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1" name="rc39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2" name="rc39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3" name="rc39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4" name="rc39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5" name="rc39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6" name="rc39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7" name="rc39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8" name="rc39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19" name="rc39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0" name="rc39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1" name="rc39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2" name="rc39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3" name="rc39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4" name="rc39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5" name="rc39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6" name="rc39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7" name="rc39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8" name="rc39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29" name="rc39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0" name="rc39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1" name="rc39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2" name="rc39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3" name="rc39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4" name="rc39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5" name="rc39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6" name="rc39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7" name="rc39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8" name="rc39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39" name="rc39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0" name="rc39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1" name="rc39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2" name="rc39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3" name="rc39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4" name="rc39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5" name="rc39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6" name="rc39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7" name="rc39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8" name="rc39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49" name="rc39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0" name="rc39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1" name="rc39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2" name="rc39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3" name="rc39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4" name="rc39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5" name="rc39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6" name="rc39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7" name="rc39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8" name="rc39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59" name="rc39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0" name="rc39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1" name="rc39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2" name="rc39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3" name="rc39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4" name="rc39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5" name="rc39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6" name="rc39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7" name="rc39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8" name="rc39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69" name="rc39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0" name="rc39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1" name="rc39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2" name="rc39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3" name="rc39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4" name="rc39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5" name="rc39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6" name="rc39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7" name="rc39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8" name="rc39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79" name="rc39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0" name="rc39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1" name="rc39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2" name="rc39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3" name="rc39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4" name="rc39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5" name="rc39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6" name="rc39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7" name="rc39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8" name="rc39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89" name="rc39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0" name="rc39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1" name="rc39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2" name="rc39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3" name="rc39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4" name="rc39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5" name="rc39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6" name="rc39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7" name="rc39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8" name="rc39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3999" name="rc39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0" name="rc40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1" name="rc40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2" name="rc40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3" name="rc40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4" name="rc40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5" name="rc40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6" name="rc40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7" name="rc40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8" name="rc40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09" name="rc40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0" name="rc40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1" name="rc40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2" name="rc40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3" name="rc40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4" name="rc40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5" name="rc40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6" name="rc40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7" name="rc40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8" name="rc40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19" name="rc40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0" name="rc40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1" name="rc40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2" name="rc40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3" name="rc40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4" name="rc40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5" name="rc40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6" name="rc40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7" name="rc40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8" name="rc40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29" name="rc40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0" name="rc40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1" name="rc40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2" name="rc40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3" name="rc40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4" name="rc40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5" name="rc40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6" name="rc40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7" name="rc40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8" name="rc40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39" name="rc40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0" name="rc40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1" name="rc40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2" name="rc40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3" name="rc40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4" name="rc40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5" name="rc40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6" name="rc40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7" name="rc40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8" name="rc40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49" name="rc40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0" name="rc40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1" name="rc40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2" name="rc40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3" name="rc40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4" name="rc40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5" name="rc40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6" name="rc40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7" name="rc40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8" name="rc40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59" name="rc40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0" name="rc40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1" name="rc40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2" name="rc40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3" name="rc40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4" name="rc40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5" name="rc40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6" name="rc40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7" name="rc40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8" name="rc40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69" name="rc40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0" name="rc40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1" name="rc40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2" name="rc40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3" name="rc40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4" name="rc40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5" name="rc40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6" name="rc40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7" name="rc40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8" name="rc40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79" name="rc40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0" name="rc40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1" name="rc40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2" name="rc40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3" name="rc40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4" name="rc40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5" name="rc40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6" name="rc40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7" name="rc40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8" name="rc40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89" name="rc40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0" name="rc40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1" name="rc40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2" name="rc40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3" name="rc40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4" name="rc40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5" name="rc40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6" name="rc40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7" name="rc40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8" name="rc409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099" name="rc409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0" name="rc410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1" name="rc410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2" name="rc410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3" name="rc410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4" name="rc410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5" name="rc410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6" name="rc410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7" name="rc410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8" name="rc410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09" name="rc410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0" name="rc411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1" name="rc411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2" name="rc411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3" name="rc411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4" name="rc411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5" name="rc411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6" name="rc411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7" name="rc411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8" name="rc411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19" name="rc411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0" name="rc412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1" name="rc412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2" name="rc412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3" name="rc412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4" name="rc412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5" name="rc412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6" name="rc412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7" name="rc412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8" name="rc412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29" name="rc412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0" name="rc413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1" name="rc413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2" name="rc413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3" name="rc413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4" name="rc413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5" name="rc413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6" name="rc413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7" name="rc413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8" name="rc413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39" name="rc413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0" name="rc414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1" name="rc414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2" name="rc414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3" name="rc414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4" name="rc414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5" name="rc414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6" name="rc414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7" name="rc414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8" name="rc414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49" name="rc414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0" name="rc415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1" name="rc415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2" name="rc415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3" name="rc415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4" name="rc415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5" name="rc415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6" name="rc415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7" name="rc415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8" name="rc415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59" name="rc415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0" name="rc416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1" name="rc416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2" name="rc416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3" name="rc416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4" name="rc416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5" name="rc416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6" name="rc416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7" name="rc416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8" name="rc416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69" name="rc416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0" name="rc417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1" name="rc417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2" name="rc417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3" name="rc417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4" name="rc417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5" name="rc417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6" name="rc417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7" name="rc417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8" name="rc417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79" name="rc417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0" name="rc418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1" name="rc418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2" name="rc418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3" name="rc418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4" name="rc418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5" name="rc418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6" name="rc418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7" name="rc418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8" name="rc4188"/>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89" name="rc4189"/>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0" name="rc4190"/>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1" name="rc4191"/>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2" name="rc4192"/>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3" name="rc4193"/>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4" name="rc4194"/>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5" name="rc4195"/>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6" name="rc4196"/>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7" name="rc4197"/>
            <p:cNvSpPr/>
            <p:nvPr/>
          </p:nvSpPr>
          <p:spPr>
            <a:xfrm>
              <a:off x="1882197" y="3465333"/>
              <a:ext cx="6849727" cy="83650"/>
            </a:xfrm>
            <a:prstGeom prst="rect">
              <a:avLst/>
            </a:prstGeom>
            <a:noFill/>
            <a:ln w="27101" cap="flat">
              <a:solidFill>
                <a:srgbClr val="000000">
                  <a:alpha val="100000"/>
                </a:srgbClr>
              </a:solidFill>
              <a:prstDash val="solid"/>
              <a:miter/>
            </a:ln>
          </p:spPr>
          <p:txBody>
            <a:bodyPr/>
            <a:lstStyle/>
            <a:p/>
          </p:txBody>
        </p:sp>
        <p:sp>
          <p:nvSpPr>
            <p:cNvPr id="4198" name="tx4198"/>
            <p:cNvSpPr/>
            <p:nvPr/>
          </p:nvSpPr>
          <p:spPr>
            <a:xfrm rot="-2700000">
              <a:off x="19330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199" name="tx4199"/>
            <p:cNvSpPr/>
            <p:nvPr/>
          </p:nvSpPr>
          <p:spPr>
            <a:xfrm rot="-2700000">
              <a:off x="219647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2001</a:t>
              </a:r>
            </a:p>
          </p:txBody>
        </p:sp>
        <p:sp>
          <p:nvSpPr>
            <p:cNvPr id="4200" name="tx4200"/>
            <p:cNvSpPr/>
            <p:nvPr/>
          </p:nvSpPr>
          <p:spPr>
            <a:xfrm rot="-2700000">
              <a:off x="245992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2002</a:t>
              </a:r>
            </a:p>
          </p:txBody>
        </p:sp>
        <p:sp>
          <p:nvSpPr>
            <p:cNvPr id="4201" name="tx4201"/>
            <p:cNvSpPr/>
            <p:nvPr/>
          </p:nvSpPr>
          <p:spPr>
            <a:xfrm rot="-2700000">
              <a:off x="272337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2003</a:t>
              </a:r>
            </a:p>
          </p:txBody>
        </p:sp>
        <p:sp>
          <p:nvSpPr>
            <p:cNvPr id="4202" name="tx4202"/>
            <p:cNvSpPr/>
            <p:nvPr/>
          </p:nvSpPr>
          <p:spPr>
            <a:xfrm rot="-2700000">
              <a:off x="298682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2004</a:t>
              </a:r>
            </a:p>
          </p:txBody>
        </p:sp>
        <p:sp>
          <p:nvSpPr>
            <p:cNvPr id="4203" name="tx4203"/>
            <p:cNvSpPr/>
            <p:nvPr/>
          </p:nvSpPr>
          <p:spPr>
            <a:xfrm rot="-2700000">
              <a:off x="325028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4204" name="tx4204"/>
            <p:cNvSpPr/>
            <p:nvPr/>
          </p:nvSpPr>
          <p:spPr>
            <a:xfrm rot="-2700000">
              <a:off x="351373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2006</a:t>
              </a:r>
            </a:p>
          </p:txBody>
        </p:sp>
        <p:sp>
          <p:nvSpPr>
            <p:cNvPr id="4205" name="tx4205"/>
            <p:cNvSpPr/>
            <p:nvPr/>
          </p:nvSpPr>
          <p:spPr>
            <a:xfrm rot="-2700000">
              <a:off x="377718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2007</a:t>
              </a:r>
            </a:p>
          </p:txBody>
        </p:sp>
        <p:sp>
          <p:nvSpPr>
            <p:cNvPr id="4206" name="tx4206"/>
            <p:cNvSpPr/>
            <p:nvPr/>
          </p:nvSpPr>
          <p:spPr>
            <a:xfrm rot="-2700000">
              <a:off x="40406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2008</a:t>
              </a:r>
            </a:p>
          </p:txBody>
        </p:sp>
        <p:sp>
          <p:nvSpPr>
            <p:cNvPr id="4207" name="tx4207"/>
            <p:cNvSpPr/>
            <p:nvPr/>
          </p:nvSpPr>
          <p:spPr>
            <a:xfrm rot="-2700000">
              <a:off x="430408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2009</a:t>
              </a:r>
            </a:p>
          </p:txBody>
        </p:sp>
        <p:sp>
          <p:nvSpPr>
            <p:cNvPr id="4208" name="tx4208"/>
            <p:cNvSpPr/>
            <p:nvPr/>
          </p:nvSpPr>
          <p:spPr>
            <a:xfrm rot="-2700000">
              <a:off x="456753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4209" name="tx4209"/>
            <p:cNvSpPr/>
            <p:nvPr/>
          </p:nvSpPr>
          <p:spPr>
            <a:xfrm rot="-2700000">
              <a:off x="4832500"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4210" name="tx4210"/>
            <p:cNvSpPr/>
            <p:nvPr/>
          </p:nvSpPr>
          <p:spPr>
            <a:xfrm rot="-2700000">
              <a:off x="509443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4211" name="tx4211"/>
            <p:cNvSpPr/>
            <p:nvPr/>
          </p:nvSpPr>
          <p:spPr>
            <a:xfrm rot="-2700000">
              <a:off x="535788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4212" name="tx4212"/>
            <p:cNvSpPr/>
            <p:nvPr/>
          </p:nvSpPr>
          <p:spPr>
            <a:xfrm rot="-2700000">
              <a:off x="562134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4213" name="tx4213"/>
            <p:cNvSpPr/>
            <p:nvPr/>
          </p:nvSpPr>
          <p:spPr>
            <a:xfrm rot="-2700000">
              <a:off x="588479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4214" name="tx4214"/>
            <p:cNvSpPr/>
            <p:nvPr/>
          </p:nvSpPr>
          <p:spPr>
            <a:xfrm rot="-2700000">
              <a:off x="6148242"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4215" name="tx4215"/>
            <p:cNvSpPr/>
            <p:nvPr/>
          </p:nvSpPr>
          <p:spPr>
            <a:xfrm rot="-2700000">
              <a:off x="64116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4216" name="tx4216"/>
            <p:cNvSpPr/>
            <p:nvPr/>
          </p:nvSpPr>
          <p:spPr>
            <a:xfrm rot="-2700000">
              <a:off x="6675144"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4217" name="tx4217"/>
            <p:cNvSpPr/>
            <p:nvPr/>
          </p:nvSpPr>
          <p:spPr>
            <a:xfrm rot="-2700000">
              <a:off x="693859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4218" name="tx4218"/>
            <p:cNvSpPr/>
            <p:nvPr/>
          </p:nvSpPr>
          <p:spPr>
            <a:xfrm rot="-2700000">
              <a:off x="7202046"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4219" name="tx4219"/>
            <p:cNvSpPr/>
            <p:nvPr/>
          </p:nvSpPr>
          <p:spPr>
            <a:xfrm rot="-2700000">
              <a:off x="746549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4220" name="tx4220"/>
            <p:cNvSpPr/>
            <p:nvPr/>
          </p:nvSpPr>
          <p:spPr>
            <a:xfrm rot="-2700000">
              <a:off x="7728948"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4221" name="tx4221"/>
            <p:cNvSpPr/>
            <p:nvPr/>
          </p:nvSpPr>
          <p:spPr>
            <a:xfrm rot="-2700000">
              <a:off x="799239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4222" name="tx4222"/>
            <p:cNvSpPr/>
            <p:nvPr/>
          </p:nvSpPr>
          <p:spPr>
            <a:xfrm rot="-2700000">
              <a:off x="8255850"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4223" name="tx4223"/>
            <p:cNvSpPr/>
            <p:nvPr/>
          </p:nvSpPr>
          <p:spPr>
            <a:xfrm rot="-2700000">
              <a:off x="85193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4224" name="tx4224"/>
            <p:cNvSpPr/>
            <p:nvPr/>
          </p:nvSpPr>
          <p:spPr>
            <a:xfrm>
              <a:off x="1002415" y="5640921"/>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4225" name="tx4225"/>
            <p:cNvSpPr/>
            <p:nvPr/>
          </p:nvSpPr>
          <p:spPr>
            <a:xfrm>
              <a:off x="508182" y="5557271"/>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4226" name="tx4226"/>
            <p:cNvSpPr/>
            <p:nvPr/>
          </p:nvSpPr>
          <p:spPr>
            <a:xfrm>
              <a:off x="804722" y="5557271"/>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4227" name="tx4227"/>
            <p:cNvSpPr/>
            <p:nvPr/>
          </p:nvSpPr>
          <p:spPr>
            <a:xfrm>
              <a:off x="977818" y="5557271"/>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4228" name="tx4228"/>
            <p:cNvSpPr/>
            <p:nvPr/>
          </p:nvSpPr>
          <p:spPr>
            <a:xfrm>
              <a:off x="799876" y="5473620"/>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4229" name="tx4229"/>
            <p:cNvSpPr/>
            <p:nvPr/>
          </p:nvSpPr>
          <p:spPr>
            <a:xfrm>
              <a:off x="1042009" y="5473620"/>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4230" name="tx4230"/>
            <p:cNvSpPr/>
            <p:nvPr/>
          </p:nvSpPr>
          <p:spPr>
            <a:xfrm>
              <a:off x="1012474" y="5389970"/>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4231" name="tx4231"/>
            <p:cNvSpPr/>
            <p:nvPr/>
          </p:nvSpPr>
          <p:spPr>
            <a:xfrm>
              <a:off x="1121196" y="5306319"/>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4232" name="tx4232"/>
            <p:cNvSpPr/>
            <p:nvPr/>
          </p:nvSpPr>
          <p:spPr>
            <a:xfrm>
              <a:off x="1056914" y="5222669"/>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4233" name="tx4233"/>
            <p:cNvSpPr/>
            <p:nvPr/>
          </p:nvSpPr>
          <p:spPr>
            <a:xfrm>
              <a:off x="1220043" y="513901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4234" name="tx4234"/>
            <p:cNvSpPr/>
            <p:nvPr/>
          </p:nvSpPr>
          <p:spPr>
            <a:xfrm>
              <a:off x="1140947" y="5055368"/>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4235" name="tx4235"/>
            <p:cNvSpPr/>
            <p:nvPr/>
          </p:nvSpPr>
          <p:spPr>
            <a:xfrm>
              <a:off x="1111412" y="4971718"/>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4236" name="tx4236"/>
            <p:cNvSpPr/>
            <p:nvPr/>
          </p:nvSpPr>
          <p:spPr>
            <a:xfrm>
              <a:off x="1180449" y="4888067"/>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4237" name="tx4237"/>
            <p:cNvSpPr/>
            <p:nvPr/>
          </p:nvSpPr>
          <p:spPr>
            <a:xfrm>
              <a:off x="1180540" y="4804417"/>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4238" name="tx4238"/>
            <p:cNvSpPr/>
            <p:nvPr/>
          </p:nvSpPr>
          <p:spPr>
            <a:xfrm>
              <a:off x="1155852" y="4720767"/>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4239" name="tx4239"/>
            <p:cNvSpPr/>
            <p:nvPr/>
          </p:nvSpPr>
          <p:spPr>
            <a:xfrm>
              <a:off x="1022349" y="4637116"/>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4240" name="tx4240"/>
            <p:cNvSpPr/>
            <p:nvPr/>
          </p:nvSpPr>
          <p:spPr>
            <a:xfrm>
              <a:off x="1205229" y="4637116"/>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4241" name="tx4241"/>
            <p:cNvSpPr/>
            <p:nvPr/>
          </p:nvSpPr>
          <p:spPr>
            <a:xfrm>
              <a:off x="1116075" y="4553466"/>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4242" name="tx4242"/>
            <p:cNvSpPr/>
            <p:nvPr/>
          </p:nvSpPr>
          <p:spPr>
            <a:xfrm>
              <a:off x="1160698" y="4469815"/>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4243" name="tx4243"/>
            <p:cNvSpPr/>
            <p:nvPr/>
          </p:nvSpPr>
          <p:spPr>
            <a:xfrm>
              <a:off x="1205138" y="4386165"/>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4244" name="tx4244"/>
            <p:cNvSpPr/>
            <p:nvPr/>
          </p:nvSpPr>
          <p:spPr>
            <a:xfrm>
              <a:off x="1190416" y="4302514"/>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4245" name="tx4245"/>
            <p:cNvSpPr/>
            <p:nvPr/>
          </p:nvSpPr>
          <p:spPr>
            <a:xfrm>
              <a:off x="819627" y="4218864"/>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4246" name="tx4246"/>
            <p:cNvSpPr/>
            <p:nvPr/>
          </p:nvSpPr>
          <p:spPr>
            <a:xfrm>
              <a:off x="997569" y="4218864"/>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4247" name="tx4247"/>
            <p:cNvSpPr/>
            <p:nvPr/>
          </p:nvSpPr>
          <p:spPr>
            <a:xfrm>
              <a:off x="1160698" y="4135214"/>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4248" name="tx4248"/>
            <p:cNvSpPr/>
            <p:nvPr/>
          </p:nvSpPr>
          <p:spPr>
            <a:xfrm>
              <a:off x="1150822" y="4051563"/>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4249" name="tx4249"/>
            <p:cNvSpPr/>
            <p:nvPr/>
          </p:nvSpPr>
          <p:spPr>
            <a:xfrm>
              <a:off x="844407" y="396791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4250" name="tx4250"/>
            <p:cNvSpPr/>
            <p:nvPr/>
          </p:nvSpPr>
          <p:spPr>
            <a:xfrm>
              <a:off x="1126134" y="3967913"/>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4251" name="tx4251"/>
            <p:cNvSpPr/>
            <p:nvPr/>
          </p:nvSpPr>
          <p:spPr>
            <a:xfrm>
              <a:off x="1200200" y="3884262"/>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4252" name="tx4252"/>
            <p:cNvSpPr/>
            <p:nvPr/>
          </p:nvSpPr>
          <p:spPr>
            <a:xfrm>
              <a:off x="1195445" y="3800612"/>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4253" name="tx4253"/>
            <p:cNvSpPr/>
            <p:nvPr/>
          </p:nvSpPr>
          <p:spPr>
            <a:xfrm>
              <a:off x="1188861" y="3716962"/>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4254" name="tx4254"/>
            <p:cNvSpPr/>
            <p:nvPr/>
          </p:nvSpPr>
          <p:spPr>
            <a:xfrm>
              <a:off x="1259636" y="363331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4255" name="tx4255"/>
            <p:cNvSpPr/>
            <p:nvPr/>
          </p:nvSpPr>
          <p:spPr>
            <a:xfrm>
              <a:off x="1037345" y="3549661"/>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4256" name="tx4256"/>
            <p:cNvSpPr/>
            <p:nvPr/>
          </p:nvSpPr>
          <p:spPr>
            <a:xfrm>
              <a:off x="1289445" y="3465965"/>
              <a:ext cx="187634"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EUR</a:t>
              </a:r>
            </a:p>
          </p:txBody>
        </p:sp>
        <p:sp>
          <p:nvSpPr>
            <p:cNvPr id="4257" name="tx4257"/>
            <p:cNvSpPr/>
            <p:nvPr/>
          </p:nvSpPr>
          <p:spPr>
            <a:xfrm>
              <a:off x="1155760" y="3382360"/>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4258" name="tx4258"/>
            <p:cNvSpPr/>
            <p:nvPr/>
          </p:nvSpPr>
          <p:spPr>
            <a:xfrm>
              <a:off x="1136009" y="3298710"/>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4259" name="tx4259"/>
            <p:cNvSpPr/>
            <p:nvPr/>
          </p:nvSpPr>
          <p:spPr>
            <a:xfrm>
              <a:off x="1141038" y="3215059"/>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4260" name="tx4260"/>
            <p:cNvSpPr/>
            <p:nvPr/>
          </p:nvSpPr>
          <p:spPr>
            <a:xfrm>
              <a:off x="1190325" y="3131409"/>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4261" name="tx4261"/>
            <p:cNvSpPr/>
            <p:nvPr/>
          </p:nvSpPr>
          <p:spPr>
            <a:xfrm>
              <a:off x="1185478" y="3047758"/>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4262" name="tx4262"/>
            <p:cNvSpPr/>
            <p:nvPr/>
          </p:nvSpPr>
          <p:spPr>
            <a:xfrm>
              <a:off x="1116350" y="2964108"/>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4263" name="tx4263"/>
            <p:cNvSpPr/>
            <p:nvPr/>
          </p:nvSpPr>
          <p:spPr>
            <a:xfrm>
              <a:off x="1017503" y="2880458"/>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4264" name="tx4264"/>
            <p:cNvSpPr/>
            <p:nvPr/>
          </p:nvSpPr>
          <p:spPr>
            <a:xfrm>
              <a:off x="1314043" y="2796807"/>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4265" name="tx4265"/>
            <p:cNvSpPr/>
            <p:nvPr/>
          </p:nvSpPr>
          <p:spPr>
            <a:xfrm>
              <a:off x="1185387" y="2713157"/>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4266" name="tx4266"/>
            <p:cNvSpPr/>
            <p:nvPr/>
          </p:nvSpPr>
          <p:spPr>
            <a:xfrm>
              <a:off x="1200383" y="2629506"/>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4267" name="tx4267"/>
            <p:cNvSpPr/>
            <p:nvPr/>
          </p:nvSpPr>
          <p:spPr>
            <a:xfrm>
              <a:off x="1170665" y="2545856"/>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4268" name="tx4268"/>
            <p:cNvSpPr/>
            <p:nvPr/>
          </p:nvSpPr>
          <p:spPr>
            <a:xfrm>
              <a:off x="1249669" y="2462206"/>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4269" name="tx4269"/>
            <p:cNvSpPr/>
            <p:nvPr/>
          </p:nvSpPr>
          <p:spPr>
            <a:xfrm>
              <a:off x="1175694" y="2378555"/>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4270" name="tx4270"/>
            <p:cNvSpPr/>
            <p:nvPr/>
          </p:nvSpPr>
          <p:spPr>
            <a:xfrm>
              <a:off x="1111412" y="2294905"/>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4271" name="tx4271"/>
            <p:cNvSpPr/>
            <p:nvPr/>
          </p:nvSpPr>
          <p:spPr>
            <a:xfrm>
              <a:off x="1200291" y="2211254"/>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4272" name="tx4272"/>
            <p:cNvSpPr/>
            <p:nvPr/>
          </p:nvSpPr>
          <p:spPr>
            <a:xfrm>
              <a:off x="1155852" y="2127604"/>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4273" name="tx4273"/>
            <p:cNvSpPr/>
            <p:nvPr/>
          </p:nvSpPr>
          <p:spPr>
            <a:xfrm>
              <a:off x="1145976" y="2043953"/>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4274" name="tx4274"/>
            <p:cNvSpPr/>
            <p:nvPr/>
          </p:nvSpPr>
          <p:spPr>
            <a:xfrm>
              <a:off x="705967" y="1960303"/>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4275" name="tx4275"/>
            <p:cNvSpPr/>
            <p:nvPr/>
          </p:nvSpPr>
          <p:spPr>
            <a:xfrm>
              <a:off x="1051884" y="1960303"/>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4276" name="tx4276"/>
            <p:cNvSpPr/>
            <p:nvPr/>
          </p:nvSpPr>
          <p:spPr>
            <a:xfrm>
              <a:off x="941699" y="1876653"/>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4277" name="tx4277"/>
            <p:cNvSpPr/>
            <p:nvPr/>
          </p:nvSpPr>
          <p:spPr>
            <a:xfrm>
              <a:off x="1145885" y="1793002"/>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4278" name="tx4278"/>
            <p:cNvSpPr/>
            <p:nvPr/>
          </p:nvSpPr>
          <p:spPr>
            <a:xfrm>
              <a:off x="1259636" y="1709352"/>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4279" name="tx4279"/>
            <p:cNvSpPr/>
            <p:nvPr/>
          </p:nvSpPr>
          <p:spPr>
            <a:xfrm>
              <a:off x="1175603" y="1625701"/>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4280" name="tx4280"/>
            <p:cNvSpPr/>
            <p:nvPr/>
          </p:nvSpPr>
          <p:spPr>
            <a:xfrm>
              <a:off x="1037254" y="1542051"/>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4281" name="tx4281"/>
            <p:cNvSpPr/>
            <p:nvPr/>
          </p:nvSpPr>
          <p:spPr>
            <a:xfrm>
              <a:off x="982664" y="1458401"/>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4282" name="tx4282"/>
            <p:cNvSpPr/>
            <p:nvPr/>
          </p:nvSpPr>
          <p:spPr>
            <a:xfrm>
              <a:off x="1239794" y="1374750"/>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4283" name="tx4283"/>
            <p:cNvSpPr/>
            <p:nvPr/>
          </p:nvSpPr>
          <p:spPr>
            <a:xfrm>
              <a:off x="1140947" y="1291100"/>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4284" name="tx4284"/>
            <p:cNvSpPr/>
            <p:nvPr/>
          </p:nvSpPr>
          <p:spPr>
            <a:xfrm>
              <a:off x="1160698" y="1207449"/>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4285" name="tx4285"/>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4286" name="pic4286"/>
            <p:cNvPicPr/>
            <p:nvPr/>
          </p:nvPicPr>
          <p:blipFill>
            <a:blip r:embed="rId2" cstate="print"/>
            <a:stretch>
              <a:fillRect/>
            </a:stretch>
          </p:blipFill>
          <p:spPr>
            <a:xfrm>
              <a:off x="5052857" y="5941026"/>
              <a:ext cx="2160000" cy="219455"/>
            </a:xfrm>
            <a:prstGeom prst="rect">
              <a:avLst/>
            </a:prstGeom>
          </p:spPr>
        </p:pic>
        <p:sp>
          <p:nvSpPr>
            <p:cNvPr id="4287" name="pl4287"/>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8" name="pl4288"/>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89" name="pl4289"/>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0" name="pl4290"/>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1" name="pl4291"/>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2" name="pl4292"/>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4293" name="pl4293"/>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4" name="pl4294"/>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5" name="pl4295"/>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6" name="pl4296"/>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7" name="pl4297"/>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8" name="pl4298"/>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4299" name="tx4299"/>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4300" name="tx4300"/>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4301" name="tx4301"/>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4302" name="tx4302"/>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4303" name="tx4303"/>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4304" name="tx4304"/>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4305" name="tx4305"/>
            <p:cNvSpPr/>
            <p:nvPr/>
          </p:nvSpPr>
          <p:spPr>
            <a:xfrm>
              <a:off x="1539710" y="435349"/>
              <a:ext cx="33957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EUR, 2000-2025</a:t>
              </a:r>
            </a:p>
          </p:txBody>
        </p:sp>
        <p:sp>
          <p:nvSpPr>
            <p:cNvPr id="4306" name="tx4306"/>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4307" name="tx4307"/>
            <p:cNvSpPr/>
            <p:nvPr/>
          </p:nvSpPr>
          <p:spPr>
            <a:xfrm>
              <a:off x="5898608" y="6593460"/>
              <a:ext cx="3175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coverage in 2025</a:t>
              </a:r>
            </a:p>
          </p:txBody>
        </p:sp>
      </p:grpSp>
      <p:sp>
        <p:nvSpPr>
          <p:cNvPr id="430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MCV1 coverage, by region and year. Red indicates low coverage (&lt;60%) and green indicates high coverage (≥90%). The changing colour gradient can be used to tracked changes in coverage over time and recovery from pandemic-related disruptions where applicable.</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56194"/>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 name="pl6"/>
            <p:cNvSpPr/>
            <p:nvPr/>
          </p:nvSpPr>
          <p:spPr>
            <a:xfrm>
              <a:off x="911338" y="3154553"/>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7" name="pl7"/>
            <p:cNvSpPr/>
            <p:nvPr/>
          </p:nvSpPr>
          <p:spPr>
            <a:xfrm>
              <a:off x="911338" y="2752911"/>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8" name="pl8"/>
            <p:cNvSpPr/>
            <p:nvPr/>
          </p:nvSpPr>
          <p:spPr>
            <a:xfrm>
              <a:off x="911338" y="23512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9" name="pl9"/>
            <p:cNvSpPr/>
            <p:nvPr/>
          </p:nvSpPr>
          <p:spPr>
            <a:xfrm>
              <a:off x="911338" y="194962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10" name="pl10"/>
            <p:cNvSpPr/>
            <p:nvPr/>
          </p:nvSpPr>
          <p:spPr>
            <a:xfrm>
              <a:off x="911338" y="3757014"/>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33553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95373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2552091"/>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4" name="pl14"/>
            <p:cNvSpPr/>
            <p:nvPr/>
          </p:nvSpPr>
          <p:spPr>
            <a:xfrm>
              <a:off x="911338" y="2150450"/>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5" name="pl15"/>
            <p:cNvSpPr/>
            <p:nvPr/>
          </p:nvSpPr>
          <p:spPr>
            <a:xfrm>
              <a:off x="911338" y="1748808"/>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16" name="pl16"/>
            <p:cNvSpPr/>
            <p:nvPr/>
          </p:nvSpPr>
          <p:spPr>
            <a:xfrm>
              <a:off x="108305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769917"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245678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314364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3693134"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451736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1083054" y="2873404"/>
              <a:ext cx="3434315" cy="883610"/>
            </a:xfrm>
            <a:custGeom>
              <a:avLst/>
              <a:pathLst>
                <a:path w="3434315" h="883610">
                  <a:moveTo>
                    <a:pt x="0" y="883610"/>
                  </a:moveTo>
                  <a:lnTo>
                    <a:pt x="137372" y="763118"/>
                  </a:lnTo>
                  <a:lnTo>
                    <a:pt x="274745" y="722954"/>
                  </a:lnTo>
                  <a:lnTo>
                    <a:pt x="412117" y="602461"/>
                  </a:lnTo>
                  <a:lnTo>
                    <a:pt x="549490" y="522133"/>
                  </a:lnTo>
                  <a:lnTo>
                    <a:pt x="686863" y="441805"/>
                  </a:lnTo>
                  <a:lnTo>
                    <a:pt x="824235" y="321312"/>
                  </a:lnTo>
                  <a:lnTo>
                    <a:pt x="961608" y="281148"/>
                  </a:lnTo>
                  <a:lnTo>
                    <a:pt x="1098981" y="160656"/>
                  </a:lnTo>
                  <a:lnTo>
                    <a:pt x="1236353" y="0"/>
                  </a:lnTo>
                  <a:lnTo>
                    <a:pt x="1373726" y="40164"/>
                  </a:lnTo>
                  <a:lnTo>
                    <a:pt x="1511098" y="80328"/>
                  </a:lnTo>
                  <a:lnTo>
                    <a:pt x="1648471" y="80328"/>
                  </a:lnTo>
                  <a:lnTo>
                    <a:pt x="1785844" y="120492"/>
                  </a:lnTo>
                  <a:lnTo>
                    <a:pt x="1923216" y="120492"/>
                  </a:lnTo>
                  <a:lnTo>
                    <a:pt x="2060589" y="160656"/>
                  </a:lnTo>
                  <a:lnTo>
                    <a:pt x="2197962" y="160656"/>
                  </a:lnTo>
                  <a:lnTo>
                    <a:pt x="2335334" y="80328"/>
                  </a:lnTo>
                  <a:lnTo>
                    <a:pt x="2472707" y="40164"/>
                  </a:lnTo>
                  <a:lnTo>
                    <a:pt x="2610079" y="0"/>
                  </a:lnTo>
                  <a:lnTo>
                    <a:pt x="2747452" y="40164"/>
                  </a:lnTo>
                  <a:lnTo>
                    <a:pt x="2884825" y="200820"/>
                  </a:lnTo>
                  <a:lnTo>
                    <a:pt x="3022197" y="200820"/>
                  </a:lnTo>
                  <a:lnTo>
                    <a:pt x="3159570" y="80328"/>
                  </a:lnTo>
                  <a:lnTo>
                    <a:pt x="3296943" y="40164"/>
                  </a:lnTo>
                  <a:lnTo>
                    <a:pt x="3434315" y="40164"/>
                  </a:lnTo>
                </a:path>
              </a:pathLst>
            </a:custGeom>
            <a:ln w="27101" cap="flat">
              <a:solidFill>
                <a:srgbClr val="F4A81D">
                  <a:alpha val="69803"/>
                </a:srgbClr>
              </a:solidFill>
              <a:prstDash val="solid"/>
              <a:round/>
            </a:ln>
          </p:spPr>
          <p:txBody>
            <a:bodyPr/>
            <a:lstStyle/>
            <a:p/>
          </p:txBody>
        </p:sp>
        <p:sp>
          <p:nvSpPr>
            <p:cNvPr id="23" name="pl23"/>
            <p:cNvSpPr/>
            <p:nvPr/>
          </p:nvSpPr>
          <p:spPr>
            <a:xfrm>
              <a:off x="1083054" y="1989793"/>
              <a:ext cx="3434315" cy="361477"/>
            </a:xfrm>
            <a:custGeom>
              <a:avLst/>
              <a:pathLst>
                <a:path w="3434315" h="361477">
                  <a:moveTo>
                    <a:pt x="0" y="40164"/>
                  </a:moveTo>
                  <a:lnTo>
                    <a:pt x="137372" y="0"/>
                  </a:lnTo>
                  <a:lnTo>
                    <a:pt x="274745" y="40164"/>
                  </a:lnTo>
                  <a:lnTo>
                    <a:pt x="412117" y="0"/>
                  </a:lnTo>
                  <a:lnTo>
                    <a:pt x="549490" y="40164"/>
                  </a:lnTo>
                  <a:lnTo>
                    <a:pt x="686863" y="80328"/>
                  </a:lnTo>
                  <a:lnTo>
                    <a:pt x="824235" y="0"/>
                  </a:lnTo>
                  <a:lnTo>
                    <a:pt x="961608" y="40164"/>
                  </a:lnTo>
                  <a:lnTo>
                    <a:pt x="1098981" y="0"/>
                  </a:lnTo>
                  <a:lnTo>
                    <a:pt x="1236353" y="40164"/>
                  </a:lnTo>
                  <a:lnTo>
                    <a:pt x="1373726" y="40164"/>
                  </a:lnTo>
                  <a:lnTo>
                    <a:pt x="1511098" y="0"/>
                  </a:lnTo>
                  <a:lnTo>
                    <a:pt x="1648471" y="0"/>
                  </a:lnTo>
                  <a:lnTo>
                    <a:pt x="1785844" y="80328"/>
                  </a:lnTo>
                  <a:lnTo>
                    <a:pt x="1923216" y="40164"/>
                  </a:lnTo>
                  <a:lnTo>
                    <a:pt x="2060589" y="40164"/>
                  </a:lnTo>
                  <a:lnTo>
                    <a:pt x="2197962" y="80328"/>
                  </a:lnTo>
                  <a:lnTo>
                    <a:pt x="2335334" y="240984"/>
                  </a:lnTo>
                  <a:lnTo>
                    <a:pt x="2472707" y="120492"/>
                  </a:lnTo>
                  <a:lnTo>
                    <a:pt x="2610079" y="281148"/>
                  </a:lnTo>
                  <a:lnTo>
                    <a:pt x="2747452" y="321312"/>
                  </a:lnTo>
                  <a:lnTo>
                    <a:pt x="2884825" y="321312"/>
                  </a:lnTo>
                  <a:lnTo>
                    <a:pt x="3022197" y="361477"/>
                  </a:lnTo>
                  <a:lnTo>
                    <a:pt x="3159570" y="281148"/>
                  </a:lnTo>
                  <a:lnTo>
                    <a:pt x="3296943" y="200820"/>
                  </a:lnTo>
                  <a:lnTo>
                    <a:pt x="3434315" y="240984"/>
                  </a:lnTo>
                </a:path>
              </a:pathLst>
            </a:custGeom>
            <a:ln w="27101" cap="flat">
              <a:solidFill>
                <a:srgbClr val="F26829">
                  <a:alpha val="69803"/>
                </a:srgbClr>
              </a:solidFill>
              <a:prstDash val="solid"/>
              <a:round/>
            </a:ln>
          </p:spPr>
          <p:txBody>
            <a:bodyPr/>
            <a:lstStyle/>
            <a:p/>
          </p:txBody>
        </p:sp>
        <p:sp>
          <p:nvSpPr>
            <p:cNvPr id="24" name="pl24"/>
            <p:cNvSpPr/>
            <p:nvPr/>
          </p:nvSpPr>
          <p:spPr>
            <a:xfrm>
              <a:off x="1083054" y="2471762"/>
              <a:ext cx="3434315" cy="481969"/>
            </a:xfrm>
            <a:custGeom>
              <a:avLst/>
              <a:pathLst>
                <a:path w="3434315" h="481969">
                  <a:moveTo>
                    <a:pt x="0" y="481969"/>
                  </a:moveTo>
                  <a:lnTo>
                    <a:pt x="137372" y="441805"/>
                  </a:lnTo>
                  <a:lnTo>
                    <a:pt x="274745" y="441805"/>
                  </a:lnTo>
                  <a:lnTo>
                    <a:pt x="412117" y="401641"/>
                  </a:lnTo>
                  <a:lnTo>
                    <a:pt x="549490" y="321312"/>
                  </a:lnTo>
                  <a:lnTo>
                    <a:pt x="686863" y="361477"/>
                  </a:lnTo>
                  <a:lnTo>
                    <a:pt x="824235" y="361477"/>
                  </a:lnTo>
                  <a:lnTo>
                    <a:pt x="961608" y="361477"/>
                  </a:lnTo>
                  <a:lnTo>
                    <a:pt x="1098981" y="361477"/>
                  </a:lnTo>
                  <a:lnTo>
                    <a:pt x="1236353" y="321312"/>
                  </a:lnTo>
                  <a:lnTo>
                    <a:pt x="1373726" y="240984"/>
                  </a:lnTo>
                  <a:lnTo>
                    <a:pt x="1511098" y="240984"/>
                  </a:lnTo>
                  <a:lnTo>
                    <a:pt x="1648471" y="240984"/>
                  </a:lnTo>
                  <a:lnTo>
                    <a:pt x="1785844" y="160656"/>
                  </a:lnTo>
                  <a:lnTo>
                    <a:pt x="1923216" y="120492"/>
                  </a:lnTo>
                  <a:lnTo>
                    <a:pt x="2060589" y="80328"/>
                  </a:lnTo>
                  <a:lnTo>
                    <a:pt x="2197962" y="40164"/>
                  </a:lnTo>
                  <a:lnTo>
                    <a:pt x="2335334" y="0"/>
                  </a:lnTo>
                  <a:lnTo>
                    <a:pt x="2472707" y="0"/>
                  </a:lnTo>
                  <a:lnTo>
                    <a:pt x="2610079" y="0"/>
                  </a:lnTo>
                  <a:lnTo>
                    <a:pt x="2747452" y="0"/>
                  </a:lnTo>
                  <a:lnTo>
                    <a:pt x="2884825" y="80328"/>
                  </a:lnTo>
                  <a:lnTo>
                    <a:pt x="3022197" y="0"/>
                  </a:lnTo>
                  <a:lnTo>
                    <a:pt x="3159570" y="80328"/>
                  </a:lnTo>
                  <a:lnTo>
                    <a:pt x="3296943" y="80328"/>
                  </a:lnTo>
                  <a:lnTo>
                    <a:pt x="3434315" y="40164"/>
                  </a:lnTo>
                </a:path>
              </a:pathLst>
            </a:custGeom>
            <a:ln w="27101" cap="flat">
              <a:solidFill>
                <a:srgbClr val="BD53BD">
                  <a:alpha val="69803"/>
                </a:srgbClr>
              </a:solidFill>
              <a:prstDash val="solid"/>
              <a:round/>
            </a:ln>
          </p:spPr>
          <p:txBody>
            <a:bodyPr/>
            <a:lstStyle/>
            <a:p/>
          </p:txBody>
        </p:sp>
        <p:sp>
          <p:nvSpPr>
            <p:cNvPr id="25" name="pl25"/>
            <p:cNvSpPr/>
            <p:nvPr/>
          </p:nvSpPr>
          <p:spPr>
            <a:xfrm>
              <a:off x="1083054" y="1949629"/>
              <a:ext cx="3434315" cy="160656"/>
            </a:xfrm>
            <a:custGeom>
              <a:avLst/>
              <a:pathLst>
                <a:path w="3434315" h="160656">
                  <a:moveTo>
                    <a:pt x="0" y="160656"/>
                  </a:moveTo>
                  <a:lnTo>
                    <a:pt x="137372" y="120492"/>
                  </a:lnTo>
                  <a:lnTo>
                    <a:pt x="274745" y="160656"/>
                  </a:lnTo>
                  <a:lnTo>
                    <a:pt x="412117" y="160656"/>
                  </a:lnTo>
                  <a:lnTo>
                    <a:pt x="549490" y="120492"/>
                  </a:lnTo>
                  <a:lnTo>
                    <a:pt x="686863" y="80328"/>
                  </a:lnTo>
                  <a:lnTo>
                    <a:pt x="824235" y="40164"/>
                  </a:lnTo>
                  <a:lnTo>
                    <a:pt x="961608" y="0"/>
                  </a:lnTo>
                  <a:lnTo>
                    <a:pt x="1098981" y="0"/>
                  </a:lnTo>
                  <a:lnTo>
                    <a:pt x="1236353" y="40164"/>
                  </a:lnTo>
                  <a:lnTo>
                    <a:pt x="1373726" y="80328"/>
                  </a:lnTo>
                  <a:lnTo>
                    <a:pt x="1511098" y="40164"/>
                  </a:lnTo>
                  <a:lnTo>
                    <a:pt x="1648471" y="0"/>
                  </a:lnTo>
                  <a:lnTo>
                    <a:pt x="1785844" y="0"/>
                  </a:lnTo>
                  <a:lnTo>
                    <a:pt x="1923216" y="80328"/>
                  </a:lnTo>
                  <a:lnTo>
                    <a:pt x="2060589" y="40164"/>
                  </a:lnTo>
                  <a:lnTo>
                    <a:pt x="2197962" y="80328"/>
                  </a:lnTo>
                  <a:lnTo>
                    <a:pt x="2335334" y="40164"/>
                  </a:lnTo>
                  <a:lnTo>
                    <a:pt x="2472707" y="40164"/>
                  </a:lnTo>
                  <a:lnTo>
                    <a:pt x="2610079" y="40164"/>
                  </a:lnTo>
                  <a:lnTo>
                    <a:pt x="2747452" y="80328"/>
                  </a:lnTo>
                  <a:lnTo>
                    <a:pt x="2884825" y="80328"/>
                  </a:lnTo>
                  <a:lnTo>
                    <a:pt x="3022197" y="120492"/>
                  </a:lnTo>
                  <a:lnTo>
                    <a:pt x="3159570" y="80328"/>
                  </a:lnTo>
                  <a:lnTo>
                    <a:pt x="3296943" y="120492"/>
                  </a:lnTo>
                  <a:lnTo>
                    <a:pt x="3434315" y="120492"/>
                  </a:lnTo>
                </a:path>
              </a:pathLst>
            </a:custGeom>
            <a:ln w="27101" cap="flat">
              <a:solidFill>
                <a:srgbClr val="6363C0">
                  <a:alpha val="69803"/>
                </a:srgbClr>
              </a:solidFill>
              <a:prstDash val="solid"/>
              <a:round/>
            </a:ln>
          </p:spPr>
          <p:txBody>
            <a:bodyPr/>
            <a:lstStyle/>
            <a:p/>
          </p:txBody>
        </p:sp>
        <p:sp>
          <p:nvSpPr>
            <p:cNvPr id="26" name="pl26"/>
            <p:cNvSpPr/>
            <p:nvPr/>
          </p:nvSpPr>
          <p:spPr>
            <a:xfrm>
              <a:off x="1083054" y="1909465"/>
              <a:ext cx="3434315" cy="1405744"/>
            </a:xfrm>
            <a:custGeom>
              <a:avLst/>
              <a:pathLst>
                <a:path w="3434315" h="1405744">
                  <a:moveTo>
                    <a:pt x="0" y="1405744"/>
                  </a:moveTo>
                  <a:lnTo>
                    <a:pt x="137372" y="1365580"/>
                  </a:lnTo>
                  <a:lnTo>
                    <a:pt x="274745" y="1405744"/>
                  </a:lnTo>
                  <a:lnTo>
                    <a:pt x="412117" y="1285251"/>
                  </a:lnTo>
                  <a:lnTo>
                    <a:pt x="549490" y="1124595"/>
                  </a:lnTo>
                  <a:lnTo>
                    <a:pt x="686863" y="963938"/>
                  </a:lnTo>
                  <a:lnTo>
                    <a:pt x="824235" y="963938"/>
                  </a:lnTo>
                  <a:lnTo>
                    <a:pt x="961608" y="883610"/>
                  </a:lnTo>
                  <a:lnTo>
                    <a:pt x="1098981" y="803282"/>
                  </a:lnTo>
                  <a:lnTo>
                    <a:pt x="1236353" y="602461"/>
                  </a:lnTo>
                  <a:lnTo>
                    <a:pt x="1373726" y="481969"/>
                  </a:lnTo>
                  <a:lnTo>
                    <a:pt x="1511098" y="401641"/>
                  </a:lnTo>
                  <a:lnTo>
                    <a:pt x="1648471" y="481969"/>
                  </a:lnTo>
                  <a:lnTo>
                    <a:pt x="1785844" y="441805"/>
                  </a:lnTo>
                  <a:lnTo>
                    <a:pt x="1923216" y="361477"/>
                  </a:lnTo>
                  <a:lnTo>
                    <a:pt x="2060589" y="321312"/>
                  </a:lnTo>
                  <a:lnTo>
                    <a:pt x="2197962" y="281148"/>
                  </a:lnTo>
                  <a:lnTo>
                    <a:pt x="2335334" y="200820"/>
                  </a:lnTo>
                  <a:lnTo>
                    <a:pt x="2472707" y="80328"/>
                  </a:lnTo>
                  <a:lnTo>
                    <a:pt x="2610079" y="40164"/>
                  </a:lnTo>
                  <a:lnTo>
                    <a:pt x="2747452" y="240984"/>
                  </a:lnTo>
                  <a:lnTo>
                    <a:pt x="2884825" y="281148"/>
                  </a:lnTo>
                  <a:lnTo>
                    <a:pt x="3022197" y="80328"/>
                  </a:lnTo>
                  <a:lnTo>
                    <a:pt x="3159570" y="120492"/>
                  </a:lnTo>
                  <a:lnTo>
                    <a:pt x="3296943" y="0"/>
                  </a:lnTo>
                  <a:lnTo>
                    <a:pt x="3434315" y="0"/>
                  </a:lnTo>
                </a:path>
              </a:pathLst>
            </a:custGeom>
            <a:ln w="27101" cap="flat">
              <a:solidFill>
                <a:srgbClr val="008DC9">
                  <a:alpha val="69803"/>
                </a:srgbClr>
              </a:solidFill>
              <a:prstDash val="solid"/>
              <a:round/>
            </a:ln>
          </p:spPr>
          <p:txBody>
            <a:bodyPr/>
            <a:lstStyle/>
            <a:p/>
          </p:txBody>
        </p:sp>
        <p:sp>
          <p:nvSpPr>
            <p:cNvPr id="27" name="pl27"/>
            <p:cNvSpPr/>
            <p:nvPr/>
          </p:nvSpPr>
          <p:spPr>
            <a:xfrm>
              <a:off x="1083054" y="1949629"/>
              <a:ext cx="3434315" cy="481969"/>
            </a:xfrm>
            <a:custGeom>
              <a:avLst/>
              <a:pathLst>
                <a:path w="3434315" h="481969">
                  <a:moveTo>
                    <a:pt x="0" y="481969"/>
                  </a:moveTo>
                  <a:lnTo>
                    <a:pt x="137372" y="441805"/>
                  </a:lnTo>
                  <a:lnTo>
                    <a:pt x="274745" y="441805"/>
                  </a:lnTo>
                  <a:lnTo>
                    <a:pt x="412117" y="441805"/>
                  </a:lnTo>
                  <a:lnTo>
                    <a:pt x="549490" y="361477"/>
                  </a:lnTo>
                  <a:lnTo>
                    <a:pt x="686863" y="361477"/>
                  </a:lnTo>
                  <a:lnTo>
                    <a:pt x="824235" y="200820"/>
                  </a:lnTo>
                  <a:lnTo>
                    <a:pt x="961608" y="200820"/>
                  </a:lnTo>
                  <a:lnTo>
                    <a:pt x="1098981" y="120492"/>
                  </a:lnTo>
                  <a:lnTo>
                    <a:pt x="1236353" y="80328"/>
                  </a:lnTo>
                  <a:lnTo>
                    <a:pt x="1373726" y="40164"/>
                  </a:lnTo>
                  <a:lnTo>
                    <a:pt x="1511098" y="40164"/>
                  </a:lnTo>
                  <a:lnTo>
                    <a:pt x="1648471" y="40164"/>
                  </a:lnTo>
                  <a:lnTo>
                    <a:pt x="1785844" y="0"/>
                  </a:lnTo>
                  <a:lnTo>
                    <a:pt x="1923216" y="0"/>
                  </a:lnTo>
                  <a:lnTo>
                    <a:pt x="2060589" y="40164"/>
                  </a:lnTo>
                  <a:lnTo>
                    <a:pt x="2197962" y="0"/>
                  </a:lnTo>
                  <a:lnTo>
                    <a:pt x="2335334" y="0"/>
                  </a:lnTo>
                  <a:lnTo>
                    <a:pt x="2472707" y="0"/>
                  </a:lnTo>
                  <a:lnTo>
                    <a:pt x="2610079" y="40164"/>
                  </a:lnTo>
                  <a:lnTo>
                    <a:pt x="2747452" y="160656"/>
                  </a:lnTo>
                  <a:lnTo>
                    <a:pt x="2884825" y="281148"/>
                  </a:lnTo>
                  <a:lnTo>
                    <a:pt x="3022197" y="80328"/>
                  </a:lnTo>
                  <a:lnTo>
                    <a:pt x="3159570" y="240984"/>
                  </a:lnTo>
                  <a:lnTo>
                    <a:pt x="3296943" y="200820"/>
                  </a:lnTo>
                  <a:lnTo>
                    <a:pt x="3434315" y="240984"/>
                  </a:lnTo>
                </a:path>
              </a:pathLst>
            </a:custGeom>
            <a:ln w="27101" cap="flat">
              <a:solidFill>
                <a:srgbClr val="40BF73">
                  <a:alpha val="69803"/>
                </a:srgbClr>
              </a:solidFill>
              <a:prstDash val="solid"/>
              <a:round/>
            </a:ln>
          </p:spPr>
          <p:txBody>
            <a:bodyPr/>
            <a:lstStyle/>
            <a:p/>
          </p:txBody>
        </p:sp>
        <p:sp>
          <p:nvSpPr>
            <p:cNvPr id="28" name="pl28"/>
            <p:cNvSpPr/>
            <p:nvPr/>
          </p:nvSpPr>
          <p:spPr>
            <a:xfrm>
              <a:off x="1083054" y="1949629"/>
              <a:ext cx="3434315" cy="160656"/>
            </a:xfrm>
            <a:custGeom>
              <a:avLst/>
              <a:pathLst>
                <a:path w="3434315" h="160656">
                  <a:moveTo>
                    <a:pt x="0" y="160656"/>
                  </a:moveTo>
                  <a:lnTo>
                    <a:pt x="137372" y="120492"/>
                  </a:lnTo>
                  <a:lnTo>
                    <a:pt x="274745" y="160656"/>
                  </a:lnTo>
                  <a:lnTo>
                    <a:pt x="412117" y="160656"/>
                  </a:lnTo>
                  <a:lnTo>
                    <a:pt x="549490" y="120492"/>
                  </a:lnTo>
                  <a:lnTo>
                    <a:pt x="686863" y="80328"/>
                  </a:lnTo>
                  <a:lnTo>
                    <a:pt x="824235" y="40164"/>
                  </a:lnTo>
                  <a:lnTo>
                    <a:pt x="961608" y="0"/>
                  </a:lnTo>
                  <a:lnTo>
                    <a:pt x="1098981" y="0"/>
                  </a:lnTo>
                  <a:lnTo>
                    <a:pt x="1236353" y="40164"/>
                  </a:lnTo>
                  <a:lnTo>
                    <a:pt x="1373726" y="80328"/>
                  </a:lnTo>
                  <a:lnTo>
                    <a:pt x="1511098" y="40164"/>
                  </a:lnTo>
                  <a:lnTo>
                    <a:pt x="1648471" y="0"/>
                  </a:lnTo>
                  <a:lnTo>
                    <a:pt x="1785844" y="0"/>
                  </a:lnTo>
                  <a:lnTo>
                    <a:pt x="1923216" y="80328"/>
                  </a:lnTo>
                  <a:lnTo>
                    <a:pt x="2060589" y="40164"/>
                  </a:lnTo>
                  <a:lnTo>
                    <a:pt x="2197962" y="80328"/>
                  </a:lnTo>
                  <a:lnTo>
                    <a:pt x="2335334" y="40164"/>
                  </a:lnTo>
                  <a:lnTo>
                    <a:pt x="2472707" y="40164"/>
                  </a:lnTo>
                  <a:lnTo>
                    <a:pt x="2610079" y="40164"/>
                  </a:lnTo>
                  <a:lnTo>
                    <a:pt x="2747452" y="80328"/>
                  </a:lnTo>
                  <a:lnTo>
                    <a:pt x="2884825" y="80328"/>
                  </a:lnTo>
                  <a:lnTo>
                    <a:pt x="3022197" y="120492"/>
                  </a:lnTo>
                  <a:lnTo>
                    <a:pt x="3159570" y="80328"/>
                  </a:lnTo>
                  <a:lnTo>
                    <a:pt x="3296943" y="120492"/>
                  </a:lnTo>
                  <a:lnTo>
                    <a:pt x="3434315" y="120492"/>
                  </a:lnTo>
                </a:path>
              </a:pathLst>
            </a:custGeom>
            <a:ln w="65043" cap="flat">
              <a:solidFill>
                <a:srgbClr val="000000">
                  <a:alpha val="100000"/>
                </a:srgbClr>
              </a:solidFill>
              <a:prstDash val="solid"/>
              <a:round/>
            </a:ln>
          </p:spPr>
          <p:txBody>
            <a:bodyPr/>
            <a:lstStyle/>
            <a:p/>
          </p:txBody>
        </p:sp>
        <p:sp>
          <p:nvSpPr>
            <p:cNvPr id="29" name="pl29"/>
            <p:cNvSpPr/>
            <p:nvPr/>
          </p:nvSpPr>
          <p:spPr>
            <a:xfrm>
              <a:off x="1083054" y="1949629"/>
              <a:ext cx="3434315" cy="160656"/>
            </a:xfrm>
            <a:custGeom>
              <a:avLst/>
              <a:pathLst>
                <a:path w="3434315" h="160656">
                  <a:moveTo>
                    <a:pt x="0" y="160656"/>
                  </a:moveTo>
                  <a:lnTo>
                    <a:pt x="137372" y="120492"/>
                  </a:lnTo>
                  <a:lnTo>
                    <a:pt x="274745" y="160656"/>
                  </a:lnTo>
                  <a:lnTo>
                    <a:pt x="412117" y="160656"/>
                  </a:lnTo>
                  <a:lnTo>
                    <a:pt x="549490" y="120492"/>
                  </a:lnTo>
                  <a:lnTo>
                    <a:pt x="686863" y="80328"/>
                  </a:lnTo>
                  <a:lnTo>
                    <a:pt x="824235" y="40164"/>
                  </a:lnTo>
                  <a:lnTo>
                    <a:pt x="961608" y="0"/>
                  </a:lnTo>
                  <a:lnTo>
                    <a:pt x="1098981" y="0"/>
                  </a:lnTo>
                  <a:lnTo>
                    <a:pt x="1236353" y="40164"/>
                  </a:lnTo>
                  <a:lnTo>
                    <a:pt x="1373726" y="80328"/>
                  </a:lnTo>
                  <a:lnTo>
                    <a:pt x="1511098" y="40164"/>
                  </a:lnTo>
                  <a:lnTo>
                    <a:pt x="1648471" y="0"/>
                  </a:lnTo>
                  <a:lnTo>
                    <a:pt x="1785844" y="0"/>
                  </a:lnTo>
                  <a:lnTo>
                    <a:pt x="1923216" y="80328"/>
                  </a:lnTo>
                  <a:lnTo>
                    <a:pt x="2060589" y="40164"/>
                  </a:lnTo>
                  <a:lnTo>
                    <a:pt x="2197962" y="80328"/>
                  </a:lnTo>
                  <a:lnTo>
                    <a:pt x="2335334" y="40164"/>
                  </a:lnTo>
                  <a:lnTo>
                    <a:pt x="2472707" y="40164"/>
                  </a:lnTo>
                  <a:lnTo>
                    <a:pt x="2610079" y="40164"/>
                  </a:lnTo>
                  <a:lnTo>
                    <a:pt x="2747452" y="80328"/>
                  </a:lnTo>
                  <a:lnTo>
                    <a:pt x="2884825" y="80328"/>
                  </a:lnTo>
                  <a:lnTo>
                    <a:pt x="3022197" y="120492"/>
                  </a:lnTo>
                  <a:lnTo>
                    <a:pt x="3159570" y="80328"/>
                  </a:lnTo>
                  <a:lnTo>
                    <a:pt x="3296943" y="120492"/>
                  </a:lnTo>
                  <a:lnTo>
                    <a:pt x="3434315" y="120492"/>
                  </a:lnTo>
                </a:path>
              </a:pathLst>
            </a:custGeom>
            <a:ln w="40651" cap="flat">
              <a:solidFill>
                <a:srgbClr val="6363C0">
                  <a:alpha val="100000"/>
                </a:srgbClr>
              </a:solidFill>
              <a:prstDash val="solid"/>
              <a:round/>
            </a:ln>
          </p:spPr>
          <p:txBody>
            <a:bodyPr/>
            <a:lstStyle/>
            <a:p/>
          </p:txBody>
        </p:sp>
        <p:sp>
          <p:nvSpPr>
            <p:cNvPr id="30" name="tx30"/>
            <p:cNvSpPr/>
            <p:nvPr/>
          </p:nvSpPr>
          <p:spPr>
            <a:xfrm>
              <a:off x="1022795" y="1939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91</a:t>
              </a:r>
            </a:p>
          </p:txBody>
        </p:sp>
        <p:sp>
          <p:nvSpPr>
            <p:cNvPr id="31" name="tx31"/>
            <p:cNvSpPr/>
            <p:nvPr/>
          </p:nvSpPr>
          <p:spPr>
            <a:xfrm>
              <a:off x="1709658"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2396521" y="185916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3" name="tx33"/>
            <p:cNvSpPr/>
            <p:nvPr/>
          </p:nvSpPr>
          <p:spPr>
            <a:xfrm>
              <a:off x="3083384" y="18190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4" name="tx34"/>
            <p:cNvSpPr/>
            <p:nvPr/>
          </p:nvSpPr>
          <p:spPr>
            <a:xfrm>
              <a:off x="3632875" y="18190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35" name="tx35"/>
            <p:cNvSpPr/>
            <p:nvPr/>
          </p:nvSpPr>
          <p:spPr>
            <a:xfrm>
              <a:off x="4457110" y="189933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6" name="tx36"/>
            <p:cNvSpPr/>
            <p:nvPr/>
          </p:nvSpPr>
          <p:spPr>
            <a:xfrm>
              <a:off x="707342" y="371152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50</a:t>
              </a:r>
            </a:p>
          </p:txBody>
        </p:sp>
        <p:sp>
          <p:nvSpPr>
            <p:cNvPr id="37" name="tx37"/>
            <p:cNvSpPr/>
            <p:nvPr/>
          </p:nvSpPr>
          <p:spPr>
            <a:xfrm>
              <a:off x="707342" y="3309882"/>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8" name="tx38"/>
            <p:cNvSpPr/>
            <p:nvPr/>
          </p:nvSpPr>
          <p:spPr>
            <a:xfrm>
              <a:off x="707342" y="2908241"/>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9" name="tx39"/>
            <p:cNvSpPr/>
            <p:nvPr/>
          </p:nvSpPr>
          <p:spPr>
            <a:xfrm>
              <a:off x="707342" y="2506599"/>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40" name="tx40"/>
            <p:cNvSpPr/>
            <p:nvPr/>
          </p:nvSpPr>
          <p:spPr>
            <a:xfrm>
              <a:off x="707342" y="210495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41" name="tx41"/>
            <p:cNvSpPr/>
            <p:nvPr/>
          </p:nvSpPr>
          <p:spPr>
            <a:xfrm>
              <a:off x="636659" y="170331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42" name="tx42"/>
            <p:cNvSpPr/>
            <p:nvPr/>
          </p:nvSpPr>
          <p:spPr>
            <a:xfrm rot="-5400000">
              <a:off x="941688"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43" name="tx43"/>
            <p:cNvSpPr/>
            <p:nvPr/>
          </p:nvSpPr>
          <p:spPr>
            <a:xfrm rot="-5400000">
              <a:off x="1628551"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44" name="tx44"/>
            <p:cNvSpPr/>
            <p:nvPr/>
          </p:nvSpPr>
          <p:spPr>
            <a:xfrm rot="-5400000">
              <a:off x="2315414"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45" name="tx45"/>
            <p:cNvSpPr/>
            <p:nvPr/>
          </p:nvSpPr>
          <p:spPr>
            <a:xfrm rot="-5400000">
              <a:off x="300227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46" name="tx46"/>
            <p:cNvSpPr/>
            <p:nvPr/>
          </p:nvSpPr>
          <p:spPr>
            <a:xfrm rot="-5400000">
              <a:off x="3551767"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47" name="tx47"/>
            <p:cNvSpPr/>
            <p:nvPr/>
          </p:nvSpPr>
          <p:spPr>
            <a:xfrm rot="-5400000">
              <a:off x="4376003" y="401593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48" name="tx48"/>
            <p:cNvSpPr/>
            <p:nvPr/>
          </p:nvSpPr>
          <p:spPr>
            <a:xfrm rot="-5400000">
              <a:off x="67031" y="2707420"/>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9" name="pl49"/>
            <p:cNvSpPr/>
            <p:nvPr/>
          </p:nvSpPr>
          <p:spPr>
            <a:xfrm>
              <a:off x="1863949"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50" name="pl50"/>
            <p:cNvSpPr/>
            <p:nvPr/>
          </p:nvSpPr>
          <p:spPr>
            <a:xfrm>
              <a:off x="1863949"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51" name="pl51"/>
            <p:cNvSpPr/>
            <p:nvPr/>
          </p:nvSpPr>
          <p:spPr>
            <a:xfrm>
              <a:off x="2504767"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52" name="pl52"/>
            <p:cNvSpPr/>
            <p:nvPr/>
          </p:nvSpPr>
          <p:spPr>
            <a:xfrm>
              <a:off x="2504767"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53" name="pl53"/>
            <p:cNvSpPr/>
            <p:nvPr/>
          </p:nvSpPr>
          <p:spPr>
            <a:xfrm>
              <a:off x="2504767"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54" name="pl54"/>
            <p:cNvSpPr/>
            <p:nvPr/>
          </p:nvSpPr>
          <p:spPr>
            <a:xfrm>
              <a:off x="3145585"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5" name="pl55"/>
            <p:cNvSpPr/>
            <p:nvPr/>
          </p:nvSpPr>
          <p:spPr>
            <a:xfrm>
              <a:off x="3145585"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6" name="tx56"/>
            <p:cNvSpPr/>
            <p:nvPr/>
          </p:nvSpPr>
          <p:spPr>
            <a:xfrm>
              <a:off x="2131049"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7" name="tx57"/>
            <p:cNvSpPr/>
            <p:nvPr/>
          </p:nvSpPr>
          <p:spPr>
            <a:xfrm>
              <a:off x="2131049"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8" name="tx58"/>
            <p:cNvSpPr/>
            <p:nvPr/>
          </p:nvSpPr>
          <p:spPr>
            <a:xfrm>
              <a:off x="2771867"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9" name="tx59"/>
            <p:cNvSpPr/>
            <p:nvPr/>
          </p:nvSpPr>
          <p:spPr>
            <a:xfrm>
              <a:off x="2771867"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60" name="tx60"/>
            <p:cNvSpPr/>
            <p:nvPr/>
          </p:nvSpPr>
          <p:spPr>
            <a:xfrm>
              <a:off x="3412685"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61" name="tx61"/>
            <p:cNvSpPr/>
            <p:nvPr/>
          </p:nvSpPr>
          <p:spPr>
            <a:xfrm>
              <a:off x="3412685"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62" name="tx62"/>
            <p:cNvSpPr/>
            <p:nvPr/>
          </p:nvSpPr>
          <p:spPr>
            <a:xfrm>
              <a:off x="1643678" y="1437626"/>
              <a:ext cx="231306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EUR, 2000-2025</a:t>
              </a:r>
            </a:p>
          </p:txBody>
        </p:sp>
        <p:sp>
          <p:nvSpPr>
            <p:cNvPr id="63" name="pl63"/>
            <p:cNvSpPr/>
            <p:nvPr/>
          </p:nvSpPr>
          <p:spPr>
            <a:xfrm>
              <a:off x="5227074" y="3805995"/>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4" name="pl64"/>
            <p:cNvSpPr/>
            <p:nvPr/>
          </p:nvSpPr>
          <p:spPr>
            <a:xfrm>
              <a:off x="5227074" y="3316189"/>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5" name="pl65"/>
            <p:cNvSpPr/>
            <p:nvPr/>
          </p:nvSpPr>
          <p:spPr>
            <a:xfrm>
              <a:off x="5227074" y="2826382"/>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6" name="pl66"/>
            <p:cNvSpPr/>
            <p:nvPr/>
          </p:nvSpPr>
          <p:spPr>
            <a:xfrm>
              <a:off x="5227074" y="2336576"/>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7" name="pl67"/>
            <p:cNvSpPr/>
            <p:nvPr/>
          </p:nvSpPr>
          <p:spPr>
            <a:xfrm>
              <a:off x="5227074" y="1846770"/>
              <a:ext cx="3777747" cy="0"/>
            </a:xfrm>
            <a:custGeom>
              <a:avLst/>
              <a:pathLst>
                <a:path w="3777747" h="0">
                  <a:moveTo>
                    <a:pt x="0" y="0"/>
                  </a:moveTo>
                  <a:lnTo>
                    <a:pt x="3777747" y="0"/>
                  </a:lnTo>
                  <a:lnTo>
                    <a:pt x="3777747" y="0"/>
                  </a:lnTo>
                </a:path>
              </a:pathLst>
            </a:custGeom>
            <a:ln w="6775" cap="flat">
              <a:solidFill>
                <a:srgbClr val="EBEBEB">
                  <a:alpha val="100000"/>
                </a:srgbClr>
              </a:solidFill>
              <a:prstDash val="solid"/>
              <a:round/>
            </a:ln>
          </p:spPr>
          <p:txBody>
            <a:bodyPr/>
            <a:lstStyle/>
            <a:p/>
          </p:txBody>
        </p:sp>
        <p:sp>
          <p:nvSpPr>
            <p:cNvPr id="68" name="pl68"/>
            <p:cNvSpPr/>
            <p:nvPr/>
          </p:nvSpPr>
          <p:spPr>
            <a:xfrm>
              <a:off x="5227074" y="3561092"/>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69" name="pl69"/>
            <p:cNvSpPr/>
            <p:nvPr/>
          </p:nvSpPr>
          <p:spPr>
            <a:xfrm>
              <a:off x="5227074" y="3071285"/>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0" name="pl70"/>
            <p:cNvSpPr/>
            <p:nvPr/>
          </p:nvSpPr>
          <p:spPr>
            <a:xfrm>
              <a:off x="5227074" y="2581479"/>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1" name="pl71"/>
            <p:cNvSpPr/>
            <p:nvPr/>
          </p:nvSpPr>
          <p:spPr>
            <a:xfrm>
              <a:off x="5227074" y="2091673"/>
              <a:ext cx="3777747" cy="0"/>
            </a:xfrm>
            <a:custGeom>
              <a:avLst/>
              <a:pathLst>
                <a:path w="3777747" h="0">
                  <a:moveTo>
                    <a:pt x="0" y="0"/>
                  </a:moveTo>
                  <a:lnTo>
                    <a:pt x="3777747" y="0"/>
                  </a:lnTo>
                  <a:lnTo>
                    <a:pt x="3777747" y="0"/>
                  </a:lnTo>
                </a:path>
              </a:pathLst>
            </a:custGeom>
            <a:ln w="13550" cap="flat">
              <a:solidFill>
                <a:srgbClr val="EBEBEB">
                  <a:alpha val="100000"/>
                </a:srgbClr>
              </a:solidFill>
              <a:prstDash val="solid"/>
              <a:round/>
            </a:ln>
          </p:spPr>
          <p:txBody>
            <a:bodyPr/>
            <a:lstStyle/>
            <a:p/>
          </p:txBody>
        </p:sp>
        <p:sp>
          <p:nvSpPr>
            <p:cNvPr id="72" name="pl72"/>
            <p:cNvSpPr/>
            <p:nvPr/>
          </p:nvSpPr>
          <p:spPr>
            <a:xfrm>
              <a:off x="539879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85653"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7251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59379"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8008870"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833106" y="1648398"/>
              <a:ext cx="0" cy="2209026"/>
            </a:xfrm>
            <a:custGeom>
              <a:avLst/>
              <a:pathLst>
                <a:path w="0" h="2209026">
                  <a:moveTo>
                    <a:pt x="0" y="2209026"/>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5398790" y="2091673"/>
              <a:ext cx="3434315" cy="1077574"/>
            </a:xfrm>
            <a:custGeom>
              <a:avLst/>
              <a:pathLst>
                <a:path w="3434315" h="1077574">
                  <a:moveTo>
                    <a:pt x="0" y="1077574"/>
                  </a:moveTo>
                  <a:lnTo>
                    <a:pt x="137372" y="930632"/>
                  </a:lnTo>
                  <a:lnTo>
                    <a:pt x="274745" y="881651"/>
                  </a:lnTo>
                  <a:lnTo>
                    <a:pt x="412117" y="734709"/>
                  </a:lnTo>
                  <a:lnTo>
                    <a:pt x="549490" y="636748"/>
                  </a:lnTo>
                  <a:lnTo>
                    <a:pt x="686863" y="538787"/>
                  </a:lnTo>
                  <a:lnTo>
                    <a:pt x="824235" y="391845"/>
                  </a:lnTo>
                  <a:lnTo>
                    <a:pt x="961608" y="342864"/>
                  </a:lnTo>
                  <a:lnTo>
                    <a:pt x="1098981" y="195922"/>
                  </a:lnTo>
                  <a:lnTo>
                    <a:pt x="1236353" y="0"/>
                  </a:lnTo>
                  <a:lnTo>
                    <a:pt x="1373726" y="48980"/>
                  </a:lnTo>
                  <a:lnTo>
                    <a:pt x="1511098" y="97961"/>
                  </a:lnTo>
                  <a:lnTo>
                    <a:pt x="1648471" y="97961"/>
                  </a:lnTo>
                  <a:lnTo>
                    <a:pt x="1785844" y="146941"/>
                  </a:lnTo>
                  <a:lnTo>
                    <a:pt x="1923216" y="146941"/>
                  </a:lnTo>
                  <a:lnTo>
                    <a:pt x="2060589" y="195922"/>
                  </a:lnTo>
                  <a:lnTo>
                    <a:pt x="2197962" y="195922"/>
                  </a:lnTo>
                  <a:lnTo>
                    <a:pt x="2335334" y="97961"/>
                  </a:lnTo>
                  <a:lnTo>
                    <a:pt x="2472707" y="48980"/>
                  </a:lnTo>
                  <a:lnTo>
                    <a:pt x="2610079" y="0"/>
                  </a:lnTo>
                  <a:lnTo>
                    <a:pt x="2747452" y="48980"/>
                  </a:lnTo>
                  <a:lnTo>
                    <a:pt x="2884825" y="244903"/>
                  </a:lnTo>
                  <a:lnTo>
                    <a:pt x="3022197" y="244903"/>
                  </a:lnTo>
                  <a:lnTo>
                    <a:pt x="3159570" y="97961"/>
                  </a:lnTo>
                  <a:lnTo>
                    <a:pt x="3296943" y="48980"/>
                  </a:lnTo>
                  <a:lnTo>
                    <a:pt x="3434315" y="48980"/>
                  </a:lnTo>
                </a:path>
              </a:pathLst>
            </a:custGeom>
            <a:ln w="27101" cap="flat">
              <a:solidFill>
                <a:srgbClr val="F4A81D">
                  <a:alpha val="69803"/>
                </a:srgbClr>
              </a:solidFill>
              <a:prstDash val="solid"/>
              <a:round/>
            </a:ln>
          </p:spPr>
          <p:txBody>
            <a:bodyPr/>
            <a:lstStyle/>
            <a:p/>
          </p:txBody>
        </p:sp>
        <p:sp>
          <p:nvSpPr>
            <p:cNvPr id="79" name="pl79"/>
            <p:cNvSpPr/>
            <p:nvPr/>
          </p:nvSpPr>
          <p:spPr>
            <a:xfrm>
              <a:off x="5398790" y="1748808"/>
              <a:ext cx="3434315" cy="440825"/>
            </a:xfrm>
            <a:custGeom>
              <a:avLst/>
              <a:pathLst>
                <a:path w="3434315" h="440825">
                  <a:moveTo>
                    <a:pt x="0" y="48980"/>
                  </a:moveTo>
                  <a:lnTo>
                    <a:pt x="137372" y="0"/>
                  </a:lnTo>
                  <a:lnTo>
                    <a:pt x="274745" y="48980"/>
                  </a:lnTo>
                  <a:lnTo>
                    <a:pt x="412117" y="0"/>
                  </a:lnTo>
                  <a:lnTo>
                    <a:pt x="549490" y="48980"/>
                  </a:lnTo>
                  <a:lnTo>
                    <a:pt x="686863" y="97961"/>
                  </a:lnTo>
                  <a:lnTo>
                    <a:pt x="824235" y="0"/>
                  </a:lnTo>
                  <a:lnTo>
                    <a:pt x="961608" y="48980"/>
                  </a:lnTo>
                  <a:lnTo>
                    <a:pt x="1098981" y="0"/>
                  </a:lnTo>
                  <a:lnTo>
                    <a:pt x="1236353" y="48980"/>
                  </a:lnTo>
                  <a:lnTo>
                    <a:pt x="1373726" y="48980"/>
                  </a:lnTo>
                  <a:lnTo>
                    <a:pt x="1511098" y="0"/>
                  </a:lnTo>
                  <a:lnTo>
                    <a:pt x="1648471" y="0"/>
                  </a:lnTo>
                  <a:lnTo>
                    <a:pt x="1785844" y="97961"/>
                  </a:lnTo>
                  <a:lnTo>
                    <a:pt x="1923216" y="48980"/>
                  </a:lnTo>
                  <a:lnTo>
                    <a:pt x="2060589" y="48980"/>
                  </a:lnTo>
                  <a:lnTo>
                    <a:pt x="2197962" y="97961"/>
                  </a:lnTo>
                  <a:lnTo>
                    <a:pt x="2335334" y="293883"/>
                  </a:lnTo>
                  <a:lnTo>
                    <a:pt x="2472707" y="146941"/>
                  </a:lnTo>
                  <a:lnTo>
                    <a:pt x="2610079" y="342864"/>
                  </a:lnTo>
                  <a:lnTo>
                    <a:pt x="2747452" y="391845"/>
                  </a:lnTo>
                  <a:lnTo>
                    <a:pt x="2884825" y="391845"/>
                  </a:lnTo>
                  <a:lnTo>
                    <a:pt x="3022197" y="440825"/>
                  </a:lnTo>
                  <a:lnTo>
                    <a:pt x="3159570" y="342864"/>
                  </a:lnTo>
                  <a:lnTo>
                    <a:pt x="3296943" y="244903"/>
                  </a:lnTo>
                  <a:lnTo>
                    <a:pt x="3434315" y="293883"/>
                  </a:lnTo>
                </a:path>
              </a:pathLst>
            </a:custGeom>
            <a:ln w="27101" cap="flat">
              <a:solidFill>
                <a:srgbClr val="F26829">
                  <a:alpha val="69803"/>
                </a:srgbClr>
              </a:solidFill>
              <a:prstDash val="solid"/>
              <a:round/>
            </a:ln>
          </p:spPr>
          <p:txBody>
            <a:bodyPr/>
            <a:lstStyle/>
            <a:p/>
          </p:txBody>
        </p:sp>
        <p:sp>
          <p:nvSpPr>
            <p:cNvPr id="80" name="pl80"/>
            <p:cNvSpPr/>
            <p:nvPr/>
          </p:nvSpPr>
          <p:spPr>
            <a:xfrm>
              <a:off x="5398790" y="2091673"/>
              <a:ext cx="3434315" cy="587767"/>
            </a:xfrm>
            <a:custGeom>
              <a:avLst/>
              <a:pathLst>
                <a:path w="3434315" h="587767">
                  <a:moveTo>
                    <a:pt x="0" y="587767"/>
                  </a:moveTo>
                  <a:lnTo>
                    <a:pt x="137372" y="538787"/>
                  </a:lnTo>
                  <a:lnTo>
                    <a:pt x="274745" y="538787"/>
                  </a:lnTo>
                  <a:lnTo>
                    <a:pt x="412117" y="489806"/>
                  </a:lnTo>
                  <a:lnTo>
                    <a:pt x="549490" y="391845"/>
                  </a:lnTo>
                  <a:lnTo>
                    <a:pt x="686863" y="440825"/>
                  </a:lnTo>
                  <a:lnTo>
                    <a:pt x="824235" y="440825"/>
                  </a:lnTo>
                  <a:lnTo>
                    <a:pt x="961608" y="440825"/>
                  </a:lnTo>
                  <a:lnTo>
                    <a:pt x="1098981" y="440825"/>
                  </a:lnTo>
                  <a:lnTo>
                    <a:pt x="1236353" y="391845"/>
                  </a:lnTo>
                  <a:lnTo>
                    <a:pt x="1373726" y="293883"/>
                  </a:lnTo>
                  <a:lnTo>
                    <a:pt x="1511098" y="293883"/>
                  </a:lnTo>
                  <a:lnTo>
                    <a:pt x="1648471" y="293883"/>
                  </a:lnTo>
                  <a:lnTo>
                    <a:pt x="1785844" y="195922"/>
                  </a:lnTo>
                  <a:lnTo>
                    <a:pt x="1923216" y="146941"/>
                  </a:lnTo>
                  <a:lnTo>
                    <a:pt x="2060589" y="97961"/>
                  </a:lnTo>
                  <a:lnTo>
                    <a:pt x="2197962" y="48980"/>
                  </a:lnTo>
                  <a:lnTo>
                    <a:pt x="2335334" y="0"/>
                  </a:lnTo>
                  <a:lnTo>
                    <a:pt x="2472707" y="0"/>
                  </a:lnTo>
                  <a:lnTo>
                    <a:pt x="2610079" y="0"/>
                  </a:lnTo>
                  <a:lnTo>
                    <a:pt x="2747452" y="0"/>
                  </a:lnTo>
                  <a:lnTo>
                    <a:pt x="2884825" y="97961"/>
                  </a:lnTo>
                  <a:lnTo>
                    <a:pt x="3022197" y="0"/>
                  </a:lnTo>
                  <a:lnTo>
                    <a:pt x="3159570" y="97961"/>
                  </a:lnTo>
                  <a:lnTo>
                    <a:pt x="3296943" y="97961"/>
                  </a:lnTo>
                  <a:lnTo>
                    <a:pt x="3434315" y="48980"/>
                  </a:lnTo>
                </a:path>
              </a:pathLst>
            </a:custGeom>
            <a:ln w="27101" cap="flat">
              <a:solidFill>
                <a:srgbClr val="BD53BD">
                  <a:alpha val="69803"/>
                </a:srgbClr>
              </a:solidFill>
              <a:prstDash val="solid"/>
              <a:round/>
            </a:ln>
          </p:spPr>
          <p:txBody>
            <a:bodyPr/>
            <a:lstStyle/>
            <a:p/>
          </p:txBody>
        </p:sp>
        <p:sp>
          <p:nvSpPr>
            <p:cNvPr id="81" name="pl81"/>
            <p:cNvSpPr/>
            <p:nvPr/>
          </p:nvSpPr>
          <p:spPr>
            <a:xfrm>
              <a:off x="5398790" y="2042692"/>
              <a:ext cx="3434315" cy="195922"/>
            </a:xfrm>
            <a:custGeom>
              <a:avLst/>
              <a:pathLst>
                <a:path w="3434315" h="195922">
                  <a:moveTo>
                    <a:pt x="0" y="195922"/>
                  </a:moveTo>
                  <a:lnTo>
                    <a:pt x="137372" y="146941"/>
                  </a:lnTo>
                  <a:lnTo>
                    <a:pt x="274745" y="195922"/>
                  </a:lnTo>
                  <a:lnTo>
                    <a:pt x="412117" y="195922"/>
                  </a:lnTo>
                  <a:lnTo>
                    <a:pt x="549490" y="146941"/>
                  </a:lnTo>
                  <a:lnTo>
                    <a:pt x="686863" y="97961"/>
                  </a:lnTo>
                  <a:lnTo>
                    <a:pt x="824235" y="48980"/>
                  </a:lnTo>
                  <a:lnTo>
                    <a:pt x="961608" y="0"/>
                  </a:lnTo>
                  <a:lnTo>
                    <a:pt x="1098981" y="0"/>
                  </a:lnTo>
                  <a:lnTo>
                    <a:pt x="1236353" y="48980"/>
                  </a:lnTo>
                  <a:lnTo>
                    <a:pt x="1373726" y="97961"/>
                  </a:lnTo>
                  <a:lnTo>
                    <a:pt x="1511098" y="48980"/>
                  </a:lnTo>
                  <a:lnTo>
                    <a:pt x="1648471" y="0"/>
                  </a:lnTo>
                  <a:lnTo>
                    <a:pt x="1785844" y="0"/>
                  </a:lnTo>
                  <a:lnTo>
                    <a:pt x="1923216" y="97961"/>
                  </a:lnTo>
                  <a:lnTo>
                    <a:pt x="2060589" y="48980"/>
                  </a:lnTo>
                  <a:lnTo>
                    <a:pt x="2197962" y="97961"/>
                  </a:lnTo>
                  <a:lnTo>
                    <a:pt x="2335334" y="48980"/>
                  </a:lnTo>
                  <a:lnTo>
                    <a:pt x="2472707" y="48980"/>
                  </a:lnTo>
                  <a:lnTo>
                    <a:pt x="2610079" y="48980"/>
                  </a:lnTo>
                  <a:lnTo>
                    <a:pt x="2747452" y="97961"/>
                  </a:lnTo>
                  <a:lnTo>
                    <a:pt x="2884825" y="97961"/>
                  </a:lnTo>
                  <a:lnTo>
                    <a:pt x="3022197" y="146941"/>
                  </a:lnTo>
                  <a:lnTo>
                    <a:pt x="3159570" y="97961"/>
                  </a:lnTo>
                  <a:lnTo>
                    <a:pt x="3296943" y="146941"/>
                  </a:lnTo>
                  <a:lnTo>
                    <a:pt x="3434315" y="146941"/>
                  </a:lnTo>
                </a:path>
              </a:pathLst>
            </a:custGeom>
            <a:ln w="27101" cap="flat">
              <a:solidFill>
                <a:srgbClr val="6363C0">
                  <a:alpha val="69803"/>
                </a:srgbClr>
              </a:solidFill>
              <a:prstDash val="solid"/>
              <a:round/>
            </a:ln>
          </p:spPr>
          <p:txBody>
            <a:bodyPr/>
            <a:lstStyle/>
            <a:p/>
          </p:txBody>
        </p:sp>
        <p:sp>
          <p:nvSpPr>
            <p:cNvPr id="82" name="pl82"/>
            <p:cNvSpPr/>
            <p:nvPr/>
          </p:nvSpPr>
          <p:spPr>
            <a:xfrm>
              <a:off x="5398790" y="2042692"/>
              <a:ext cx="3434315" cy="1714322"/>
            </a:xfrm>
            <a:custGeom>
              <a:avLst/>
              <a:pathLst>
                <a:path w="3434315" h="1714322">
                  <a:moveTo>
                    <a:pt x="0" y="1714322"/>
                  </a:moveTo>
                  <a:lnTo>
                    <a:pt x="137372" y="1665341"/>
                  </a:lnTo>
                  <a:lnTo>
                    <a:pt x="274745" y="1714322"/>
                  </a:lnTo>
                  <a:lnTo>
                    <a:pt x="412117" y="1567380"/>
                  </a:lnTo>
                  <a:lnTo>
                    <a:pt x="549490" y="1371457"/>
                  </a:lnTo>
                  <a:lnTo>
                    <a:pt x="686863" y="1175535"/>
                  </a:lnTo>
                  <a:lnTo>
                    <a:pt x="824235" y="1175535"/>
                  </a:lnTo>
                  <a:lnTo>
                    <a:pt x="961608" y="1077574"/>
                  </a:lnTo>
                  <a:lnTo>
                    <a:pt x="1098981" y="979612"/>
                  </a:lnTo>
                  <a:lnTo>
                    <a:pt x="1236353" y="734709"/>
                  </a:lnTo>
                  <a:lnTo>
                    <a:pt x="1373726" y="587767"/>
                  </a:lnTo>
                  <a:lnTo>
                    <a:pt x="1511098" y="489806"/>
                  </a:lnTo>
                  <a:lnTo>
                    <a:pt x="1648471" y="587767"/>
                  </a:lnTo>
                  <a:lnTo>
                    <a:pt x="1785844" y="538787"/>
                  </a:lnTo>
                  <a:lnTo>
                    <a:pt x="1923216" y="440825"/>
                  </a:lnTo>
                  <a:lnTo>
                    <a:pt x="2060589" y="391845"/>
                  </a:lnTo>
                  <a:lnTo>
                    <a:pt x="2197962" y="342864"/>
                  </a:lnTo>
                  <a:lnTo>
                    <a:pt x="2335334" y="244903"/>
                  </a:lnTo>
                  <a:lnTo>
                    <a:pt x="2472707" y="97961"/>
                  </a:lnTo>
                  <a:lnTo>
                    <a:pt x="2610079" y="48980"/>
                  </a:lnTo>
                  <a:lnTo>
                    <a:pt x="2747452" y="293883"/>
                  </a:lnTo>
                  <a:lnTo>
                    <a:pt x="2884825" y="342864"/>
                  </a:lnTo>
                  <a:lnTo>
                    <a:pt x="3022197" y="97961"/>
                  </a:lnTo>
                  <a:lnTo>
                    <a:pt x="3159570" y="146941"/>
                  </a:lnTo>
                  <a:lnTo>
                    <a:pt x="3296943" y="0"/>
                  </a:lnTo>
                  <a:lnTo>
                    <a:pt x="3434315" y="0"/>
                  </a:lnTo>
                </a:path>
              </a:pathLst>
            </a:custGeom>
            <a:ln w="27101" cap="flat">
              <a:solidFill>
                <a:srgbClr val="008DC9">
                  <a:alpha val="69803"/>
                </a:srgbClr>
              </a:solidFill>
              <a:prstDash val="solid"/>
              <a:round/>
            </a:ln>
          </p:spPr>
          <p:txBody>
            <a:bodyPr/>
            <a:lstStyle/>
            <a:p/>
          </p:txBody>
        </p:sp>
        <p:sp>
          <p:nvSpPr>
            <p:cNvPr id="83" name="pl83"/>
            <p:cNvSpPr/>
            <p:nvPr/>
          </p:nvSpPr>
          <p:spPr>
            <a:xfrm>
              <a:off x="5398790" y="2042692"/>
              <a:ext cx="3434315" cy="587767"/>
            </a:xfrm>
            <a:custGeom>
              <a:avLst/>
              <a:pathLst>
                <a:path w="3434315" h="587767">
                  <a:moveTo>
                    <a:pt x="0" y="587767"/>
                  </a:moveTo>
                  <a:lnTo>
                    <a:pt x="137372" y="538787"/>
                  </a:lnTo>
                  <a:lnTo>
                    <a:pt x="274745" y="538787"/>
                  </a:lnTo>
                  <a:lnTo>
                    <a:pt x="412117" y="538787"/>
                  </a:lnTo>
                  <a:lnTo>
                    <a:pt x="549490" y="440825"/>
                  </a:lnTo>
                  <a:lnTo>
                    <a:pt x="686863" y="440825"/>
                  </a:lnTo>
                  <a:lnTo>
                    <a:pt x="824235" y="244903"/>
                  </a:lnTo>
                  <a:lnTo>
                    <a:pt x="961608" y="244903"/>
                  </a:lnTo>
                  <a:lnTo>
                    <a:pt x="1098981" y="146941"/>
                  </a:lnTo>
                  <a:lnTo>
                    <a:pt x="1236353" y="97961"/>
                  </a:lnTo>
                  <a:lnTo>
                    <a:pt x="1373726" y="48980"/>
                  </a:lnTo>
                  <a:lnTo>
                    <a:pt x="1511098" y="48980"/>
                  </a:lnTo>
                  <a:lnTo>
                    <a:pt x="1648471" y="48980"/>
                  </a:lnTo>
                  <a:lnTo>
                    <a:pt x="1785844" y="0"/>
                  </a:lnTo>
                  <a:lnTo>
                    <a:pt x="1923216" y="0"/>
                  </a:lnTo>
                  <a:lnTo>
                    <a:pt x="2060589" y="48980"/>
                  </a:lnTo>
                  <a:lnTo>
                    <a:pt x="2197962" y="0"/>
                  </a:lnTo>
                  <a:lnTo>
                    <a:pt x="2335334" y="0"/>
                  </a:lnTo>
                  <a:lnTo>
                    <a:pt x="2472707" y="0"/>
                  </a:lnTo>
                  <a:lnTo>
                    <a:pt x="2610079" y="48980"/>
                  </a:lnTo>
                  <a:lnTo>
                    <a:pt x="2747452" y="195922"/>
                  </a:lnTo>
                  <a:lnTo>
                    <a:pt x="2884825" y="342864"/>
                  </a:lnTo>
                  <a:lnTo>
                    <a:pt x="3022197" y="97961"/>
                  </a:lnTo>
                  <a:lnTo>
                    <a:pt x="3159570" y="293883"/>
                  </a:lnTo>
                  <a:lnTo>
                    <a:pt x="3296943" y="244903"/>
                  </a:lnTo>
                  <a:lnTo>
                    <a:pt x="3434315" y="293883"/>
                  </a:lnTo>
                </a:path>
              </a:pathLst>
            </a:custGeom>
            <a:ln w="27101" cap="flat">
              <a:solidFill>
                <a:srgbClr val="40BF73">
                  <a:alpha val="69803"/>
                </a:srgbClr>
              </a:solidFill>
              <a:prstDash val="solid"/>
              <a:round/>
            </a:ln>
          </p:spPr>
          <p:txBody>
            <a:bodyPr/>
            <a:lstStyle/>
            <a:p/>
          </p:txBody>
        </p:sp>
        <p:sp>
          <p:nvSpPr>
            <p:cNvPr id="84" name="pl84"/>
            <p:cNvSpPr/>
            <p:nvPr/>
          </p:nvSpPr>
          <p:spPr>
            <a:xfrm>
              <a:off x="5398790" y="2091673"/>
              <a:ext cx="3434315" cy="0"/>
            </a:xfrm>
            <a:custGeom>
              <a:avLst/>
              <a:pathLst>
                <a:path w="3434315" h="0">
                  <a:moveTo>
                    <a:pt x="0" y="0"/>
                  </a:moveTo>
                  <a:lnTo>
                    <a:pt x="0" y="0"/>
                  </a:lnTo>
                  <a:lnTo>
                    <a:pt x="0" y="0"/>
                  </a:lnTo>
                  <a:lnTo>
                    <a:pt x="0" y="0"/>
                  </a:lnTo>
                  <a:lnTo>
                    <a:pt x="0" y="0"/>
                  </a:lnTo>
                  <a:lnTo>
                    <a:pt x="0" y="0"/>
                  </a:lnTo>
                  <a:lnTo>
                    <a:pt x="137372" y="0"/>
                  </a:lnTo>
                  <a:lnTo>
                    <a:pt x="137372" y="0"/>
                  </a:lnTo>
                  <a:lnTo>
                    <a:pt x="137372" y="0"/>
                  </a:lnTo>
                  <a:lnTo>
                    <a:pt x="137372" y="0"/>
                  </a:lnTo>
                  <a:lnTo>
                    <a:pt x="137372" y="0"/>
                  </a:lnTo>
                  <a:lnTo>
                    <a:pt x="137372" y="0"/>
                  </a:lnTo>
                  <a:lnTo>
                    <a:pt x="274745" y="0"/>
                  </a:lnTo>
                  <a:lnTo>
                    <a:pt x="274745" y="0"/>
                  </a:lnTo>
                  <a:lnTo>
                    <a:pt x="274745" y="0"/>
                  </a:lnTo>
                  <a:lnTo>
                    <a:pt x="274745" y="0"/>
                  </a:lnTo>
                  <a:lnTo>
                    <a:pt x="274745" y="0"/>
                  </a:lnTo>
                  <a:lnTo>
                    <a:pt x="274745" y="0"/>
                  </a:lnTo>
                  <a:lnTo>
                    <a:pt x="412117" y="0"/>
                  </a:lnTo>
                  <a:lnTo>
                    <a:pt x="412117" y="0"/>
                  </a:lnTo>
                  <a:lnTo>
                    <a:pt x="412117" y="0"/>
                  </a:lnTo>
                  <a:lnTo>
                    <a:pt x="412117" y="0"/>
                  </a:lnTo>
                  <a:lnTo>
                    <a:pt x="412117" y="0"/>
                  </a:lnTo>
                  <a:lnTo>
                    <a:pt x="412117" y="0"/>
                  </a:lnTo>
                  <a:lnTo>
                    <a:pt x="549490" y="0"/>
                  </a:lnTo>
                  <a:lnTo>
                    <a:pt x="549490" y="0"/>
                  </a:lnTo>
                  <a:lnTo>
                    <a:pt x="549490" y="0"/>
                  </a:lnTo>
                  <a:lnTo>
                    <a:pt x="549490" y="0"/>
                  </a:lnTo>
                  <a:lnTo>
                    <a:pt x="549490" y="0"/>
                  </a:lnTo>
                  <a:lnTo>
                    <a:pt x="549490" y="0"/>
                  </a:lnTo>
                  <a:lnTo>
                    <a:pt x="686863" y="0"/>
                  </a:lnTo>
                  <a:lnTo>
                    <a:pt x="686863" y="0"/>
                  </a:lnTo>
                  <a:lnTo>
                    <a:pt x="686863" y="0"/>
                  </a:lnTo>
                  <a:lnTo>
                    <a:pt x="686863" y="0"/>
                  </a:lnTo>
                  <a:lnTo>
                    <a:pt x="686863" y="0"/>
                  </a:lnTo>
                  <a:lnTo>
                    <a:pt x="686863" y="0"/>
                  </a:lnTo>
                  <a:lnTo>
                    <a:pt x="824235" y="0"/>
                  </a:lnTo>
                  <a:lnTo>
                    <a:pt x="824235" y="0"/>
                  </a:lnTo>
                  <a:lnTo>
                    <a:pt x="824235" y="0"/>
                  </a:lnTo>
                  <a:lnTo>
                    <a:pt x="824235" y="0"/>
                  </a:lnTo>
                  <a:lnTo>
                    <a:pt x="824235" y="0"/>
                  </a:lnTo>
                  <a:lnTo>
                    <a:pt x="824235" y="0"/>
                  </a:lnTo>
                  <a:lnTo>
                    <a:pt x="961608" y="0"/>
                  </a:lnTo>
                  <a:lnTo>
                    <a:pt x="961608" y="0"/>
                  </a:lnTo>
                  <a:lnTo>
                    <a:pt x="961608" y="0"/>
                  </a:lnTo>
                  <a:lnTo>
                    <a:pt x="961608" y="0"/>
                  </a:lnTo>
                  <a:lnTo>
                    <a:pt x="961608" y="0"/>
                  </a:lnTo>
                  <a:lnTo>
                    <a:pt x="961608" y="0"/>
                  </a:lnTo>
                  <a:lnTo>
                    <a:pt x="1098981" y="0"/>
                  </a:lnTo>
                  <a:lnTo>
                    <a:pt x="1098981" y="0"/>
                  </a:lnTo>
                  <a:lnTo>
                    <a:pt x="1098981" y="0"/>
                  </a:lnTo>
                  <a:lnTo>
                    <a:pt x="1098981" y="0"/>
                  </a:lnTo>
                  <a:lnTo>
                    <a:pt x="1098981" y="0"/>
                  </a:lnTo>
                  <a:lnTo>
                    <a:pt x="1098981" y="0"/>
                  </a:lnTo>
                  <a:lnTo>
                    <a:pt x="1236353" y="0"/>
                  </a:lnTo>
                  <a:lnTo>
                    <a:pt x="1236353" y="0"/>
                  </a:lnTo>
                  <a:lnTo>
                    <a:pt x="1236353" y="0"/>
                  </a:lnTo>
                  <a:lnTo>
                    <a:pt x="1236353" y="0"/>
                  </a:lnTo>
                  <a:lnTo>
                    <a:pt x="1236353" y="0"/>
                  </a:lnTo>
                  <a:lnTo>
                    <a:pt x="1236353" y="0"/>
                  </a:lnTo>
                  <a:lnTo>
                    <a:pt x="1373726" y="0"/>
                  </a:lnTo>
                  <a:lnTo>
                    <a:pt x="1373726" y="0"/>
                  </a:lnTo>
                  <a:lnTo>
                    <a:pt x="1373726" y="0"/>
                  </a:lnTo>
                  <a:lnTo>
                    <a:pt x="1373726" y="0"/>
                  </a:lnTo>
                  <a:lnTo>
                    <a:pt x="1373726" y="0"/>
                  </a:lnTo>
                  <a:lnTo>
                    <a:pt x="1373726" y="0"/>
                  </a:lnTo>
                  <a:lnTo>
                    <a:pt x="1511098" y="0"/>
                  </a:lnTo>
                  <a:lnTo>
                    <a:pt x="1511098" y="0"/>
                  </a:lnTo>
                  <a:lnTo>
                    <a:pt x="1511098" y="0"/>
                  </a:lnTo>
                  <a:lnTo>
                    <a:pt x="1511098" y="0"/>
                  </a:lnTo>
                  <a:lnTo>
                    <a:pt x="1511098" y="0"/>
                  </a:lnTo>
                  <a:lnTo>
                    <a:pt x="1511098" y="0"/>
                  </a:lnTo>
                  <a:lnTo>
                    <a:pt x="1648471" y="0"/>
                  </a:lnTo>
                  <a:lnTo>
                    <a:pt x="1648471" y="0"/>
                  </a:lnTo>
                  <a:lnTo>
                    <a:pt x="1648471" y="0"/>
                  </a:lnTo>
                  <a:lnTo>
                    <a:pt x="1648471" y="0"/>
                  </a:lnTo>
                  <a:lnTo>
                    <a:pt x="1648471" y="0"/>
                  </a:lnTo>
                  <a:lnTo>
                    <a:pt x="1648471" y="0"/>
                  </a:lnTo>
                  <a:lnTo>
                    <a:pt x="1785844" y="0"/>
                  </a:lnTo>
                  <a:lnTo>
                    <a:pt x="1785844" y="0"/>
                  </a:lnTo>
                  <a:lnTo>
                    <a:pt x="1785844" y="0"/>
                  </a:lnTo>
                  <a:lnTo>
                    <a:pt x="1785844" y="0"/>
                  </a:lnTo>
                  <a:lnTo>
                    <a:pt x="1785844" y="0"/>
                  </a:lnTo>
                  <a:lnTo>
                    <a:pt x="1785844" y="0"/>
                  </a:lnTo>
                  <a:lnTo>
                    <a:pt x="1923216" y="0"/>
                  </a:lnTo>
                  <a:lnTo>
                    <a:pt x="1923216" y="0"/>
                  </a:lnTo>
                  <a:lnTo>
                    <a:pt x="1923216" y="0"/>
                  </a:lnTo>
                  <a:lnTo>
                    <a:pt x="1923216" y="0"/>
                  </a:lnTo>
                  <a:lnTo>
                    <a:pt x="1923216" y="0"/>
                  </a:lnTo>
                  <a:lnTo>
                    <a:pt x="1923216" y="0"/>
                  </a:lnTo>
                  <a:lnTo>
                    <a:pt x="2060589" y="0"/>
                  </a:lnTo>
                  <a:lnTo>
                    <a:pt x="2060589" y="0"/>
                  </a:lnTo>
                  <a:lnTo>
                    <a:pt x="2060589" y="0"/>
                  </a:lnTo>
                  <a:lnTo>
                    <a:pt x="2060589" y="0"/>
                  </a:lnTo>
                  <a:lnTo>
                    <a:pt x="2060589" y="0"/>
                  </a:lnTo>
                  <a:lnTo>
                    <a:pt x="2060589" y="0"/>
                  </a:lnTo>
                  <a:lnTo>
                    <a:pt x="2197962" y="0"/>
                  </a:lnTo>
                  <a:lnTo>
                    <a:pt x="2197962" y="0"/>
                  </a:lnTo>
                  <a:lnTo>
                    <a:pt x="2197962" y="0"/>
                  </a:lnTo>
                  <a:lnTo>
                    <a:pt x="2197962" y="0"/>
                  </a:lnTo>
                  <a:lnTo>
                    <a:pt x="2197962" y="0"/>
                  </a:lnTo>
                  <a:lnTo>
                    <a:pt x="2197962" y="0"/>
                  </a:lnTo>
                  <a:lnTo>
                    <a:pt x="2335334" y="0"/>
                  </a:lnTo>
                  <a:lnTo>
                    <a:pt x="2335334" y="0"/>
                  </a:lnTo>
                  <a:lnTo>
                    <a:pt x="2335334" y="0"/>
                  </a:lnTo>
                  <a:lnTo>
                    <a:pt x="2335334" y="0"/>
                  </a:lnTo>
                  <a:lnTo>
                    <a:pt x="2335334" y="0"/>
                  </a:lnTo>
                  <a:lnTo>
                    <a:pt x="2335334" y="0"/>
                  </a:lnTo>
                  <a:lnTo>
                    <a:pt x="2472707" y="0"/>
                  </a:lnTo>
                  <a:lnTo>
                    <a:pt x="2472707" y="0"/>
                  </a:lnTo>
                  <a:lnTo>
                    <a:pt x="2472707" y="0"/>
                  </a:lnTo>
                  <a:lnTo>
                    <a:pt x="2472707" y="0"/>
                  </a:lnTo>
                  <a:lnTo>
                    <a:pt x="2472707" y="0"/>
                  </a:lnTo>
                  <a:lnTo>
                    <a:pt x="2472707" y="0"/>
                  </a:lnTo>
                  <a:lnTo>
                    <a:pt x="2610079" y="0"/>
                  </a:lnTo>
                  <a:lnTo>
                    <a:pt x="2610079" y="0"/>
                  </a:lnTo>
                  <a:lnTo>
                    <a:pt x="2610079" y="0"/>
                  </a:lnTo>
                  <a:lnTo>
                    <a:pt x="2610079" y="0"/>
                  </a:lnTo>
                  <a:lnTo>
                    <a:pt x="2610079" y="0"/>
                  </a:lnTo>
                  <a:lnTo>
                    <a:pt x="2610079" y="0"/>
                  </a:lnTo>
                  <a:lnTo>
                    <a:pt x="2747452" y="0"/>
                  </a:lnTo>
                  <a:lnTo>
                    <a:pt x="2747452" y="0"/>
                  </a:lnTo>
                  <a:lnTo>
                    <a:pt x="2747452" y="0"/>
                  </a:lnTo>
                  <a:lnTo>
                    <a:pt x="2747452" y="0"/>
                  </a:lnTo>
                  <a:lnTo>
                    <a:pt x="2747452" y="0"/>
                  </a:lnTo>
                  <a:lnTo>
                    <a:pt x="2747452" y="0"/>
                  </a:lnTo>
                  <a:lnTo>
                    <a:pt x="2884825" y="0"/>
                  </a:lnTo>
                  <a:lnTo>
                    <a:pt x="2884825" y="0"/>
                  </a:lnTo>
                  <a:lnTo>
                    <a:pt x="2884825" y="0"/>
                  </a:lnTo>
                  <a:lnTo>
                    <a:pt x="2884825" y="0"/>
                  </a:lnTo>
                  <a:lnTo>
                    <a:pt x="2884825" y="0"/>
                  </a:lnTo>
                  <a:lnTo>
                    <a:pt x="2884825" y="0"/>
                  </a:lnTo>
                  <a:lnTo>
                    <a:pt x="3022197" y="0"/>
                  </a:lnTo>
                  <a:lnTo>
                    <a:pt x="3022197" y="0"/>
                  </a:lnTo>
                  <a:lnTo>
                    <a:pt x="3022197" y="0"/>
                  </a:lnTo>
                  <a:lnTo>
                    <a:pt x="3022197" y="0"/>
                  </a:lnTo>
                  <a:lnTo>
                    <a:pt x="3022197" y="0"/>
                  </a:lnTo>
                  <a:lnTo>
                    <a:pt x="3022197" y="0"/>
                  </a:lnTo>
                  <a:lnTo>
                    <a:pt x="3159570" y="0"/>
                  </a:lnTo>
                  <a:lnTo>
                    <a:pt x="3159570" y="0"/>
                  </a:lnTo>
                  <a:lnTo>
                    <a:pt x="3159570" y="0"/>
                  </a:lnTo>
                  <a:lnTo>
                    <a:pt x="3159570" y="0"/>
                  </a:lnTo>
                  <a:lnTo>
                    <a:pt x="3159570" y="0"/>
                  </a:lnTo>
                  <a:lnTo>
                    <a:pt x="3159570" y="0"/>
                  </a:lnTo>
                  <a:lnTo>
                    <a:pt x="3296943" y="0"/>
                  </a:lnTo>
                  <a:lnTo>
                    <a:pt x="3296943" y="0"/>
                  </a:lnTo>
                  <a:lnTo>
                    <a:pt x="3296943" y="0"/>
                  </a:lnTo>
                  <a:lnTo>
                    <a:pt x="3296943" y="0"/>
                  </a:lnTo>
                  <a:lnTo>
                    <a:pt x="3296943" y="0"/>
                  </a:lnTo>
                  <a:lnTo>
                    <a:pt x="3296943" y="0"/>
                  </a:lnTo>
                  <a:lnTo>
                    <a:pt x="3434315" y="0"/>
                  </a:lnTo>
                  <a:lnTo>
                    <a:pt x="3434315" y="0"/>
                  </a:lnTo>
                  <a:lnTo>
                    <a:pt x="3434315" y="0"/>
                  </a:lnTo>
                  <a:lnTo>
                    <a:pt x="3434315" y="0"/>
                  </a:lnTo>
                  <a:lnTo>
                    <a:pt x="3434315" y="0"/>
                  </a:lnTo>
                  <a:lnTo>
                    <a:pt x="3434315" y="0"/>
                  </a:lnTo>
                </a:path>
              </a:pathLst>
            </a:custGeom>
            <a:ln w="13550" cap="flat">
              <a:solidFill>
                <a:srgbClr val="000000">
                  <a:alpha val="100000"/>
                </a:srgbClr>
              </a:solidFill>
              <a:prstDash val="dash"/>
              <a:round/>
            </a:ln>
          </p:spPr>
          <p:txBody>
            <a:bodyPr/>
            <a:lstStyle/>
            <a:p/>
          </p:txBody>
        </p:sp>
        <p:sp>
          <p:nvSpPr>
            <p:cNvPr id="85" name="pl85"/>
            <p:cNvSpPr/>
            <p:nvPr/>
          </p:nvSpPr>
          <p:spPr>
            <a:xfrm>
              <a:off x="5398790" y="2042692"/>
              <a:ext cx="3434315" cy="195922"/>
            </a:xfrm>
            <a:custGeom>
              <a:avLst/>
              <a:pathLst>
                <a:path w="3434315" h="195922">
                  <a:moveTo>
                    <a:pt x="0" y="195922"/>
                  </a:moveTo>
                  <a:lnTo>
                    <a:pt x="137372" y="146941"/>
                  </a:lnTo>
                  <a:lnTo>
                    <a:pt x="274745" y="195922"/>
                  </a:lnTo>
                  <a:lnTo>
                    <a:pt x="412117" y="195922"/>
                  </a:lnTo>
                  <a:lnTo>
                    <a:pt x="549490" y="146941"/>
                  </a:lnTo>
                  <a:lnTo>
                    <a:pt x="686863" y="97961"/>
                  </a:lnTo>
                  <a:lnTo>
                    <a:pt x="824235" y="48980"/>
                  </a:lnTo>
                  <a:lnTo>
                    <a:pt x="961608" y="0"/>
                  </a:lnTo>
                  <a:lnTo>
                    <a:pt x="1098981" y="0"/>
                  </a:lnTo>
                  <a:lnTo>
                    <a:pt x="1236353" y="48980"/>
                  </a:lnTo>
                  <a:lnTo>
                    <a:pt x="1373726" y="97961"/>
                  </a:lnTo>
                  <a:lnTo>
                    <a:pt x="1511098" y="48980"/>
                  </a:lnTo>
                  <a:lnTo>
                    <a:pt x="1648471" y="0"/>
                  </a:lnTo>
                  <a:lnTo>
                    <a:pt x="1785844" y="0"/>
                  </a:lnTo>
                  <a:lnTo>
                    <a:pt x="1923216" y="97961"/>
                  </a:lnTo>
                  <a:lnTo>
                    <a:pt x="2060589" y="48980"/>
                  </a:lnTo>
                  <a:lnTo>
                    <a:pt x="2197962" y="97961"/>
                  </a:lnTo>
                  <a:lnTo>
                    <a:pt x="2335334" y="48980"/>
                  </a:lnTo>
                  <a:lnTo>
                    <a:pt x="2472707" y="48980"/>
                  </a:lnTo>
                  <a:lnTo>
                    <a:pt x="2610079" y="48980"/>
                  </a:lnTo>
                  <a:lnTo>
                    <a:pt x="2747452" y="97961"/>
                  </a:lnTo>
                  <a:lnTo>
                    <a:pt x="2884825" y="97961"/>
                  </a:lnTo>
                  <a:lnTo>
                    <a:pt x="3022197" y="146941"/>
                  </a:lnTo>
                  <a:lnTo>
                    <a:pt x="3159570" y="97961"/>
                  </a:lnTo>
                  <a:lnTo>
                    <a:pt x="3296943" y="146941"/>
                  </a:lnTo>
                  <a:lnTo>
                    <a:pt x="3434315" y="146941"/>
                  </a:lnTo>
                </a:path>
              </a:pathLst>
            </a:custGeom>
            <a:ln w="65043" cap="flat">
              <a:solidFill>
                <a:srgbClr val="000000">
                  <a:alpha val="100000"/>
                </a:srgbClr>
              </a:solidFill>
              <a:prstDash val="solid"/>
              <a:round/>
            </a:ln>
          </p:spPr>
          <p:txBody>
            <a:bodyPr/>
            <a:lstStyle/>
            <a:p/>
          </p:txBody>
        </p:sp>
        <p:sp>
          <p:nvSpPr>
            <p:cNvPr id="86" name="pl86"/>
            <p:cNvSpPr/>
            <p:nvPr/>
          </p:nvSpPr>
          <p:spPr>
            <a:xfrm>
              <a:off x="5398790" y="2042692"/>
              <a:ext cx="3434315" cy="195922"/>
            </a:xfrm>
            <a:custGeom>
              <a:avLst/>
              <a:pathLst>
                <a:path w="3434315" h="195922">
                  <a:moveTo>
                    <a:pt x="0" y="195922"/>
                  </a:moveTo>
                  <a:lnTo>
                    <a:pt x="137372" y="146941"/>
                  </a:lnTo>
                  <a:lnTo>
                    <a:pt x="274745" y="195922"/>
                  </a:lnTo>
                  <a:lnTo>
                    <a:pt x="412117" y="195922"/>
                  </a:lnTo>
                  <a:lnTo>
                    <a:pt x="549490" y="146941"/>
                  </a:lnTo>
                  <a:lnTo>
                    <a:pt x="686863" y="97961"/>
                  </a:lnTo>
                  <a:lnTo>
                    <a:pt x="824235" y="48980"/>
                  </a:lnTo>
                  <a:lnTo>
                    <a:pt x="961608" y="0"/>
                  </a:lnTo>
                  <a:lnTo>
                    <a:pt x="1098981" y="0"/>
                  </a:lnTo>
                  <a:lnTo>
                    <a:pt x="1236353" y="48980"/>
                  </a:lnTo>
                  <a:lnTo>
                    <a:pt x="1373726" y="97961"/>
                  </a:lnTo>
                  <a:lnTo>
                    <a:pt x="1511098" y="48980"/>
                  </a:lnTo>
                  <a:lnTo>
                    <a:pt x="1648471" y="0"/>
                  </a:lnTo>
                  <a:lnTo>
                    <a:pt x="1785844" y="0"/>
                  </a:lnTo>
                  <a:lnTo>
                    <a:pt x="1923216" y="97961"/>
                  </a:lnTo>
                  <a:lnTo>
                    <a:pt x="2060589" y="48980"/>
                  </a:lnTo>
                  <a:lnTo>
                    <a:pt x="2197962" y="97961"/>
                  </a:lnTo>
                  <a:lnTo>
                    <a:pt x="2335334" y="48980"/>
                  </a:lnTo>
                  <a:lnTo>
                    <a:pt x="2472707" y="48980"/>
                  </a:lnTo>
                  <a:lnTo>
                    <a:pt x="2610079" y="48980"/>
                  </a:lnTo>
                  <a:lnTo>
                    <a:pt x="2747452" y="97961"/>
                  </a:lnTo>
                  <a:lnTo>
                    <a:pt x="2884825" y="97961"/>
                  </a:lnTo>
                  <a:lnTo>
                    <a:pt x="3022197" y="146941"/>
                  </a:lnTo>
                  <a:lnTo>
                    <a:pt x="3159570" y="97961"/>
                  </a:lnTo>
                  <a:lnTo>
                    <a:pt x="3296943" y="146941"/>
                  </a:lnTo>
                  <a:lnTo>
                    <a:pt x="3434315" y="146941"/>
                  </a:lnTo>
                </a:path>
              </a:pathLst>
            </a:custGeom>
            <a:ln w="40651" cap="flat">
              <a:solidFill>
                <a:srgbClr val="6363C0">
                  <a:alpha val="100000"/>
                </a:srgbClr>
              </a:solidFill>
              <a:prstDash val="solid"/>
              <a:round/>
            </a:ln>
          </p:spPr>
          <p:txBody>
            <a:bodyPr/>
            <a:lstStyle/>
            <a:p/>
          </p:txBody>
        </p:sp>
        <p:sp>
          <p:nvSpPr>
            <p:cNvPr id="87" name="tx87"/>
            <p:cNvSpPr/>
            <p:nvPr/>
          </p:nvSpPr>
          <p:spPr>
            <a:xfrm>
              <a:off x="5350601" y="206006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8" name="tx88"/>
            <p:cNvSpPr/>
            <p:nvPr/>
          </p:nvSpPr>
          <p:spPr>
            <a:xfrm>
              <a:off x="6037464" y="1962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9" name="tx89"/>
            <p:cNvSpPr/>
            <p:nvPr/>
          </p:nvSpPr>
          <p:spPr>
            <a:xfrm>
              <a:off x="6724327" y="196209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0" name="tx90"/>
            <p:cNvSpPr/>
            <p:nvPr/>
          </p:nvSpPr>
          <p:spPr>
            <a:xfrm>
              <a:off x="7429250" y="1913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1" name="tx91"/>
            <p:cNvSpPr/>
            <p:nvPr/>
          </p:nvSpPr>
          <p:spPr>
            <a:xfrm>
              <a:off x="7978740" y="1913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 name="tx92"/>
            <p:cNvSpPr/>
            <p:nvPr/>
          </p:nvSpPr>
          <p:spPr>
            <a:xfrm>
              <a:off x="8784917" y="20110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3" name="tx93"/>
            <p:cNvSpPr/>
            <p:nvPr/>
          </p:nvSpPr>
          <p:spPr>
            <a:xfrm>
              <a:off x="4980741" y="3515600"/>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-30</a:t>
              </a:r>
            </a:p>
          </p:txBody>
        </p:sp>
        <p:sp>
          <p:nvSpPr>
            <p:cNvPr id="94" name="tx94"/>
            <p:cNvSpPr/>
            <p:nvPr/>
          </p:nvSpPr>
          <p:spPr>
            <a:xfrm>
              <a:off x="4980741" y="3025794"/>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95" name="tx95"/>
            <p:cNvSpPr/>
            <p:nvPr/>
          </p:nvSpPr>
          <p:spPr>
            <a:xfrm>
              <a:off x="4980741" y="2535988"/>
              <a:ext cx="1837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a:t>
              </a:r>
            </a:p>
          </p:txBody>
        </p:sp>
        <p:sp>
          <p:nvSpPr>
            <p:cNvPr id="96" name="tx96"/>
            <p:cNvSpPr/>
            <p:nvPr/>
          </p:nvSpPr>
          <p:spPr>
            <a:xfrm>
              <a:off x="5093761" y="204618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7" name="tx97"/>
            <p:cNvSpPr/>
            <p:nvPr/>
          </p:nvSpPr>
          <p:spPr>
            <a:xfrm rot="-5400000">
              <a:off x="524334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98" name="tx98"/>
            <p:cNvSpPr/>
            <p:nvPr/>
          </p:nvSpPr>
          <p:spPr>
            <a:xfrm rot="-5400000">
              <a:off x="5930205"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99" name="tx99"/>
            <p:cNvSpPr/>
            <p:nvPr/>
          </p:nvSpPr>
          <p:spPr>
            <a:xfrm rot="-5400000">
              <a:off x="661706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00" name="tx100"/>
            <p:cNvSpPr/>
            <p:nvPr/>
          </p:nvSpPr>
          <p:spPr>
            <a:xfrm rot="-5400000">
              <a:off x="7303931"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01" name="tx101"/>
            <p:cNvSpPr/>
            <p:nvPr/>
          </p:nvSpPr>
          <p:spPr>
            <a:xfrm rot="-5400000">
              <a:off x="7853422"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02" name="tx102"/>
            <p:cNvSpPr/>
            <p:nvPr/>
          </p:nvSpPr>
          <p:spPr>
            <a:xfrm rot="-5400000">
              <a:off x="8677658" y="402548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03" name="tx103"/>
            <p:cNvSpPr/>
            <p:nvPr/>
          </p:nvSpPr>
          <p:spPr>
            <a:xfrm rot="-5400000">
              <a:off x="4281635" y="2707420"/>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4" name="pl104"/>
            <p:cNvSpPr/>
            <p:nvPr/>
          </p:nvSpPr>
          <p:spPr>
            <a:xfrm>
              <a:off x="6179686" y="4701924"/>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5" name="pl105"/>
            <p:cNvSpPr/>
            <p:nvPr/>
          </p:nvSpPr>
          <p:spPr>
            <a:xfrm>
              <a:off x="6179686" y="4990969"/>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6" name="pl106"/>
            <p:cNvSpPr/>
            <p:nvPr/>
          </p:nvSpPr>
          <p:spPr>
            <a:xfrm>
              <a:off x="6820504" y="4701924"/>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7" name="pl107"/>
            <p:cNvSpPr/>
            <p:nvPr/>
          </p:nvSpPr>
          <p:spPr>
            <a:xfrm>
              <a:off x="6820504" y="4990969"/>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8" name="pl108"/>
            <p:cNvSpPr/>
            <p:nvPr/>
          </p:nvSpPr>
          <p:spPr>
            <a:xfrm>
              <a:off x="6820504" y="4990969"/>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09" name="pl109"/>
            <p:cNvSpPr/>
            <p:nvPr/>
          </p:nvSpPr>
          <p:spPr>
            <a:xfrm>
              <a:off x="7461321" y="4701924"/>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10" name="pl110"/>
            <p:cNvSpPr/>
            <p:nvPr/>
          </p:nvSpPr>
          <p:spPr>
            <a:xfrm>
              <a:off x="7461321" y="4990969"/>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11" name="tx111"/>
            <p:cNvSpPr/>
            <p:nvPr/>
          </p:nvSpPr>
          <p:spPr>
            <a:xfrm>
              <a:off x="6446785" y="4656432"/>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12" name="tx112"/>
            <p:cNvSpPr/>
            <p:nvPr/>
          </p:nvSpPr>
          <p:spPr>
            <a:xfrm>
              <a:off x="6446785" y="4945477"/>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3" name="tx113"/>
            <p:cNvSpPr/>
            <p:nvPr/>
          </p:nvSpPr>
          <p:spPr>
            <a:xfrm>
              <a:off x="7087603" y="4656432"/>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4" name="tx114"/>
            <p:cNvSpPr/>
            <p:nvPr/>
          </p:nvSpPr>
          <p:spPr>
            <a:xfrm>
              <a:off x="7087603" y="4945477"/>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5" name="tx115"/>
            <p:cNvSpPr/>
            <p:nvPr/>
          </p:nvSpPr>
          <p:spPr>
            <a:xfrm>
              <a:off x="7728421" y="4656432"/>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6" name="tx116"/>
            <p:cNvSpPr/>
            <p:nvPr/>
          </p:nvSpPr>
          <p:spPr>
            <a:xfrm>
              <a:off x="7728421" y="4945477"/>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7" name="tx117"/>
            <p:cNvSpPr/>
            <p:nvPr/>
          </p:nvSpPr>
          <p:spPr>
            <a:xfrm>
              <a:off x="557948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8" name="pl118"/>
            <p:cNvSpPr/>
            <p:nvPr/>
          </p:nvSpPr>
          <p:spPr>
            <a:xfrm>
              <a:off x="2215355"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4087618"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0" name="pl120"/>
            <p:cNvSpPr/>
            <p:nvPr/>
          </p:nvSpPr>
          <p:spPr>
            <a:xfrm>
              <a:off x="5959881"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1" name="pl121"/>
            <p:cNvSpPr/>
            <p:nvPr/>
          </p:nvSpPr>
          <p:spPr>
            <a:xfrm>
              <a:off x="7832144" y="5520236"/>
              <a:ext cx="0" cy="401641"/>
            </a:xfrm>
            <a:custGeom>
              <a:avLst/>
              <a:pathLst>
                <a:path w="0" h="401641">
                  <a:moveTo>
                    <a:pt x="0" y="401641"/>
                  </a:moveTo>
                  <a:lnTo>
                    <a:pt x="0" y="0"/>
                  </a:lnTo>
                  <a:lnTo>
                    <a:pt x="0" y="0"/>
                  </a:lnTo>
                </a:path>
              </a:pathLst>
            </a:custGeom>
            <a:ln w="6775" cap="flat">
              <a:solidFill>
                <a:srgbClr val="EBEBEB">
                  <a:alpha val="100000"/>
                </a:srgbClr>
              </a:solidFill>
              <a:prstDash val="solid"/>
              <a:round/>
            </a:ln>
          </p:spPr>
          <p:txBody>
            <a:bodyPr/>
            <a:lstStyle/>
            <a:p/>
          </p:txBody>
        </p:sp>
        <p:sp>
          <p:nvSpPr>
            <p:cNvPr id="122" name="pl122"/>
            <p:cNvSpPr/>
            <p:nvPr/>
          </p:nvSpPr>
          <p:spPr>
            <a:xfrm>
              <a:off x="911338" y="5846570"/>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3" name="pl123"/>
            <p:cNvSpPr/>
            <p:nvPr/>
          </p:nvSpPr>
          <p:spPr>
            <a:xfrm>
              <a:off x="911338" y="57210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4" name="pl124"/>
            <p:cNvSpPr/>
            <p:nvPr/>
          </p:nvSpPr>
          <p:spPr>
            <a:xfrm>
              <a:off x="911338" y="559554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5" name="pl125"/>
            <p:cNvSpPr/>
            <p:nvPr/>
          </p:nvSpPr>
          <p:spPr>
            <a:xfrm>
              <a:off x="1279224"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3151486"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023749"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6896012"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29" name="pl129"/>
            <p:cNvSpPr/>
            <p:nvPr/>
          </p:nvSpPr>
          <p:spPr>
            <a:xfrm>
              <a:off x="8768275" y="5520236"/>
              <a:ext cx="0" cy="401641"/>
            </a:xfrm>
            <a:custGeom>
              <a:avLst/>
              <a:pathLst>
                <a:path w="0" h="401641">
                  <a:moveTo>
                    <a:pt x="0" y="401641"/>
                  </a:moveTo>
                  <a:lnTo>
                    <a:pt x="0" y="0"/>
                  </a:lnTo>
                  <a:lnTo>
                    <a:pt x="0" y="0"/>
                  </a:lnTo>
                </a:path>
              </a:pathLst>
            </a:custGeom>
            <a:ln w="13550" cap="flat">
              <a:solidFill>
                <a:srgbClr val="EBEBEB">
                  <a:alpha val="100000"/>
                </a:srgbClr>
              </a:solidFill>
              <a:prstDash val="solid"/>
              <a:round/>
            </a:ln>
          </p:spPr>
          <p:txBody>
            <a:bodyPr/>
            <a:lstStyle/>
            <a:p/>
          </p:txBody>
        </p:sp>
        <p:sp>
          <p:nvSpPr>
            <p:cNvPr id="130" name="rc130"/>
            <p:cNvSpPr/>
            <p:nvPr/>
          </p:nvSpPr>
          <p:spPr>
            <a:xfrm>
              <a:off x="1279224" y="5796365"/>
              <a:ext cx="5655890" cy="100410"/>
            </a:xfrm>
            <a:prstGeom prst="rect">
              <a:avLst/>
            </a:prstGeom>
            <a:solidFill>
              <a:srgbClr val="6363C0">
                <a:alpha val="80000"/>
              </a:srgbClr>
            </a:solidFill>
          </p:spPr>
          <p:txBody>
            <a:bodyPr/>
            <a:lstStyle/>
            <a:p/>
          </p:txBody>
        </p:sp>
        <p:sp>
          <p:nvSpPr>
            <p:cNvPr id="131" name="rc131"/>
            <p:cNvSpPr/>
            <p:nvPr/>
          </p:nvSpPr>
          <p:spPr>
            <a:xfrm>
              <a:off x="1279224" y="5670852"/>
              <a:ext cx="7172049" cy="100410"/>
            </a:xfrm>
            <a:prstGeom prst="rect">
              <a:avLst/>
            </a:prstGeom>
            <a:solidFill>
              <a:srgbClr val="6363C0">
                <a:alpha val="80000"/>
              </a:srgbClr>
            </a:solidFill>
          </p:spPr>
          <p:txBody>
            <a:bodyPr/>
            <a:lstStyle/>
            <a:p/>
          </p:txBody>
        </p:sp>
        <p:sp>
          <p:nvSpPr>
            <p:cNvPr id="132" name="rc132"/>
            <p:cNvSpPr/>
            <p:nvPr/>
          </p:nvSpPr>
          <p:spPr>
            <a:xfrm>
              <a:off x="1279224" y="5545339"/>
              <a:ext cx="7357712" cy="100410"/>
            </a:xfrm>
            <a:prstGeom prst="rect">
              <a:avLst/>
            </a:prstGeom>
            <a:solidFill>
              <a:srgbClr val="6363C0">
                <a:alpha val="80000"/>
              </a:srgbClr>
            </a:solidFill>
          </p:spPr>
          <p:txBody>
            <a:bodyPr/>
            <a:lstStyle/>
            <a:p/>
          </p:txBody>
        </p:sp>
        <p:sp>
          <p:nvSpPr>
            <p:cNvPr id="133" name="tx133"/>
            <p:cNvSpPr/>
            <p:nvPr/>
          </p:nvSpPr>
          <p:spPr>
            <a:xfrm>
              <a:off x="6255999" y="579486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604,000</a:t>
              </a:r>
            </a:p>
          </p:txBody>
        </p:sp>
        <p:sp>
          <p:nvSpPr>
            <p:cNvPr id="134" name="tx134"/>
            <p:cNvSpPr/>
            <p:nvPr/>
          </p:nvSpPr>
          <p:spPr>
            <a:xfrm>
              <a:off x="7772157" y="56693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766,000</a:t>
              </a:r>
            </a:p>
          </p:txBody>
        </p:sp>
        <p:sp>
          <p:nvSpPr>
            <p:cNvPr id="135" name="tx135"/>
            <p:cNvSpPr/>
            <p:nvPr/>
          </p:nvSpPr>
          <p:spPr>
            <a:xfrm>
              <a:off x="7957820" y="5543835"/>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786,000</a:t>
              </a:r>
            </a:p>
          </p:txBody>
        </p:sp>
        <p:sp>
          <p:nvSpPr>
            <p:cNvPr id="136" name="tx136"/>
            <p:cNvSpPr/>
            <p:nvPr/>
          </p:nvSpPr>
          <p:spPr>
            <a:xfrm>
              <a:off x="565975" y="5801078"/>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7" name="tx137"/>
            <p:cNvSpPr/>
            <p:nvPr/>
          </p:nvSpPr>
          <p:spPr>
            <a:xfrm>
              <a:off x="565975" y="56755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8" name="tx138"/>
            <p:cNvSpPr/>
            <p:nvPr/>
          </p:nvSpPr>
          <p:spPr>
            <a:xfrm>
              <a:off x="565975" y="5550053"/>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9" name="tx139"/>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40" name="tx140"/>
            <p:cNvSpPr/>
            <p:nvPr/>
          </p:nvSpPr>
          <p:spPr>
            <a:xfrm>
              <a:off x="269209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41" name="tx141"/>
            <p:cNvSpPr/>
            <p:nvPr/>
          </p:nvSpPr>
          <p:spPr>
            <a:xfrm>
              <a:off x="456435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42" name="tx142"/>
            <p:cNvSpPr/>
            <p:nvPr/>
          </p:nvSpPr>
          <p:spPr>
            <a:xfrm>
              <a:off x="643661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43" name="tx143"/>
            <p:cNvSpPr/>
            <p:nvPr/>
          </p:nvSpPr>
          <p:spPr>
            <a:xfrm>
              <a:off x="8308880"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44" name="tx144"/>
            <p:cNvSpPr/>
            <p:nvPr/>
          </p:nvSpPr>
          <p:spPr>
            <a:xfrm>
              <a:off x="911338" y="5309464"/>
              <a:ext cx="360072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EUR</a:t>
              </a:r>
            </a:p>
          </p:txBody>
        </p:sp>
        <p:sp>
          <p:nvSpPr>
            <p:cNvPr id="145" name="tx145"/>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6" name="tx146"/>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7" name="tx147"/>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MCV1 coverage of 92%.
MCV1 coverage (92%) was 2 percentage points lower than in 2019 (94%).
This equates to 786,000 unvaccinated children in 2025 compared to 604,000 unvaccinated children in 2019.</a:t>
            </a:r>
          </a:p>
        </p:txBody>
      </p:sp>
      <p:sp>
        <p:nvSpPr>
          <p:cNvPr id="14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has improved since 2000 in most regions and exceeded pre-pandemic levels in one regions, but progress is uneven and gaps in unvaccinated children persist.</a:t>
            </a:r>
          </a:p>
        </p:txBody>
      </p:sp>
      <p:grpSp xmlns:pic="http://schemas.openxmlformats.org/drawingml/2006/picture">
        <p:nvGrpSpPr>
          <p:cNvPr id="150" name=""/>
          <p:cNvGrpSpPr/>
          <p:nvPr/>
        </p:nvGrpSpPr>
        <p:grpSpPr>
          <a:xfrm>
            <a:off x="292608" y="1005840"/>
            <a:ext cx="8595360" cy="28575"/>
            <a:chOff x="292608" y="1005840"/>
            <a:chExt cx="8595360" cy="28575"/>
          </a:xfrm>
        </p:grpSpPr>
        <p:sp>
          <p:nvSpPr>
            <p:cNvPr id="15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79" cy="5486400"/>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911338" y="3526028"/>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 name="pl6"/>
            <p:cNvSpPr/>
            <p:nvPr/>
          </p:nvSpPr>
          <p:spPr>
            <a:xfrm>
              <a:off x="911338" y="3018560"/>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7" name="pl7"/>
            <p:cNvSpPr/>
            <p:nvPr/>
          </p:nvSpPr>
          <p:spPr>
            <a:xfrm>
              <a:off x="911338" y="251109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8" name="pl8"/>
            <p:cNvSpPr/>
            <p:nvPr/>
          </p:nvSpPr>
          <p:spPr>
            <a:xfrm>
              <a:off x="911338" y="200362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9" name="pl9"/>
            <p:cNvSpPr/>
            <p:nvPr/>
          </p:nvSpPr>
          <p:spPr>
            <a:xfrm>
              <a:off x="911338"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0" name="pl10"/>
            <p:cNvSpPr/>
            <p:nvPr/>
          </p:nvSpPr>
          <p:spPr>
            <a:xfrm>
              <a:off x="911338" y="327229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1" name="pl11"/>
            <p:cNvSpPr/>
            <p:nvPr/>
          </p:nvSpPr>
          <p:spPr>
            <a:xfrm>
              <a:off x="911338" y="2764827"/>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2" name="pl12"/>
            <p:cNvSpPr/>
            <p:nvPr/>
          </p:nvSpPr>
          <p:spPr>
            <a:xfrm>
              <a:off x="911338" y="2257359"/>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3" name="pl13"/>
            <p:cNvSpPr/>
            <p:nvPr/>
          </p:nvSpPr>
          <p:spPr>
            <a:xfrm>
              <a:off x="911338"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14" name="pl14"/>
            <p:cNvSpPr/>
            <p:nvPr/>
          </p:nvSpPr>
          <p:spPr>
            <a:xfrm>
              <a:off x="108466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07507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065486"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05589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084660" y="3170801"/>
              <a:ext cx="3466444" cy="253733"/>
            </a:xfrm>
            <a:custGeom>
              <a:avLst/>
              <a:pathLst>
                <a:path w="3466444" h="253733">
                  <a:moveTo>
                    <a:pt x="0" y="50746"/>
                  </a:moveTo>
                  <a:lnTo>
                    <a:pt x="495206" y="0"/>
                  </a:lnTo>
                  <a:lnTo>
                    <a:pt x="990412" y="50746"/>
                  </a:lnTo>
                  <a:lnTo>
                    <a:pt x="1485619" y="253733"/>
                  </a:lnTo>
                  <a:lnTo>
                    <a:pt x="1980825" y="253733"/>
                  </a:lnTo>
                  <a:lnTo>
                    <a:pt x="2476031" y="101493"/>
                  </a:lnTo>
                  <a:lnTo>
                    <a:pt x="2971238" y="50746"/>
                  </a:lnTo>
                  <a:lnTo>
                    <a:pt x="3466444" y="50746"/>
                  </a:lnTo>
                </a:path>
              </a:pathLst>
            </a:custGeom>
            <a:ln w="27101" cap="flat">
              <a:solidFill>
                <a:srgbClr val="F4A81D">
                  <a:alpha val="69803"/>
                </a:srgbClr>
              </a:solidFill>
              <a:prstDash val="solid"/>
              <a:round/>
            </a:ln>
          </p:spPr>
          <p:txBody>
            <a:bodyPr/>
            <a:lstStyle/>
            <a:p/>
          </p:txBody>
        </p:sp>
        <p:sp>
          <p:nvSpPr>
            <p:cNvPr id="19" name="pl19"/>
            <p:cNvSpPr/>
            <p:nvPr/>
          </p:nvSpPr>
          <p:spPr>
            <a:xfrm>
              <a:off x="1084660" y="2206612"/>
              <a:ext cx="3466444" cy="304480"/>
            </a:xfrm>
            <a:custGeom>
              <a:avLst/>
              <a:pathLst>
                <a:path w="3466444" h="304480">
                  <a:moveTo>
                    <a:pt x="0" y="0"/>
                  </a:moveTo>
                  <a:lnTo>
                    <a:pt x="495206" y="202987"/>
                  </a:lnTo>
                  <a:lnTo>
                    <a:pt x="990412" y="253733"/>
                  </a:lnTo>
                  <a:lnTo>
                    <a:pt x="1485619" y="253733"/>
                  </a:lnTo>
                  <a:lnTo>
                    <a:pt x="1980825" y="304480"/>
                  </a:lnTo>
                  <a:lnTo>
                    <a:pt x="2476031" y="202987"/>
                  </a:lnTo>
                  <a:lnTo>
                    <a:pt x="2971238" y="101493"/>
                  </a:lnTo>
                  <a:lnTo>
                    <a:pt x="3466444" y="152240"/>
                  </a:lnTo>
                </a:path>
              </a:pathLst>
            </a:custGeom>
            <a:ln w="27101" cap="flat">
              <a:solidFill>
                <a:srgbClr val="F26829">
                  <a:alpha val="69803"/>
                </a:srgbClr>
              </a:solidFill>
              <a:prstDash val="solid"/>
              <a:round/>
            </a:ln>
          </p:spPr>
          <p:txBody>
            <a:bodyPr/>
            <a:lstStyle/>
            <a:p/>
          </p:txBody>
        </p:sp>
        <p:sp>
          <p:nvSpPr>
            <p:cNvPr id="20" name="pl20"/>
            <p:cNvSpPr/>
            <p:nvPr/>
          </p:nvSpPr>
          <p:spPr>
            <a:xfrm>
              <a:off x="1084660" y="2663333"/>
              <a:ext cx="3466444" cy="101493"/>
            </a:xfrm>
            <a:custGeom>
              <a:avLst/>
              <a:pathLst>
                <a:path w="3466444" h="101493">
                  <a:moveTo>
                    <a:pt x="0" y="0"/>
                  </a:moveTo>
                  <a:lnTo>
                    <a:pt x="495206" y="0"/>
                  </a:lnTo>
                  <a:lnTo>
                    <a:pt x="990412" y="0"/>
                  </a:lnTo>
                  <a:lnTo>
                    <a:pt x="1485619" y="101493"/>
                  </a:lnTo>
                  <a:lnTo>
                    <a:pt x="1980825" y="0"/>
                  </a:lnTo>
                  <a:lnTo>
                    <a:pt x="2476031" y="101493"/>
                  </a:lnTo>
                  <a:lnTo>
                    <a:pt x="2971238" y="101493"/>
                  </a:lnTo>
                  <a:lnTo>
                    <a:pt x="3466444" y="50746"/>
                  </a:lnTo>
                </a:path>
              </a:pathLst>
            </a:custGeom>
            <a:ln w="27101" cap="flat">
              <a:solidFill>
                <a:srgbClr val="BD53BD">
                  <a:alpha val="69803"/>
                </a:srgbClr>
              </a:solidFill>
              <a:prstDash val="solid"/>
              <a:round/>
            </a:ln>
          </p:spPr>
          <p:txBody>
            <a:bodyPr/>
            <a:lstStyle/>
            <a:p/>
          </p:txBody>
        </p:sp>
        <p:sp>
          <p:nvSpPr>
            <p:cNvPr id="21" name="pl21"/>
            <p:cNvSpPr/>
            <p:nvPr/>
          </p:nvSpPr>
          <p:spPr>
            <a:xfrm>
              <a:off x="1084660" y="2054372"/>
              <a:ext cx="3466444" cy="101493"/>
            </a:xfrm>
            <a:custGeom>
              <a:avLst/>
              <a:pathLst>
                <a:path w="3466444" h="101493">
                  <a:moveTo>
                    <a:pt x="0" y="0"/>
                  </a:moveTo>
                  <a:lnTo>
                    <a:pt x="495206" y="0"/>
                  </a:lnTo>
                  <a:lnTo>
                    <a:pt x="990412" y="50746"/>
                  </a:lnTo>
                  <a:lnTo>
                    <a:pt x="1485619" y="50746"/>
                  </a:lnTo>
                  <a:lnTo>
                    <a:pt x="1980825" y="101493"/>
                  </a:lnTo>
                  <a:lnTo>
                    <a:pt x="2476031" y="50746"/>
                  </a:lnTo>
                  <a:lnTo>
                    <a:pt x="2971238" y="101493"/>
                  </a:lnTo>
                  <a:lnTo>
                    <a:pt x="3466444" y="101493"/>
                  </a:lnTo>
                </a:path>
              </a:pathLst>
            </a:custGeom>
            <a:ln w="27101" cap="flat">
              <a:solidFill>
                <a:srgbClr val="6363C0">
                  <a:alpha val="69803"/>
                </a:srgbClr>
              </a:solidFill>
              <a:prstDash val="solid"/>
              <a:round/>
            </a:ln>
          </p:spPr>
          <p:txBody>
            <a:bodyPr/>
            <a:lstStyle/>
            <a:p/>
          </p:txBody>
        </p:sp>
        <p:sp>
          <p:nvSpPr>
            <p:cNvPr id="22" name="pl22"/>
            <p:cNvSpPr/>
            <p:nvPr/>
          </p:nvSpPr>
          <p:spPr>
            <a:xfrm>
              <a:off x="1084660" y="1952879"/>
              <a:ext cx="3466444" cy="355227"/>
            </a:xfrm>
            <a:custGeom>
              <a:avLst/>
              <a:pathLst>
                <a:path w="3466444" h="355227">
                  <a:moveTo>
                    <a:pt x="0" y="101493"/>
                  </a:moveTo>
                  <a:lnTo>
                    <a:pt x="495206" y="50746"/>
                  </a:lnTo>
                  <a:lnTo>
                    <a:pt x="990412" y="304480"/>
                  </a:lnTo>
                  <a:lnTo>
                    <a:pt x="1485619" y="355227"/>
                  </a:lnTo>
                  <a:lnTo>
                    <a:pt x="1980825" y="101493"/>
                  </a:lnTo>
                  <a:lnTo>
                    <a:pt x="2476031" y="152240"/>
                  </a:lnTo>
                  <a:lnTo>
                    <a:pt x="2971238" y="0"/>
                  </a:lnTo>
                  <a:lnTo>
                    <a:pt x="3466444" y="0"/>
                  </a:lnTo>
                </a:path>
              </a:pathLst>
            </a:custGeom>
            <a:ln w="27101" cap="flat">
              <a:solidFill>
                <a:srgbClr val="008DC9">
                  <a:alpha val="69803"/>
                </a:srgbClr>
              </a:solidFill>
              <a:prstDash val="solid"/>
              <a:round/>
            </a:ln>
          </p:spPr>
          <p:txBody>
            <a:bodyPr/>
            <a:lstStyle/>
            <a:p/>
          </p:txBody>
        </p:sp>
        <p:sp>
          <p:nvSpPr>
            <p:cNvPr id="23" name="pl23"/>
            <p:cNvSpPr/>
            <p:nvPr/>
          </p:nvSpPr>
          <p:spPr>
            <a:xfrm>
              <a:off x="1084660" y="2003625"/>
              <a:ext cx="3466444" cy="355227"/>
            </a:xfrm>
            <a:custGeom>
              <a:avLst/>
              <a:pathLst>
                <a:path w="3466444" h="355227">
                  <a:moveTo>
                    <a:pt x="0" y="0"/>
                  </a:moveTo>
                  <a:lnTo>
                    <a:pt x="495206" y="50746"/>
                  </a:lnTo>
                  <a:lnTo>
                    <a:pt x="990412" y="202987"/>
                  </a:lnTo>
                  <a:lnTo>
                    <a:pt x="1485619" y="355227"/>
                  </a:lnTo>
                  <a:lnTo>
                    <a:pt x="1980825" y="101493"/>
                  </a:lnTo>
                  <a:lnTo>
                    <a:pt x="2476031" y="304480"/>
                  </a:lnTo>
                  <a:lnTo>
                    <a:pt x="2971238" y="253733"/>
                  </a:lnTo>
                  <a:lnTo>
                    <a:pt x="3466444" y="304480"/>
                  </a:lnTo>
                </a:path>
              </a:pathLst>
            </a:custGeom>
            <a:ln w="27101" cap="flat">
              <a:solidFill>
                <a:srgbClr val="40BF73">
                  <a:alpha val="69803"/>
                </a:srgbClr>
              </a:solidFill>
              <a:prstDash val="solid"/>
              <a:round/>
            </a:ln>
          </p:spPr>
          <p:txBody>
            <a:bodyPr/>
            <a:lstStyle/>
            <a:p/>
          </p:txBody>
        </p:sp>
        <p:sp>
          <p:nvSpPr>
            <p:cNvPr id="24" name="pl24"/>
            <p:cNvSpPr/>
            <p:nvPr/>
          </p:nvSpPr>
          <p:spPr>
            <a:xfrm>
              <a:off x="1084660" y="2054372"/>
              <a:ext cx="3466444" cy="101493"/>
            </a:xfrm>
            <a:custGeom>
              <a:avLst/>
              <a:pathLst>
                <a:path w="3466444" h="101493">
                  <a:moveTo>
                    <a:pt x="0" y="0"/>
                  </a:moveTo>
                  <a:lnTo>
                    <a:pt x="495206" y="0"/>
                  </a:lnTo>
                  <a:lnTo>
                    <a:pt x="990412" y="50746"/>
                  </a:lnTo>
                  <a:lnTo>
                    <a:pt x="1485619" y="50746"/>
                  </a:lnTo>
                  <a:lnTo>
                    <a:pt x="1980825" y="101493"/>
                  </a:lnTo>
                  <a:lnTo>
                    <a:pt x="2476031" y="50746"/>
                  </a:lnTo>
                  <a:lnTo>
                    <a:pt x="2971238" y="101493"/>
                  </a:lnTo>
                  <a:lnTo>
                    <a:pt x="3466444" y="101493"/>
                  </a:lnTo>
                </a:path>
              </a:pathLst>
            </a:custGeom>
            <a:ln w="65043" cap="flat">
              <a:solidFill>
                <a:srgbClr val="000000">
                  <a:alpha val="100000"/>
                </a:srgbClr>
              </a:solidFill>
              <a:prstDash val="solid"/>
              <a:round/>
            </a:ln>
          </p:spPr>
          <p:txBody>
            <a:bodyPr/>
            <a:lstStyle/>
            <a:p/>
          </p:txBody>
        </p:sp>
        <p:sp>
          <p:nvSpPr>
            <p:cNvPr id="25" name="pl25"/>
            <p:cNvSpPr/>
            <p:nvPr/>
          </p:nvSpPr>
          <p:spPr>
            <a:xfrm>
              <a:off x="1084660" y="2054372"/>
              <a:ext cx="3466444" cy="101493"/>
            </a:xfrm>
            <a:custGeom>
              <a:avLst/>
              <a:pathLst>
                <a:path w="3466444" h="101493">
                  <a:moveTo>
                    <a:pt x="0" y="0"/>
                  </a:moveTo>
                  <a:lnTo>
                    <a:pt x="495206" y="0"/>
                  </a:lnTo>
                  <a:lnTo>
                    <a:pt x="990412" y="50746"/>
                  </a:lnTo>
                  <a:lnTo>
                    <a:pt x="1485619" y="50746"/>
                  </a:lnTo>
                  <a:lnTo>
                    <a:pt x="1980825" y="101493"/>
                  </a:lnTo>
                  <a:lnTo>
                    <a:pt x="2476031" y="50746"/>
                  </a:lnTo>
                  <a:lnTo>
                    <a:pt x="2971238" y="101493"/>
                  </a:lnTo>
                  <a:lnTo>
                    <a:pt x="3466444" y="101493"/>
                  </a:lnTo>
                </a:path>
              </a:pathLst>
            </a:custGeom>
            <a:ln w="40651" cap="flat">
              <a:solidFill>
                <a:srgbClr val="6363C0">
                  <a:alpha val="100000"/>
                </a:srgbClr>
              </a:solidFill>
              <a:prstDash val="solid"/>
              <a:round/>
            </a:ln>
          </p:spPr>
          <p:txBody>
            <a:bodyPr/>
            <a:lstStyle/>
            <a:p/>
          </p:txBody>
        </p:sp>
        <p:sp>
          <p:nvSpPr>
            <p:cNvPr id="26" name="tx26"/>
            <p:cNvSpPr/>
            <p:nvPr/>
          </p:nvSpPr>
          <p:spPr>
            <a:xfrm>
              <a:off x="1024401" y="1883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7" name="tx27"/>
            <p:cNvSpPr/>
            <p:nvPr/>
          </p:nvSpPr>
          <p:spPr>
            <a:xfrm>
              <a:off x="1519608" y="188358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28" name="tx28"/>
            <p:cNvSpPr/>
            <p:nvPr/>
          </p:nvSpPr>
          <p:spPr>
            <a:xfrm>
              <a:off x="2014814" y="1934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29" name="tx29"/>
            <p:cNvSpPr/>
            <p:nvPr/>
          </p:nvSpPr>
          <p:spPr>
            <a:xfrm>
              <a:off x="2510020" y="1934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0" name="tx30"/>
            <p:cNvSpPr/>
            <p:nvPr/>
          </p:nvSpPr>
          <p:spPr>
            <a:xfrm>
              <a:off x="3005227"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1" name="tx31"/>
            <p:cNvSpPr/>
            <p:nvPr/>
          </p:nvSpPr>
          <p:spPr>
            <a:xfrm>
              <a:off x="3500433" y="193432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93</a:t>
              </a:r>
            </a:p>
          </p:txBody>
        </p:sp>
        <p:sp>
          <p:nvSpPr>
            <p:cNvPr id="32" name="tx32"/>
            <p:cNvSpPr/>
            <p:nvPr/>
          </p:nvSpPr>
          <p:spPr>
            <a:xfrm>
              <a:off x="3995639"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3" name="tx33"/>
            <p:cNvSpPr/>
            <p:nvPr/>
          </p:nvSpPr>
          <p:spPr>
            <a:xfrm>
              <a:off x="4490846" y="19850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34" name="tx34"/>
            <p:cNvSpPr/>
            <p:nvPr/>
          </p:nvSpPr>
          <p:spPr>
            <a:xfrm>
              <a:off x="707342" y="3734270"/>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35" name="tx35"/>
            <p:cNvSpPr/>
            <p:nvPr/>
          </p:nvSpPr>
          <p:spPr>
            <a:xfrm>
              <a:off x="707342" y="322680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70</a:t>
              </a:r>
            </a:p>
          </p:txBody>
        </p:sp>
        <p:sp>
          <p:nvSpPr>
            <p:cNvPr id="36" name="tx36"/>
            <p:cNvSpPr/>
            <p:nvPr/>
          </p:nvSpPr>
          <p:spPr>
            <a:xfrm>
              <a:off x="707342" y="271933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37" name="tx37"/>
            <p:cNvSpPr/>
            <p:nvPr/>
          </p:nvSpPr>
          <p:spPr>
            <a:xfrm>
              <a:off x="707342" y="2211868"/>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90</a:t>
              </a:r>
            </a:p>
          </p:txBody>
        </p:sp>
        <p:sp>
          <p:nvSpPr>
            <p:cNvPr id="38" name="tx38"/>
            <p:cNvSpPr/>
            <p:nvPr/>
          </p:nvSpPr>
          <p:spPr>
            <a:xfrm>
              <a:off x="636659" y="1704400"/>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39" name="tx39"/>
            <p:cNvSpPr/>
            <p:nvPr/>
          </p:nvSpPr>
          <p:spPr>
            <a:xfrm rot="-5400000">
              <a:off x="94329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40" name="tx40"/>
            <p:cNvSpPr/>
            <p:nvPr/>
          </p:nvSpPr>
          <p:spPr>
            <a:xfrm rot="-5400000">
              <a:off x="193370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41" name="tx41"/>
            <p:cNvSpPr/>
            <p:nvPr/>
          </p:nvSpPr>
          <p:spPr>
            <a:xfrm rot="-5400000">
              <a:off x="292411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42" name="tx42"/>
            <p:cNvSpPr/>
            <p:nvPr/>
          </p:nvSpPr>
          <p:spPr>
            <a:xfrm rot="-5400000">
              <a:off x="3914532"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43" name="tx43"/>
            <p:cNvSpPr/>
            <p:nvPr/>
          </p:nvSpPr>
          <p:spPr>
            <a:xfrm rot="-5400000">
              <a:off x="67031" y="2719335"/>
              <a:ext cx="78391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Coverage (%)</a:t>
              </a:r>
            </a:p>
          </p:txBody>
        </p:sp>
        <p:sp>
          <p:nvSpPr>
            <p:cNvPr id="44" name="pl44"/>
            <p:cNvSpPr/>
            <p:nvPr/>
          </p:nvSpPr>
          <p:spPr>
            <a:xfrm>
              <a:off x="1881620"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45" name="pl45"/>
            <p:cNvSpPr/>
            <p:nvPr/>
          </p:nvSpPr>
          <p:spPr>
            <a:xfrm>
              <a:off x="1881620"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46" name="pl46"/>
            <p:cNvSpPr/>
            <p:nvPr/>
          </p:nvSpPr>
          <p:spPr>
            <a:xfrm>
              <a:off x="2522438"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47" name="pl47"/>
            <p:cNvSpPr/>
            <p:nvPr/>
          </p:nvSpPr>
          <p:spPr>
            <a:xfrm>
              <a:off x="2522438"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48" name="pl48"/>
            <p:cNvSpPr/>
            <p:nvPr/>
          </p:nvSpPr>
          <p:spPr>
            <a:xfrm>
              <a:off x="2522438"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49" name="pl49"/>
            <p:cNvSpPr/>
            <p:nvPr/>
          </p:nvSpPr>
          <p:spPr>
            <a:xfrm>
              <a:off x="3163256"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50" name="pl50"/>
            <p:cNvSpPr/>
            <p:nvPr/>
          </p:nvSpPr>
          <p:spPr>
            <a:xfrm>
              <a:off x="3163256"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51" name="tx51"/>
            <p:cNvSpPr/>
            <p:nvPr/>
          </p:nvSpPr>
          <p:spPr>
            <a:xfrm>
              <a:off x="2148720"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52" name="tx52"/>
            <p:cNvSpPr/>
            <p:nvPr/>
          </p:nvSpPr>
          <p:spPr>
            <a:xfrm>
              <a:off x="2148720"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53" name="tx53"/>
            <p:cNvSpPr/>
            <p:nvPr/>
          </p:nvSpPr>
          <p:spPr>
            <a:xfrm>
              <a:off x="2789538"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54" name="tx54"/>
            <p:cNvSpPr/>
            <p:nvPr/>
          </p:nvSpPr>
          <p:spPr>
            <a:xfrm>
              <a:off x="2789538"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55" name="tx55"/>
            <p:cNvSpPr/>
            <p:nvPr/>
          </p:nvSpPr>
          <p:spPr>
            <a:xfrm>
              <a:off x="3430356"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56" name="tx56"/>
            <p:cNvSpPr/>
            <p:nvPr/>
          </p:nvSpPr>
          <p:spPr>
            <a:xfrm>
              <a:off x="3430356"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57" name="tx57"/>
            <p:cNvSpPr/>
            <p:nvPr/>
          </p:nvSpPr>
          <p:spPr>
            <a:xfrm>
              <a:off x="1661349" y="1437626"/>
              <a:ext cx="231306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EUR, 2018-2025</a:t>
              </a:r>
            </a:p>
          </p:txBody>
        </p:sp>
        <p:sp>
          <p:nvSpPr>
            <p:cNvPr id="58" name="pl58"/>
            <p:cNvSpPr/>
            <p:nvPr/>
          </p:nvSpPr>
          <p:spPr>
            <a:xfrm>
              <a:off x="5191733" y="3576775"/>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59" name="pl59"/>
            <p:cNvSpPr/>
            <p:nvPr/>
          </p:nvSpPr>
          <p:spPr>
            <a:xfrm>
              <a:off x="5191733" y="3170801"/>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0" name="pl60"/>
            <p:cNvSpPr/>
            <p:nvPr/>
          </p:nvSpPr>
          <p:spPr>
            <a:xfrm>
              <a:off x="5191733" y="2764827"/>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1" name="pl61"/>
            <p:cNvSpPr/>
            <p:nvPr/>
          </p:nvSpPr>
          <p:spPr>
            <a:xfrm>
              <a:off x="5191733" y="2358853"/>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2" name="pl62"/>
            <p:cNvSpPr/>
            <p:nvPr/>
          </p:nvSpPr>
          <p:spPr>
            <a:xfrm>
              <a:off x="5191733" y="1952879"/>
              <a:ext cx="3813088" cy="0"/>
            </a:xfrm>
            <a:custGeom>
              <a:avLst/>
              <a:pathLst>
                <a:path w="3813088" h="0">
                  <a:moveTo>
                    <a:pt x="0" y="0"/>
                  </a:moveTo>
                  <a:lnTo>
                    <a:pt x="3813088" y="0"/>
                  </a:lnTo>
                  <a:lnTo>
                    <a:pt x="3813088" y="0"/>
                  </a:lnTo>
                </a:path>
              </a:pathLst>
            </a:custGeom>
            <a:ln w="6775" cap="flat">
              <a:solidFill>
                <a:srgbClr val="EBEBEB">
                  <a:alpha val="100000"/>
                </a:srgbClr>
              </a:solidFill>
              <a:prstDash val="solid"/>
              <a:round/>
            </a:ln>
          </p:spPr>
          <p:txBody>
            <a:bodyPr/>
            <a:lstStyle/>
            <a:p/>
          </p:txBody>
        </p:sp>
        <p:sp>
          <p:nvSpPr>
            <p:cNvPr id="63" name="pl63"/>
            <p:cNvSpPr/>
            <p:nvPr/>
          </p:nvSpPr>
          <p:spPr>
            <a:xfrm>
              <a:off x="5191733" y="377976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4" name="pl64"/>
            <p:cNvSpPr/>
            <p:nvPr/>
          </p:nvSpPr>
          <p:spPr>
            <a:xfrm>
              <a:off x="5191733" y="3373788"/>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5" name="pl65"/>
            <p:cNvSpPr/>
            <p:nvPr/>
          </p:nvSpPr>
          <p:spPr>
            <a:xfrm>
              <a:off x="5191733" y="2967814"/>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6" name="pl66"/>
            <p:cNvSpPr/>
            <p:nvPr/>
          </p:nvSpPr>
          <p:spPr>
            <a:xfrm>
              <a:off x="5191733" y="2561840"/>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7" name="pl67"/>
            <p:cNvSpPr/>
            <p:nvPr/>
          </p:nvSpPr>
          <p:spPr>
            <a:xfrm>
              <a:off x="5191733" y="2155866"/>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8" name="pl68"/>
            <p:cNvSpPr/>
            <p:nvPr/>
          </p:nvSpPr>
          <p:spPr>
            <a:xfrm>
              <a:off x="5191733" y="1749892"/>
              <a:ext cx="3813088" cy="0"/>
            </a:xfrm>
            <a:custGeom>
              <a:avLst/>
              <a:pathLst>
                <a:path w="3813088" h="0">
                  <a:moveTo>
                    <a:pt x="0" y="0"/>
                  </a:moveTo>
                  <a:lnTo>
                    <a:pt x="3813088" y="0"/>
                  </a:lnTo>
                  <a:lnTo>
                    <a:pt x="3813088" y="0"/>
                  </a:lnTo>
                </a:path>
              </a:pathLst>
            </a:custGeom>
            <a:ln w="13550" cap="flat">
              <a:solidFill>
                <a:srgbClr val="EBEBEB">
                  <a:alpha val="100000"/>
                </a:srgbClr>
              </a:solidFill>
              <a:prstDash val="solid"/>
              <a:round/>
            </a:ln>
          </p:spPr>
          <p:txBody>
            <a:bodyPr/>
            <a:lstStyle/>
            <a:p/>
          </p:txBody>
        </p:sp>
        <p:sp>
          <p:nvSpPr>
            <p:cNvPr id="69" name="pl69"/>
            <p:cNvSpPr/>
            <p:nvPr/>
          </p:nvSpPr>
          <p:spPr>
            <a:xfrm>
              <a:off x="5365055"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6355468"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7345880"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8336293" y="1648398"/>
              <a:ext cx="0" cy="2232857"/>
            </a:xfrm>
            <a:custGeom>
              <a:avLst/>
              <a:pathLst>
                <a:path w="0" h="2232857">
                  <a:moveTo>
                    <a:pt x="0" y="2232857"/>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5365055" y="2561840"/>
              <a:ext cx="3466444" cy="1014935"/>
            </a:xfrm>
            <a:custGeom>
              <a:avLst/>
              <a:pathLst>
                <a:path w="3466444" h="1014935">
                  <a:moveTo>
                    <a:pt x="0" y="202987"/>
                  </a:moveTo>
                  <a:lnTo>
                    <a:pt x="495206" y="0"/>
                  </a:lnTo>
                  <a:lnTo>
                    <a:pt x="990412" y="202987"/>
                  </a:lnTo>
                  <a:lnTo>
                    <a:pt x="1485619" y="1014935"/>
                  </a:lnTo>
                  <a:lnTo>
                    <a:pt x="1980825" y="1014935"/>
                  </a:lnTo>
                  <a:lnTo>
                    <a:pt x="2476031" y="405974"/>
                  </a:lnTo>
                  <a:lnTo>
                    <a:pt x="2971238" y="202987"/>
                  </a:lnTo>
                  <a:lnTo>
                    <a:pt x="3466444" y="202987"/>
                  </a:lnTo>
                </a:path>
              </a:pathLst>
            </a:custGeom>
            <a:ln w="27101" cap="flat">
              <a:solidFill>
                <a:srgbClr val="F4A81D">
                  <a:alpha val="69803"/>
                </a:srgbClr>
              </a:solidFill>
              <a:prstDash val="solid"/>
              <a:round/>
            </a:ln>
          </p:spPr>
          <p:txBody>
            <a:bodyPr/>
            <a:lstStyle/>
            <a:p/>
          </p:txBody>
        </p:sp>
        <p:sp>
          <p:nvSpPr>
            <p:cNvPr id="74" name="pl74"/>
            <p:cNvSpPr/>
            <p:nvPr/>
          </p:nvSpPr>
          <p:spPr>
            <a:xfrm>
              <a:off x="5365055" y="1749892"/>
              <a:ext cx="3466444" cy="1217922"/>
            </a:xfrm>
            <a:custGeom>
              <a:avLst/>
              <a:pathLst>
                <a:path w="3466444" h="1217922">
                  <a:moveTo>
                    <a:pt x="0" y="0"/>
                  </a:moveTo>
                  <a:lnTo>
                    <a:pt x="495206" y="811948"/>
                  </a:lnTo>
                  <a:lnTo>
                    <a:pt x="990412" y="1014935"/>
                  </a:lnTo>
                  <a:lnTo>
                    <a:pt x="1485619" y="1014935"/>
                  </a:lnTo>
                  <a:lnTo>
                    <a:pt x="1980825" y="1217922"/>
                  </a:lnTo>
                  <a:lnTo>
                    <a:pt x="2476031" y="811948"/>
                  </a:lnTo>
                  <a:lnTo>
                    <a:pt x="2971238" y="405974"/>
                  </a:lnTo>
                  <a:lnTo>
                    <a:pt x="3466444" y="608961"/>
                  </a:lnTo>
                </a:path>
              </a:pathLst>
            </a:custGeom>
            <a:ln w="27101" cap="flat">
              <a:solidFill>
                <a:srgbClr val="F26829">
                  <a:alpha val="69803"/>
                </a:srgbClr>
              </a:solidFill>
              <a:prstDash val="solid"/>
              <a:round/>
            </a:ln>
          </p:spPr>
          <p:txBody>
            <a:bodyPr/>
            <a:lstStyle/>
            <a:p/>
          </p:txBody>
        </p:sp>
        <p:sp>
          <p:nvSpPr>
            <p:cNvPr id="75" name="pl75"/>
            <p:cNvSpPr/>
            <p:nvPr/>
          </p:nvSpPr>
          <p:spPr>
            <a:xfrm>
              <a:off x="5365055" y="2561840"/>
              <a:ext cx="3466444" cy="405974"/>
            </a:xfrm>
            <a:custGeom>
              <a:avLst/>
              <a:pathLst>
                <a:path w="3466444" h="405974">
                  <a:moveTo>
                    <a:pt x="0" y="0"/>
                  </a:moveTo>
                  <a:lnTo>
                    <a:pt x="495206" y="0"/>
                  </a:lnTo>
                  <a:lnTo>
                    <a:pt x="990412" y="0"/>
                  </a:lnTo>
                  <a:lnTo>
                    <a:pt x="1485619" y="405974"/>
                  </a:lnTo>
                  <a:lnTo>
                    <a:pt x="1980825" y="0"/>
                  </a:lnTo>
                  <a:lnTo>
                    <a:pt x="2476031" y="405974"/>
                  </a:lnTo>
                  <a:lnTo>
                    <a:pt x="2971238" y="405974"/>
                  </a:lnTo>
                  <a:lnTo>
                    <a:pt x="3466444" y="202987"/>
                  </a:lnTo>
                </a:path>
              </a:pathLst>
            </a:custGeom>
            <a:ln w="27101" cap="flat">
              <a:solidFill>
                <a:srgbClr val="BD53BD">
                  <a:alpha val="69803"/>
                </a:srgbClr>
              </a:solidFill>
              <a:prstDash val="solid"/>
              <a:round/>
            </a:ln>
          </p:spPr>
          <p:txBody>
            <a:bodyPr/>
            <a:lstStyle/>
            <a:p/>
          </p:txBody>
        </p:sp>
        <p:sp>
          <p:nvSpPr>
            <p:cNvPr id="76" name="pl76"/>
            <p:cNvSpPr/>
            <p:nvPr/>
          </p:nvSpPr>
          <p:spPr>
            <a:xfrm>
              <a:off x="5365055" y="2561840"/>
              <a:ext cx="3466444" cy="405974"/>
            </a:xfrm>
            <a:custGeom>
              <a:avLst/>
              <a:pathLst>
                <a:path w="3466444" h="405974">
                  <a:moveTo>
                    <a:pt x="0" y="0"/>
                  </a:moveTo>
                  <a:lnTo>
                    <a:pt x="495206" y="0"/>
                  </a:lnTo>
                  <a:lnTo>
                    <a:pt x="990412" y="202987"/>
                  </a:lnTo>
                  <a:lnTo>
                    <a:pt x="1485619" y="202987"/>
                  </a:lnTo>
                  <a:lnTo>
                    <a:pt x="1980825" y="405974"/>
                  </a:lnTo>
                  <a:lnTo>
                    <a:pt x="2476031" y="202987"/>
                  </a:lnTo>
                  <a:lnTo>
                    <a:pt x="2971238" y="405974"/>
                  </a:lnTo>
                  <a:lnTo>
                    <a:pt x="3466444" y="405974"/>
                  </a:lnTo>
                </a:path>
              </a:pathLst>
            </a:custGeom>
            <a:ln w="27101" cap="flat">
              <a:solidFill>
                <a:srgbClr val="6363C0">
                  <a:alpha val="69803"/>
                </a:srgbClr>
              </a:solidFill>
              <a:prstDash val="solid"/>
              <a:round/>
            </a:ln>
          </p:spPr>
          <p:txBody>
            <a:bodyPr/>
            <a:lstStyle/>
            <a:p/>
          </p:txBody>
        </p:sp>
        <p:sp>
          <p:nvSpPr>
            <p:cNvPr id="77" name="pl77"/>
            <p:cNvSpPr/>
            <p:nvPr/>
          </p:nvSpPr>
          <p:spPr>
            <a:xfrm>
              <a:off x="5365055" y="2358853"/>
              <a:ext cx="3466444" cy="1420909"/>
            </a:xfrm>
            <a:custGeom>
              <a:avLst/>
              <a:pathLst>
                <a:path w="3466444" h="1420909">
                  <a:moveTo>
                    <a:pt x="0" y="405974"/>
                  </a:moveTo>
                  <a:lnTo>
                    <a:pt x="495206" y="202987"/>
                  </a:lnTo>
                  <a:lnTo>
                    <a:pt x="990412" y="1217922"/>
                  </a:lnTo>
                  <a:lnTo>
                    <a:pt x="1485619" y="1420909"/>
                  </a:lnTo>
                  <a:lnTo>
                    <a:pt x="1980825" y="405974"/>
                  </a:lnTo>
                  <a:lnTo>
                    <a:pt x="2476031" y="608961"/>
                  </a:lnTo>
                  <a:lnTo>
                    <a:pt x="2971238" y="0"/>
                  </a:lnTo>
                  <a:lnTo>
                    <a:pt x="3466444" y="0"/>
                  </a:lnTo>
                </a:path>
              </a:pathLst>
            </a:custGeom>
            <a:ln w="27101" cap="flat">
              <a:solidFill>
                <a:srgbClr val="008DC9">
                  <a:alpha val="69803"/>
                </a:srgbClr>
              </a:solidFill>
              <a:prstDash val="solid"/>
              <a:round/>
            </a:ln>
          </p:spPr>
          <p:txBody>
            <a:bodyPr/>
            <a:lstStyle/>
            <a:p/>
          </p:txBody>
        </p:sp>
        <p:sp>
          <p:nvSpPr>
            <p:cNvPr id="78" name="pl78"/>
            <p:cNvSpPr/>
            <p:nvPr/>
          </p:nvSpPr>
          <p:spPr>
            <a:xfrm>
              <a:off x="5365055" y="2358853"/>
              <a:ext cx="3466444" cy="1420909"/>
            </a:xfrm>
            <a:custGeom>
              <a:avLst/>
              <a:pathLst>
                <a:path w="3466444" h="1420909">
                  <a:moveTo>
                    <a:pt x="0" y="0"/>
                  </a:moveTo>
                  <a:lnTo>
                    <a:pt x="495206" y="202987"/>
                  </a:lnTo>
                  <a:lnTo>
                    <a:pt x="990412" y="811948"/>
                  </a:lnTo>
                  <a:lnTo>
                    <a:pt x="1485619" y="1420909"/>
                  </a:lnTo>
                  <a:lnTo>
                    <a:pt x="1980825" y="405974"/>
                  </a:lnTo>
                  <a:lnTo>
                    <a:pt x="2476031" y="1217922"/>
                  </a:lnTo>
                  <a:lnTo>
                    <a:pt x="2971238" y="1014935"/>
                  </a:lnTo>
                  <a:lnTo>
                    <a:pt x="3466444" y="1217922"/>
                  </a:lnTo>
                </a:path>
              </a:pathLst>
            </a:custGeom>
            <a:ln w="27101" cap="flat">
              <a:solidFill>
                <a:srgbClr val="40BF73">
                  <a:alpha val="69803"/>
                </a:srgbClr>
              </a:solidFill>
              <a:prstDash val="solid"/>
              <a:round/>
            </a:ln>
          </p:spPr>
          <p:txBody>
            <a:bodyPr/>
            <a:lstStyle/>
            <a:p/>
          </p:txBody>
        </p:sp>
        <p:sp>
          <p:nvSpPr>
            <p:cNvPr id="79" name="pl79"/>
            <p:cNvSpPr/>
            <p:nvPr/>
          </p:nvSpPr>
          <p:spPr>
            <a:xfrm>
              <a:off x="5365055" y="2561840"/>
              <a:ext cx="3466444" cy="0"/>
            </a:xfrm>
            <a:custGeom>
              <a:avLst/>
              <a:pathLst>
                <a:path w="3466444" h="0">
                  <a:moveTo>
                    <a:pt x="0" y="0"/>
                  </a:moveTo>
                  <a:lnTo>
                    <a:pt x="0" y="0"/>
                  </a:lnTo>
                  <a:lnTo>
                    <a:pt x="0" y="0"/>
                  </a:lnTo>
                  <a:lnTo>
                    <a:pt x="0" y="0"/>
                  </a:lnTo>
                  <a:lnTo>
                    <a:pt x="0" y="0"/>
                  </a:lnTo>
                  <a:lnTo>
                    <a:pt x="0" y="0"/>
                  </a:lnTo>
                  <a:lnTo>
                    <a:pt x="495206" y="0"/>
                  </a:lnTo>
                  <a:lnTo>
                    <a:pt x="495206" y="0"/>
                  </a:lnTo>
                  <a:lnTo>
                    <a:pt x="495206" y="0"/>
                  </a:lnTo>
                  <a:lnTo>
                    <a:pt x="495206" y="0"/>
                  </a:lnTo>
                  <a:lnTo>
                    <a:pt x="495206" y="0"/>
                  </a:lnTo>
                  <a:lnTo>
                    <a:pt x="495206" y="0"/>
                  </a:lnTo>
                  <a:lnTo>
                    <a:pt x="990412" y="0"/>
                  </a:lnTo>
                  <a:lnTo>
                    <a:pt x="990412" y="0"/>
                  </a:lnTo>
                  <a:lnTo>
                    <a:pt x="990412" y="0"/>
                  </a:lnTo>
                  <a:lnTo>
                    <a:pt x="990412" y="0"/>
                  </a:lnTo>
                  <a:lnTo>
                    <a:pt x="990412" y="0"/>
                  </a:lnTo>
                  <a:lnTo>
                    <a:pt x="990412" y="0"/>
                  </a:lnTo>
                  <a:lnTo>
                    <a:pt x="1485619" y="0"/>
                  </a:lnTo>
                  <a:lnTo>
                    <a:pt x="1485619" y="0"/>
                  </a:lnTo>
                  <a:lnTo>
                    <a:pt x="1485619" y="0"/>
                  </a:lnTo>
                  <a:lnTo>
                    <a:pt x="1485619" y="0"/>
                  </a:lnTo>
                  <a:lnTo>
                    <a:pt x="1485619" y="0"/>
                  </a:lnTo>
                  <a:lnTo>
                    <a:pt x="1485619" y="0"/>
                  </a:lnTo>
                  <a:lnTo>
                    <a:pt x="1980825" y="0"/>
                  </a:lnTo>
                  <a:lnTo>
                    <a:pt x="1980825" y="0"/>
                  </a:lnTo>
                  <a:lnTo>
                    <a:pt x="1980825" y="0"/>
                  </a:lnTo>
                  <a:lnTo>
                    <a:pt x="1980825" y="0"/>
                  </a:lnTo>
                  <a:lnTo>
                    <a:pt x="1980825" y="0"/>
                  </a:lnTo>
                  <a:lnTo>
                    <a:pt x="1980825" y="0"/>
                  </a:lnTo>
                  <a:lnTo>
                    <a:pt x="2476031" y="0"/>
                  </a:lnTo>
                  <a:lnTo>
                    <a:pt x="2476031" y="0"/>
                  </a:lnTo>
                  <a:lnTo>
                    <a:pt x="2476031" y="0"/>
                  </a:lnTo>
                  <a:lnTo>
                    <a:pt x="2476031" y="0"/>
                  </a:lnTo>
                  <a:lnTo>
                    <a:pt x="2476031" y="0"/>
                  </a:lnTo>
                  <a:lnTo>
                    <a:pt x="2476031" y="0"/>
                  </a:lnTo>
                  <a:lnTo>
                    <a:pt x="2971238" y="0"/>
                  </a:lnTo>
                  <a:lnTo>
                    <a:pt x="2971238" y="0"/>
                  </a:lnTo>
                  <a:lnTo>
                    <a:pt x="2971238" y="0"/>
                  </a:lnTo>
                  <a:lnTo>
                    <a:pt x="2971238" y="0"/>
                  </a:lnTo>
                  <a:lnTo>
                    <a:pt x="2971238" y="0"/>
                  </a:lnTo>
                  <a:lnTo>
                    <a:pt x="2971238" y="0"/>
                  </a:lnTo>
                  <a:lnTo>
                    <a:pt x="3466444" y="0"/>
                  </a:lnTo>
                  <a:lnTo>
                    <a:pt x="3466444" y="0"/>
                  </a:lnTo>
                  <a:lnTo>
                    <a:pt x="3466444" y="0"/>
                  </a:lnTo>
                  <a:lnTo>
                    <a:pt x="3466444" y="0"/>
                  </a:lnTo>
                  <a:lnTo>
                    <a:pt x="3466444" y="0"/>
                  </a:lnTo>
                  <a:lnTo>
                    <a:pt x="3466444" y="0"/>
                  </a:lnTo>
                </a:path>
              </a:pathLst>
            </a:custGeom>
            <a:ln w="13550" cap="flat">
              <a:solidFill>
                <a:srgbClr val="000000">
                  <a:alpha val="100000"/>
                </a:srgbClr>
              </a:solidFill>
              <a:prstDash val="dash"/>
              <a:round/>
            </a:ln>
          </p:spPr>
          <p:txBody>
            <a:bodyPr/>
            <a:lstStyle/>
            <a:p/>
          </p:txBody>
        </p:sp>
        <p:sp>
          <p:nvSpPr>
            <p:cNvPr id="80" name="pl80"/>
            <p:cNvSpPr/>
            <p:nvPr/>
          </p:nvSpPr>
          <p:spPr>
            <a:xfrm>
              <a:off x="5365055" y="2561840"/>
              <a:ext cx="3466444" cy="405974"/>
            </a:xfrm>
            <a:custGeom>
              <a:avLst/>
              <a:pathLst>
                <a:path w="3466444" h="405974">
                  <a:moveTo>
                    <a:pt x="0" y="0"/>
                  </a:moveTo>
                  <a:lnTo>
                    <a:pt x="495206" y="0"/>
                  </a:lnTo>
                  <a:lnTo>
                    <a:pt x="990412" y="202987"/>
                  </a:lnTo>
                  <a:lnTo>
                    <a:pt x="1485619" y="202987"/>
                  </a:lnTo>
                  <a:lnTo>
                    <a:pt x="1980825" y="405974"/>
                  </a:lnTo>
                  <a:lnTo>
                    <a:pt x="2476031" y="202987"/>
                  </a:lnTo>
                  <a:lnTo>
                    <a:pt x="2971238" y="405974"/>
                  </a:lnTo>
                  <a:lnTo>
                    <a:pt x="3466444" y="405974"/>
                  </a:lnTo>
                </a:path>
              </a:pathLst>
            </a:custGeom>
            <a:ln w="65043" cap="flat">
              <a:solidFill>
                <a:srgbClr val="000000">
                  <a:alpha val="100000"/>
                </a:srgbClr>
              </a:solidFill>
              <a:prstDash val="solid"/>
              <a:round/>
            </a:ln>
          </p:spPr>
          <p:txBody>
            <a:bodyPr/>
            <a:lstStyle/>
            <a:p/>
          </p:txBody>
        </p:sp>
        <p:sp>
          <p:nvSpPr>
            <p:cNvPr id="81" name="pl81"/>
            <p:cNvSpPr/>
            <p:nvPr/>
          </p:nvSpPr>
          <p:spPr>
            <a:xfrm>
              <a:off x="5365055" y="2561840"/>
              <a:ext cx="3466444" cy="405974"/>
            </a:xfrm>
            <a:custGeom>
              <a:avLst/>
              <a:pathLst>
                <a:path w="3466444" h="405974">
                  <a:moveTo>
                    <a:pt x="0" y="0"/>
                  </a:moveTo>
                  <a:lnTo>
                    <a:pt x="495206" y="0"/>
                  </a:lnTo>
                  <a:lnTo>
                    <a:pt x="990412" y="202987"/>
                  </a:lnTo>
                  <a:lnTo>
                    <a:pt x="1485619" y="202987"/>
                  </a:lnTo>
                  <a:lnTo>
                    <a:pt x="1980825" y="405974"/>
                  </a:lnTo>
                  <a:lnTo>
                    <a:pt x="2476031" y="202987"/>
                  </a:lnTo>
                  <a:lnTo>
                    <a:pt x="2971238" y="405974"/>
                  </a:lnTo>
                  <a:lnTo>
                    <a:pt x="3466444" y="405974"/>
                  </a:lnTo>
                </a:path>
              </a:pathLst>
            </a:custGeom>
            <a:ln w="40651" cap="flat">
              <a:solidFill>
                <a:srgbClr val="6363C0">
                  <a:alpha val="100000"/>
                </a:srgbClr>
              </a:solidFill>
              <a:prstDash val="solid"/>
              <a:round/>
            </a:ln>
          </p:spPr>
          <p:txBody>
            <a:bodyPr/>
            <a:lstStyle/>
            <a:p/>
          </p:txBody>
        </p:sp>
        <p:sp>
          <p:nvSpPr>
            <p:cNvPr id="82" name="tx82"/>
            <p:cNvSpPr/>
            <p:nvPr/>
          </p:nvSpPr>
          <p:spPr>
            <a:xfrm>
              <a:off x="5334925" y="23832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 name="tx83"/>
            <p:cNvSpPr/>
            <p:nvPr/>
          </p:nvSpPr>
          <p:spPr>
            <a:xfrm>
              <a:off x="5830132" y="23832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 name="tx84"/>
            <p:cNvSpPr/>
            <p:nvPr/>
          </p:nvSpPr>
          <p:spPr>
            <a:xfrm>
              <a:off x="6307279"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5" name="tx85"/>
            <p:cNvSpPr/>
            <p:nvPr/>
          </p:nvSpPr>
          <p:spPr>
            <a:xfrm>
              <a:off x="6802485"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6" name="tx86"/>
            <p:cNvSpPr/>
            <p:nvPr/>
          </p:nvSpPr>
          <p:spPr>
            <a:xfrm>
              <a:off x="7297691" y="2789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7" name="tx87"/>
            <p:cNvSpPr/>
            <p:nvPr/>
          </p:nvSpPr>
          <p:spPr>
            <a:xfrm>
              <a:off x="7792898" y="258627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8" name="tx88"/>
            <p:cNvSpPr/>
            <p:nvPr/>
          </p:nvSpPr>
          <p:spPr>
            <a:xfrm>
              <a:off x="8288104" y="2789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9" name="tx89"/>
            <p:cNvSpPr/>
            <p:nvPr/>
          </p:nvSpPr>
          <p:spPr>
            <a:xfrm>
              <a:off x="8783310" y="278925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0" name="tx90"/>
            <p:cNvSpPr/>
            <p:nvPr/>
          </p:nvSpPr>
          <p:spPr>
            <a:xfrm>
              <a:off x="5016083" y="3734270"/>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a:t>
              </a:r>
            </a:p>
          </p:txBody>
        </p:sp>
        <p:sp>
          <p:nvSpPr>
            <p:cNvPr id="91" name="tx91"/>
            <p:cNvSpPr/>
            <p:nvPr/>
          </p:nvSpPr>
          <p:spPr>
            <a:xfrm>
              <a:off x="5016083" y="3328296"/>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2" name="tx92"/>
            <p:cNvSpPr/>
            <p:nvPr/>
          </p:nvSpPr>
          <p:spPr>
            <a:xfrm>
              <a:off x="5016083" y="2922322"/>
              <a:ext cx="11301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3" name="tx93"/>
            <p:cNvSpPr/>
            <p:nvPr/>
          </p:nvSpPr>
          <p:spPr>
            <a:xfrm>
              <a:off x="5058419" y="251634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94" name="tx94"/>
            <p:cNvSpPr/>
            <p:nvPr/>
          </p:nvSpPr>
          <p:spPr>
            <a:xfrm>
              <a:off x="5058419" y="2110374"/>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a:t>
              </a:r>
            </a:p>
          </p:txBody>
        </p:sp>
        <p:sp>
          <p:nvSpPr>
            <p:cNvPr id="95" name="tx95"/>
            <p:cNvSpPr/>
            <p:nvPr/>
          </p:nvSpPr>
          <p:spPr>
            <a:xfrm>
              <a:off x="5058419" y="1704400"/>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a:t>
              </a:r>
            </a:p>
          </p:txBody>
        </p:sp>
        <p:sp>
          <p:nvSpPr>
            <p:cNvPr id="96" name="tx96"/>
            <p:cNvSpPr/>
            <p:nvPr/>
          </p:nvSpPr>
          <p:spPr>
            <a:xfrm rot="-5400000">
              <a:off x="5223689"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97" name="tx97"/>
            <p:cNvSpPr/>
            <p:nvPr/>
          </p:nvSpPr>
          <p:spPr>
            <a:xfrm rot="-5400000">
              <a:off x="6214101"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98" name="tx98"/>
            <p:cNvSpPr/>
            <p:nvPr/>
          </p:nvSpPr>
          <p:spPr>
            <a:xfrm rot="-5400000">
              <a:off x="7204514"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99" name="tx99"/>
            <p:cNvSpPr/>
            <p:nvPr/>
          </p:nvSpPr>
          <p:spPr>
            <a:xfrm rot="-5400000">
              <a:off x="8194927" y="4039760"/>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00" name="tx100"/>
            <p:cNvSpPr/>
            <p:nvPr/>
          </p:nvSpPr>
          <p:spPr>
            <a:xfrm rot="-5400000">
              <a:off x="4316977" y="2719335"/>
              <a:ext cx="118423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Difference (% points)</a:t>
              </a:r>
            </a:p>
          </p:txBody>
        </p:sp>
        <p:sp>
          <p:nvSpPr>
            <p:cNvPr id="101" name="pl101"/>
            <p:cNvSpPr/>
            <p:nvPr/>
          </p:nvSpPr>
          <p:spPr>
            <a:xfrm>
              <a:off x="6162015" y="4697591"/>
              <a:ext cx="175564" cy="0"/>
            </a:xfrm>
            <a:custGeom>
              <a:avLst/>
              <a:pathLst>
                <a:path w="175564" h="0">
                  <a:moveTo>
                    <a:pt x="0" y="0"/>
                  </a:moveTo>
                  <a:lnTo>
                    <a:pt x="175564" y="0"/>
                  </a:lnTo>
                </a:path>
              </a:pathLst>
            </a:custGeom>
            <a:ln w="27101" cap="flat">
              <a:solidFill>
                <a:srgbClr val="F4A81D">
                  <a:alpha val="100000"/>
                </a:srgbClr>
              </a:solidFill>
              <a:prstDash val="solid"/>
              <a:round/>
            </a:ln>
          </p:spPr>
          <p:txBody>
            <a:bodyPr/>
            <a:lstStyle/>
            <a:p/>
          </p:txBody>
        </p:sp>
        <p:sp>
          <p:nvSpPr>
            <p:cNvPr id="102" name="pl102"/>
            <p:cNvSpPr/>
            <p:nvPr/>
          </p:nvSpPr>
          <p:spPr>
            <a:xfrm>
              <a:off x="6162015" y="4986636"/>
              <a:ext cx="175564" cy="0"/>
            </a:xfrm>
            <a:custGeom>
              <a:avLst/>
              <a:pathLst>
                <a:path w="175564" h="0">
                  <a:moveTo>
                    <a:pt x="0" y="0"/>
                  </a:moveTo>
                  <a:lnTo>
                    <a:pt x="175564" y="0"/>
                  </a:lnTo>
                </a:path>
              </a:pathLst>
            </a:custGeom>
            <a:ln w="27101" cap="flat">
              <a:solidFill>
                <a:srgbClr val="F26829">
                  <a:alpha val="100000"/>
                </a:srgbClr>
              </a:solidFill>
              <a:prstDash val="solid"/>
              <a:round/>
            </a:ln>
          </p:spPr>
          <p:txBody>
            <a:bodyPr/>
            <a:lstStyle/>
            <a:p/>
          </p:txBody>
        </p:sp>
        <p:sp>
          <p:nvSpPr>
            <p:cNvPr id="103" name="pl103"/>
            <p:cNvSpPr/>
            <p:nvPr/>
          </p:nvSpPr>
          <p:spPr>
            <a:xfrm>
              <a:off x="6802833" y="4697591"/>
              <a:ext cx="175564" cy="0"/>
            </a:xfrm>
            <a:custGeom>
              <a:avLst/>
              <a:pathLst>
                <a:path w="175564" h="0">
                  <a:moveTo>
                    <a:pt x="0" y="0"/>
                  </a:moveTo>
                  <a:lnTo>
                    <a:pt x="175564" y="0"/>
                  </a:lnTo>
                </a:path>
              </a:pathLst>
            </a:custGeom>
            <a:ln w="27101" cap="flat">
              <a:solidFill>
                <a:srgbClr val="BD53BD">
                  <a:alpha val="100000"/>
                </a:srgbClr>
              </a:solidFill>
              <a:prstDash val="solid"/>
              <a:round/>
            </a:ln>
          </p:spPr>
          <p:txBody>
            <a:bodyPr/>
            <a:lstStyle/>
            <a:p/>
          </p:txBody>
        </p:sp>
        <p:sp>
          <p:nvSpPr>
            <p:cNvPr id="104" name="pl104"/>
            <p:cNvSpPr/>
            <p:nvPr/>
          </p:nvSpPr>
          <p:spPr>
            <a:xfrm>
              <a:off x="6802833" y="4986636"/>
              <a:ext cx="175564" cy="0"/>
            </a:xfrm>
            <a:custGeom>
              <a:avLst/>
              <a:pathLst>
                <a:path w="175564" h="0">
                  <a:moveTo>
                    <a:pt x="0" y="0"/>
                  </a:moveTo>
                  <a:lnTo>
                    <a:pt x="175564" y="0"/>
                  </a:lnTo>
                </a:path>
              </a:pathLst>
            </a:custGeom>
            <a:ln w="27101" cap="flat">
              <a:solidFill>
                <a:srgbClr val="6363C0">
                  <a:alpha val="100000"/>
                </a:srgbClr>
              </a:solidFill>
              <a:prstDash val="solid"/>
              <a:round/>
            </a:ln>
          </p:spPr>
          <p:txBody>
            <a:bodyPr/>
            <a:lstStyle/>
            <a:p/>
          </p:txBody>
        </p:sp>
        <p:sp>
          <p:nvSpPr>
            <p:cNvPr id="105" name="pl105"/>
            <p:cNvSpPr/>
            <p:nvPr/>
          </p:nvSpPr>
          <p:spPr>
            <a:xfrm>
              <a:off x="6802833" y="4986636"/>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06" name="pl106"/>
            <p:cNvSpPr/>
            <p:nvPr/>
          </p:nvSpPr>
          <p:spPr>
            <a:xfrm>
              <a:off x="7443651" y="4697591"/>
              <a:ext cx="175564" cy="0"/>
            </a:xfrm>
            <a:custGeom>
              <a:avLst/>
              <a:pathLst>
                <a:path w="175564" h="0">
                  <a:moveTo>
                    <a:pt x="0" y="0"/>
                  </a:moveTo>
                  <a:lnTo>
                    <a:pt x="175564" y="0"/>
                  </a:lnTo>
                </a:path>
              </a:pathLst>
            </a:custGeom>
            <a:ln w="27101" cap="flat">
              <a:solidFill>
                <a:srgbClr val="008DC9">
                  <a:alpha val="100000"/>
                </a:srgbClr>
              </a:solidFill>
              <a:prstDash val="solid"/>
              <a:round/>
            </a:ln>
          </p:spPr>
          <p:txBody>
            <a:bodyPr/>
            <a:lstStyle/>
            <a:p/>
          </p:txBody>
        </p:sp>
        <p:sp>
          <p:nvSpPr>
            <p:cNvPr id="107" name="pl107"/>
            <p:cNvSpPr/>
            <p:nvPr/>
          </p:nvSpPr>
          <p:spPr>
            <a:xfrm>
              <a:off x="7443651" y="4986636"/>
              <a:ext cx="175564" cy="0"/>
            </a:xfrm>
            <a:custGeom>
              <a:avLst/>
              <a:pathLst>
                <a:path w="175564" h="0">
                  <a:moveTo>
                    <a:pt x="0" y="0"/>
                  </a:moveTo>
                  <a:lnTo>
                    <a:pt x="175564" y="0"/>
                  </a:lnTo>
                </a:path>
              </a:pathLst>
            </a:custGeom>
            <a:ln w="27101" cap="flat">
              <a:solidFill>
                <a:srgbClr val="40BF73">
                  <a:alpha val="100000"/>
                </a:srgbClr>
              </a:solidFill>
              <a:prstDash val="solid"/>
              <a:round/>
            </a:ln>
          </p:spPr>
          <p:txBody>
            <a:bodyPr/>
            <a:lstStyle/>
            <a:p/>
          </p:txBody>
        </p:sp>
        <p:sp>
          <p:nvSpPr>
            <p:cNvPr id="108" name="tx108"/>
            <p:cNvSpPr/>
            <p:nvPr/>
          </p:nvSpPr>
          <p:spPr>
            <a:xfrm>
              <a:off x="6429114" y="4652100"/>
              <a:ext cx="25392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AFR</a:t>
              </a:r>
            </a:p>
          </p:txBody>
        </p:sp>
        <p:sp>
          <p:nvSpPr>
            <p:cNvPr id="109" name="tx109"/>
            <p:cNvSpPr/>
            <p:nvPr/>
          </p:nvSpPr>
          <p:spPr>
            <a:xfrm>
              <a:off x="6429114" y="4941145"/>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AMR</a:t>
              </a:r>
            </a:p>
          </p:txBody>
        </p:sp>
        <p:sp>
          <p:nvSpPr>
            <p:cNvPr id="110" name="tx110"/>
            <p:cNvSpPr/>
            <p:nvPr/>
          </p:nvSpPr>
          <p:spPr>
            <a:xfrm>
              <a:off x="7069932" y="4652100"/>
              <a:ext cx="2821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EMR</a:t>
              </a:r>
            </a:p>
          </p:txBody>
        </p:sp>
        <p:sp>
          <p:nvSpPr>
            <p:cNvPr id="111" name="tx111"/>
            <p:cNvSpPr/>
            <p:nvPr/>
          </p:nvSpPr>
          <p:spPr>
            <a:xfrm>
              <a:off x="7069932" y="4941145"/>
              <a:ext cx="26810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EUR</a:t>
              </a:r>
            </a:p>
          </p:txBody>
        </p:sp>
        <p:sp>
          <p:nvSpPr>
            <p:cNvPr id="112" name="tx112"/>
            <p:cNvSpPr/>
            <p:nvPr/>
          </p:nvSpPr>
          <p:spPr>
            <a:xfrm>
              <a:off x="7710750" y="4652100"/>
              <a:ext cx="34573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SEAR</a:t>
              </a:r>
            </a:p>
          </p:txBody>
        </p:sp>
        <p:sp>
          <p:nvSpPr>
            <p:cNvPr id="113" name="tx113"/>
            <p:cNvSpPr/>
            <p:nvPr/>
          </p:nvSpPr>
          <p:spPr>
            <a:xfrm>
              <a:off x="7710750" y="4941145"/>
              <a:ext cx="296265"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000000">
                      <a:alpha val="100000"/>
                    </a:srgbClr>
                  </a:solidFill>
                  <a:latin typeface="Arial"/>
                  <a:cs typeface="Arial"/>
                </a:rPr>
                <a:t>WPR</a:t>
              </a:r>
            </a:p>
          </p:txBody>
        </p:sp>
        <p:sp>
          <p:nvSpPr>
            <p:cNvPr id="114" name="tx114"/>
            <p:cNvSpPr/>
            <p:nvPr/>
          </p:nvSpPr>
          <p:spPr>
            <a:xfrm>
              <a:off x="5561811" y="1437626"/>
              <a:ext cx="3072932"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MCV1 coverage difference compared to 2019</a:t>
              </a:r>
            </a:p>
          </p:txBody>
        </p:sp>
        <p:sp>
          <p:nvSpPr>
            <p:cNvPr id="115" name="pl115"/>
            <p:cNvSpPr/>
            <p:nvPr/>
          </p:nvSpPr>
          <p:spPr>
            <a:xfrm>
              <a:off x="2215355"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6" name="pl116"/>
            <p:cNvSpPr/>
            <p:nvPr/>
          </p:nvSpPr>
          <p:spPr>
            <a:xfrm>
              <a:off x="4087618"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7" name="pl117"/>
            <p:cNvSpPr/>
            <p:nvPr/>
          </p:nvSpPr>
          <p:spPr>
            <a:xfrm>
              <a:off x="5959881"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8" name="pl118"/>
            <p:cNvSpPr/>
            <p:nvPr/>
          </p:nvSpPr>
          <p:spPr>
            <a:xfrm>
              <a:off x="7832144" y="5515903"/>
              <a:ext cx="0" cy="405974"/>
            </a:xfrm>
            <a:custGeom>
              <a:avLst/>
              <a:pathLst>
                <a:path w="0" h="405974">
                  <a:moveTo>
                    <a:pt x="0" y="405974"/>
                  </a:moveTo>
                  <a:lnTo>
                    <a:pt x="0" y="0"/>
                  </a:lnTo>
                  <a:lnTo>
                    <a:pt x="0" y="0"/>
                  </a:lnTo>
                </a:path>
              </a:pathLst>
            </a:custGeom>
            <a:ln w="6775" cap="flat">
              <a:solidFill>
                <a:srgbClr val="EBEBEB">
                  <a:alpha val="100000"/>
                </a:srgbClr>
              </a:solidFill>
              <a:prstDash val="solid"/>
              <a:round/>
            </a:ln>
          </p:spPr>
          <p:txBody>
            <a:bodyPr/>
            <a:lstStyle/>
            <a:p/>
          </p:txBody>
        </p:sp>
        <p:sp>
          <p:nvSpPr>
            <p:cNvPr id="119" name="pl119"/>
            <p:cNvSpPr/>
            <p:nvPr/>
          </p:nvSpPr>
          <p:spPr>
            <a:xfrm>
              <a:off x="911338" y="5845757"/>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0" name="pl120"/>
            <p:cNvSpPr/>
            <p:nvPr/>
          </p:nvSpPr>
          <p:spPr>
            <a:xfrm>
              <a:off x="911338" y="5718891"/>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1" name="pl121"/>
            <p:cNvSpPr/>
            <p:nvPr/>
          </p:nvSpPr>
          <p:spPr>
            <a:xfrm>
              <a:off x="911338" y="5592024"/>
              <a:ext cx="8093483" cy="0"/>
            </a:xfrm>
            <a:custGeom>
              <a:avLst/>
              <a:pathLst>
                <a:path w="8093483" h="0">
                  <a:moveTo>
                    <a:pt x="0" y="0"/>
                  </a:moveTo>
                  <a:lnTo>
                    <a:pt x="8093483" y="0"/>
                  </a:lnTo>
                  <a:lnTo>
                    <a:pt x="8093483" y="0"/>
                  </a:lnTo>
                </a:path>
              </a:pathLst>
            </a:custGeom>
            <a:ln w="13550" cap="flat">
              <a:solidFill>
                <a:srgbClr val="EBEBEB">
                  <a:alpha val="100000"/>
                </a:srgbClr>
              </a:solidFill>
              <a:prstDash val="solid"/>
              <a:round/>
            </a:ln>
          </p:spPr>
          <p:txBody>
            <a:bodyPr/>
            <a:lstStyle/>
            <a:p/>
          </p:txBody>
        </p:sp>
        <p:sp>
          <p:nvSpPr>
            <p:cNvPr id="122" name="pl122"/>
            <p:cNvSpPr/>
            <p:nvPr/>
          </p:nvSpPr>
          <p:spPr>
            <a:xfrm>
              <a:off x="1279224"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3151486"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023749"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6896012"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8768275" y="5515903"/>
              <a:ext cx="0" cy="405974"/>
            </a:xfrm>
            <a:custGeom>
              <a:avLst/>
              <a:pathLst>
                <a:path w="0" h="405974">
                  <a:moveTo>
                    <a:pt x="0" y="405974"/>
                  </a:moveTo>
                  <a:lnTo>
                    <a:pt x="0" y="0"/>
                  </a:lnTo>
                  <a:lnTo>
                    <a:pt x="0" y="0"/>
                  </a:lnTo>
                </a:path>
              </a:pathLst>
            </a:custGeom>
            <a:ln w="13550" cap="flat">
              <a:solidFill>
                <a:srgbClr val="EBEBEB">
                  <a:alpha val="100000"/>
                </a:srgbClr>
              </a:solidFill>
              <a:prstDash val="solid"/>
              <a:round/>
            </a:ln>
          </p:spPr>
          <p:txBody>
            <a:bodyPr/>
            <a:lstStyle/>
            <a:p/>
          </p:txBody>
        </p:sp>
        <p:sp>
          <p:nvSpPr>
            <p:cNvPr id="127" name="rc127"/>
            <p:cNvSpPr/>
            <p:nvPr/>
          </p:nvSpPr>
          <p:spPr>
            <a:xfrm>
              <a:off x="1279224" y="5795011"/>
              <a:ext cx="5655890" cy="101493"/>
            </a:xfrm>
            <a:prstGeom prst="rect">
              <a:avLst/>
            </a:prstGeom>
            <a:solidFill>
              <a:srgbClr val="6363C0">
                <a:alpha val="80000"/>
              </a:srgbClr>
            </a:solidFill>
          </p:spPr>
          <p:txBody>
            <a:bodyPr/>
            <a:lstStyle/>
            <a:p/>
          </p:txBody>
        </p:sp>
        <p:sp>
          <p:nvSpPr>
            <p:cNvPr id="128" name="rc128"/>
            <p:cNvSpPr/>
            <p:nvPr/>
          </p:nvSpPr>
          <p:spPr>
            <a:xfrm>
              <a:off x="1279224" y="5668144"/>
              <a:ext cx="7172049" cy="101493"/>
            </a:xfrm>
            <a:prstGeom prst="rect">
              <a:avLst/>
            </a:prstGeom>
            <a:solidFill>
              <a:srgbClr val="6363C0">
                <a:alpha val="80000"/>
              </a:srgbClr>
            </a:solidFill>
          </p:spPr>
          <p:txBody>
            <a:bodyPr/>
            <a:lstStyle/>
            <a:p/>
          </p:txBody>
        </p:sp>
        <p:sp>
          <p:nvSpPr>
            <p:cNvPr id="129" name="rc129"/>
            <p:cNvSpPr/>
            <p:nvPr/>
          </p:nvSpPr>
          <p:spPr>
            <a:xfrm>
              <a:off x="1279224" y="5541277"/>
              <a:ext cx="7357712" cy="101493"/>
            </a:xfrm>
            <a:prstGeom prst="rect">
              <a:avLst/>
            </a:prstGeom>
            <a:solidFill>
              <a:srgbClr val="6363C0">
                <a:alpha val="80000"/>
              </a:srgbClr>
            </a:solidFill>
          </p:spPr>
          <p:txBody>
            <a:bodyPr/>
            <a:lstStyle/>
            <a:p/>
          </p:txBody>
        </p:sp>
        <p:sp>
          <p:nvSpPr>
            <p:cNvPr id="130" name="tx130"/>
            <p:cNvSpPr/>
            <p:nvPr/>
          </p:nvSpPr>
          <p:spPr>
            <a:xfrm>
              <a:off x="6255999" y="5794048"/>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604,000</a:t>
              </a:r>
            </a:p>
          </p:txBody>
        </p:sp>
        <p:sp>
          <p:nvSpPr>
            <p:cNvPr id="131" name="tx131"/>
            <p:cNvSpPr/>
            <p:nvPr/>
          </p:nvSpPr>
          <p:spPr>
            <a:xfrm>
              <a:off x="7772157" y="5667181"/>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766,000</a:t>
              </a:r>
            </a:p>
          </p:txBody>
        </p:sp>
        <p:sp>
          <p:nvSpPr>
            <p:cNvPr id="132" name="tx132"/>
            <p:cNvSpPr/>
            <p:nvPr/>
          </p:nvSpPr>
          <p:spPr>
            <a:xfrm>
              <a:off x="7957820" y="5540314"/>
              <a:ext cx="522396"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0000">
                      <a:alpha val="100000"/>
                    </a:srgbClr>
                  </a:solidFill>
                  <a:latin typeface="Arial"/>
                  <a:cs typeface="Arial"/>
                </a:rPr>
                <a:t>786,000</a:t>
              </a:r>
            </a:p>
          </p:txBody>
        </p:sp>
        <p:sp>
          <p:nvSpPr>
            <p:cNvPr id="133" name="tx133"/>
            <p:cNvSpPr/>
            <p:nvPr/>
          </p:nvSpPr>
          <p:spPr>
            <a:xfrm>
              <a:off x="565975" y="580026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34" name="tx134"/>
            <p:cNvSpPr/>
            <p:nvPr/>
          </p:nvSpPr>
          <p:spPr>
            <a:xfrm>
              <a:off x="565975" y="5673399"/>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35" name="tx135"/>
            <p:cNvSpPr/>
            <p:nvPr/>
          </p:nvSpPr>
          <p:spPr>
            <a:xfrm>
              <a:off x="565975" y="5546532"/>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36" name="tx136"/>
            <p:cNvSpPr/>
            <p:nvPr/>
          </p:nvSpPr>
          <p:spPr>
            <a:xfrm>
              <a:off x="1208540" y="5997858"/>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7" name="tx137"/>
            <p:cNvSpPr/>
            <p:nvPr/>
          </p:nvSpPr>
          <p:spPr>
            <a:xfrm>
              <a:off x="2692092"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200,000</a:t>
              </a:r>
            </a:p>
          </p:txBody>
        </p:sp>
        <p:sp>
          <p:nvSpPr>
            <p:cNvPr id="138" name="tx138"/>
            <p:cNvSpPr/>
            <p:nvPr/>
          </p:nvSpPr>
          <p:spPr>
            <a:xfrm>
              <a:off x="4564355"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400,000</a:t>
              </a:r>
            </a:p>
          </p:txBody>
        </p:sp>
        <p:sp>
          <p:nvSpPr>
            <p:cNvPr id="139" name="tx139"/>
            <p:cNvSpPr/>
            <p:nvPr/>
          </p:nvSpPr>
          <p:spPr>
            <a:xfrm>
              <a:off x="6436618"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600,000</a:t>
              </a:r>
            </a:p>
          </p:txBody>
        </p:sp>
        <p:sp>
          <p:nvSpPr>
            <p:cNvPr id="140" name="tx140"/>
            <p:cNvSpPr/>
            <p:nvPr/>
          </p:nvSpPr>
          <p:spPr>
            <a:xfrm>
              <a:off x="8308880" y="5997858"/>
              <a:ext cx="45939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800,000</a:t>
              </a:r>
            </a:p>
          </p:txBody>
        </p:sp>
        <p:sp>
          <p:nvSpPr>
            <p:cNvPr id="141" name="tx141"/>
            <p:cNvSpPr/>
            <p:nvPr/>
          </p:nvSpPr>
          <p:spPr>
            <a:xfrm>
              <a:off x="911338" y="5305131"/>
              <a:ext cx="3600724"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Number of infants unprotected against measles, EUR</a:t>
              </a:r>
            </a:p>
          </p:txBody>
        </p:sp>
        <p:sp>
          <p:nvSpPr>
            <p:cNvPr id="142" name="tx142"/>
            <p:cNvSpPr/>
            <p:nvPr/>
          </p:nvSpPr>
          <p:spPr>
            <a:xfrm>
              <a:off x="4842838" y="63007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3" name="tx143"/>
            <p:cNvSpPr/>
            <p:nvPr/>
          </p:nvSpPr>
          <p:spPr>
            <a:xfrm>
              <a:off x="840875" y="6421459"/>
              <a:ext cx="81639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Coverage difference compared to 2019 - values above zero indicate coverage higher than in 2019 and values below zero indicate coverage lower than in 2019.</a:t>
              </a:r>
            </a:p>
          </p:txBody>
        </p:sp>
        <p:sp>
          <p:nvSpPr>
            <p:cNvPr id="144" name="tx144"/>
            <p:cNvSpPr/>
            <p:nvPr/>
          </p:nvSpPr>
          <p:spPr>
            <a:xfrm>
              <a:off x="4792363" y="6542159"/>
              <a:ext cx="42124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There may be discrepancies in total Unvaccinated children (millions) due to rounding.</a:t>
              </a:r>
            </a:p>
          </p:txBody>
        </p:sp>
      </p:grpSp>
      <p:sp>
        <p:nvSpPr>
          <p:cNvPr id="145"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EUR ranked number 2 out of 6 WHO regions, with MCV1 coverage of 92%.
MCV1 coverage (92%) was 2 percentage points lower than in 2019 (94%).
This equates to 786,000 unvaccinated children in 2025 compared to 604,000 unvaccinated children in 2019.</a:t>
            </a:r>
          </a:p>
        </p:txBody>
      </p:sp>
      <p:sp>
        <p:nvSpPr>
          <p:cNvPr id="146"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MCV1 coverage improved between 2024 and 2025 in one regions and exceeded pre-pandemic levels in one regions, but progress is uneven and gaps in unvaccinated children persist.</a:t>
            </a:r>
          </a:p>
        </p:txBody>
      </p:sp>
      <p:grpSp xmlns:pic="http://schemas.openxmlformats.org/drawingml/2006/picture">
        <p:nvGrpSpPr>
          <p:cNvPr id="147" name=""/>
          <p:cNvGrpSpPr/>
          <p:nvPr/>
        </p:nvGrpSpPr>
        <p:grpSpPr>
          <a:xfrm>
            <a:off x="292608" y="1005840"/>
            <a:ext cx="8595360" cy="28575"/>
            <a:chOff x="292608" y="1005840"/>
            <a:chExt cx="8595360" cy="28575"/>
          </a:xfrm>
        </p:grpSpPr>
        <p:sp>
          <p:nvSpPr>
            <p:cNvPr id="148"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49"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67535" y="4309936"/>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5" name="pl5"/>
            <p:cNvSpPr/>
            <p:nvPr/>
          </p:nvSpPr>
          <p:spPr>
            <a:xfrm>
              <a:off x="867535" y="2781044"/>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6" name="pl6"/>
            <p:cNvSpPr/>
            <p:nvPr/>
          </p:nvSpPr>
          <p:spPr>
            <a:xfrm>
              <a:off x="867535" y="1252151"/>
              <a:ext cx="7767922" cy="0"/>
            </a:xfrm>
            <a:custGeom>
              <a:avLst/>
              <a:pathLst>
                <a:path w="7767922" h="0">
                  <a:moveTo>
                    <a:pt x="0" y="0"/>
                  </a:moveTo>
                  <a:lnTo>
                    <a:pt x="7767922" y="0"/>
                  </a:lnTo>
                  <a:lnTo>
                    <a:pt x="7767922" y="0"/>
                  </a:lnTo>
                </a:path>
              </a:pathLst>
            </a:custGeom>
            <a:ln w="6775" cap="flat">
              <a:solidFill>
                <a:srgbClr val="EBEBEB">
                  <a:alpha val="100000"/>
                </a:srgbClr>
              </a:solidFill>
              <a:prstDash val="solid"/>
              <a:round/>
            </a:ln>
          </p:spPr>
          <p:txBody>
            <a:bodyPr/>
            <a:lstStyle/>
            <a:p/>
          </p:txBody>
        </p:sp>
        <p:sp>
          <p:nvSpPr>
            <p:cNvPr id="7" name="pl7"/>
            <p:cNvSpPr/>
            <p:nvPr/>
          </p:nvSpPr>
          <p:spPr>
            <a:xfrm>
              <a:off x="867535" y="5074383"/>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8" name="pl8"/>
            <p:cNvSpPr/>
            <p:nvPr/>
          </p:nvSpPr>
          <p:spPr>
            <a:xfrm>
              <a:off x="867535" y="3545490"/>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9" name="pl9"/>
            <p:cNvSpPr/>
            <p:nvPr/>
          </p:nvSpPr>
          <p:spPr>
            <a:xfrm>
              <a:off x="867535" y="2016597"/>
              <a:ext cx="7767922" cy="0"/>
            </a:xfrm>
            <a:custGeom>
              <a:avLst/>
              <a:pathLst>
                <a:path w="7767922" h="0">
                  <a:moveTo>
                    <a:pt x="0" y="0"/>
                  </a:moveTo>
                  <a:lnTo>
                    <a:pt x="7767922" y="0"/>
                  </a:lnTo>
                  <a:lnTo>
                    <a:pt x="7767922" y="0"/>
                  </a:lnTo>
                </a:path>
              </a:pathLst>
            </a:custGeom>
            <a:ln w="13550" cap="flat">
              <a:solidFill>
                <a:srgbClr val="EBEBEB">
                  <a:alpha val="100000"/>
                </a:srgbClr>
              </a:solidFill>
              <a:prstDash val="solid"/>
              <a:round/>
            </a:ln>
          </p:spPr>
          <p:txBody>
            <a:bodyPr/>
            <a:lstStyle/>
            <a:p/>
          </p:txBody>
        </p:sp>
        <p:sp>
          <p:nvSpPr>
            <p:cNvPr id="10" name="pl10"/>
            <p:cNvSpPr/>
            <p:nvPr/>
          </p:nvSpPr>
          <p:spPr>
            <a:xfrm>
              <a:off x="119575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74279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228983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836867"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3383904"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93094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447797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502501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5572051"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6119088"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66612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7213162"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7760199"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307235" y="860973"/>
              <a:ext cx="0" cy="4414047"/>
            </a:xfrm>
            <a:custGeom>
              <a:avLst/>
              <a:pathLst>
                <a:path w="0" h="4414047">
                  <a:moveTo>
                    <a:pt x="0" y="4414047"/>
                  </a:moveTo>
                  <a:lnTo>
                    <a:pt x="0" y="0"/>
                  </a:lnTo>
                  <a:lnTo>
                    <a:pt x="0" y="0"/>
                  </a:lnTo>
                </a:path>
              </a:pathLst>
            </a:custGeom>
            <a:ln w="13550" cap="flat">
              <a:solidFill>
                <a:srgbClr val="EBEBEB">
                  <a:alpha val="100000"/>
                </a:srgbClr>
              </a:solidFill>
              <a:prstDash val="solid"/>
              <a:round/>
            </a:ln>
          </p:spPr>
          <p:txBody>
            <a:bodyPr/>
            <a:lstStyle/>
            <a:p/>
          </p:txBody>
        </p:sp>
        <p:sp>
          <p:nvSpPr>
            <p:cNvPr id="24" name="rc24"/>
            <p:cNvSpPr/>
            <p:nvPr/>
          </p:nvSpPr>
          <p:spPr>
            <a:xfrm>
              <a:off x="949591" y="4651537"/>
              <a:ext cx="492333" cy="422845"/>
            </a:xfrm>
            <a:prstGeom prst="rect">
              <a:avLst/>
            </a:prstGeom>
            <a:solidFill>
              <a:srgbClr val="1CABE2">
                <a:alpha val="100000"/>
              </a:srgbClr>
            </a:solidFill>
          </p:spPr>
          <p:txBody>
            <a:bodyPr/>
            <a:lstStyle/>
            <a:p/>
          </p:txBody>
        </p:sp>
        <p:sp>
          <p:nvSpPr>
            <p:cNvPr id="25" name="rc25"/>
            <p:cNvSpPr/>
            <p:nvPr/>
          </p:nvSpPr>
          <p:spPr>
            <a:xfrm>
              <a:off x="1496627" y="4573227"/>
              <a:ext cx="492333" cy="501155"/>
            </a:xfrm>
            <a:prstGeom prst="rect">
              <a:avLst/>
            </a:prstGeom>
            <a:solidFill>
              <a:srgbClr val="1CABE2">
                <a:alpha val="100000"/>
              </a:srgbClr>
            </a:solidFill>
          </p:spPr>
          <p:txBody>
            <a:bodyPr/>
            <a:lstStyle/>
            <a:p/>
          </p:txBody>
        </p:sp>
        <p:sp>
          <p:nvSpPr>
            <p:cNvPr id="26" name="rc26"/>
            <p:cNvSpPr/>
            <p:nvPr/>
          </p:nvSpPr>
          <p:spPr>
            <a:xfrm>
              <a:off x="2043664" y="4828690"/>
              <a:ext cx="492333" cy="245693"/>
            </a:xfrm>
            <a:prstGeom prst="rect">
              <a:avLst/>
            </a:prstGeom>
            <a:solidFill>
              <a:srgbClr val="1CABE2">
                <a:alpha val="100000"/>
              </a:srgbClr>
            </a:solidFill>
          </p:spPr>
          <p:txBody>
            <a:bodyPr/>
            <a:lstStyle/>
            <a:p/>
          </p:txBody>
        </p:sp>
        <p:sp>
          <p:nvSpPr>
            <p:cNvPr id="27" name="rc27"/>
            <p:cNvSpPr/>
            <p:nvPr/>
          </p:nvSpPr>
          <p:spPr>
            <a:xfrm>
              <a:off x="2590701" y="4641033"/>
              <a:ext cx="492333" cy="433349"/>
            </a:xfrm>
            <a:prstGeom prst="rect">
              <a:avLst/>
            </a:prstGeom>
            <a:solidFill>
              <a:srgbClr val="1CABE2">
                <a:alpha val="100000"/>
              </a:srgbClr>
            </a:solidFill>
          </p:spPr>
          <p:txBody>
            <a:bodyPr/>
            <a:lstStyle/>
            <a:p/>
          </p:txBody>
        </p:sp>
        <p:sp>
          <p:nvSpPr>
            <p:cNvPr id="28" name="rc28"/>
            <p:cNvSpPr/>
            <p:nvPr/>
          </p:nvSpPr>
          <p:spPr>
            <a:xfrm>
              <a:off x="3137738" y="4995935"/>
              <a:ext cx="492333" cy="78447"/>
            </a:xfrm>
            <a:prstGeom prst="rect">
              <a:avLst/>
            </a:prstGeom>
            <a:solidFill>
              <a:srgbClr val="1CABE2">
                <a:alpha val="100000"/>
              </a:srgbClr>
            </a:solidFill>
          </p:spPr>
          <p:txBody>
            <a:bodyPr/>
            <a:lstStyle/>
            <a:p/>
          </p:txBody>
        </p:sp>
        <p:sp>
          <p:nvSpPr>
            <p:cNvPr id="29" name="rc29"/>
            <p:cNvSpPr/>
            <p:nvPr/>
          </p:nvSpPr>
          <p:spPr>
            <a:xfrm>
              <a:off x="3684774" y="4679745"/>
              <a:ext cx="492333" cy="394637"/>
            </a:xfrm>
            <a:prstGeom prst="rect">
              <a:avLst/>
            </a:prstGeom>
            <a:solidFill>
              <a:srgbClr val="1CABE2">
                <a:alpha val="100000"/>
              </a:srgbClr>
            </a:solidFill>
          </p:spPr>
          <p:txBody>
            <a:bodyPr/>
            <a:lstStyle/>
            <a:p/>
          </p:txBody>
        </p:sp>
        <p:sp>
          <p:nvSpPr>
            <p:cNvPr id="30" name="rc30"/>
            <p:cNvSpPr/>
            <p:nvPr/>
          </p:nvSpPr>
          <p:spPr>
            <a:xfrm>
              <a:off x="4231811" y="3724432"/>
              <a:ext cx="492333" cy="1349951"/>
            </a:xfrm>
            <a:prstGeom prst="rect">
              <a:avLst/>
            </a:prstGeom>
            <a:solidFill>
              <a:srgbClr val="1CABE2">
                <a:alpha val="100000"/>
              </a:srgbClr>
            </a:solidFill>
          </p:spPr>
          <p:txBody>
            <a:bodyPr/>
            <a:lstStyle/>
            <a:p/>
          </p:txBody>
        </p:sp>
        <p:sp>
          <p:nvSpPr>
            <p:cNvPr id="31" name="rc31"/>
            <p:cNvSpPr/>
            <p:nvPr/>
          </p:nvSpPr>
          <p:spPr>
            <a:xfrm>
              <a:off x="4778848" y="3477577"/>
              <a:ext cx="492333" cy="1596806"/>
            </a:xfrm>
            <a:prstGeom prst="rect">
              <a:avLst/>
            </a:prstGeom>
            <a:solidFill>
              <a:srgbClr val="1CABE2">
                <a:alpha val="100000"/>
              </a:srgbClr>
            </a:solidFill>
          </p:spPr>
          <p:txBody>
            <a:bodyPr/>
            <a:lstStyle/>
            <a:p/>
          </p:txBody>
        </p:sp>
        <p:sp>
          <p:nvSpPr>
            <p:cNvPr id="32" name="rc32"/>
            <p:cNvSpPr/>
            <p:nvPr/>
          </p:nvSpPr>
          <p:spPr>
            <a:xfrm>
              <a:off x="5325885" y="4887965"/>
              <a:ext cx="492333" cy="186417"/>
            </a:xfrm>
            <a:prstGeom prst="rect">
              <a:avLst/>
            </a:prstGeom>
            <a:solidFill>
              <a:srgbClr val="1CABE2">
                <a:alpha val="100000"/>
              </a:srgbClr>
            </a:solidFill>
          </p:spPr>
          <p:txBody>
            <a:bodyPr/>
            <a:lstStyle/>
            <a:p/>
          </p:txBody>
        </p:sp>
        <p:sp>
          <p:nvSpPr>
            <p:cNvPr id="33" name="rc33"/>
            <p:cNvSpPr/>
            <p:nvPr/>
          </p:nvSpPr>
          <p:spPr>
            <a:xfrm>
              <a:off x="5872922" y="5072090"/>
              <a:ext cx="492333" cy="2293"/>
            </a:xfrm>
            <a:prstGeom prst="rect">
              <a:avLst/>
            </a:prstGeom>
            <a:solidFill>
              <a:srgbClr val="1CABE2">
                <a:alpha val="100000"/>
              </a:srgbClr>
            </a:solidFill>
          </p:spPr>
          <p:txBody>
            <a:bodyPr/>
            <a:lstStyle/>
            <a:p/>
          </p:txBody>
        </p:sp>
        <p:sp>
          <p:nvSpPr>
            <p:cNvPr id="34" name="rc34"/>
            <p:cNvSpPr/>
            <p:nvPr/>
          </p:nvSpPr>
          <p:spPr>
            <a:xfrm>
              <a:off x="6419958" y="5060608"/>
              <a:ext cx="492333" cy="13775"/>
            </a:xfrm>
            <a:prstGeom prst="rect">
              <a:avLst/>
            </a:prstGeom>
            <a:solidFill>
              <a:srgbClr val="1CABE2">
                <a:alpha val="100000"/>
              </a:srgbClr>
            </a:solidFill>
          </p:spPr>
          <p:txBody>
            <a:bodyPr/>
            <a:lstStyle/>
            <a:p/>
          </p:txBody>
        </p:sp>
        <p:sp>
          <p:nvSpPr>
            <p:cNvPr id="35" name="rc35"/>
            <p:cNvSpPr/>
            <p:nvPr/>
          </p:nvSpPr>
          <p:spPr>
            <a:xfrm>
              <a:off x="6966995" y="4142813"/>
              <a:ext cx="492333" cy="931569"/>
            </a:xfrm>
            <a:prstGeom prst="rect">
              <a:avLst/>
            </a:prstGeom>
            <a:solidFill>
              <a:srgbClr val="1CABE2">
                <a:alpha val="100000"/>
              </a:srgbClr>
            </a:solidFill>
          </p:spPr>
          <p:txBody>
            <a:bodyPr/>
            <a:lstStyle/>
            <a:p/>
          </p:txBody>
        </p:sp>
        <p:sp>
          <p:nvSpPr>
            <p:cNvPr id="36" name="rc36"/>
            <p:cNvSpPr/>
            <p:nvPr/>
          </p:nvSpPr>
          <p:spPr>
            <a:xfrm>
              <a:off x="7514032" y="3126436"/>
              <a:ext cx="492333" cy="1947947"/>
            </a:xfrm>
            <a:prstGeom prst="rect">
              <a:avLst/>
            </a:prstGeom>
            <a:solidFill>
              <a:srgbClr val="1CABE2">
                <a:alpha val="100000"/>
              </a:srgbClr>
            </a:solidFill>
          </p:spPr>
          <p:txBody>
            <a:bodyPr/>
            <a:lstStyle/>
            <a:p/>
          </p:txBody>
        </p:sp>
        <p:sp>
          <p:nvSpPr>
            <p:cNvPr id="37" name="rc37"/>
            <p:cNvSpPr/>
            <p:nvPr/>
          </p:nvSpPr>
          <p:spPr>
            <a:xfrm>
              <a:off x="8061069" y="4513982"/>
              <a:ext cx="492333" cy="560400"/>
            </a:xfrm>
            <a:prstGeom prst="rect">
              <a:avLst/>
            </a:prstGeom>
            <a:solidFill>
              <a:srgbClr val="1CABE2">
                <a:alpha val="100000"/>
              </a:srgbClr>
            </a:solidFill>
          </p:spPr>
          <p:txBody>
            <a:bodyPr/>
            <a:lstStyle/>
            <a:p/>
          </p:txBody>
        </p:sp>
        <p:sp>
          <p:nvSpPr>
            <p:cNvPr id="38" name="pl38"/>
            <p:cNvSpPr/>
            <p:nvPr/>
          </p:nvSpPr>
          <p:spPr>
            <a:xfrm>
              <a:off x="1195757" y="1373284"/>
              <a:ext cx="7111478" cy="116876"/>
            </a:xfrm>
            <a:custGeom>
              <a:avLst/>
              <a:pathLst>
                <a:path w="7111478" h="116876">
                  <a:moveTo>
                    <a:pt x="0" y="0"/>
                  </a:moveTo>
                  <a:lnTo>
                    <a:pt x="547036" y="0"/>
                  </a:lnTo>
                  <a:lnTo>
                    <a:pt x="1094073" y="77917"/>
                  </a:lnTo>
                  <a:lnTo>
                    <a:pt x="1641110" y="38958"/>
                  </a:lnTo>
                  <a:lnTo>
                    <a:pt x="2188147" y="77917"/>
                  </a:lnTo>
                  <a:lnTo>
                    <a:pt x="2735183" y="38958"/>
                  </a:lnTo>
                  <a:lnTo>
                    <a:pt x="3282220" y="38958"/>
                  </a:lnTo>
                  <a:lnTo>
                    <a:pt x="3829257" y="38958"/>
                  </a:lnTo>
                  <a:lnTo>
                    <a:pt x="4376294" y="77917"/>
                  </a:lnTo>
                  <a:lnTo>
                    <a:pt x="4923331" y="77917"/>
                  </a:lnTo>
                  <a:lnTo>
                    <a:pt x="5470367" y="116876"/>
                  </a:lnTo>
                  <a:lnTo>
                    <a:pt x="6017404" y="77917"/>
                  </a:lnTo>
                  <a:lnTo>
                    <a:pt x="6564441" y="116876"/>
                  </a:lnTo>
                  <a:lnTo>
                    <a:pt x="7111478" y="116876"/>
                  </a:lnTo>
                </a:path>
              </a:pathLst>
            </a:custGeom>
            <a:ln w="27101" cap="flat">
              <a:solidFill>
                <a:srgbClr val="00833D">
                  <a:alpha val="100000"/>
                </a:srgbClr>
              </a:solidFill>
              <a:prstDash val="solid"/>
              <a:round/>
            </a:ln>
          </p:spPr>
          <p:txBody>
            <a:bodyPr/>
            <a:lstStyle/>
            <a:p/>
          </p:txBody>
        </p:sp>
        <p:sp>
          <p:nvSpPr>
            <p:cNvPr id="39" name="pl39"/>
            <p:cNvSpPr/>
            <p:nvPr/>
          </p:nvSpPr>
          <p:spPr>
            <a:xfrm>
              <a:off x="1195757" y="1529119"/>
              <a:ext cx="7111478" cy="311671"/>
            </a:xfrm>
            <a:custGeom>
              <a:avLst/>
              <a:pathLst>
                <a:path w="7111478" h="311671">
                  <a:moveTo>
                    <a:pt x="0" y="311671"/>
                  </a:moveTo>
                  <a:lnTo>
                    <a:pt x="547036" y="77917"/>
                  </a:lnTo>
                  <a:lnTo>
                    <a:pt x="1094073" y="77917"/>
                  </a:lnTo>
                  <a:lnTo>
                    <a:pt x="1641110" y="77917"/>
                  </a:lnTo>
                  <a:lnTo>
                    <a:pt x="2188147" y="116876"/>
                  </a:lnTo>
                  <a:lnTo>
                    <a:pt x="2735183" y="38958"/>
                  </a:lnTo>
                  <a:lnTo>
                    <a:pt x="3282220" y="0"/>
                  </a:lnTo>
                  <a:lnTo>
                    <a:pt x="3829257" y="0"/>
                  </a:lnTo>
                  <a:lnTo>
                    <a:pt x="4376294" y="38958"/>
                  </a:lnTo>
                  <a:lnTo>
                    <a:pt x="4923331" y="38958"/>
                  </a:lnTo>
                  <a:lnTo>
                    <a:pt x="5470367" y="38958"/>
                  </a:lnTo>
                  <a:lnTo>
                    <a:pt x="6017404" y="77917"/>
                  </a:lnTo>
                  <a:lnTo>
                    <a:pt x="6564441" y="77917"/>
                  </a:lnTo>
                  <a:lnTo>
                    <a:pt x="7111478" y="77917"/>
                  </a:lnTo>
                </a:path>
              </a:pathLst>
            </a:custGeom>
            <a:ln w="27101" cap="flat">
              <a:solidFill>
                <a:srgbClr val="002759">
                  <a:alpha val="100000"/>
                </a:srgbClr>
              </a:solidFill>
              <a:prstDash val="solid"/>
              <a:round/>
            </a:ln>
          </p:spPr>
          <p:txBody>
            <a:bodyPr/>
            <a:lstStyle/>
            <a:p/>
          </p:txBody>
        </p:sp>
        <p:sp>
          <p:nvSpPr>
            <p:cNvPr id="40" name="pt40"/>
            <p:cNvSpPr/>
            <p:nvPr/>
          </p:nvSpPr>
          <p:spPr>
            <a:xfrm>
              <a:off x="1164156"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1" name="pt41"/>
            <p:cNvSpPr/>
            <p:nvPr/>
          </p:nvSpPr>
          <p:spPr>
            <a:xfrm>
              <a:off x="1164156" y="1809190"/>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2" name="pt42"/>
            <p:cNvSpPr/>
            <p:nvPr/>
          </p:nvSpPr>
          <p:spPr>
            <a:xfrm>
              <a:off x="1711193" y="1341682"/>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3" name="pt43"/>
            <p:cNvSpPr/>
            <p:nvPr/>
          </p:nvSpPr>
          <p:spPr>
            <a:xfrm>
              <a:off x="1711193"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4" name="pt44"/>
            <p:cNvSpPr/>
            <p:nvPr/>
          </p:nvSpPr>
          <p:spPr>
            <a:xfrm>
              <a:off x="2258229"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5" name="pt45"/>
            <p:cNvSpPr/>
            <p:nvPr/>
          </p:nvSpPr>
          <p:spPr>
            <a:xfrm>
              <a:off x="2258229"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6" name="pt46"/>
            <p:cNvSpPr/>
            <p:nvPr/>
          </p:nvSpPr>
          <p:spPr>
            <a:xfrm>
              <a:off x="2805266"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7" name="pt47"/>
            <p:cNvSpPr/>
            <p:nvPr/>
          </p:nvSpPr>
          <p:spPr>
            <a:xfrm>
              <a:off x="2805266"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48" name="pt48"/>
            <p:cNvSpPr/>
            <p:nvPr/>
          </p:nvSpPr>
          <p:spPr>
            <a:xfrm>
              <a:off x="3352303"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49" name="pt49"/>
            <p:cNvSpPr/>
            <p:nvPr/>
          </p:nvSpPr>
          <p:spPr>
            <a:xfrm>
              <a:off x="3352303" y="1614395"/>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0" name="pt50"/>
            <p:cNvSpPr/>
            <p:nvPr/>
          </p:nvSpPr>
          <p:spPr>
            <a:xfrm>
              <a:off x="3899340"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1" name="pt51"/>
            <p:cNvSpPr/>
            <p:nvPr/>
          </p:nvSpPr>
          <p:spPr>
            <a:xfrm>
              <a:off x="3899340"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2" name="pt52"/>
            <p:cNvSpPr/>
            <p:nvPr/>
          </p:nvSpPr>
          <p:spPr>
            <a:xfrm>
              <a:off x="4446377"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3" name="pt53"/>
            <p:cNvSpPr/>
            <p:nvPr/>
          </p:nvSpPr>
          <p:spPr>
            <a:xfrm>
              <a:off x="4446377"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4993413" y="138064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5" name="pt55"/>
            <p:cNvSpPr/>
            <p:nvPr/>
          </p:nvSpPr>
          <p:spPr>
            <a:xfrm>
              <a:off x="4993413" y="1497518"/>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5540450"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7" name="pt57"/>
            <p:cNvSpPr/>
            <p:nvPr/>
          </p:nvSpPr>
          <p:spPr>
            <a:xfrm>
              <a:off x="5540450"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6087487"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59" name="pt59"/>
            <p:cNvSpPr/>
            <p:nvPr/>
          </p:nvSpPr>
          <p:spPr>
            <a:xfrm>
              <a:off x="6087487"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6634524" y="14585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1" name="pt61"/>
            <p:cNvSpPr/>
            <p:nvPr/>
          </p:nvSpPr>
          <p:spPr>
            <a:xfrm>
              <a:off x="6634524" y="1536477"/>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7181561" y="1419600"/>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3" name="pt63"/>
            <p:cNvSpPr/>
            <p:nvPr/>
          </p:nvSpPr>
          <p:spPr>
            <a:xfrm>
              <a:off x="7181561"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7728597" y="14585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5" name="pt65"/>
            <p:cNvSpPr/>
            <p:nvPr/>
          </p:nvSpPr>
          <p:spPr>
            <a:xfrm>
              <a:off x="7728597"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8275634" y="1458559"/>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67" name="pt67"/>
            <p:cNvSpPr/>
            <p:nvPr/>
          </p:nvSpPr>
          <p:spPr>
            <a:xfrm>
              <a:off x="8275634" y="1575436"/>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tx68"/>
            <p:cNvSpPr/>
            <p:nvPr/>
          </p:nvSpPr>
          <p:spPr>
            <a:xfrm>
              <a:off x="1129555" y="452370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28</a:t>
              </a:r>
            </a:p>
          </p:txBody>
        </p:sp>
        <p:sp>
          <p:nvSpPr>
            <p:cNvPr id="69" name="tx69"/>
            <p:cNvSpPr/>
            <p:nvPr/>
          </p:nvSpPr>
          <p:spPr>
            <a:xfrm>
              <a:off x="1676591" y="444539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33</a:t>
              </a:r>
            </a:p>
          </p:txBody>
        </p:sp>
        <p:sp>
          <p:nvSpPr>
            <p:cNvPr id="70" name="tx70"/>
            <p:cNvSpPr/>
            <p:nvPr/>
          </p:nvSpPr>
          <p:spPr>
            <a:xfrm>
              <a:off x="2223628" y="4700857"/>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16</a:t>
              </a:r>
            </a:p>
          </p:txBody>
        </p:sp>
        <p:sp>
          <p:nvSpPr>
            <p:cNvPr id="71" name="tx71"/>
            <p:cNvSpPr/>
            <p:nvPr/>
          </p:nvSpPr>
          <p:spPr>
            <a:xfrm>
              <a:off x="2770665" y="451320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28</a:t>
              </a:r>
            </a:p>
          </p:txBody>
        </p:sp>
        <p:sp>
          <p:nvSpPr>
            <p:cNvPr id="72" name="tx72"/>
            <p:cNvSpPr/>
            <p:nvPr/>
          </p:nvSpPr>
          <p:spPr>
            <a:xfrm>
              <a:off x="3350803" y="4868102"/>
              <a:ext cx="66202"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5</a:t>
              </a:r>
            </a:p>
          </p:txBody>
        </p:sp>
        <p:sp>
          <p:nvSpPr>
            <p:cNvPr id="73" name="tx73"/>
            <p:cNvSpPr/>
            <p:nvPr/>
          </p:nvSpPr>
          <p:spPr>
            <a:xfrm>
              <a:off x="3864738" y="455191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26</a:t>
              </a:r>
            </a:p>
          </p:txBody>
        </p:sp>
        <p:sp>
          <p:nvSpPr>
            <p:cNvPr id="74" name="tx74"/>
            <p:cNvSpPr/>
            <p:nvPr/>
          </p:nvSpPr>
          <p:spPr>
            <a:xfrm>
              <a:off x="4411775" y="359659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88</a:t>
              </a:r>
            </a:p>
          </p:txBody>
        </p:sp>
        <p:sp>
          <p:nvSpPr>
            <p:cNvPr id="75" name="tx75"/>
            <p:cNvSpPr/>
            <p:nvPr/>
          </p:nvSpPr>
          <p:spPr>
            <a:xfrm>
              <a:off x="4925711" y="3349744"/>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104</a:t>
              </a:r>
            </a:p>
          </p:txBody>
        </p:sp>
        <p:sp>
          <p:nvSpPr>
            <p:cNvPr id="76" name="tx76"/>
            <p:cNvSpPr/>
            <p:nvPr/>
          </p:nvSpPr>
          <p:spPr>
            <a:xfrm>
              <a:off x="5505849" y="476013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a:t>
              </a:r>
            </a:p>
          </p:txBody>
        </p:sp>
        <p:sp>
          <p:nvSpPr>
            <p:cNvPr id="77" name="tx77"/>
            <p:cNvSpPr/>
            <p:nvPr/>
          </p:nvSpPr>
          <p:spPr>
            <a:xfrm>
              <a:off x="6001588" y="4944256"/>
              <a:ext cx="235000"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&lt;0.5</a:t>
              </a:r>
            </a:p>
          </p:txBody>
        </p:sp>
        <p:sp>
          <p:nvSpPr>
            <p:cNvPr id="78" name="tx78"/>
            <p:cNvSpPr/>
            <p:nvPr/>
          </p:nvSpPr>
          <p:spPr>
            <a:xfrm>
              <a:off x="6598276" y="4932774"/>
              <a:ext cx="135696"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&lt;1</a:t>
              </a:r>
            </a:p>
          </p:txBody>
        </p:sp>
        <p:sp>
          <p:nvSpPr>
            <p:cNvPr id="79" name="tx79"/>
            <p:cNvSpPr/>
            <p:nvPr/>
          </p:nvSpPr>
          <p:spPr>
            <a:xfrm>
              <a:off x="7146959" y="401498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61</a:t>
              </a:r>
            </a:p>
          </p:txBody>
        </p:sp>
        <p:sp>
          <p:nvSpPr>
            <p:cNvPr id="80" name="tx80"/>
            <p:cNvSpPr/>
            <p:nvPr/>
          </p:nvSpPr>
          <p:spPr>
            <a:xfrm>
              <a:off x="7660895" y="2998603"/>
              <a:ext cx="198607"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127</a:t>
              </a:r>
            </a:p>
          </p:txBody>
        </p:sp>
        <p:sp>
          <p:nvSpPr>
            <p:cNvPr id="81" name="tx81"/>
            <p:cNvSpPr/>
            <p:nvPr/>
          </p:nvSpPr>
          <p:spPr>
            <a:xfrm>
              <a:off x="8241033" y="4386149"/>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58AB">
                      <a:alpha val="100000"/>
                    </a:srgbClr>
                  </a:solidFill>
                  <a:latin typeface="Arial"/>
                  <a:cs typeface="Arial"/>
                </a:rPr>
                <a:t>37</a:t>
              </a:r>
            </a:p>
          </p:txBody>
        </p:sp>
        <p:sp>
          <p:nvSpPr>
            <p:cNvPr id="82" name="tx82"/>
            <p:cNvSpPr/>
            <p:nvPr/>
          </p:nvSpPr>
          <p:spPr>
            <a:xfrm>
              <a:off x="1129555"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83" name="tx83"/>
            <p:cNvSpPr/>
            <p:nvPr/>
          </p:nvSpPr>
          <p:spPr>
            <a:xfrm>
              <a:off x="1676591" y="118579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95</a:t>
              </a:r>
            </a:p>
          </p:txBody>
        </p:sp>
        <p:sp>
          <p:nvSpPr>
            <p:cNvPr id="84" name="tx84"/>
            <p:cNvSpPr/>
            <p:nvPr/>
          </p:nvSpPr>
          <p:spPr>
            <a:xfrm>
              <a:off x="2223628"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85" name="tx85"/>
            <p:cNvSpPr/>
            <p:nvPr/>
          </p:nvSpPr>
          <p:spPr>
            <a:xfrm>
              <a:off x="277066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6" name="tx86"/>
            <p:cNvSpPr/>
            <p:nvPr/>
          </p:nvSpPr>
          <p:spPr>
            <a:xfrm>
              <a:off x="3317702"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87" name="tx87"/>
            <p:cNvSpPr/>
            <p:nvPr/>
          </p:nvSpPr>
          <p:spPr>
            <a:xfrm>
              <a:off x="3864738"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8" name="tx88"/>
            <p:cNvSpPr/>
            <p:nvPr/>
          </p:nvSpPr>
          <p:spPr>
            <a:xfrm>
              <a:off x="4411775"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89" name="tx89"/>
            <p:cNvSpPr/>
            <p:nvPr/>
          </p:nvSpPr>
          <p:spPr>
            <a:xfrm>
              <a:off x="4958812" y="122475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94</a:t>
              </a:r>
            </a:p>
          </p:txBody>
        </p:sp>
        <p:sp>
          <p:nvSpPr>
            <p:cNvPr id="90" name="tx90"/>
            <p:cNvSpPr/>
            <p:nvPr/>
          </p:nvSpPr>
          <p:spPr>
            <a:xfrm>
              <a:off x="5505849"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1" name="tx91"/>
            <p:cNvSpPr/>
            <p:nvPr/>
          </p:nvSpPr>
          <p:spPr>
            <a:xfrm>
              <a:off x="6052886"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2" name="tx92"/>
            <p:cNvSpPr/>
            <p:nvPr/>
          </p:nvSpPr>
          <p:spPr>
            <a:xfrm>
              <a:off x="6599922" y="13026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92</a:t>
              </a:r>
            </a:p>
          </p:txBody>
        </p:sp>
        <p:sp>
          <p:nvSpPr>
            <p:cNvPr id="93" name="tx93"/>
            <p:cNvSpPr/>
            <p:nvPr/>
          </p:nvSpPr>
          <p:spPr>
            <a:xfrm>
              <a:off x="7146959" y="126371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93</a:t>
              </a:r>
            </a:p>
          </p:txBody>
        </p:sp>
        <p:sp>
          <p:nvSpPr>
            <p:cNvPr id="94" name="tx94"/>
            <p:cNvSpPr/>
            <p:nvPr/>
          </p:nvSpPr>
          <p:spPr>
            <a:xfrm>
              <a:off x="7693996" y="13026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92</a:t>
              </a:r>
            </a:p>
          </p:txBody>
        </p:sp>
        <p:sp>
          <p:nvSpPr>
            <p:cNvPr id="95" name="tx95"/>
            <p:cNvSpPr/>
            <p:nvPr/>
          </p:nvSpPr>
          <p:spPr>
            <a:xfrm>
              <a:off x="8241033" y="1302672"/>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833D">
                      <a:alpha val="100000"/>
                    </a:srgbClr>
                  </a:solidFill>
                  <a:latin typeface="Arial"/>
                  <a:cs typeface="Arial"/>
                </a:rPr>
                <a:t>92</a:t>
              </a:r>
            </a:p>
          </p:txBody>
        </p:sp>
        <p:sp>
          <p:nvSpPr>
            <p:cNvPr id="96" name="tx96"/>
            <p:cNvSpPr/>
            <p:nvPr/>
          </p:nvSpPr>
          <p:spPr>
            <a:xfrm>
              <a:off x="1129555" y="1934535"/>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83</a:t>
              </a:r>
            </a:p>
          </p:txBody>
        </p:sp>
        <p:sp>
          <p:nvSpPr>
            <p:cNvPr id="97" name="tx97"/>
            <p:cNvSpPr/>
            <p:nvPr/>
          </p:nvSpPr>
          <p:spPr>
            <a:xfrm>
              <a:off x="1676591"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98" name="tx98"/>
            <p:cNvSpPr/>
            <p:nvPr/>
          </p:nvSpPr>
          <p:spPr>
            <a:xfrm>
              <a:off x="2223628"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99" name="tx99"/>
            <p:cNvSpPr/>
            <p:nvPr/>
          </p:nvSpPr>
          <p:spPr>
            <a:xfrm>
              <a:off x="2770665"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100" name="tx100"/>
            <p:cNvSpPr/>
            <p:nvPr/>
          </p:nvSpPr>
          <p:spPr>
            <a:xfrm>
              <a:off x="3317702" y="1739740"/>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88</a:t>
              </a:r>
            </a:p>
          </p:txBody>
        </p:sp>
        <p:sp>
          <p:nvSpPr>
            <p:cNvPr id="101" name="tx101"/>
            <p:cNvSpPr/>
            <p:nvPr/>
          </p:nvSpPr>
          <p:spPr>
            <a:xfrm>
              <a:off x="3864738"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2" name="tx102"/>
            <p:cNvSpPr/>
            <p:nvPr/>
          </p:nvSpPr>
          <p:spPr>
            <a:xfrm>
              <a:off x="4411775"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03" name="tx103"/>
            <p:cNvSpPr/>
            <p:nvPr/>
          </p:nvSpPr>
          <p:spPr>
            <a:xfrm>
              <a:off x="4958812" y="1622864"/>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91</a:t>
              </a:r>
            </a:p>
          </p:txBody>
        </p:sp>
        <p:sp>
          <p:nvSpPr>
            <p:cNvPr id="104" name="tx104"/>
            <p:cNvSpPr/>
            <p:nvPr/>
          </p:nvSpPr>
          <p:spPr>
            <a:xfrm>
              <a:off x="5505849"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5" name="tx105"/>
            <p:cNvSpPr/>
            <p:nvPr/>
          </p:nvSpPr>
          <p:spPr>
            <a:xfrm>
              <a:off x="6052886"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6" name="tx106"/>
            <p:cNvSpPr/>
            <p:nvPr/>
          </p:nvSpPr>
          <p:spPr>
            <a:xfrm>
              <a:off x="6599922" y="1661823"/>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90</a:t>
              </a:r>
            </a:p>
          </p:txBody>
        </p:sp>
        <p:sp>
          <p:nvSpPr>
            <p:cNvPr id="107" name="tx107"/>
            <p:cNvSpPr/>
            <p:nvPr/>
          </p:nvSpPr>
          <p:spPr>
            <a:xfrm>
              <a:off x="7146959"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108" name="tx108"/>
            <p:cNvSpPr/>
            <p:nvPr/>
          </p:nvSpPr>
          <p:spPr>
            <a:xfrm>
              <a:off x="7693996"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109" name="tx109"/>
            <p:cNvSpPr/>
            <p:nvPr/>
          </p:nvSpPr>
          <p:spPr>
            <a:xfrm>
              <a:off x="8241033" y="1700781"/>
              <a:ext cx="132405" cy="85222"/>
            </a:xfrm>
            <a:prstGeom prst="rect">
              <a:avLst/>
            </a:prstGeom>
            <a:noFill/>
          </p:spPr>
          <p:txBody>
            <a:bodyPr lIns="0" rIns="0" tIns="0" bIns="0" anchorCtr="1" anchor="ctr" wrap="none"/>
            <a:lstStyle/>
            <a:p>
              <a:pPr algn="l" marL="0" marR="0" indent="0">
                <a:spcBef>
                  <a:spcPts val="0"/>
                </a:spcBef>
                <a:spcAft>
                  <a:spcPts val="0"/>
                </a:spcAft>
              </a:pPr>
              <a:r>
                <a:rPr sz="938" i="0" b="0">
                  <a:solidFill>
                    <a:srgbClr val="002759">
                      <a:alpha val="100000"/>
                    </a:srgbClr>
                  </a:solidFill>
                  <a:latin typeface="Arial"/>
                  <a:cs typeface="Arial"/>
                </a:rPr>
                <a:t>89</a:t>
              </a:r>
            </a:p>
          </p:txBody>
        </p:sp>
        <p:sp>
          <p:nvSpPr>
            <p:cNvPr id="110" name="rc110"/>
            <p:cNvSpPr/>
            <p:nvPr/>
          </p:nvSpPr>
          <p:spPr>
            <a:xfrm>
              <a:off x="867535" y="860973"/>
              <a:ext cx="7767922" cy="4414047"/>
            </a:xfrm>
            <a:prstGeom prst="rect">
              <a:avLst/>
            </a:prstGeom>
            <a:noFill/>
            <a:ln w="13550" cap="rnd">
              <a:solidFill>
                <a:srgbClr val="BEBEBE">
                  <a:alpha val="100000"/>
                </a:srgbClr>
              </a:solidFill>
              <a:prstDash val="solid"/>
              <a:round/>
            </a:ln>
          </p:spPr>
          <p:txBody>
            <a:bodyPr/>
            <a:lstStyle/>
            <a:p/>
          </p:txBody>
        </p:sp>
        <p:sp>
          <p:nvSpPr>
            <p:cNvPr id="111" name="tx111"/>
            <p:cNvSpPr/>
            <p:nvPr/>
          </p:nvSpPr>
          <p:spPr>
            <a:xfrm>
              <a:off x="4633584" y="713542"/>
              <a:ext cx="2358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EUR</a:t>
              </a:r>
            </a:p>
          </p:txBody>
        </p:sp>
        <p:sp>
          <p:nvSpPr>
            <p:cNvPr id="112" name="tx112"/>
            <p:cNvSpPr/>
            <p:nvPr/>
          </p:nvSpPr>
          <p:spPr>
            <a:xfrm rot="-5400000">
              <a:off x="105439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a:t>
              </a:r>
            </a:p>
          </p:txBody>
        </p:sp>
        <p:sp>
          <p:nvSpPr>
            <p:cNvPr id="113" name="tx113"/>
            <p:cNvSpPr/>
            <p:nvPr/>
          </p:nvSpPr>
          <p:spPr>
            <a:xfrm rot="-5400000">
              <a:off x="160142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a:t>
              </a:r>
            </a:p>
          </p:txBody>
        </p:sp>
        <p:sp>
          <p:nvSpPr>
            <p:cNvPr id="114" name="tx114"/>
            <p:cNvSpPr/>
            <p:nvPr/>
          </p:nvSpPr>
          <p:spPr>
            <a:xfrm rot="-5400000">
              <a:off x="2148464"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a:t>
              </a:r>
            </a:p>
          </p:txBody>
        </p:sp>
        <p:sp>
          <p:nvSpPr>
            <p:cNvPr id="115" name="tx115"/>
            <p:cNvSpPr/>
            <p:nvPr/>
          </p:nvSpPr>
          <p:spPr>
            <a:xfrm rot="-5400000">
              <a:off x="2695501"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6" name="tx116"/>
            <p:cNvSpPr/>
            <p:nvPr/>
          </p:nvSpPr>
          <p:spPr>
            <a:xfrm rot="-5400000">
              <a:off x="324253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a:t>
              </a:r>
            </a:p>
          </p:txBody>
        </p:sp>
        <p:sp>
          <p:nvSpPr>
            <p:cNvPr id="117" name="tx117"/>
            <p:cNvSpPr/>
            <p:nvPr/>
          </p:nvSpPr>
          <p:spPr>
            <a:xfrm rot="-5400000">
              <a:off x="378957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a:t>
              </a:r>
            </a:p>
          </p:txBody>
        </p:sp>
        <p:sp>
          <p:nvSpPr>
            <p:cNvPr id="118" name="tx118"/>
            <p:cNvSpPr/>
            <p:nvPr/>
          </p:nvSpPr>
          <p:spPr>
            <a:xfrm rot="-5400000">
              <a:off x="433661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a:t>
              </a:r>
            </a:p>
          </p:txBody>
        </p:sp>
        <p:sp>
          <p:nvSpPr>
            <p:cNvPr id="119" name="tx119"/>
            <p:cNvSpPr/>
            <p:nvPr/>
          </p:nvSpPr>
          <p:spPr>
            <a:xfrm rot="-5400000">
              <a:off x="4883648"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20" name="tx120"/>
            <p:cNvSpPr/>
            <p:nvPr/>
          </p:nvSpPr>
          <p:spPr>
            <a:xfrm rot="-5400000">
              <a:off x="5430685"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a:t>
              </a:r>
            </a:p>
          </p:txBody>
        </p:sp>
        <p:sp>
          <p:nvSpPr>
            <p:cNvPr id="121" name="tx121"/>
            <p:cNvSpPr/>
            <p:nvPr/>
          </p:nvSpPr>
          <p:spPr>
            <a:xfrm rot="-5400000">
              <a:off x="597772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a:t>
              </a:r>
            </a:p>
          </p:txBody>
        </p:sp>
        <p:sp>
          <p:nvSpPr>
            <p:cNvPr id="122" name="tx122"/>
            <p:cNvSpPr/>
            <p:nvPr/>
          </p:nvSpPr>
          <p:spPr>
            <a:xfrm rot="-5400000">
              <a:off x="652475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a:t>
              </a:r>
            </a:p>
          </p:txBody>
        </p:sp>
        <p:sp>
          <p:nvSpPr>
            <p:cNvPr id="123" name="tx123"/>
            <p:cNvSpPr/>
            <p:nvPr/>
          </p:nvSpPr>
          <p:spPr>
            <a:xfrm rot="-5400000">
              <a:off x="7071796"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a:t>
              </a:r>
            </a:p>
          </p:txBody>
        </p:sp>
        <p:sp>
          <p:nvSpPr>
            <p:cNvPr id="124" name="tx124"/>
            <p:cNvSpPr/>
            <p:nvPr/>
          </p:nvSpPr>
          <p:spPr>
            <a:xfrm rot="-5400000">
              <a:off x="7618832"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25" name="tx125"/>
            <p:cNvSpPr/>
            <p:nvPr/>
          </p:nvSpPr>
          <p:spPr>
            <a:xfrm rot="-5400000">
              <a:off x="8165869" y="54335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26" name="tx126"/>
            <p:cNvSpPr/>
            <p:nvPr/>
          </p:nvSpPr>
          <p:spPr>
            <a:xfrm>
              <a:off x="649548" y="5028891"/>
              <a:ext cx="15535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0K</a:t>
              </a:r>
            </a:p>
          </p:txBody>
        </p:sp>
        <p:sp>
          <p:nvSpPr>
            <p:cNvPr id="127" name="tx127"/>
            <p:cNvSpPr/>
            <p:nvPr/>
          </p:nvSpPr>
          <p:spPr>
            <a:xfrm>
              <a:off x="508182" y="3499999"/>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100K</a:t>
              </a:r>
            </a:p>
          </p:txBody>
        </p:sp>
        <p:sp>
          <p:nvSpPr>
            <p:cNvPr id="128" name="tx128"/>
            <p:cNvSpPr/>
            <p:nvPr/>
          </p:nvSpPr>
          <p:spPr>
            <a:xfrm>
              <a:off x="508182" y="1971106"/>
              <a:ext cx="29672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200K</a:t>
              </a:r>
            </a:p>
          </p:txBody>
        </p:sp>
        <p:sp>
          <p:nvSpPr>
            <p:cNvPr id="129" name="tx129"/>
            <p:cNvSpPr/>
            <p:nvPr/>
          </p:nvSpPr>
          <p:spPr>
            <a:xfrm>
              <a:off x="8698088" y="5028891"/>
              <a:ext cx="70683"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0</a:t>
              </a:r>
            </a:p>
          </p:txBody>
        </p:sp>
        <p:sp>
          <p:nvSpPr>
            <p:cNvPr id="130" name="tx130"/>
            <p:cNvSpPr/>
            <p:nvPr/>
          </p:nvSpPr>
          <p:spPr>
            <a:xfrm>
              <a:off x="8698088" y="4249713"/>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a:t>
              </a:r>
            </a:p>
          </p:txBody>
        </p:sp>
        <p:sp>
          <p:nvSpPr>
            <p:cNvPr id="131" name="tx131"/>
            <p:cNvSpPr/>
            <p:nvPr/>
          </p:nvSpPr>
          <p:spPr>
            <a:xfrm>
              <a:off x="8698088" y="3470534"/>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40</a:t>
              </a:r>
            </a:p>
          </p:txBody>
        </p:sp>
        <p:sp>
          <p:nvSpPr>
            <p:cNvPr id="132" name="tx132"/>
            <p:cNvSpPr/>
            <p:nvPr/>
          </p:nvSpPr>
          <p:spPr>
            <a:xfrm>
              <a:off x="8698088" y="2691355"/>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60</a:t>
              </a:r>
            </a:p>
          </p:txBody>
        </p:sp>
        <p:sp>
          <p:nvSpPr>
            <p:cNvPr id="133" name="tx133"/>
            <p:cNvSpPr/>
            <p:nvPr/>
          </p:nvSpPr>
          <p:spPr>
            <a:xfrm>
              <a:off x="8698088" y="1912176"/>
              <a:ext cx="1413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80</a:t>
              </a:r>
            </a:p>
          </p:txBody>
        </p:sp>
        <p:sp>
          <p:nvSpPr>
            <p:cNvPr id="134" name="tx134"/>
            <p:cNvSpPr/>
            <p:nvPr/>
          </p:nvSpPr>
          <p:spPr>
            <a:xfrm>
              <a:off x="8698088" y="1132997"/>
              <a:ext cx="2120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100</a:t>
              </a:r>
            </a:p>
          </p:txBody>
        </p:sp>
        <p:sp>
          <p:nvSpPr>
            <p:cNvPr id="135" name="tx135"/>
            <p:cNvSpPr/>
            <p:nvPr/>
          </p:nvSpPr>
          <p:spPr>
            <a:xfrm rot="-5400000">
              <a:off x="-802245" y="3017980"/>
              <a:ext cx="239234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Number of measles cases (thousands)</a:t>
              </a:r>
            </a:p>
          </p:txBody>
        </p:sp>
        <p:sp>
          <p:nvSpPr>
            <p:cNvPr id="136" name="tx136"/>
            <p:cNvSpPr/>
            <p:nvPr/>
          </p:nvSpPr>
          <p:spPr>
            <a:xfrm rot="5400000">
              <a:off x="8233391" y="3017980"/>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sp>
          <p:nvSpPr>
            <p:cNvPr id="137" name="pl137"/>
            <p:cNvSpPr/>
            <p:nvPr/>
          </p:nvSpPr>
          <p:spPr>
            <a:xfrm>
              <a:off x="3315647" y="6103153"/>
              <a:ext cx="175564" cy="0"/>
            </a:xfrm>
            <a:custGeom>
              <a:avLst/>
              <a:pathLst>
                <a:path w="175564" h="0">
                  <a:moveTo>
                    <a:pt x="0" y="0"/>
                  </a:moveTo>
                  <a:lnTo>
                    <a:pt x="175564" y="0"/>
                  </a:lnTo>
                </a:path>
              </a:pathLst>
            </a:custGeom>
            <a:ln w="27101" cap="flat">
              <a:solidFill>
                <a:srgbClr val="00833D">
                  <a:alpha val="100000"/>
                </a:srgbClr>
              </a:solidFill>
              <a:prstDash val="solid"/>
              <a:round/>
            </a:ln>
          </p:spPr>
          <p:txBody>
            <a:bodyPr/>
            <a:lstStyle/>
            <a:p/>
          </p:txBody>
        </p:sp>
        <p:sp>
          <p:nvSpPr>
            <p:cNvPr id="138" name="pt138"/>
            <p:cNvSpPr/>
            <p:nvPr/>
          </p:nvSpPr>
          <p:spPr>
            <a:xfrm>
              <a:off x="3371828" y="6071551"/>
              <a:ext cx="63202" cy="63202"/>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139" name="pl139"/>
            <p:cNvSpPr/>
            <p:nvPr/>
          </p:nvSpPr>
          <p:spPr>
            <a:xfrm>
              <a:off x="4062444" y="6103153"/>
              <a:ext cx="175564" cy="0"/>
            </a:xfrm>
            <a:custGeom>
              <a:avLst/>
              <a:pathLst>
                <a:path w="175564" h="0">
                  <a:moveTo>
                    <a:pt x="0" y="0"/>
                  </a:moveTo>
                  <a:lnTo>
                    <a:pt x="175564" y="0"/>
                  </a:lnTo>
                </a:path>
              </a:pathLst>
            </a:custGeom>
            <a:ln w="27101" cap="flat">
              <a:solidFill>
                <a:srgbClr val="002759">
                  <a:alpha val="100000"/>
                </a:srgbClr>
              </a:solidFill>
              <a:prstDash val="solid"/>
              <a:round/>
            </a:ln>
          </p:spPr>
          <p:txBody>
            <a:bodyPr/>
            <a:lstStyle/>
            <a:p/>
          </p:txBody>
        </p:sp>
        <p:sp>
          <p:nvSpPr>
            <p:cNvPr id="140" name="pt140"/>
            <p:cNvSpPr/>
            <p:nvPr/>
          </p:nvSpPr>
          <p:spPr>
            <a:xfrm>
              <a:off x="4118625" y="6071551"/>
              <a:ext cx="63202" cy="63202"/>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141" name="tx141"/>
            <p:cNvSpPr/>
            <p:nvPr/>
          </p:nvSpPr>
          <p:spPr>
            <a:xfrm>
              <a:off x="358274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MCV1</a:t>
              </a:r>
            </a:p>
          </p:txBody>
        </p:sp>
        <p:sp>
          <p:nvSpPr>
            <p:cNvPr id="142" name="tx142"/>
            <p:cNvSpPr/>
            <p:nvPr/>
          </p:nvSpPr>
          <p:spPr>
            <a:xfrm>
              <a:off x="4329543"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143" name="rc143"/>
            <p:cNvSpPr/>
            <p:nvPr/>
          </p:nvSpPr>
          <p:spPr>
            <a:xfrm>
              <a:off x="5005062" y="6002425"/>
              <a:ext cx="201456" cy="201456"/>
            </a:xfrm>
            <a:prstGeom prst="rect">
              <a:avLst/>
            </a:prstGeom>
            <a:solidFill>
              <a:srgbClr val="1CABE2">
                <a:alpha val="100000"/>
              </a:srgbClr>
            </a:solidFill>
          </p:spPr>
          <p:txBody>
            <a:bodyPr/>
            <a:lstStyle/>
            <a:p/>
          </p:txBody>
        </p:sp>
        <p:sp>
          <p:nvSpPr>
            <p:cNvPr id="144" name="tx144"/>
            <p:cNvSpPr/>
            <p:nvPr/>
          </p:nvSpPr>
          <p:spPr>
            <a:xfrm>
              <a:off x="5285107" y="6053135"/>
              <a:ext cx="92418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Measles cases</a:t>
              </a:r>
            </a:p>
          </p:txBody>
        </p:sp>
        <p:sp>
          <p:nvSpPr>
            <p:cNvPr id="145" name="tx145"/>
            <p:cNvSpPr/>
            <p:nvPr/>
          </p:nvSpPr>
          <p:spPr>
            <a:xfrm>
              <a:off x="2339583" y="435349"/>
              <a:ext cx="4823825"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Trends in the number of measles cases and MCV coverage, 2012-2025</a:t>
              </a:r>
            </a:p>
          </p:txBody>
        </p:sp>
        <p:sp>
          <p:nvSpPr>
            <p:cNvPr id="146" name="tx146"/>
            <p:cNvSpPr/>
            <p:nvPr/>
          </p:nvSpPr>
          <p:spPr>
            <a:xfrm>
              <a:off x="4442385" y="6352059"/>
              <a:ext cx="4193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7" name="tx147"/>
            <p:cNvSpPr/>
            <p:nvPr/>
          </p:nvSpPr>
          <p:spPr>
            <a:xfrm>
              <a:off x="3533837" y="6472760"/>
              <a:ext cx="51016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Reported measles and rubella cases and incidence rates by WHO Member States, as of 12 June 2026.</a:t>
              </a:r>
            </a:p>
          </p:txBody>
        </p:sp>
        <p:sp>
          <p:nvSpPr>
            <p:cNvPr id="148" name="tx148"/>
            <p:cNvSpPr/>
            <p:nvPr/>
          </p:nvSpPr>
          <p:spPr>
            <a:xfrm>
              <a:off x="4291509" y="6593460"/>
              <a:ext cx="43439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Provisional data based on monthly data reported to WHO (Geneva) as of 12 June 2026.</a:t>
              </a:r>
            </a:p>
          </p:txBody>
        </p:sp>
      </p:grpSp>
      <p:sp>
        <p:nvSpPr>
          <p:cNvPr id="14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This chart shows trends in the number of measles cases and MCV coverage (EUR).
In 2025, there were 36,654 confirmed measles cases - a decrease from 127,409 in 2024.
Measles cases were reported in 46 countries (Albania, Armenia, Austria, Azerbaijan, Belarus, Belgium, Bosnia and Herzegovina, Bulgaria, Croatia, Cyprus, Czechia, Denmark, Estonia, Finland, France, Georgia, Germany, Greece, Hungary, Ireland, Israel, Italy, Kazakhstan, Kyrgyzstan, Latvia, Lithuania, Luxembourg, Montenegro, Netherlands (Kingdom of the), Norway, Poland, Portugal, Republic of Moldova, Romania, Russian Federation, Serbia, Slovakia, Slovenia, Spain, Sweden, Switzerland, Tajikistan, Turkiye, Ukraine, United Kingdom, and Uzbekistan). Kyrgyzstan reported the highest number of cases (n=8,517), accounting for 23% of total cases in the region.
Very high vaccination coverage is necessary to interrupt measles transmission due to the virus's high transmissibility. The WHO recommends a minimum of 95% coverage with two doses of MCV through routine immunization services.</a:t>
            </a: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005840"/>
            <a:ext cx="8869680" cy="576072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EUR, 5 out of 53 (9%) countries had MCV1 coverage below 70% in 2025. These are Bosnia and Herzegovina, Kazakhstan, Montenegro, North Macedonia, and Romania.
These countries account for approximately 618,000 (7%) of the total annual cohort of surviving infants in the region.
There were 32 (60%) countries that achieved MCV1 of 90% or higher, accounting for 7.2 million (76%) of the total cohort.</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32 countries achieved at least 90% MCV1 coverage, while 5 had coverage below 70%.</a:t>
            </a:r>
          </a:p>
        </p:txBody>
      </p:sp>
      <p:grpSp xmlns:pic="http://schemas.openxmlformats.org/drawingml/2006/picture">
        <p:nvGrpSpPr>
          <p:cNvPr id="5" name=""/>
          <p:cNvGrpSpPr/>
          <p:nvPr/>
        </p:nvGrpSpPr>
        <p:grpSpPr>
          <a:xfrm>
            <a:off x="292608" y="822960"/>
            <a:ext cx="8595360" cy="28575"/>
            <a:chOff x="292608" y="822960"/>
            <a:chExt cx="8595360" cy="28575"/>
          </a:xfrm>
        </p:grpSpPr>
        <p:sp>
          <p:nvSpPr>
            <p:cNvPr id="6" name="rc3"/>
            <p:cNvSpPr/>
            <p:nvPr/>
          </p:nvSpPr>
          <p:spPr>
            <a:xfrm>
              <a:off x="292608" y="82296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822960"/>
              <a:ext cx="8595360" cy="28575"/>
            </a:xfrm>
            <a:prstGeom prst="rect">
              <a:avLst/>
            </a:prstGeom>
            <a:solidFill>
              <a:srgbClr val="000000">
                <a:alpha val="100000"/>
              </a:srgbClr>
            </a:solidFill>
          </p:spPr>
          <p:txBody>
            <a:bodyPr/>
            <a:lstStyle/>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Among the 20 countries with the lowest MCV1 coverage in 2025, Bulgaria, Monaco, and The Netherlands had the highest coverage (88%), while Montenegro had the lowest coverage (13%).
MCV1 coverage increased in 1 out of these 20 countries between 2024 and 2025. The largest increase was 3 percentage points in Kazakhstan from 62% to 65%.
11 countries saw a decrease in coverage (Bosnia and Herzegovina, Bulgaria, Croatia, Czechia, Georgia, Ireland, Moldova, Montenegro, North Macedonia, Serbia, and The Netherlands). The largest decline was 23% points in Bosnia and Herzegovina from 69% to 46%. Coverage remained constant between 2024 and 2025 in the remaining 8 countries.
In 2025, 0 out of these 20 countries had achieved MCV1 coverage of at least 90%.</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365760"/>
            <a:ext cx="8869680" cy="64008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difference in MCV1 coverage compared to 2019, for the 20 countries with the largest declines in coverage between 2019 and 2025. Among the 20 countries with the largest declines in MCV1 coverage between 2019 and 2025, Coverage was not higher in 2025 compared to 2019 in any of these 20 countries. Coverage was lower than in 2019 in 20 of these 20 countries (Albania, Azerbaijan, Bosnia and Herzegovina, Bulgaria, Croatia, Czechia, Estonia, Georgia, Ireland, Kazakhstan, Kyrgyzstan, Lithuania, Malta, Moldova, Montenegro, North Macedonia, Romania, Serbia, The Netherlands, and Turkiye). The largest decline in coverage was 33% points in Bosnia and Herzegovina from 79% in 2019 to 46% in 2025.</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292608" y="192024"/>
            <a:ext cx="11558016" cy="521208"/>
          </a:xfrm>
          <a:solidFill>
            <a:srgbClr val="203864">
              <a:alpha val="100000"/>
            </a:srgbClr>
          </a:solidFill>
        </p:spPr>
        <p:txBody>
          <a:bodyPr/>
          <a:lstStyle/>
          <a:p>
            <a:pPr algn="ctr"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Key concepts</a:t>
            </a:r>
          </a:p>
        </p:txBody>
      </p:sp>
      <p:sp>
        <p:nvSpPr>
          <p:cNvPr id="3" name="body"/>
          <p:cNvSpPr>
            <a:spLocks noGrp="1"/>
          </p:cNvSpPr>
          <p:nvPr>
            <p:ph/>
          </p:nvPr>
        </p:nvSpPr>
        <p:spPr>
          <a:xfrm>
            <a:off x="411480" y="1024128"/>
            <a:ext cx="5129784" cy="526694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The World Health Organization (WHO) provides global vaccine recommendations, which are adapted by countries based on local needs. Only DTP, polio and measles-containing vaccines are used in all countries.
•  DTP1 is a marker of access to routine immunization services, and when not received, serves as a proxy for identifying children who have not received any vaccinations, also known as "zero-dose" children. High DTP1 coverage indicates good access to immunization services, while low coverage suggests challenges in reaching children with essential vaccines.
•  DTP3 is a widely used indicator of immunization programme performance. It reflects a country's ability to deliver routine immunization services and ensures children are protected against serious disease. DTP3 is tracked globally and serves as a key measure of a nation's vaccination efforts.</a:t>
            </a:r>
          </a:p>
        </p:txBody>
      </p:sp>
      <p:sp>
        <p:nvSpPr>
          <p:cNvPr id="4" name="body"/>
          <p:cNvSpPr>
            <a:spLocks noGrp="1"/>
          </p:cNvSpPr>
          <p:nvPr>
            <p:ph/>
          </p:nvPr>
        </p:nvSpPr>
        <p:spPr>
          <a:xfrm>
            <a:off x="5952744" y="1024128"/>
            <a:ext cx="5897880" cy="5998464"/>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  DTP1-DTP3 drop-out measures the percentage of children who received DTP1 but not DTP3, and highlights where children are lost along the vaccination pathway, highlighting potential weaknesses in service delivery and follow-up.
•  MCV1 (usually recommended between 9-12 months) assesses the ability to deliver vaccines later in infancy. It serves as a tracer for protection against measles and is a good indicator of health system performance.
•  HPV vaccine protects against specific types of human papilloma virus (HPV), and is used to measure life cycle vaccination.
•  Other key indicators include PCVC and MCV2, which are used to monitor the Sustainable Development Goals (SDGs).
•  Together, these indicators provide a consistent and comparable way to track immunization progress, identify missed communities and monitor global targets, including those under the Immunization Agenda 2030 (IA2030) and Sustainable Development Goals (SDGs).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2724914"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5" name="pl5"/>
            <p:cNvSpPr/>
            <p:nvPr/>
          </p:nvSpPr>
          <p:spPr>
            <a:xfrm>
              <a:off x="4220422"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6" name="pl6"/>
            <p:cNvSpPr/>
            <p:nvPr/>
          </p:nvSpPr>
          <p:spPr>
            <a:xfrm>
              <a:off x="5715930"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7" name="pl7"/>
            <p:cNvSpPr/>
            <p:nvPr/>
          </p:nvSpPr>
          <p:spPr>
            <a:xfrm>
              <a:off x="7211437" y="660111"/>
              <a:ext cx="0" cy="5171243"/>
            </a:xfrm>
            <a:custGeom>
              <a:avLst/>
              <a:pathLst>
                <a:path w="0" h="5171243">
                  <a:moveTo>
                    <a:pt x="0" y="5171243"/>
                  </a:moveTo>
                  <a:lnTo>
                    <a:pt x="0" y="0"/>
                  </a:lnTo>
                  <a:lnTo>
                    <a:pt x="0" y="0"/>
                  </a:lnTo>
                </a:path>
              </a:pathLst>
            </a:custGeom>
            <a:ln w="6775" cap="flat">
              <a:solidFill>
                <a:srgbClr val="EBEBEB">
                  <a:alpha val="100000"/>
                </a:srgbClr>
              </a:solidFill>
              <a:prstDash val="solid"/>
              <a:round/>
            </a:ln>
          </p:spPr>
          <p:txBody>
            <a:bodyPr/>
            <a:lstStyle/>
            <a:p/>
          </p:txBody>
        </p:sp>
        <p:sp>
          <p:nvSpPr>
            <p:cNvPr id="8" name="pl8"/>
            <p:cNvSpPr/>
            <p:nvPr/>
          </p:nvSpPr>
          <p:spPr>
            <a:xfrm>
              <a:off x="1678059" y="57730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9" name="pl9"/>
            <p:cNvSpPr/>
            <p:nvPr/>
          </p:nvSpPr>
          <p:spPr>
            <a:xfrm>
              <a:off x="1678059" y="56758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0" name="pl10"/>
            <p:cNvSpPr/>
            <p:nvPr/>
          </p:nvSpPr>
          <p:spPr>
            <a:xfrm>
              <a:off x="1678059" y="557862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1" name="pl11"/>
            <p:cNvSpPr/>
            <p:nvPr/>
          </p:nvSpPr>
          <p:spPr>
            <a:xfrm>
              <a:off x="1678059" y="548142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2" name="pl12"/>
            <p:cNvSpPr/>
            <p:nvPr/>
          </p:nvSpPr>
          <p:spPr>
            <a:xfrm>
              <a:off x="1678059" y="53842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3" name="pl13"/>
            <p:cNvSpPr/>
            <p:nvPr/>
          </p:nvSpPr>
          <p:spPr>
            <a:xfrm>
              <a:off x="1678059" y="52870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4" name="pl14"/>
            <p:cNvSpPr/>
            <p:nvPr/>
          </p:nvSpPr>
          <p:spPr>
            <a:xfrm>
              <a:off x="1678059" y="51898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5" name="pl15"/>
            <p:cNvSpPr/>
            <p:nvPr/>
          </p:nvSpPr>
          <p:spPr>
            <a:xfrm>
              <a:off x="1678059" y="50926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6" name="pl16"/>
            <p:cNvSpPr/>
            <p:nvPr/>
          </p:nvSpPr>
          <p:spPr>
            <a:xfrm>
              <a:off x="1678059" y="499540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7" name="pl17"/>
            <p:cNvSpPr/>
            <p:nvPr/>
          </p:nvSpPr>
          <p:spPr>
            <a:xfrm>
              <a:off x="1678059" y="489819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8" name="pl18"/>
            <p:cNvSpPr/>
            <p:nvPr/>
          </p:nvSpPr>
          <p:spPr>
            <a:xfrm>
              <a:off x="1678059" y="48009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19" name="pl19"/>
            <p:cNvSpPr/>
            <p:nvPr/>
          </p:nvSpPr>
          <p:spPr>
            <a:xfrm>
              <a:off x="1678059" y="47037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0" name="pl20"/>
            <p:cNvSpPr/>
            <p:nvPr/>
          </p:nvSpPr>
          <p:spPr>
            <a:xfrm>
              <a:off x="1678059" y="46065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1" name="pl21"/>
            <p:cNvSpPr/>
            <p:nvPr/>
          </p:nvSpPr>
          <p:spPr>
            <a:xfrm>
              <a:off x="1678059" y="45093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2" name="pl22"/>
            <p:cNvSpPr/>
            <p:nvPr/>
          </p:nvSpPr>
          <p:spPr>
            <a:xfrm>
              <a:off x="1678059" y="441217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3" name="pl23"/>
            <p:cNvSpPr/>
            <p:nvPr/>
          </p:nvSpPr>
          <p:spPr>
            <a:xfrm>
              <a:off x="1678059" y="431497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4" name="pl24"/>
            <p:cNvSpPr/>
            <p:nvPr/>
          </p:nvSpPr>
          <p:spPr>
            <a:xfrm>
              <a:off x="1678059" y="42177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5" name="pl25"/>
            <p:cNvSpPr/>
            <p:nvPr/>
          </p:nvSpPr>
          <p:spPr>
            <a:xfrm>
              <a:off x="1678059" y="41205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6" name="pl26"/>
            <p:cNvSpPr/>
            <p:nvPr/>
          </p:nvSpPr>
          <p:spPr>
            <a:xfrm>
              <a:off x="1678059" y="40233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7" name="pl27"/>
            <p:cNvSpPr/>
            <p:nvPr/>
          </p:nvSpPr>
          <p:spPr>
            <a:xfrm>
              <a:off x="1678059" y="39261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8" name="pl28"/>
            <p:cNvSpPr/>
            <p:nvPr/>
          </p:nvSpPr>
          <p:spPr>
            <a:xfrm>
              <a:off x="1678059" y="382895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29" name="pl29"/>
            <p:cNvSpPr/>
            <p:nvPr/>
          </p:nvSpPr>
          <p:spPr>
            <a:xfrm>
              <a:off x="1678059" y="373175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0" name="pl30"/>
            <p:cNvSpPr/>
            <p:nvPr/>
          </p:nvSpPr>
          <p:spPr>
            <a:xfrm>
              <a:off x="1678059" y="36345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1" name="pl31"/>
            <p:cNvSpPr/>
            <p:nvPr/>
          </p:nvSpPr>
          <p:spPr>
            <a:xfrm>
              <a:off x="1678059" y="35373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2" name="pl32"/>
            <p:cNvSpPr/>
            <p:nvPr/>
          </p:nvSpPr>
          <p:spPr>
            <a:xfrm>
              <a:off x="1678059" y="34401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3" name="pl33"/>
            <p:cNvSpPr/>
            <p:nvPr/>
          </p:nvSpPr>
          <p:spPr>
            <a:xfrm>
              <a:off x="1678059" y="33429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4" name="pl34"/>
            <p:cNvSpPr/>
            <p:nvPr/>
          </p:nvSpPr>
          <p:spPr>
            <a:xfrm>
              <a:off x="1678059" y="324573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5" name="pl35"/>
            <p:cNvSpPr/>
            <p:nvPr/>
          </p:nvSpPr>
          <p:spPr>
            <a:xfrm>
              <a:off x="1678059" y="314852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6" name="pl36"/>
            <p:cNvSpPr/>
            <p:nvPr/>
          </p:nvSpPr>
          <p:spPr>
            <a:xfrm>
              <a:off x="1678059" y="305132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7" name="pl37"/>
            <p:cNvSpPr/>
            <p:nvPr/>
          </p:nvSpPr>
          <p:spPr>
            <a:xfrm>
              <a:off x="1678059" y="295412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8" name="pl38"/>
            <p:cNvSpPr/>
            <p:nvPr/>
          </p:nvSpPr>
          <p:spPr>
            <a:xfrm>
              <a:off x="1678059" y="285691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39" name="pl39"/>
            <p:cNvSpPr/>
            <p:nvPr/>
          </p:nvSpPr>
          <p:spPr>
            <a:xfrm>
              <a:off x="1678059" y="275971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0" name="pl40"/>
            <p:cNvSpPr/>
            <p:nvPr/>
          </p:nvSpPr>
          <p:spPr>
            <a:xfrm>
              <a:off x="1678059" y="266251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1" name="pl41"/>
            <p:cNvSpPr/>
            <p:nvPr/>
          </p:nvSpPr>
          <p:spPr>
            <a:xfrm>
              <a:off x="1678059" y="256530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2" name="pl42"/>
            <p:cNvSpPr/>
            <p:nvPr/>
          </p:nvSpPr>
          <p:spPr>
            <a:xfrm>
              <a:off x="1678059" y="246810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3" name="pl43"/>
            <p:cNvSpPr/>
            <p:nvPr/>
          </p:nvSpPr>
          <p:spPr>
            <a:xfrm>
              <a:off x="1678059" y="237089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4" name="pl44"/>
            <p:cNvSpPr/>
            <p:nvPr/>
          </p:nvSpPr>
          <p:spPr>
            <a:xfrm>
              <a:off x="1678059" y="227369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5" name="pl45"/>
            <p:cNvSpPr/>
            <p:nvPr/>
          </p:nvSpPr>
          <p:spPr>
            <a:xfrm>
              <a:off x="1678059" y="217649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6" name="pl46"/>
            <p:cNvSpPr/>
            <p:nvPr/>
          </p:nvSpPr>
          <p:spPr>
            <a:xfrm>
              <a:off x="1678059" y="207928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7" name="pl47"/>
            <p:cNvSpPr/>
            <p:nvPr/>
          </p:nvSpPr>
          <p:spPr>
            <a:xfrm>
              <a:off x="1678059" y="198208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8" name="pl48"/>
            <p:cNvSpPr/>
            <p:nvPr/>
          </p:nvSpPr>
          <p:spPr>
            <a:xfrm>
              <a:off x="1678059" y="188488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49" name="pl49"/>
            <p:cNvSpPr/>
            <p:nvPr/>
          </p:nvSpPr>
          <p:spPr>
            <a:xfrm>
              <a:off x="1678059" y="1787676"/>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0" name="pl50"/>
            <p:cNvSpPr/>
            <p:nvPr/>
          </p:nvSpPr>
          <p:spPr>
            <a:xfrm>
              <a:off x="1678059" y="1690472"/>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1" name="pl51"/>
            <p:cNvSpPr/>
            <p:nvPr/>
          </p:nvSpPr>
          <p:spPr>
            <a:xfrm>
              <a:off x="1678059" y="1593268"/>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2" name="pl52"/>
            <p:cNvSpPr/>
            <p:nvPr/>
          </p:nvSpPr>
          <p:spPr>
            <a:xfrm>
              <a:off x="1678059" y="149606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3" name="pl53"/>
            <p:cNvSpPr/>
            <p:nvPr/>
          </p:nvSpPr>
          <p:spPr>
            <a:xfrm>
              <a:off x="1678059" y="1398860"/>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4" name="pl54"/>
            <p:cNvSpPr/>
            <p:nvPr/>
          </p:nvSpPr>
          <p:spPr>
            <a:xfrm>
              <a:off x="1678059" y="130165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5" name="pl55"/>
            <p:cNvSpPr/>
            <p:nvPr/>
          </p:nvSpPr>
          <p:spPr>
            <a:xfrm>
              <a:off x="1678059" y="1204453"/>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6" name="pl56"/>
            <p:cNvSpPr/>
            <p:nvPr/>
          </p:nvSpPr>
          <p:spPr>
            <a:xfrm>
              <a:off x="1678059" y="1107249"/>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7" name="pl57"/>
            <p:cNvSpPr/>
            <p:nvPr/>
          </p:nvSpPr>
          <p:spPr>
            <a:xfrm>
              <a:off x="1678059" y="1010045"/>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8" name="pl58"/>
            <p:cNvSpPr/>
            <p:nvPr/>
          </p:nvSpPr>
          <p:spPr>
            <a:xfrm>
              <a:off x="1678059" y="912841"/>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59" name="pl59"/>
            <p:cNvSpPr/>
            <p:nvPr/>
          </p:nvSpPr>
          <p:spPr>
            <a:xfrm>
              <a:off x="1678059" y="815637"/>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0" name="pl60"/>
            <p:cNvSpPr/>
            <p:nvPr/>
          </p:nvSpPr>
          <p:spPr>
            <a:xfrm>
              <a:off x="1678059" y="718434"/>
              <a:ext cx="6580233" cy="0"/>
            </a:xfrm>
            <a:custGeom>
              <a:avLst/>
              <a:pathLst>
                <a:path w="6580233" h="0">
                  <a:moveTo>
                    <a:pt x="0" y="0"/>
                  </a:moveTo>
                  <a:lnTo>
                    <a:pt x="6580233" y="0"/>
                  </a:lnTo>
                  <a:lnTo>
                    <a:pt x="6580233" y="0"/>
                  </a:lnTo>
                </a:path>
              </a:pathLst>
            </a:custGeom>
            <a:ln w="13550" cap="flat">
              <a:solidFill>
                <a:srgbClr val="EBEBEB">
                  <a:alpha val="100000"/>
                </a:srgbClr>
              </a:solidFill>
              <a:prstDash val="solid"/>
              <a:round/>
            </a:ln>
          </p:spPr>
          <p:txBody>
            <a:bodyPr/>
            <a:lstStyle/>
            <a:p/>
          </p:txBody>
        </p:sp>
        <p:sp>
          <p:nvSpPr>
            <p:cNvPr id="61" name="pl61"/>
            <p:cNvSpPr/>
            <p:nvPr/>
          </p:nvSpPr>
          <p:spPr>
            <a:xfrm>
              <a:off x="197716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2" name="pl62"/>
            <p:cNvSpPr/>
            <p:nvPr/>
          </p:nvSpPr>
          <p:spPr>
            <a:xfrm>
              <a:off x="3472668"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3" name="pl63"/>
            <p:cNvSpPr/>
            <p:nvPr/>
          </p:nvSpPr>
          <p:spPr>
            <a:xfrm>
              <a:off x="4968176"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4" name="pl64"/>
            <p:cNvSpPr/>
            <p:nvPr/>
          </p:nvSpPr>
          <p:spPr>
            <a:xfrm>
              <a:off x="6463683"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5" name="pl65"/>
            <p:cNvSpPr/>
            <p:nvPr/>
          </p:nvSpPr>
          <p:spPr>
            <a:xfrm>
              <a:off x="7959191" y="660111"/>
              <a:ext cx="0" cy="5171243"/>
            </a:xfrm>
            <a:custGeom>
              <a:avLst/>
              <a:pathLst>
                <a:path w="0" h="5171243">
                  <a:moveTo>
                    <a:pt x="0" y="5171243"/>
                  </a:moveTo>
                  <a:lnTo>
                    <a:pt x="0" y="0"/>
                  </a:lnTo>
                  <a:lnTo>
                    <a:pt x="0" y="0"/>
                  </a:lnTo>
                </a:path>
              </a:pathLst>
            </a:custGeom>
            <a:ln w="13550" cap="flat">
              <a:solidFill>
                <a:srgbClr val="EBEBEB">
                  <a:alpha val="100000"/>
                </a:srgbClr>
              </a:solidFill>
              <a:prstDash val="solid"/>
              <a:round/>
            </a:ln>
          </p:spPr>
          <p:txBody>
            <a:bodyPr/>
            <a:lstStyle/>
            <a:p/>
          </p:txBody>
        </p:sp>
        <p:sp>
          <p:nvSpPr>
            <p:cNvPr id="66" name="pl66"/>
            <p:cNvSpPr/>
            <p:nvPr/>
          </p:nvSpPr>
          <p:spPr>
            <a:xfrm>
              <a:off x="7839550" y="718434"/>
              <a:ext cx="59820" cy="0"/>
            </a:xfrm>
            <a:custGeom>
              <a:avLst/>
              <a:pathLst>
                <a:path w="59820" h="0">
                  <a:moveTo>
                    <a:pt x="0" y="0"/>
                  </a:moveTo>
                  <a:lnTo>
                    <a:pt x="0" y="0"/>
                  </a:lnTo>
                  <a:lnTo>
                    <a:pt x="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67" name="pl67"/>
            <p:cNvSpPr/>
            <p:nvPr/>
          </p:nvSpPr>
          <p:spPr>
            <a:xfrm>
              <a:off x="7899371" y="815637"/>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68" name="pl68"/>
            <p:cNvSpPr/>
            <p:nvPr/>
          </p:nvSpPr>
          <p:spPr>
            <a:xfrm>
              <a:off x="7719910" y="912841"/>
              <a:ext cx="179460" cy="0"/>
            </a:xfrm>
            <a:custGeom>
              <a:avLst/>
              <a:pathLst>
                <a:path w="179460" h="0">
                  <a:moveTo>
                    <a:pt x="0" y="0"/>
                  </a:moveTo>
                  <a:lnTo>
                    <a:pt x="59820" y="0"/>
                  </a:lnTo>
                  <a:lnTo>
                    <a:pt x="11964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69" name="pl69"/>
            <p:cNvSpPr/>
            <p:nvPr/>
          </p:nvSpPr>
          <p:spPr>
            <a:xfrm>
              <a:off x="7719910" y="1010045"/>
              <a:ext cx="179460" cy="0"/>
            </a:xfrm>
            <a:custGeom>
              <a:avLst/>
              <a:pathLst>
                <a:path w="179460" h="0">
                  <a:moveTo>
                    <a:pt x="0" y="0"/>
                  </a:moveTo>
                  <a:lnTo>
                    <a:pt x="179460" y="0"/>
                  </a:lnTo>
                  <a:lnTo>
                    <a:pt x="179460" y="0"/>
                  </a:lnTo>
                  <a:lnTo>
                    <a:pt x="17946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70" name="pl70"/>
            <p:cNvSpPr/>
            <p:nvPr/>
          </p:nvSpPr>
          <p:spPr>
            <a:xfrm>
              <a:off x="7839550" y="1107249"/>
              <a:ext cx="59820" cy="0"/>
            </a:xfrm>
            <a:custGeom>
              <a:avLst/>
              <a:pathLst>
                <a:path w="59820" h="0">
                  <a:moveTo>
                    <a:pt x="0" y="0"/>
                  </a:moveTo>
                  <a:lnTo>
                    <a:pt x="5982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1" name="pl71"/>
            <p:cNvSpPr/>
            <p:nvPr/>
          </p:nvSpPr>
          <p:spPr>
            <a:xfrm>
              <a:off x="7779730" y="1204453"/>
              <a:ext cx="59820" cy="0"/>
            </a:xfrm>
            <a:custGeom>
              <a:avLst/>
              <a:pathLst>
                <a:path w="59820" h="0">
                  <a:moveTo>
                    <a:pt x="0" y="0"/>
                  </a:moveTo>
                  <a:lnTo>
                    <a:pt x="0" y="0"/>
                  </a:lnTo>
                  <a:lnTo>
                    <a:pt x="59820" y="0"/>
                  </a:lnTo>
                  <a:lnTo>
                    <a:pt x="5982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2" name="pl72"/>
            <p:cNvSpPr/>
            <p:nvPr/>
          </p:nvSpPr>
          <p:spPr>
            <a:xfrm>
              <a:off x="7839550" y="1301657"/>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3" name="pl73"/>
            <p:cNvSpPr/>
            <p:nvPr/>
          </p:nvSpPr>
          <p:spPr>
            <a:xfrm>
              <a:off x="7839550" y="1398860"/>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74" name="pl74"/>
            <p:cNvSpPr/>
            <p:nvPr/>
          </p:nvSpPr>
          <p:spPr>
            <a:xfrm>
              <a:off x="7779730" y="1496064"/>
              <a:ext cx="119640" cy="0"/>
            </a:xfrm>
            <a:custGeom>
              <a:avLst/>
              <a:pathLst>
                <a:path w="119640" h="0">
                  <a:moveTo>
                    <a:pt x="0" y="0"/>
                  </a:moveTo>
                  <a:lnTo>
                    <a:pt x="5982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5" name="pl75"/>
            <p:cNvSpPr/>
            <p:nvPr/>
          </p:nvSpPr>
          <p:spPr>
            <a:xfrm>
              <a:off x="7779730" y="1593268"/>
              <a:ext cx="59820" cy="0"/>
            </a:xfrm>
            <a:custGeom>
              <a:avLst/>
              <a:pathLst>
                <a:path w="59820" h="0">
                  <a:moveTo>
                    <a:pt x="0" y="0"/>
                  </a:moveTo>
                  <a:lnTo>
                    <a:pt x="0" y="0"/>
                  </a:lnTo>
                  <a:lnTo>
                    <a:pt x="0" y="0"/>
                  </a:lnTo>
                  <a:lnTo>
                    <a:pt x="0" y="0"/>
                  </a:lnTo>
                  <a:lnTo>
                    <a:pt x="0" y="0"/>
                  </a:lnTo>
                  <a:lnTo>
                    <a:pt x="0" y="0"/>
                  </a:lnTo>
                  <a:lnTo>
                    <a:pt x="59820" y="0"/>
                  </a:lnTo>
                </a:path>
              </a:pathLst>
            </a:custGeom>
            <a:ln w="67753" cap="flat">
              <a:solidFill>
                <a:srgbClr val="E8E8E8">
                  <a:alpha val="100000"/>
                </a:srgbClr>
              </a:solidFill>
              <a:prstDash val="solid"/>
              <a:round/>
            </a:ln>
          </p:spPr>
          <p:txBody>
            <a:bodyPr/>
            <a:lstStyle/>
            <a:p/>
          </p:txBody>
        </p:sp>
        <p:sp>
          <p:nvSpPr>
            <p:cNvPr id="76" name="pl76"/>
            <p:cNvSpPr/>
            <p:nvPr/>
          </p:nvSpPr>
          <p:spPr>
            <a:xfrm>
              <a:off x="7600269" y="1690472"/>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77" name="pl77"/>
            <p:cNvSpPr/>
            <p:nvPr/>
          </p:nvSpPr>
          <p:spPr>
            <a:xfrm>
              <a:off x="7719910" y="1787676"/>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78" name="pl78"/>
            <p:cNvSpPr/>
            <p:nvPr/>
          </p:nvSpPr>
          <p:spPr>
            <a:xfrm>
              <a:off x="7480629" y="1884880"/>
              <a:ext cx="239281" cy="0"/>
            </a:xfrm>
            <a:custGeom>
              <a:avLst/>
              <a:pathLst>
                <a:path w="239281" h="0">
                  <a:moveTo>
                    <a:pt x="0" y="0"/>
                  </a:moveTo>
                  <a:lnTo>
                    <a:pt x="119640" y="0"/>
                  </a:lnTo>
                  <a:lnTo>
                    <a:pt x="119640" y="0"/>
                  </a:lnTo>
                  <a:lnTo>
                    <a:pt x="179460" y="0"/>
                  </a:lnTo>
                  <a:lnTo>
                    <a:pt x="179460" y="0"/>
                  </a:lnTo>
                  <a:lnTo>
                    <a:pt x="179460" y="0"/>
                  </a:lnTo>
                  <a:lnTo>
                    <a:pt x="239281" y="0"/>
                  </a:lnTo>
                </a:path>
              </a:pathLst>
            </a:custGeom>
            <a:ln w="67753" cap="flat">
              <a:solidFill>
                <a:srgbClr val="E8E8E8">
                  <a:alpha val="100000"/>
                </a:srgbClr>
              </a:solidFill>
              <a:prstDash val="solid"/>
              <a:round/>
            </a:ln>
          </p:spPr>
          <p:txBody>
            <a:bodyPr/>
            <a:lstStyle/>
            <a:p/>
          </p:txBody>
        </p:sp>
        <p:sp>
          <p:nvSpPr>
            <p:cNvPr id="79" name="pl79"/>
            <p:cNvSpPr/>
            <p:nvPr/>
          </p:nvSpPr>
          <p:spPr>
            <a:xfrm>
              <a:off x="7719910" y="1982083"/>
              <a:ext cx="119640" cy="0"/>
            </a:xfrm>
            <a:custGeom>
              <a:avLst/>
              <a:pathLst>
                <a:path w="119640" h="0">
                  <a:moveTo>
                    <a:pt x="0" y="0"/>
                  </a:moveTo>
                  <a:lnTo>
                    <a:pt x="0" y="0"/>
                  </a:lnTo>
                  <a:lnTo>
                    <a:pt x="0" y="0"/>
                  </a:lnTo>
                  <a:lnTo>
                    <a:pt x="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80" name="pl80"/>
            <p:cNvSpPr/>
            <p:nvPr/>
          </p:nvSpPr>
          <p:spPr>
            <a:xfrm>
              <a:off x="7719910" y="2079287"/>
              <a:ext cx="59820" cy="0"/>
            </a:xfrm>
            <a:custGeom>
              <a:avLst/>
              <a:pathLst>
                <a:path w="59820" h="0">
                  <a:moveTo>
                    <a:pt x="0" y="0"/>
                  </a:moveTo>
                  <a:lnTo>
                    <a:pt x="0" y="0"/>
                  </a:lnTo>
                  <a:lnTo>
                    <a:pt x="0" y="0"/>
                  </a:lnTo>
                  <a:lnTo>
                    <a:pt x="0" y="0"/>
                  </a:lnTo>
                  <a:lnTo>
                    <a:pt x="59820" y="0"/>
                  </a:lnTo>
                  <a:lnTo>
                    <a:pt x="59820" y="0"/>
                  </a:lnTo>
                  <a:lnTo>
                    <a:pt x="59820" y="0"/>
                  </a:lnTo>
                </a:path>
              </a:pathLst>
            </a:custGeom>
            <a:ln w="67753" cap="flat">
              <a:solidFill>
                <a:srgbClr val="E8E8E8">
                  <a:alpha val="100000"/>
                </a:srgbClr>
              </a:solidFill>
              <a:prstDash val="solid"/>
              <a:round/>
            </a:ln>
          </p:spPr>
          <p:txBody>
            <a:bodyPr/>
            <a:lstStyle/>
            <a:p/>
          </p:txBody>
        </p:sp>
        <p:sp>
          <p:nvSpPr>
            <p:cNvPr id="81" name="pl81"/>
            <p:cNvSpPr/>
            <p:nvPr/>
          </p:nvSpPr>
          <p:spPr>
            <a:xfrm>
              <a:off x="7660089" y="2176491"/>
              <a:ext cx="179460" cy="0"/>
            </a:xfrm>
            <a:custGeom>
              <a:avLst/>
              <a:pathLst>
                <a:path w="179460" h="0">
                  <a:moveTo>
                    <a:pt x="0" y="0"/>
                  </a:moveTo>
                  <a:lnTo>
                    <a:pt x="59820" y="0"/>
                  </a:lnTo>
                  <a:lnTo>
                    <a:pt x="59820" y="0"/>
                  </a:lnTo>
                  <a:lnTo>
                    <a:pt x="5982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2" name="pl82"/>
            <p:cNvSpPr/>
            <p:nvPr/>
          </p:nvSpPr>
          <p:spPr>
            <a:xfrm>
              <a:off x="6403863" y="2273695"/>
              <a:ext cx="1316046" cy="0"/>
            </a:xfrm>
            <a:custGeom>
              <a:avLst/>
              <a:pathLst>
                <a:path w="1316046" h="0">
                  <a:moveTo>
                    <a:pt x="0" y="0"/>
                  </a:moveTo>
                  <a:lnTo>
                    <a:pt x="658023" y="0"/>
                  </a:lnTo>
                  <a:lnTo>
                    <a:pt x="897304" y="0"/>
                  </a:lnTo>
                  <a:lnTo>
                    <a:pt x="1016945" y="0"/>
                  </a:lnTo>
                  <a:lnTo>
                    <a:pt x="1076765" y="0"/>
                  </a:lnTo>
                  <a:lnTo>
                    <a:pt x="1136585" y="0"/>
                  </a:lnTo>
                  <a:lnTo>
                    <a:pt x="1316046" y="0"/>
                  </a:lnTo>
                </a:path>
              </a:pathLst>
            </a:custGeom>
            <a:ln w="67753" cap="flat">
              <a:solidFill>
                <a:srgbClr val="E8E8E8">
                  <a:alpha val="100000"/>
                </a:srgbClr>
              </a:solidFill>
              <a:prstDash val="solid"/>
              <a:round/>
            </a:ln>
          </p:spPr>
          <p:txBody>
            <a:bodyPr/>
            <a:lstStyle/>
            <a:p/>
          </p:txBody>
        </p:sp>
        <p:sp>
          <p:nvSpPr>
            <p:cNvPr id="83" name="pl83"/>
            <p:cNvSpPr/>
            <p:nvPr/>
          </p:nvSpPr>
          <p:spPr>
            <a:xfrm>
              <a:off x="7360988" y="2370899"/>
              <a:ext cx="299101" cy="0"/>
            </a:xfrm>
            <a:custGeom>
              <a:avLst/>
              <a:pathLst>
                <a:path w="299101" h="0">
                  <a:moveTo>
                    <a:pt x="0" y="0"/>
                  </a:moveTo>
                  <a:lnTo>
                    <a:pt x="59820" y="0"/>
                  </a:lnTo>
                  <a:lnTo>
                    <a:pt x="239281" y="0"/>
                  </a:lnTo>
                  <a:lnTo>
                    <a:pt x="299101" y="0"/>
                  </a:lnTo>
                  <a:lnTo>
                    <a:pt x="299101" y="0"/>
                  </a:lnTo>
                  <a:lnTo>
                    <a:pt x="299101" y="0"/>
                  </a:lnTo>
                  <a:lnTo>
                    <a:pt x="299101" y="0"/>
                  </a:lnTo>
                </a:path>
              </a:pathLst>
            </a:custGeom>
            <a:ln w="67753" cap="flat">
              <a:solidFill>
                <a:srgbClr val="E8E8E8">
                  <a:alpha val="100000"/>
                </a:srgbClr>
              </a:solidFill>
              <a:prstDash val="solid"/>
              <a:round/>
            </a:ln>
          </p:spPr>
          <p:txBody>
            <a:bodyPr/>
            <a:lstStyle/>
            <a:p/>
          </p:txBody>
        </p:sp>
        <p:sp>
          <p:nvSpPr>
            <p:cNvPr id="84" name="pl84"/>
            <p:cNvSpPr/>
            <p:nvPr/>
          </p:nvSpPr>
          <p:spPr>
            <a:xfrm>
              <a:off x="7540449" y="2468103"/>
              <a:ext cx="179460" cy="0"/>
            </a:xfrm>
            <a:custGeom>
              <a:avLst/>
              <a:pathLst>
                <a:path w="179460" h="0">
                  <a:moveTo>
                    <a:pt x="0" y="0"/>
                  </a:moveTo>
                  <a:lnTo>
                    <a:pt x="59820" y="0"/>
                  </a:lnTo>
                  <a:lnTo>
                    <a:pt x="59820" y="0"/>
                  </a:lnTo>
                  <a:lnTo>
                    <a:pt x="119640" y="0"/>
                  </a:lnTo>
                  <a:lnTo>
                    <a:pt x="119640" y="0"/>
                  </a:lnTo>
                  <a:lnTo>
                    <a:pt x="119640" y="0"/>
                  </a:lnTo>
                  <a:lnTo>
                    <a:pt x="179460" y="0"/>
                  </a:lnTo>
                </a:path>
              </a:pathLst>
            </a:custGeom>
            <a:ln w="67753" cap="flat">
              <a:solidFill>
                <a:srgbClr val="E8E8E8">
                  <a:alpha val="100000"/>
                </a:srgbClr>
              </a:solidFill>
              <a:prstDash val="solid"/>
              <a:round/>
            </a:ln>
          </p:spPr>
          <p:txBody>
            <a:bodyPr/>
            <a:lstStyle/>
            <a:p/>
          </p:txBody>
        </p:sp>
        <p:sp>
          <p:nvSpPr>
            <p:cNvPr id="85" name="pl85"/>
            <p:cNvSpPr/>
            <p:nvPr/>
          </p:nvSpPr>
          <p:spPr>
            <a:xfrm>
              <a:off x="7480629" y="2565306"/>
              <a:ext cx="179460" cy="0"/>
            </a:xfrm>
            <a:custGeom>
              <a:avLst/>
              <a:pathLst>
                <a:path w="179460" h="0">
                  <a:moveTo>
                    <a:pt x="0" y="0"/>
                  </a:moveTo>
                  <a:lnTo>
                    <a:pt x="119640" y="0"/>
                  </a:lnTo>
                  <a:lnTo>
                    <a:pt x="119640" y="0"/>
                  </a:lnTo>
                  <a:lnTo>
                    <a:pt x="119640" y="0"/>
                  </a:lnTo>
                  <a:lnTo>
                    <a:pt x="179460" y="0"/>
                  </a:lnTo>
                  <a:lnTo>
                    <a:pt x="179460" y="0"/>
                  </a:lnTo>
                  <a:lnTo>
                    <a:pt x="179460" y="0"/>
                  </a:lnTo>
                </a:path>
              </a:pathLst>
            </a:custGeom>
            <a:ln w="67753" cap="flat">
              <a:solidFill>
                <a:srgbClr val="E8E8E8">
                  <a:alpha val="100000"/>
                </a:srgbClr>
              </a:solidFill>
              <a:prstDash val="solid"/>
              <a:round/>
            </a:ln>
          </p:spPr>
          <p:txBody>
            <a:bodyPr/>
            <a:lstStyle/>
            <a:p/>
          </p:txBody>
        </p:sp>
        <p:sp>
          <p:nvSpPr>
            <p:cNvPr id="86" name="pl86"/>
            <p:cNvSpPr/>
            <p:nvPr/>
          </p:nvSpPr>
          <p:spPr>
            <a:xfrm>
              <a:off x="7660089" y="2662510"/>
              <a:ext cx="119640" cy="0"/>
            </a:xfrm>
            <a:custGeom>
              <a:avLst/>
              <a:pathLst>
                <a:path w="119640" h="0">
                  <a:moveTo>
                    <a:pt x="0" y="0"/>
                  </a:moveTo>
                  <a:lnTo>
                    <a:pt x="0" y="0"/>
                  </a:lnTo>
                  <a:lnTo>
                    <a:pt x="0" y="0"/>
                  </a:lnTo>
                  <a:lnTo>
                    <a:pt x="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87" name="pl87"/>
            <p:cNvSpPr/>
            <p:nvPr/>
          </p:nvSpPr>
          <p:spPr>
            <a:xfrm>
              <a:off x="7600269" y="2759714"/>
              <a:ext cx="119640" cy="0"/>
            </a:xfrm>
            <a:custGeom>
              <a:avLst/>
              <a:pathLst>
                <a:path w="119640" h="0">
                  <a:moveTo>
                    <a:pt x="0" y="0"/>
                  </a:moveTo>
                  <a:lnTo>
                    <a:pt x="0" y="0"/>
                  </a:lnTo>
                  <a:lnTo>
                    <a:pt x="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88" name="pl88"/>
            <p:cNvSpPr/>
            <p:nvPr/>
          </p:nvSpPr>
          <p:spPr>
            <a:xfrm>
              <a:off x="7420808" y="2856918"/>
              <a:ext cx="358921" cy="0"/>
            </a:xfrm>
            <a:custGeom>
              <a:avLst/>
              <a:pathLst>
                <a:path w="358921" h="0">
                  <a:moveTo>
                    <a:pt x="0" y="0"/>
                  </a:moveTo>
                  <a:lnTo>
                    <a:pt x="179460" y="0"/>
                  </a:lnTo>
                  <a:lnTo>
                    <a:pt x="179460" y="0"/>
                  </a:lnTo>
                  <a:lnTo>
                    <a:pt x="299101" y="0"/>
                  </a:lnTo>
                  <a:lnTo>
                    <a:pt x="358921" y="0"/>
                  </a:lnTo>
                  <a:lnTo>
                    <a:pt x="358921" y="0"/>
                  </a:lnTo>
                  <a:lnTo>
                    <a:pt x="358921" y="0"/>
                  </a:lnTo>
                </a:path>
              </a:pathLst>
            </a:custGeom>
            <a:ln w="67753" cap="flat">
              <a:solidFill>
                <a:srgbClr val="E8E8E8">
                  <a:alpha val="100000"/>
                </a:srgbClr>
              </a:solidFill>
              <a:prstDash val="solid"/>
              <a:round/>
            </a:ln>
          </p:spPr>
          <p:txBody>
            <a:bodyPr/>
            <a:lstStyle/>
            <a:p/>
          </p:txBody>
        </p:sp>
        <p:sp>
          <p:nvSpPr>
            <p:cNvPr id="89" name="pl89"/>
            <p:cNvSpPr/>
            <p:nvPr/>
          </p:nvSpPr>
          <p:spPr>
            <a:xfrm>
              <a:off x="7420808" y="2954122"/>
              <a:ext cx="358921" cy="0"/>
            </a:xfrm>
            <a:custGeom>
              <a:avLst/>
              <a:pathLst>
                <a:path w="358921" h="0">
                  <a:moveTo>
                    <a:pt x="0" y="0"/>
                  </a:moveTo>
                  <a:lnTo>
                    <a:pt x="0" y="0"/>
                  </a:lnTo>
                  <a:lnTo>
                    <a:pt x="59820" y="0"/>
                  </a:lnTo>
                  <a:lnTo>
                    <a:pt x="119640" y="0"/>
                  </a:lnTo>
                  <a:lnTo>
                    <a:pt x="119640" y="0"/>
                  </a:lnTo>
                  <a:lnTo>
                    <a:pt x="179460" y="0"/>
                  </a:lnTo>
                  <a:lnTo>
                    <a:pt x="358921" y="0"/>
                  </a:lnTo>
                </a:path>
              </a:pathLst>
            </a:custGeom>
            <a:ln w="67753" cap="flat">
              <a:solidFill>
                <a:srgbClr val="E8E8E8">
                  <a:alpha val="100000"/>
                </a:srgbClr>
              </a:solidFill>
              <a:prstDash val="solid"/>
              <a:round/>
            </a:ln>
          </p:spPr>
          <p:txBody>
            <a:bodyPr/>
            <a:lstStyle/>
            <a:p/>
          </p:txBody>
        </p:sp>
        <p:sp>
          <p:nvSpPr>
            <p:cNvPr id="90" name="pl90"/>
            <p:cNvSpPr/>
            <p:nvPr/>
          </p:nvSpPr>
          <p:spPr>
            <a:xfrm>
              <a:off x="7600269" y="3051326"/>
              <a:ext cx="119640" cy="0"/>
            </a:xfrm>
            <a:custGeom>
              <a:avLst/>
              <a:pathLst>
                <a:path w="119640" h="0">
                  <a:moveTo>
                    <a:pt x="0" y="0"/>
                  </a:moveTo>
                  <a:lnTo>
                    <a:pt x="0" y="0"/>
                  </a:lnTo>
                  <a:lnTo>
                    <a:pt x="0" y="0"/>
                  </a:lnTo>
                  <a:lnTo>
                    <a:pt x="59820" y="0"/>
                  </a:lnTo>
                  <a:lnTo>
                    <a:pt x="59820" y="0"/>
                  </a:lnTo>
                  <a:lnTo>
                    <a:pt x="119640" y="0"/>
                  </a:lnTo>
                  <a:lnTo>
                    <a:pt x="119640" y="0"/>
                  </a:lnTo>
                </a:path>
              </a:pathLst>
            </a:custGeom>
            <a:ln w="67753" cap="flat">
              <a:solidFill>
                <a:srgbClr val="E8E8E8">
                  <a:alpha val="100000"/>
                </a:srgbClr>
              </a:solidFill>
              <a:prstDash val="solid"/>
              <a:round/>
            </a:ln>
          </p:spPr>
          <p:txBody>
            <a:bodyPr/>
            <a:lstStyle/>
            <a:p/>
          </p:txBody>
        </p:sp>
        <p:sp>
          <p:nvSpPr>
            <p:cNvPr id="91" name="pl91"/>
            <p:cNvSpPr/>
            <p:nvPr/>
          </p:nvSpPr>
          <p:spPr>
            <a:xfrm>
              <a:off x="7600269" y="3148529"/>
              <a:ext cx="119640" cy="0"/>
            </a:xfrm>
            <a:custGeom>
              <a:avLst/>
              <a:pathLst>
                <a:path w="119640" h="0">
                  <a:moveTo>
                    <a:pt x="0" y="0"/>
                  </a:moveTo>
                  <a:lnTo>
                    <a:pt x="0" y="0"/>
                  </a:lnTo>
                  <a:lnTo>
                    <a:pt x="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2" name="pl92"/>
            <p:cNvSpPr/>
            <p:nvPr/>
          </p:nvSpPr>
          <p:spPr>
            <a:xfrm>
              <a:off x="7540449" y="3245733"/>
              <a:ext cx="239281" cy="0"/>
            </a:xfrm>
            <a:custGeom>
              <a:avLst/>
              <a:pathLst>
                <a:path w="239281" h="0">
                  <a:moveTo>
                    <a:pt x="0" y="0"/>
                  </a:moveTo>
                  <a:lnTo>
                    <a:pt x="0" y="0"/>
                  </a:lnTo>
                  <a:lnTo>
                    <a:pt x="0" y="0"/>
                  </a:lnTo>
                  <a:lnTo>
                    <a:pt x="0" y="0"/>
                  </a:lnTo>
                  <a:lnTo>
                    <a:pt x="239281" y="0"/>
                  </a:lnTo>
                  <a:lnTo>
                    <a:pt x="239281" y="0"/>
                  </a:lnTo>
                  <a:lnTo>
                    <a:pt x="239281" y="0"/>
                  </a:lnTo>
                </a:path>
              </a:pathLst>
            </a:custGeom>
            <a:ln w="67753" cap="flat">
              <a:solidFill>
                <a:srgbClr val="E8E8E8">
                  <a:alpha val="100000"/>
                </a:srgbClr>
              </a:solidFill>
              <a:prstDash val="solid"/>
              <a:round/>
            </a:ln>
          </p:spPr>
          <p:txBody>
            <a:bodyPr/>
            <a:lstStyle/>
            <a:p/>
          </p:txBody>
        </p:sp>
        <p:sp>
          <p:nvSpPr>
            <p:cNvPr id="93" name="pl93"/>
            <p:cNvSpPr/>
            <p:nvPr/>
          </p:nvSpPr>
          <p:spPr>
            <a:xfrm>
              <a:off x="7420808" y="3342937"/>
              <a:ext cx="299101" cy="0"/>
            </a:xfrm>
            <a:custGeom>
              <a:avLst/>
              <a:pathLst>
                <a:path w="299101" h="0">
                  <a:moveTo>
                    <a:pt x="0" y="0"/>
                  </a:moveTo>
                  <a:lnTo>
                    <a:pt x="59820" y="0"/>
                  </a:lnTo>
                  <a:lnTo>
                    <a:pt x="59820" y="0"/>
                  </a:lnTo>
                  <a:lnTo>
                    <a:pt x="119640" y="0"/>
                  </a:lnTo>
                  <a:lnTo>
                    <a:pt x="179460" y="0"/>
                  </a:lnTo>
                  <a:lnTo>
                    <a:pt x="299101" y="0"/>
                  </a:lnTo>
                  <a:lnTo>
                    <a:pt x="299101" y="0"/>
                  </a:lnTo>
                </a:path>
              </a:pathLst>
            </a:custGeom>
            <a:ln w="67753" cap="flat">
              <a:solidFill>
                <a:srgbClr val="E8E8E8">
                  <a:alpha val="100000"/>
                </a:srgbClr>
              </a:solidFill>
              <a:prstDash val="solid"/>
              <a:round/>
            </a:ln>
          </p:spPr>
          <p:txBody>
            <a:bodyPr/>
            <a:lstStyle/>
            <a:p/>
          </p:txBody>
        </p:sp>
        <p:sp>
          <p:nvSpPr>
            <p:cNvPr id="94" name="pl94"/>
            <p:cNvSpPr/>
            <p:nvPr/>
          </p:nvSpPr>
          <p:spPr>
            <a:xfrm>
              <a:off x="7241347" y="3440141"/>
              <a:ext cx="478562" cy="0"/>
            </a:xfrm>
            <a:custGeom>
              <a:avLst/>
              <a:pathLst>
                <a:path w="478562" h="0">
                  <a:moveTo>
                    <a:pt x="0" y="0"/>
                  </a:moveTo>
                  <a:lnTo>
                    <a:pt x="119640" y="0"/>
                  </a:lnTo>
                  <a:lnTo>
                    <a:pt x="239281" y="0"/>
                  </a:lnTo>
                  <a:lnTo>
                    <a:pt x="418742" y="0"/>
                  </a:lnTo>
                  <a:lnTo>
                    <a:pt x="418742" y="0"/>
                  </a:lnTo>
                  <a:lnTo>
                    <a:pt x="478562" y="0"/>
                  </a:lnTo>
                  <a:lnTo>
                    <a:pt x="478562" y="0"/>
                  </a:lnTo>
                </a:path>
              </a:pathLst>
            </a:custGeom>
            <a:ln w="67753" cap="flat">
              <a:solidFill>
                <a:srgbClr val="E8E8E8">
                  <a:alpha val="100000"/>
                </a:srgbClr>
              </a:solidFill>
              <a:prstDash val="solid"/>
              <a:round/>
            </a:ln>
          </p:spPr>
          <p:txBody>
            <a:bodyPr/>
            <a:lstStyle/>
            <a:p/>
          </p:txBody>
        </p:sp>
        <p:sp>
          <p:nvSpPr>
            <p:cNvPr id="95" name="pl95"/>
            <p:cNvSpPr/>
            <p:nvPr/>
          </p:nvSpPr>
          <p:spPr>
            <a:xfrm>
              <a:off x="7480629" y="3537345"/>
              <a:ext cx="299101" cy="0"/>
            </a:xfrm>
            <a:custGeom>
              <a:avLst/>
              <a:pathLst>
                <a:path w="299101" h="0">
                  <a:moveTo>
                    <a:pt x="0" y="0"/>
                  </a:moveTo>
                  <a:lnTo>
                    <a:pt x="119640" y="0"/>
                  </a:lnTo>
                  <a:lnTo>
                    <a:pt x="179460" y="0"/>
                  </a:lnTo>
                  <a:lnTo>
                    <a:pt x="179460" y="0"/>
                  </a:lnTo>
                  <a:lnTo>
                    <a:pt x="179460" y="0"/>
                  </a:lnTo>
                  <a:lnTo>
                    <a:pt x="239281" y="0"/>
                  </a:lnTo>
                  <a:lnTo>
                    <a:pt x="299101" y="0"/>
                  </a:lnTo>
                </a:path>
              </a:pathLst>
            </a:custGeom>
            <a:ln w="67753" cap="flat">
              <a:solidFill>
                <a:srgbClr val="E8E8E8">
                  <a:alpha val="100000"/>
                </a:srgbClr>
              </a:solidFill>
              <a:prstDash val="solid"/>
              <a:round/>
            </a:ln>
          </p:spPr>
          <p:txBody>
            <a:bodyPr/>
            <a:lstStyle/>
            <a:p/>
          </p:txBody>
        </p:sp>
        <p:sp>
          <p:nvSpPr>
            <p:cNvPr id="96" name="pl96"/>
            <p:cNvSpPr/>
            <p:nvPr/>
          </p:nvSpPr>
          <p:spPr>
            <a:xfrm>
              <a:off x="6882426" y="3634549"/>
              <a:ext cx="1016945" cy="0"/>
            </a:xfrm>
            <a:custGeom>
              <a:avLst/>
              <a:pathLst>
                <a:path w="1016945" h="0">
                  <a:moveTo>
                    <a:pt x="0" y="0"/>
                  </a:moveTo>
                  <a:lnTo>
                    <a:pt x="119640" y="0"/>
                  </a:lnTo>
                  <a:lnTo>
                    <a:pt x="239281" y="0"/>
                  </a:lnTo>
                  <a:lnTo>
                    <a:pt x="239281" y="0"/>
                  </a:lnTo>
                  <a:lnTo>
                    <a:pt x="239281" y="0"/>
                  </a:lnTo>
                  <a:lnTo>
                    <a:pt x="538382" y="0"/>
                  </a:lnTo>
                  <a:lnTo>
                    <a:pt x="1016945" y="0"/>
                  </a:lnTo>
                </a:path>
              </a:pathLst>
            </a:custGeom>
            <a:ln w="67753" cap="flat">
              <a:solidFill>
                <a:srgbClr val="E8E8E8">
                  <a:alpha val="100000"/>
                </a:srgbClr>
              </a:solidFill>
              <a:prstDash val="solid"/>
              <a:round/>
            </a:ln>
          </p:spPr>
          <p:txBody>
            <a:bodyPr/>
            <a:lstStyle/>
            <a:p/>
          </p:txBody>
        </p:sp>
        <p:sp>
          <p:nvSpPr>
            <p:cNvPr id="97" name="pl97"/>
            <p:cNvSpPr/>
            <p:nvPr/>
          </p:nvSpPr>
          <p:spPr>
            <a:xfrm>
              <a:off x="7420808" y="3731752"/>
              <a:ext cx="119640" cy="0"/>
            </a:xfrm>
            <a:custGeom>
              <a:avLst/>
              <a:pathLst>
                <a:path w="119640" h="0">
                  <a:moveTo>
                    <a:pt x="0" y="0"/>
                  </a:moveTo>
                  <a:lnTo>
                    <a:pt x="0" y="0"/>
                  </a:lnTo>
                  <a:lnTo>
                    <a:pt x="0" y="0"/>
                  </a:lnTo>
                  <a:lnTo>
                    <a:pt x="59820" y="0"/>
                  </a:lnTo>
                  <a:lnTo>
                    <a:pt x="59820" y="0"/>
                  </a:lnTo>
                  <a:lnTo>
                    <a:pt x="59820" y="0"/>
                  </a:lnTo>
                  <a:lnTo>
                    <a:pt x="119640" y="0"/>
                  </a:lnTo>
                </a:path>
              </a:pathLst>
            </a:custGeom>
            <a:ln w="67753" cap="flat">
              <a:solidFill>
                <a:srgbClr val="E8E8E8">
                  <a:alpha val="100000"/>
                </a:srgbClr>
              </a:solidFill>
              <a:prstDash val="solid"/>
              <a:round/>
            </a:ln>
          </p:spPr>
          <p:txBody>
            <a:bodyPr/>
            <a:lstStyle/>
            <a:p/>
          </p:txBody>
        </p:sp>
        <p:sp>
          <p:nvSpPr>
            <p:cNvPr id="98" name="pl98"/>
            <p:cNvSpPr/>
            <p:nvPr/>
          </p:nvSpPr>
          <p:spPr>
            <a:xfrm>
              <a:off x="7301168" y="3828956"/>
              <a:ext cx="119640" cy="0"/>
            </a:xfrm>
            <a:custGeom>
              <a:avLst/>
              <a:pathLst>
                <a:path w="119640" h="0">
                  <a:moveTo>
                    <a:pt x="0" y="0"/>
                  </a:moveTo>
                  <a:lnTo>
                    <a:pt x="0" y="0"/>
                  </a:lnTo>
                  <a:lnTo>
                    <a:pt x="59820" y="0"/>
                  </a:lnTo>
                  <a:lnTo>
                    <a:pt x="59820" y="0"/>
                  </a:lnTo>
                  <a:lnTo>
                    <a:pt x="119640" y="0"/>
                  </a:lnTo>
                  <a:lnTo>
                    <a:pt x="119640" y="0"/>
                  </a:lnTo>
                  <a:lnTo>
                    <a:pt x="119640" y="0"/>
                  </a:lnTo>
                </a:path>
              </a:pathLst>
            </a:custGeom>
            <a:ln w="67753" cap="flat">
              <a:solidFill>
                <a:srgbClr val="E8E8E8">
                  <a:alpha val="100000"/>
                </a:srgbClr>
              </a:solidFill>
              <a:prstDash val="solid"/>
              <a:round/>
            </a:ln>
          </p:spPr>
          <p:txBody>
            <a:bodyPr/>
            <a:lstStyle/>
            <a:p/>
          </p:txBody>
        </p:sp>
        <p:sp>
          <p:nvSpPr>
            <p:cNvPr id="99" name="pl99"/>
            <p:cNvSpPr/>
            <p:nvPr/>
          </p:nvSpPr>
          <p:spPr>
            <a:xfrm>
              <a:off x="7241347" y="3926160"/>
              <a:ext cx="418742" cy="0"/>
            </a:xfrm>
            <a:custGeom>
              <a:avLst/>
              <a:pathLst>
                <a:path w="418742" h="0">
                  <a:moveTo>
                    <a:pt x="0" y="0"/>
                  </a:moveTo>
                  <a:lnTo>
                    <a:pt x="0" y="0"/>
                  </a:lnTo>
                  <a:lnTo>
                    <a:pt x="59820" y="0"/>
                  </a:lnTo>
                  <a:lnTo>
                    <a:pt x="179460" y="0"/>
                  </a:lnTo>
                  <a:lnTo>
                    <a:pt x="239281" y="0"/>
                  </a:lnTo>
                  <a:lnTo>
                    <a:pt x="358921" y="0"/>
                  </a:lnTo>
                  <a:lnTo>
                    <a:pt x="418742" y="0"/>
                  </a:lnTo>
                </a:path>
              </a:pathLst>
            </a:custGeom>
            <a:ln w="67753" cap="flat">
              <a:solidFill>
                <a:srgbClr val="E8E8E8">
                  <a:alpha val="100000"/>
                </a:srgbClr>
              </a:solidFill>
              <a:prstDash val="solid"/>
              <a:round/>
            </a:ln>
          </p:spPr>
          <p:txBody>
            <a:bodyPr/>
            <a:lstStyle/>
            <a:p/>
          </p:txBody>
        </p:sp>
        <p:sp>
          <p:nvSpPr>
            <p:cNvPr id="100" name="pl100"/>
            <p:cNvSpPr/>
            <p:nvPr/>
          </p:nvSpPr>
          <p:spPr>
            <a:xfrm>
              <a:off x="7241347" y="4023364"/>
              <a:ext cx="0" cy="0"/>
            </a:xfrm>
            <a:custGeom>
              <a:avLst/>
              <a:pathLst>
                <a:path w="0" h="0">
                  <a:moveTo>
                    <a:pt x="0" y="0"/>
                  </a:moveTo>
                  <a:lnTo>
                    <a:pt x="0" y="0"/>
                  </a:lnTo>
                  <a:lnTo>
                    <a:pt x="0" y="0"/>
                  </a:lnTo>
                  <a:lnTo>
                    <a:pt x="0" y="0"/>
                  </a:lnTo>
                  <a:lnTo>
                    <a:pt x="0" y="0"/>
                  </a:lnTo>
                  <a:lnTo>
                    <a:pt x="0" y="0"/>
                  </a:lnTo>
                  <a:lnTo>
                    <a:pt x="0" y="0"/>
                  </a:lnTo>
                </a:path>
              </a:pathLst>
            </a:custGeom>
            <a:ln w="67753" cap="flat">
              <a:solidFill>
                <a:srgbClr val="E8E8E8">
                  <a:alpha val="100000"/>
                </a:srgbClr>
              </a:solidFill>
              <a:prstDash val="solid"/>
              <a:round/>
            </a:ln>
          </p:spPr>
          <p:txBody>
            <a:bodyPr/>
            <a:lstStyle/>
            <a:p/>
          </p:txBody>
        </p:sp>
        <p:sp>
          <p:nvSpPr>
            <p:cNvPr id="101" name="pl101"/>
            <p:cNvSpPr/>
            <p:nvPr/>
          </p:nvSpPr>
          <p:spPr>
            <a:xfrm>
              <a:off x="7241347" y="4120568"/>
              <a:ext cx="358921" cy="0"/>
            </a:xfrm>
            <a:custGeom>
              <a:avLst/>
              <a:pathLst>
                <a:path w="358921" h="0">
                  <a:moveTo>
                    <a:pt x="0" y="0"/>
                  </a:moveTo>
                  <a:lnTo>
                    <a:pt x="59820" y="0"/>
                  </a:lnTo>
                  <a:lnTo>
                    <a:pt x="59820" y="0"/>
                  </a:lnTo>
                  <a:lnTo>
                    <a:pt x="59820" y="0"/>
                  </a:lnTo>
                  <a:lnTo>
                    <a:pt x="299101" y="0"/>
                  </a:lnTo>
                  <a:lnTo>
                    <a:pt x="358921" y="0"/>
                  </a:lnTo>
                  <a:lnTo>
                    <a:pt x="358921" y="0"/>
                  </a:lnTo>
                </a:path>
              </a:pathLst>
            </a:custGeom>
            <a:ln w="67753" cap="flat">
              <a:solidFill>
                <a:srgbClr val="E8E8E8">
                  <a:alpha val="100000"/>
                </a:srgbClr>
              </a:solidFill>
              <a:prstDash val="solid"/>
              <a:round/>
            </a:ln>
          </p:spPr>
          <p:txBody>
            <a:bodyPr/>
            <a:lstStyle/>
            <a:p/>
          </p:txBody>
        </p:sp>
        <p:sp>
          <p:nvSpPr>
            <p:cNvPr id="102" name="pl102"/>
            <p:cNvSpPr/>
            <p:nvPr/>
          </p:nvSpPr>
          <p:spPr>
            <a:xfrm>
              <a:off x="7181527" y="4217772"/>
              <a:ext cx="358921" cy="0"/>
            </a:xfrm>
            <a:custGeom>
              <a:avLst/>
              <a:pathLst>
                <a:path w="358921" h="0">
                  <a:moveTo>
                    <a:pt x="0" y="0"/>
                  </a:moveTo>
                  <a:lnTo>
                    <a:pt x="119640" y="0"/>
                  </a:lnTo>
                  <a:lnTo>
                    <a:pt x="179460" y="0"/>
                  </a:lnTo>
                  <a:lnTo>
                    <a:pt x="179460" y="0"/>
                  </a:lnTo>
                  <a:lnTo>
                    <a:pt x="179460" y="0"/>
                  </a:lnTo>
                  <a:lnTo>
                    <a:pt x="239281" y="0"/>
                  </a:lnTo>
                  <a:lnTo>
                    <a:pt x="358921" y="0"/>
                  </a:lnTo>
                </a:path>
              </a:pathLst>
            </a:custGeom>
            <a:ln w="67753" cap="flat">
              <a:solidFill>
                <a:srgbClr val="E8E8E8">
                  <a:alpha val="100000"/>
                </a:srgbClr>
              </a:solidFill>
              <a:prstDash val="solid"/>
              <a:round/>
            </a:ln>
          </p:spPr>
          <p:txBody>
            <a:bodyPr/>
            <a:lstStyle/>
            <a:p/>
          </p:txBody>
        </p:sp>
        <p:sp>
          <p:nvSpPr>
            <p:cNvPr id="103" name="pl103"/>
            <p:cNvSpPr/>
            <p:nvPr/>
          </p:nvSpPr>
          <p:spPr>
            <a:xfrm>
              <a:off x="7181527" y="4314975"/>
              <a:ext cx="299101" cy="0"/>
            </a:xfrm>
            <a:custGeom>
              <a:avLst/>
              <a:pathLst>
                <a:path w="299101" h="0">
                  <a:moveTo>
                    <a:pt x="0" y="0"/>
                  </a:moveTo>
                  <a:lnTo>
                    <a:pt x="119640" y="0"/>
                  </a:lnTo>
                  <a:lnTo>
                    <a:pt x="179460" y="0"/>
                  </a:lnTo>
                  <a:lnTo>
                    <a:pt x="179460" y="0"/>
                  </a:lnTo>
                  <a:lnTo>
                    <a:pt x="179460" y="0"/>
                  </a:lnTo>
                  <a:lnTo>
                    <a:pt x="239281" y="0"/>
                  </a:lnTo>
                  <a:lnTo>
                    <a:pt x="299101" y="0"/>
                  </a:lnTo>
                </a:path>
              </a:pathLst>
            </a:custGeom>
            <a:ln w="67753" cap="flat">
              <a:solidFill>
                <a:srgbClr val="E8E8E8">
                  <a:alpha val="100000"/>
                </a:srgbClr>
              </a:solidFill>
              <a:prstDash val="solid"/>
              <a:round/>
            </a:ln>
          </p:spPr>
          <p:txBody>
            <a:bodyPr/>
            <a:lstStyle/>
            <a:p/>
          </p:txBody>
        </p:sp>
        <p:sp>
          <p:nvSpPr>
            <p:cNvPr id="104" name="pl104"/>
            <p:cNvSpPr/>
            <p:nvPr/>
          </p:nvSpPr>
          <p:spPr>
            <a:xfrm>
              <a:off x="7121707" y="4412179"/>
              <a:ext cx="777663" cy="0"/>
            </a:xfrm>
            <a:custGeom>
              <a:avLst/>
              <a:pathLst>
                <a:path w="777663" h="0">
                  <a:moveTo>
                    <a:pt x="0" y="0"/>
                  </a:moveTo>
                  <a:lnTo>
                    <a:pt x="239281" y="0"/>
                  </a:lnTo>
                  <a:lnTo>
                    <a:pt x="239281" y="0"/>
                  </a:lnTo>
                  <a:lnTo>
                    <a:pt x="239281" y="0"/>
                  </a:lnTo>
                  <a:lnTo>
                    <a:pt x="299101" y="0"/>
                  </a:lnTo>
                  <a:lnTo>
                    <a:pt x="538382" y="0"/>
                  </a:lnTo>
                  <a:lnTo>
                    <a:pt x="777663" y="0"/>
                  </a:lnTo>
                </a:path>
              </a:pathLst>
            </a:custGeom>
            <a:ln w="67753" cap="flat">
              <a:solidFill>
                <a:srgbClr val="E8E8E8">
                  <a:alpha val="100000"/>
                </a:srgbClr>
              </a:solidFill>
              <a:prstDash val="solid"/>
              <a:round/>
            </a:ln>
          </p:spPr>
          <p:txBody>
            <a:bodyPr/>
            <a:lstStyle/>
            <a:p/>
          </p:txBody>
        </p:sp>
        <p:sp>
          <p:nvSpPr>
            <p:cNvPr id="105" name="pl105"/>
            <p:cNvSpPr/>
            <p:nvPr/>
          </p:nvSpPr>
          <p:spPr>
            <a:xfrm>
              <a:off x="7121707" y="4509383"/>
              <a:ext cx="418742" cy="0"/>
            </a:xfrm>
            <a:custGeom>
              <a:avLst/>
              <a:pathLst>
                <a:path w="418742" h="0">
                  <a:moveTo>
                    <a:pt x="0" y="0"/>
                  </a:moveTo>
                  <a:lnTo>
                    <a:pt x="0" y="0"/>
                  </a:lnTo>
                  <a:lnTo>
                    <a:pt x="59820" y="0"/>
                  </a:lnTo>
                  <a:lnTo>
                    <a:pt x="59820" y="0"/>
                  </a:lnTo>
                  <a:lnTo>
                    <a:pt x="119640" y="0"/>
                  </a:lnTo>
                  <a:lnTo>
                    <a:pt x="239281" y="0"/>
                  </a:lnTo>
                  <a:lnTo>
                    <a:pt x="418742" y="0"/>
                  </a:lnTo>
                </a:path>
              </a:pathLst>
            </a:custGeom>
            <a:ln w="67753" cap="flat">
              <a:solidFill>
                <a:srgbClr val="E8E8E8">
                  <a:alpha val="100000"/>
                </a:srgbClr>
              </a:solidFill>
              <a:prstDash val="solid"/>
              <a:round/>
            </a:ln>
          </p:spPr>
          <p:txBody>
            <a:bodyPr/>
            <a:lstStyle/>
            <a:p/>
          </p:txBody>
        </p:sp>
        <p:sp>
          <p:nvSpPr>
            <p:cNvPr id="106" name="pl106"/>
            <p:cNvSpPr/>
            <p:nvPr/>
          </p:nvSpPr>
          <p:spPr>
            <a:xfrm>
              <a:off x="7061886" y="4606587"/>
              <a:ext cx="358921" cy="0"/>
            </a:xfrm>
            <a:custGeom>
              <a:avLst/>
              <a:pathLst>
                <a:path w="358921" h="0">
                  <a:moveTo>
                    <a:pt x="0" y="0"/>
                  </a:moveTo>
                  <a:lnTo>
                    <a:pt x="0" y="0"/>
                  </a:lnTo>
                  <a:lnTo>
                    <a:pt x="59820" y="0"/>
                  </a:lnTo>
                  <a:lnTo>
                    <a:pt x="239281" y="0"/>
                  </a:lnTo>
                  <a:lnTo>
                    <a:pt x="239281" y="0"/>
                  </a:lnTo>
                  <a:lnTo>
                    <a:pt x="299101" y="0"/>
                  </a:lnTo>
                  <a:lnTo>
                    <a:pt x="358921" y="0"/>
                  </a:lnTo>
                </a:path>
              </a:pathLst>
            </a:custGeom>
            <a:ln w="67753" cap="flat">
              <a:solidFill>
                <a:srgbClr val="E8E8E8">
                  <a:alpha val="100000"/>
                </a:srgbClr>
              </a:solidFill>
              <a:prstDash val="solid"/>
              <a:round/>
            </a:ln>
          </p:spPr>
          <p:txBody>
            <a:bodyPr/>
            <a:lstStyle/>
            <a:p/>
          </p:txBody>
        </p:sp>
        <p:sp>
          <p:nvSpPr>
            <p:cNvPr id="107" name="pl107"/>
            <p:cNvSpPr/>
            <p:nvPr/>
          </p:nvSpPr>
          <p:spPr>
            <a:xfrm>
              <a:off x="7002066" y="4703791"/>
              <a:ext cx="777663" cy="0"/>
            </a:xfrm>
            <a:custGeom>
              <a:avLst/>
              <a:pathLst>
                <a:path w="777663" h="0">
                  <a:moveTo>
                    <a:pt x="0" y="0"/>
                  </a:moveTo>
                  <a:lnTo>
                    <a:pt x="179460" y="0"/>
                  </a:lnTo>
                  <a:lnTo>
                    <a:pt x="299101" y="0"/>
                  </a:lnTo>
                  <a:lnTo>
                    <a:pt x="478562" y="0"/>
                  </a:lnTo>
                  <a:lnTo>
                    <a:pt x="598203" y="0"/>
                  </a:lnTo>
                  <a:lnTo>
                    <a:pt x="777663" y="0"/>
                  </a:lnTo>
                  <a:lnTo>
                    <a:pt x="777663" y="0"/>
                  </a:lnTo>
                </a:path>
              </a:pathLst>
            </a:custGeom>
            <a:ln w="67753" cap="flat">
              <a:solidFill>
                <a:srgbClr val="E8E8E8">
                  <a:alpha val="100000"/>
                </a:srgbClr>
              </a:solidFill>
              <a:prstDash val="solid"/>
              <a:round/>
            </a:ln>
          </p:spPr>
          <p:txBody>
            <a:bodyPr/>
            <a:lstStyle/>
            <a:p/>
          </p:txBody>
        </p:sp>
        <p:sp>
          <p:nvSpPr>
            <p:cNvPr id="108" name="pl108"/>
            <p:cNvSpPr/>
            <p:nvPr/>
          </p:nvSpPr>
          <p:spPr>
            <a:xfrm>
              <a:off x="6942246" y="4800995"/>
              <a:ext cx="478562" cy="0"/>
            </a:xfrm>
            <a:custGeom>
              <a:avLst/>
              <a:pathLst>
                <a:path w="478562" h="0">
                  <a:moveTo>
                    <a:pt x="0" y="0"/>
                  </a:moveTo>
                  <a:lnTo>
                    <a:pt x="0" y="0"/>
                  </a:lnTo>
                  <a:lnTo>
                    <a:pt x="119640" y="0"/>
                  </a:lnTo>
                  <a:lnTo>
                    <a:pt x="239281" y="0"/>
                  </a:lnTo>
                  <a:lnTo>
                    <a:pt x="299101" y="0"/>
                  </a:lnTo>
                  <a:lnTo>
                    <a:pt x="358921" y="0"/>
                  </a:lnTo>
                  <a:lnTo>
                    <a:pt x="478562" y="0"/>
                  </a:lnTo>
                </a:path>
              </a:pathLst>
            </a:custGeom>
            <a:ln w="67753" cap="flat">
              <a:solidFill>
                <a:srgbClr val="E8E8E8">
                  <a:alpha val="100000"/>
                </a:srgbClr>
              </a:solidFill>
              <a:prstDash val="solid"/>
              <a:round/>
            </a:ln>
          </p:spPr>
          <p:txBody>
            <a:bodyPr/>
            <a:lstStyle/>
            <a:p/>
          </p:txBody>
        </p:sp>
        <p:sp>
          <p:nvSpPr>
            <p:cNvPr id="109" name="pl109"/>
            <p:cNvSpPr/>
            <p:nvPr/>
          </p:nvSpPr>
          <p:spPr>
            <a:xfrm>
              <a:off x="6822605" y="4898198"/>
              <a:ext cx="837484" cy="0"/>
            </a:xfrm>
            <a:custGeom>
              <a:avLst/>
              <a:pathLst>
                <a:path w="837484" h="0">
                  <a:moveTo>
                    <a:pt x="0" y="0"/>
                  </a:moveTo>
                  <a:lnTo>
                    <a:pt x="0" y="0"/>
                  </a:lnTo>
                  <a:lnTo>
                    <a:pt x="119640" y="0"/>
                  </a:lnTo>
                  <a:lnTo>
                    <a:pt x="299101" y="0"/>
                  </a:lnTo>
                  <a:lnTo>
                    <a:pt x="358921" y="0"/>
                  </a:lnTo>
                  <a:lnTo>
                    <a:pt x="598203" y="0"/>
                  </a:lnTo>
                  <a:lnTo>
                    <a:pt x="837484" y="0"/>
                  </a:lnTo>
                </a:path>
              </a:pathLst>
            </a:custGeom>
            <a:ln w="67753" cap="flat">
              <a:solidFill>
                <a:srgbClr val="E8E8E8">
                  <a:alpha val="100000"/>
                </a:srgbClr>
              </a:solidFill>
              <a:prstDash val="solid"/>
              <a:round/>
            </a:ln>
          </p:spPr>
          <p:txBody>
            <a:bodyPr/>
            <a:lstStyle/>
            <a:p/>
          </p:txBody>
        </p:sp>
        <p:sp>
          <p:nvSpPr>
            <p:cNvPr id="110" name="pl110"/>
            <p:cNvSpPr/>
            <p:nvPr/>
          </p:nvSpPr>
          <p:spPr>
            <a:xfrm>
              <a:off x="6762785" y="4995402"/>
              <a:ext cx="179460" cy="0"/>
            </a:xfrm>
            <a:custGeom>
              <a:avLst/>
              <a:pathLst>
                <a:path w="179460" h="0">
                  <a:moveTo>
                    <a:pt x="0" y="0"/>
                  </a:moveTo>
                  <a:lnTo>
                    <a:pt x="0" y="0"/>
                  </a:lnTo>
                  <a:lnTo>
                    <a:pt x="0" y="0"/>
                  </a:lnTo>
                  <a:lnTo>
                    <a:pt x="0" y="0"/>
                  </a:lnTo>
                  <a:lnTo>
                    <a:pt x="0" y="0"/>
                  </a:lnTo>
                  <a:lnTo>
                    <a:pt x="119640" y="0"/>
                  </a:lnTo>
                  <a:lnTo>
                    <a:pt x="179460" y="0"/>
                  </a:lnTo>
                </a:path>
              </a:pathLst>
            </a:custGeom>
            <a:ln w="67753" cap="flat">
              <a:solidFill>
                <a:srgbClr val="E8E8E8">
                  <a:alpha val="100000"/>
                </a:srgbClr>
              </a:solidFill>
              <a:prstDash val="solid"/>
              <a:round/>
            </a:ln>
          </p:spPr>
          <p:txBody>
            <a:bodyPr/>
            <a:lstStyle/>
            <a:p/>
          </p:txBody>
        </p:sp>
        <p:sp>
          <p:nvSpPr>
            <p:cNvPr id="111" name="pl111"/>
            <p:cNvSpPr/>
            <p:nvPr/>
          </p:nvSpPr>
          <p:spPr>
            <a:xfrm>
              <a:off x="6702965" y="5092606"/>
              <a:ext cx="1076765" cy="0"/>
            </a:xfrm>
            <a:custGeom>
              <a:avLst/>
              <a:pathLst>
                <a:path w="1076765" h="0">
                  <a:moveTo>
                    <a:pt x="0" y="0"/>
                  </a:moveTo>
                  <a:lnTo>
                    <a:pt x="239281" y="0"/>
                  </a:lnTo>
                  <a:lnTo>
                    <a:pt x="299101" y="0"/>
                  </a:lnTo>
                  <a:lnTo>
                    <a:pt x="299101" y="0"/>
                  </a:lnTo>
                  <a:lnTo>
                    <a:pt x="299101" y="0"/>
                  </a:lnTo>
                  <a:lnTo>
                    <a:pt x="358921" y="0"/>
                  </a:lnTo>
                  <a:lnTo>
                    <a:pt x="1076765" y="0"/>
                  </a:lnTo>
                </a:path>
              </a:pathLst>
            </a:custGeom>
            <a:ln w="67753" cap="flat">
              <a:solidFill>
                <a:srgbClr val="E8E8E8">
                  <a:alpha val="100000"/>
                </a:srgbClr>
              </a:solidFill>
              <a:prstDash val="solid"/>
              <a:round/>
            </a:ln>
          </p:spPr>
          <p:txBody>
            <a:bodyPr/>
            <a:lstStyle/>
            <a:p/>
          </p:txBody>
        </p:sp>
        <p:sp>
          <p:nvSpPr>
            <p:cNvPr id="112" name="pl112"/>
            <p:cNvSpPr/>
            <p:nvPr/>
          </p:nvSpPr>
          <p:spPr>
            <a:xfrm>
              <a:off x="6344043" y="5189810"/>
              <a:ext cx="837484" cy="0"/>
            </a:xfrm>
            <a:custGeom>
              <a:avLst/>
              <a:pathLst>
                <a:path w="837484" h="0">
                  <a:moveTo>
                    <a:pt x="0" y="0"/>
                  </a:moveTo>
                  <a:lnTo>
                    <a:pt x="119640" y="0"/>
                  </a:lnTo>
                  <a:lnTo>
                    <a:pt x="299101" y="0"/>
                  </a:lnTo>
                  <a:lnTo>
                    <a:pt x="478562" y="0"/>
                  </a:lnTo>
                  <a:lnTo>
                    <a:pt x="658023" y="0"/>
                  </a:lnTo>
                  <a:lnTo>
                    <a:pt x="658023" y="0"/>
                  </a:lnTo>
                  <a:lnTo>
                    <a:pt x="837484" y="0"/>
                  </a:lnTo>
                </a:path>
              </a:pathLst>
            </a:custGeom>
            <a:ln w="67753" cap="flat">
              <a:solidFill>
                <a:srgbClr val="E8E8E8">
                  <a:alpha val="100000"/>
                </a:srgbClr>
              </a:solidFill>
              <a:prstDash val="solid"/>
              <a:round/>
            </a:ln>
          </p:spPr>
          <p:txBody>
            <a:bodyPr/>
            <a:lstStyle/>
            <a:p/>
          </p:txBody>
        </p:sp>
        <p:sp>
          <p:nvSpPr>
            <p:cNvPr id="113" name="pl113"/>
            <p:cNvSpPr/>
            <p:nvPr/>
          </p:nvSpPr>
          <p:spPr>
            <a:xfrm>
              <a:off x="5626199" y="5287014"/>
              <a:ext cx="1016945" cy="0"/>
            </a:xfrm>
            <a:custGeom>
              <a:avLst/>
              <a:pathLst>
                <a:path w="1016945" h="0">
                  <a:moveTo>
                    <a:pt x="0" y="0"/>
                  </a:moveTo>
                  <a:lnTo>
                    <a:pt x="299101" y="0"/>
                  </a:lnTo>
                  <a:lnTo>
                    <a:pt x="598203" y="0"/>
                  </a:lnTo>
                  <a:lnTo>
                    <a:pt x="598203" y="0"/>
                  </a:lnTo>
                  <a:lnTo>
                    <a:pt x="598203" y="0"/>
                  </a:lnTo>
                  <a:lnTo>
                    <a:pt x="598203" y="0"/>
                  </a:lnTo>
                  <a:lnTo>
                    <a:pt x="1016945" y="0"/>
                  </a:lnTo>
                </a:path>
              </a:pathLst>
            </a:custGeom>
            <a:ln w="67753" cap="flat">
              <a:solidFill>
                <a:srgbClr val="E8E8E8">
                  <a:alpha val="100000"/>
                </a:srgbClr>
              </a:solidFill>
              <a:prstDash val="solid"/>
              <a:round/>
            </a:ln>
          </p:spPr>
          <p:txBody>
            <a:bodyPr/>
            <a:lstStyle/>
            <a:p/>
          </p:txBody>
        </p:sp>
        <p:sp>
          <p:nvSpPr>
            <p:cNvPr id="114" name="pl114"/>
            <p:cNvSpPr/>
            <p:nvPr/>
          </p:nvSpPr>
          <p:spPr>
            <a:xfrm>
              <a:off x="5925301" y="5384218"/>
              <a:ext cx="1435687" cy="0"/>
            </a:xfrm>
            <a:custGeom>
              <a:avLst/>
              <a:pathLst>
                <a:path w="1435687" h="0">
                  <a:moveTo>
                    <a:pt x="0" y="0"/>
                  </a:moveTo>
                  <a:lnTo>
                    <a:pt x="0" y="0"/>
                  </a:lnTo>
                  <a:lnTo>
                    <a:pt x="717843" y="0"/>
                  </a:lnTo>
                  <a:lnTo>
                    <a:pt x="1016945" y="0"/>
                  </a:lnTo>
                  <a:lnTo>
                    <a:pt x="1196406" y="0"/>
                  </a:lnTo>
                  <a:lnTo>
                    <a:pt x="1256226" y="0"/>
                  </a:lnTo>
                  <a:lnTo>
                    <a:pt x="1435687" y="0"/>
                  </a:lnTo>
                </a:path>
              </a:pathLst>
            </a:custGeom>
            <a:ln w="67753" cap="flat">
              <a:solidFill>
                <a:srgbClr val="E8E8E8">
                  <a:alpha val="100000"/>
                </a:srgbClr>
              </a:solidFill>
              <a:prstDash val="solid"/>
              <a:round/>
            </a:ln>
          </p:spPr>
          <p:txBody>
            <a:bodyPr/>
            <a:lstStyle/>
            <a:p/>
          </p:txBody>
        </p:sp>
        <p:sp>
          <p:nvSpPr>
            <p:cNvPr id="115" name="pl115"/>
            <p:cNvSpPr/>
            <p:nvPr/>
          </p:nvSpPr>
          <p:spPr>
            <a:xfrm>
              <a:off x="5686019" y="5481421"/>
              <a:ext cx="1016945" cy="0"/>
            </a:xfrm>
            <a:custGeom>
              <a:avLst/>
              <a:pathLst>
                <a:path w="1016945" h="0">
                  <a:moveTo>
                    <a:pt x="0" y="0"/>
                  </a:moveTo>
                  <a:lnTo>
                    <a:pt x="179460" y="0"/>
                  </a:lnTo>
                  <a:lnTo>
                    <a:pt x="418742" y="0"/>
                  </a:lnTo>
                  <a:lnTo>
                    <a:pt x="418742" y="0"/>
                  </a:lnTo>
                  <a:lnTo>
                    <a:pt x="478562" y="0"/>
                  </a:lnTo>
                  <a:lnTo>
                    <a:pt x="478562" y="0"/>
                  </a:lnTo>
                  <a:lnTo>
                    <a:pt x="1016945" y="0"/>
                  </a:lnTo>
                </a:path>
              </a:pathLst>
            </a:custGeom>
            <a:ln w="67753" cap="flat">
              <a:solidFill>
                <a:srgbClr val="E8E8E8">
                  <a:alpha val="100000"/>
                </a:srgbClr>
              </a:solidFill>
              <a:prstDash val="solid"/>
              <a:round/>
            </a:ln>
          </p:spPr>
          <p:txBody>
            <a:bodyPr/>
            <a:lstStyle/>
            <a:p/>
          </p:txBody>
        </p:sp>
        <p:sp>
          <p:nvSpPr>
            <p:cNvPr id="116" name="pl116"/>
            <p:cNvSpPr/>
            <p:nvPr/>
          </p:nvSpPr>
          <p:spPr>
            <a:xfrm>
              <a:off x="5745840" y="5578625"/>
              <a:ext cx="717843" cy="0"/>
            </a:xfrm>
            <a:custGeom>
              <a:avLst/>
              <a:pathLst>
                <a:path w="717843" h="0">
                  <a:moveTo>
                    <a:pt x="0" y="0"/>
                  </a:moveTo>
                  <a:lnTo>
                    <a:pt x="0" y="0"/>
                  </a:lnTo>
                  <a:lnTo>
                    <a:pt x="418742" y="0"/>
                  </a:lnTo>
                  <a:lnTo>
                    <a:pt x="478562" y="0"/>
                  </a:lnTo>
                  <a:lnTo>
                    <a:pt x="598203" y="0"/>
                  </a:lnTo>
                  <a:lnTo>
                    <a:pt x="598203" y="0"/>
                  </a:lnTo>
                  <a:lnTo>
                    <a:pt x="717843" y="0"/>
                  </a:lnTo>
                </a:path>
              </a:pathLst>
            </a:custGeom>
            <a:ln w="67753" cap="flat">
              <a:solidFill>
                <a:srgbClr val="E8E8E8">
                  <a:alpha val="100000"/>
                </a:srgbClr>
              </a:solidFill>
              <a:prstDash val="solid"/>
              <a:round/>
            </a:ln>
          </p:spPr>
          <p:txBody>
            <a:bodyPr/>
            <a:lstStyle/>
            <a:p/>
          </p:txBody>
        </p:sp>
        <p:sp>
          <p:nvSpPr>
            <p:cNvPr id="117" name="pl117"/>
            <p:cNvSpPr/>
            <p:nvPr/>
          </p:nvSpPr>
          <p:spPr>
            <a:xfrm>
              <a:off x="4728895" y="5675829"/>
              <a:ext cx="1974069" cy="0"/>
            </a:xfrm>
            <a:custGeom>
              <a:avLst/>
              <a:pathLst>
                <a:path w="1974069" h="0">
                  <a:moveTo>
                    <a:pt x="0" y="0"/>
                  </a:moveTo>
                  <a:lnTo>
                    <a:pt x="538382" y="0"/>
                  </a:lnTo>
                  <a:lnTo>
                    <a:pt x="717843" y="0"/>
                  </a:lnTo>
                  <a:lnTo>
                    <a:pt x="897304" y="0"/>
                  </a:lnTo>
                  <a:lnTo>
                    <a:pt x="1375866" y="0"/>
                  </a:lnTo>
                  <a:lnTo>
                    <a:pt x="1435687" y="0"/>
                  </a:lnTo>
                  <a:lnTo>
                    <a:pt x="1974069" y="0"/>
                  </a:lnTo>
                </a:path>
              </a:pathLst>
            </a:custGeom>
            <a:ln w="67753" cap="flat">
              <a:solidFill>
                <a:srgbClr val="E8E8E8">
                  <a:alpha val="100000"/>
                </a:srgbClr>
              </a:solidFill>
              <a:prstDash val="solid"/>
              <a:round/>
            </a:ln>
          </p:spPr>
          <p:txBody>
            <a:bodyPr/>
            <a:lstStyle/>
            <a:p/>
          </p:txBody>
        </p:sp>
        <p:sp>
          <p:nvSpPr>
            <p:cNvPr id="118" name="pl118"/>
            <p:cNvSpPr/>
            <p:nvPr/>
          </p:nvSpPr>
          <p:spPr>
            <a:xfrm>
              <a:off x="2754825" y="5773033"/>
              <a:ext cx="1435687" cy="0"/>
            </a:xfrm>
            <a:custGeom>
              <a:avLst/>
              <a:pathLst>
                <a:path w="1435687" h="0">
                  <a:moveTo>
                    <a:pt x="0" y="0"/>
                  </a:moveTo>
                  <a:lnTo>
                    <a:pt x="299101" y="0"/>
                  </a:lnTo>
                  <a:lnTo>
                    <a:pt x="598203" y="0"/>
                  </a:lnTo>
                  <a:lnTo>
                    <a:pt x="658023" y="0"/>
                  </a:lnTo>
                  <a:lnTo>
                    <a:pt x="658023" y="0"/>
                  </a:lnTo>
                  <a:lnTo>
                    <a:pt x="1196406" y="0"/>
                  </a:lnTo>
                  <a:lnTo>
                    <a:pt x="1435687" y="0"/>
                  </a:lnTo>
                </a:path>
              </a:pathLst>
            </a:custGeom>
            <a:ln w="67753" cap="flat">
              <a:solidFill>
                <a:srgbClr val="E8E8E8">
                  <a:alpha val="100000"/>
                </a:srgbClr>
              </a:solidFill>
              <a:prstDash val="solid"/>
              <a:round/>
            </a:ln>
          </p:spPr>
          <p:txBody>
            <a:bodyPr/>
            <a:lstStyle/>
            <a:p/>
          </p:txBody>
        </p:sp>
        <p:sp>
          <p:nvSpPr>
            <p:cNvPr id="119" name="pt119"/>
            <p:cNvSpPr/>
            <p:nvPr/>
          </p:nvSpPr>
          <p:spPr>
            <a:xfrm>
              <a:off x="7655589"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0" name="pt120"/>
            <p:cNvSpPr/>
            <p:nvPr/>
          </p:nvSpPr>
          <p:spPr>
            <a:xfrm>
              <a:off x="7416308"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1" name="pt121"/>
            <p:cNvSpPr/>
            <p:nvPr/>
          </p:nvSpPr>
          <p:spPr>
            <a:xfrm>
              <a:off x="7177027"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2" name="pt122"/>
            <p:cNvSpPr/>
            <p:nvPr/>
          </p:nvSpPr>
          <p:spPr>
            <a:xfrm>
              <a:off x="7117207"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3" name="pt123"/>
            <p:cNvSpPr/>
            <p:nvPr/>
          </p:nvSpPr>
          <p:spPr>
            <a:xfrm>
              <a:off x="6937746"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4" name="pt124"/>
            <p:cNvSpPr/>
            <p:nvPr/>
          </p:nvSpPr>
          <p:spPr>
            <a:xfrm>
              <a:off x="6818105"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5" name="pt125"/>
            <p:cNvSpPr/>
            <p:nvPr/>
          </p:nvSpPr>
          <p:spPr>
            <a:xfrm>
              <a:off x="6818105" y="489369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6" name="pt126"/>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7" name="pt127"/>
            <p:cNvSpPr/>
            <p:nvPr/>
          </p:nvSpPr>
          <p:spPr>
            <a:xfrm>
              <a:off x="783505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8" name="pt128"/>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29" name="pt129"/>
            <p:cNvSpPr/>
            <p:nvPr/>
          </p:nvSpPr>
          <p:spPr>
            <a:xfrm>
              <a:off x="783505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0" name="pt130"/>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1" name="pt131"/>
            <p:cNvSpPr/>
            <p:nvPr/>
          </p:nvSpPr>
          <p:spPr>
            <a:xfrm>
              <a:off x="7835050"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2" name="pt132"/>
            <p:cNvSpPr/>
            <p:nvPr/>
          </p:nvSpPr>
          <p:spPr>
            <a:xfrm>
              <a:off x="7894871" y="71393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3" name="pt133"/>
            <p:cNvSpPr/>
            <p:nvPr/>
          </p:nvSpPr>
          <p:spPr>
            <a:xfrm>
              <a:off x="7655589"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4" name="pt134"/>
            <p:cNvSpPr/>
            <p:nvPr/>
          </p:nvSpPr>
          <p:spPr>
            <a:xfrm>
              <a:off x="7595769"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5" name="pt135"/>
            <p:cNvSpPr/>
            <p:nvPr/>
          </p:nvSpPr>
          <p:spPr>
            <a:xfrm>
              <a:off x="7595769"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6" name="pt136"/>
            <p:cNvSpPr/>
            <p:nvPr/>
          </p:nvSpPr>
          <p:spPr>
            <a:xfrm>
              <a:off x="7655589"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7" name="pt137"/>
            <p:cNvSpPr/>
            <p:nvPr/>
          </p:nvSpPr>
          <p:spPr>
            <a:xfrm>
              <a:off x="771541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8" name="pt138"/>
            <p:cNvSpPr/>
            <p:nvPr/>
          </p:nvSpPr>
          <p:spPr>
            <a:xfrm>
              <a:off x="771541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39" name="pt139"/>
            <p:cNvSpPr/>
            <p:nvPr/>
          </p:nvSpPr>
          <p:spPr>
            <a:xfrm>
              <a:off x="7715410" y="16859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0" name="pt140"/>
            <p:cNvSpPr/>
            <p:nvPr/>
          </p:nvSpPr>
          <p:spPr>
            <a:xfrm>
              <a:off x="7655589"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1" name="pt141"/>
            <p:cNvSpPr/>
            <p:nvPr/>
          </p:nvSpPr>
          <p:spPr>
            <a:xfrm>
              <a:off x="7595769"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2" name="pt142"/>
            <p:cNvSpPr/>
            <p:nvPr/>
          </p:nvSpPr>
          <p:spPr>
            <a:xfrm>
              <a:off x="7655589"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3" name="pt143"/>
            <p:cNvSpPr/>
            <p:nvPr/>
          </p:nvSpPr>
          <p:spPr>
            <a:xfrm>
              <a:off x="7655589"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4" name="pt144"/>
            <p:cNvSpPr/>
            <p:nvPr/>
          </p:nvSpPr>
          <p:spPr>
            <a:xfrm>
              <a:off x="7416308"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5" name="pt145"/>
            <p:cNvSpPr/>
            <p:nvPr/>
          </p:nvSpPr>
          <p:spPr>
            <a:xfrm>
              <a:off x="7356488"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6" name="pt146"/>
            <p:cNvSpPr/>
            <p:nvPr/>
          </p:nvSpPr>
          <p:spPr>
            <a:xfrm>
              <a:off x="7655589" y="236639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7" name="pt147"/>
            <p:cNvSpPr/>
            <p:nvPr/>
          </p:nvSpPr>
          <p:spPr>
            <a:xfrm>
              <a:off x="6638644"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8" name="pt148"/>
            <p:cNvSpPr/>
            <p:nvPr/>
          </p:nvSpPr>
          <p:spPr>
            <a:xfrm>
              <a:off x="5621699"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49" name="pt149"/>
            <p:cNvSpPr/>
            <p:nvPr/>
          </p:nvSpPr>
          <p:spPr>
            <a:xfrm>
              <a:off x="5920801"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0" name="pt150"/>
            <p:cNvSpPr/>
            <p:nvPr/>
          </p:nvSpPr>
          <p:spPr>
            <a:xfrm>
              <a:off x="6219902"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1" name="pt151"/>
            <p:cNvSpPr/>
            <p:nvPr/>
          </p:nvSpPr>
          <p:spPr>
            <a:xfrm>
              <a:off x="6219902"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2" name="pt152"/>
            <p:cNvSpPr/>
            <p:nvPr/>
          </p:nvSpPr>
          <p:spPr>
            <a:xfrm>
              <a:off x="6219902"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3" name="pt153"/>
            <p:cNvSpPr/>
            <p:nvPr/>
          </p:nvSpPr>
          <p:spPr>
            <a:xfrm>
              <a:off x="6219902" y="52825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4" name="pt154"/>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5" name="pt155"/>
            <p:cNvSpPr/>
            <p:nvPr/>
          </p:nvSpPr>
          <p:spPr>
            <a:xfrm>
              <a:off x="777523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6" name="pt156"/>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7" name="pt157"/>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8" name="pt158"/>
            <p:cNvSpPr/>
            <p:nvPr/>
          </p:nvSpPr>
          <p:spPr>
            <a:xfrm>
              <a:off x="777523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59" name="pt159"/>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0" name="pt160"/>
            <p:cNvSpPr/>
            <p:nvPr/>
          </p:nvSpPr>
          <p:spPr>
            <a:xfrm>
              <a:off x="7835050" y="119995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1" name="pt161"/>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2" name="pt162"/>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3" name="pt163"/>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4" name="pt164"/>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5" name="pt165"/>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6" name="pt166"/>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7" name="pt167"/>
            <p:cNvSpPr/>
            <p:nvPr/>
          </p:nvSpPr>
          <p:spPr>
            <a:xfrm>
              <a:off x="7715410" y="178317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8" name="pt168"/>
            <p:cNvSpPr/>
            <p:nvPr/>
          </p:nvSpPr>
          <p:spPr>
            <a:xfrm>
              <a:off x="6698465"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69" name="pt169"/>
            <p:cNvSpPr/>
            <p:nvPr/>
          </p:nvSpPr>
          <p:spPr>
            <a:xfrm>
              <a:off x="6160082"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0" name="pt170"/>
            <p:cNvSpPr/>
            <p:nvPr/>
          </p:nvSpPr>
          <p:spPr>
            <a:xfrm>
              <a:off x="5621699"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1" name="pt171"/>
            <p:cNvSpPr/>
            <p:nvPr/>
          </p:nvSpPr>
          <p:spPr>
            <a:xfrm>
              <a:off x="5442238"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2" name="pt172"/>
            <p:cNvSpPr/>
            <p:nvPr/>
          </p:nvSpPr>
          <p:spPr>
            <a:xfrm>
              <a:off x="5262777"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3" name="pt173"/>
            <p:cNvSpPr/>
            <p:nvPr/>
          </p:nvSpPr>
          <p:spPr>
            <a:xfrm>
              <a:off x="6100262"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4" name="pt174"/>
            <p:cNvSpPr/>
            <p:nvPr/>
          </p:nvSpPr>
          <p:spPr>
            <a:xfrm>
              <a:off x="4724395" y="56713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5" name="pt175"/>
            <p:cNvSpPr/>
            <p:nvPr/>
          </p:nvSpPr>
          <p:spPr>
            <a:xfrm>
              <a:off x="765558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6" name="pt176"/>
            <p:cNvSpPr/>
            <p:nvPr/>
          </p:nvSpPr>
          <p:spPr>
            <a:xfrm>
              <a:off x="7236847"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7" name="pt177"/>
            <p:cNvSpPr/>
            <p:nvPr/>
          </p:nvSpPr>
          <p:spPr>
            <a:xfrm>
              <a:off x="7296668"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8" name="pt178"/>
            <p:cNvSpPr/>
            <p:nvPr/>
          </p:nvSpPr>
          <p:spPr>
            <a:xfrm>
              <a:off x="7416308"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79" name="pt179"/>
            <p:cNvSpPr/>
            <p:nvPr/>
          </p:nvSpPr>
          <p:spPr>
            <a:xfrm>
              <a:off x="747612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0" name="pt180"/>
            <p:cNvSpPr/>
            <p:nvPr/>
          </p:nvSpPr>
          <p:spPr>
            <a:xfrm>
              <a:off x="7595769"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1" name="pt181"/>
            <p:cNvSpPr/>
            <p:nvPr/>
          </p:nvSpPr>
          <p:spPr>
            <a:xfrm>
              <a:off x="7236847" y="39216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2" name="pt182"/>
            <p:cNvSpPr/>
            <p:nvPr/>
          </p:nvSpPr>
          <p:spPr>
            <a:xfrm>
              <a:off x="7535949"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3" name="pt183"/>
            <p:cNvSpPr/>
            <p:nvPr/>
          </p:nvSpPr>
          <p:spPr>
            <a:xfrm>
              <a:off x="741630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4" name="pt184"/>
            <p:cNvSpPr/>
            <p:nvPr/>
          </p:nvSpPr>
          <p:spPr>
            <a:xfrm>
              <a:off x="729666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5" name="pt185"/>
            <p:cNvSpPr/>
            <p:nvPr/>
          </p:nvSpPr>
          <p:spPr>
            <a:xfrm>
              <a:off x="735648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6" name="pt186"/>
            <p:cNvSpPr/>
            <p:nvPr/>
          </p:nvSpPr>
          <p:spPr>
            <a:xfrm>
              <a:off x="735648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7" name="pt187"/>
            <p:cNvSpPr/>
            <p:nvPr/>
          </p:nvSpPr>
          <p:spPr>
            <a:xfrm>
              <a:off x="7356488"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8" name="pt188"/>
            <p:cNvSpPr/>
            <p:nvPr/>
          </p:nvSpPr>
          <p:spPr>
            <a:xfrm>
              <a:off x="7177027" y="421327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89" name="pt189"/>
            <p:cNvSpPr/>
            <p:nvPr/>
          </p:nvSpPr>
          <p:spPr>
            <a:xfrm>
              <a:off x="7117207"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0" name="pt190"/>
            <p:cNvSpPr/>
            <p:nvPr/>
          </p:nvSpPr>
          <p:spPr>
            <a:xfrm>
              <a:off x="7117207"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1" name="pt191"/>
            <p:cNvSpPr/>
            <p:nvPr/>
          </p:nvSpPr>
          <p:spPr>
            <a:xfrm>
              <a:off x="7117207"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2" name="pt192"/>
            <p:cNvSpPr/>
            <p:nvPr/>
          </p:nvSpPr>
          <p:spPr>
            <a:xfrm>
              <a:off x="6997566"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3" name="pt193"/>
            <p:cNvSpPr/>
            <p:nvPr/>
          </p:nvSpPr>
          <p:spPr>
            <a:xfrm>
              <a:off x="6877926"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4" name="pt194"/>
            <p:cNvSpPr/>
            <p:nvPr/>
          </p:nvSpPr>
          <p:spPr>
            <a:xfrm>
              <a:off x="7894871"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5" name="pt195"/>
            <p:cNvSpPr/>
            <p:nvPr/>
          </p:nvSpPr>
          <p:spPr>
            <a:xfrm>
              <a:off x="7416308" y="36300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6" name="pt196"/>
            <p:cNvSpPr/>
            <p:nvPr/>
          </p:nvSpPr>
          <p:spPr>
            <a:xfrm>
              <a:off x="747612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7" name="pt197"/>
            <p:cNvSpPr/>
            <p:nvPr/>
          </p:nvSpPr>
          <p:spPr>
            <a:xfrm>
              <a:off x="7595769"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8" name="pt198"/>
            <p:cNvSpPr/>
            <p:nvPr/>
          </p:nvSpPr>
          <p:spPr>
            <a:xfrm>
              <a:off x="7775230"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199" name="pt199"/>
            <p:cNvSpPr/>
            <p:nvPr/>
          </p:nvSpPr>
          <p:spPr>
            <a:xfrm>
              <a:off x="7775230"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0" name="pt200"/>
            <p:cNvSpPr/>
            <p:nvPr/>
          </p:nvSpPr>
          <p:spPr>
            <a:xfrm>
              <a:off x="7177027"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1" name="pt201"/>
            <p:cNvSpPr/>
            <p:nvPr/>
          </p:nvSpPr>
          <p:spPr>
            <a:xfrm>
              <a:off x="7296668"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2" name="pt202"/>
            <p:cNvSpPr/>
            <p:nvPr/>
          </p:nvSpPr>
          <p:spPr>
            <a:xfrm>
              <a:off x="6997566" y="46992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3" name="pt203"/>
            <p:cNvSpPr/>
            <p:nvPr/>
          </p:nvSpPr>
          <p:spPr>
            <a:xfrm>
              <a:off x="7715410"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4" name="pt204"/>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5" name="pt205"/>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6" name="pt206"/>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7" name="pt207"/>
            <p:cNvSpPr/>
            <p:nvPr/>
          </p:nvSpPr>
          <p:spPr>
            <a:xfrm>
              <a:off x="765558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8" name="pt208"/>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09" name="pt209"/>
            <p:cNvSpPr/>
            <p:nvPr/>
          </p:nvSpPr>
          <p:spPr>
            <a:xfrm>
              <a:off x="7595769" y="275521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0" name="pt210"/>
            <p:cNvSpPr/>
            <p:nvPr/>
          </p:nvSpPr>
          <p:spPr>
            <a:xfrm>
              <a:off x="723684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1" name="pt211"/>
            <p:cNvSpPr/>
            <p:nvPr/>
          </p:nvSpPr>
          <p:spPr>
            <a:xfrm>
              <a:off x="741630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2" name="pt212"/>
            <p:cNvSpPr/>
            <p:nvPr/>
          </p:nvSpPr>
          <p:spPr>
            <a:xfrm>
              <a:off x="7296668"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3" name="pt213"/>
            <p:cNvSpPr/>
            <p:nvPr/>
          </p:nvSpPr>
          <p:spPr>
            <a:xfrm>
              <a:off x="7177027"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4" name="pt214"/>
            <p:cNvSpPr/>
            <p:nvPr/>
          </p:nvSpPr>
          <p:spPr>
            <a:xfrm>
              <a:off x="7057386"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5" name="pt215"/>
            <p:cNvSpPr/>
            <p:nvPr/>
          </p:nvSpPr>
          <p:spPr>
            <a:xfrm>
              <a:off x="6937746"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6" name="pt216"/>
            <p:cNvSpPr/>
            <p:nvPr/>
          </p:nvSpPr>
          <p:spPr>
            <a:xfrm>
              <a:off x="6937746" y="47964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7" name="pt217"/>
            <p:cNvSpPr/>
            <p:nvPr/>
          </p:nvSpPr>
          <p:spPr>
            <a:xfrm>
              <a:off x="7715410"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8" name="pt218"/>
            <p:cNvSpPr/>
            <p:nvPr/>
          </p:nvSpPr>
          <p:spPr>
            <a:xfrm>
              <a:off x="765558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19" name="pt219"/>
            <p:cNvSpPr/>
            <p:nvPr/>
          </p:nvSpPr>
          <p:spPr>
            <a:xfrm>
              <a:off x="753594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0" name="pt220"/>
            <p:cNvSpPr/>
            <p:nvPr/>
          </p:nvSpPr>
          <p:spPr>
            <a:xfrm>
              <a:off x="759576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1" name="pt221"/>
            <p:cNvSpPr/>
            <p:nvPr/>
          </p:nvSpPr>
          <p:spPr>
            <a:xfrm>
              <a:off x="759576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2" name="pt222"/>
            <p:cNvSpPr/>
            <p:nvPr/>
          </p:nvSpPr>
          <p:spPr>
            <a:xfrm>
              <a:off x="765558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3" name="pt223"/>
            <p:cNvSpPr/>
            <p:nvPr/>
          </p:nvSpPr>
          <p:spPr>
            <a:xfrm>
              <a:off x="7655589" y="246360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4" name="pt224"/>
            <p:cNvSpPr/>
            <p:nvPr/>
          </p:nvSpPr>
          <p:spPr>
            <a:xfrm>
              <a:off x="747612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5" name="pt225"/>
            <p:cNvSpPr/>
            <p:nvPr/>
          </p:nvSpPr>
          <p:spPr>
            <a:xfrm>
              <a:off x="759576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6" name="pt226"/>
            <p:cNvSpPr/>
            <p:nvPr/>
          </p:nvSpPr>
          <p:spPr>
            <a:xfrm>
              <a:off x="759576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7" name="pt227"/>
            <p:cNvSpPr/>
            <p:nvPr/>
          </p:nvSpPr>
          <p:spPr>
            <a:xfrm>
              <a:off x="765558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8" name="pt228"/>
            <p:cNvSpPr/>
            <p:nvPr/>
          </p:nvSpPr>
          <p:spPr>
            <a:xfrm>
              <a:off x="765558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29" name="pt229"/>
            <p:cNvSpPr/>
            <p:nvPr/>
          </p:nvSpPr>
          <p:spPr>
            <a:xfrm>
              <a:off x="7655589"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0" name="pt230"/>
            <p:cNvSpPr/>
            <p:nvPr/>
          </p:nvSpPr>
          <p:spPr>
            <a:xfrm>
              <a:off x="7715410" y="188038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1" name="pt231"/>
            <p:cNvSpPr/>
            <p:nvPr/>
          </p:nvSpPr>
          <p:spPr>
            <a:xfrm>
              <a:off x="7894871"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2" name="pt232"/>
            <p:cNvSpPr/>
            <p:nvPr/>
          </p:nvSpPr>
          <p:spPr>
            <a:xfrm>
              <a:off x="741630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3" name="pt233"/>
            <p:cNvSpPr/>
            <p:nvPr/>
          </p:nvSpPr>
          <p:spPr>
            <a:xfrm>
              <a:off x="735648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4" name="pt234"/>
            <p:cNvSpPr/>
            <p:nvPr/>
          </p:nvSpPr>
          <p:spPr>
            <a:xfrm>
              <a:off x="735648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5" name="pt235"/>
            <p:cNvSpPr/>
            <p:nvPr/>
          </p:nvSpPr>
          <p:spPr>
            <a:xfrm>
              <a:off x="7655589"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6" name="pt236"/>
            <p:cNvSpPr/>
            <p:nvPr/>
          </p:nvSpPr>
          <p:spPr>
            <a:xfrm>
              <a:off x="7356488"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7" name="pt237"/>
            <p:cNvSpPr/>
            <p:nvPr/>
          </p:nvSpPr>
          <p:spPr>
            <a:xfrm>
              <a:off x="7117207" y="440767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8" name="pt238"/>
            <p:cNvSpPr/>
            <p:nvPr/>
          </p:nvSpPr>
          <p:spPr>
            <a:xfrm>
              <a:off x="777523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39" name="pt239"/>
            <p:cNvSpPr/>
            <p:nvPr/>
          </p:nvSpPr>
          <p:spPr>
            <a:xfrm>
              <a:off x="777523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0" name="pt240"/>
            <p:cNvSpPr/>
            <p:nvPr/>
          </p:nvSpPr>
          <p:spPr>
            <a:xfrm>
              <a:off x="783505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1" name="pt241"/>
            <p:cNvSpPr/>
            <p:nvPr/>
          </p:nvSpPr>
          <p:spPr>
            <a:xfrm>
              <a:off x="771541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2" name="pt242"/>
            <p:cNvSpPr/>
            <p:nvPr/>
          </p:nvSpPr>
          <p:spPr>
            <a:xfrm>
              <a:off x="771541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3" name="pt243"/>
            <p:cNvSpPr/>
            <p:nvPr/>
          </p:nvSpPr>
          <p:spPr>
            <a:xfrm>
              <a:off x="771541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4" name="pt244"/>
            <p:cNvSpPr/>
            <p:nvPr/>
          </p:nvSpPr>
          <p:spPr>
            <a:xfrm>
              <a:off x="7715410" y="19775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5" name="pt245"/>
            <p:cNvSpPr/>
            <p:nvPr/>
          </p:nvSpPr>
          <p:spPr>
            <a:xfrm>
              <a:off x="777523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6" name="pt246"/>
            <p:cNvSpPr/>
            <p:nvPr/>
          </p:nvSpPr>
          <p:spPr>
            <a:xfrm>
              <a:off x="777523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7" name="pt247"/>
            <p:cNvSpPr/>
            <p:nvPr/>
          </p:nvSpPr>
          <p:spPr>
            <a:xfrm>
              <a:off x="777523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8" name="pt248"/>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49" name="pt249"/>
            <p:cNvSpPr/>
            <p:nvPr/>
          </p:nvSpPr>
          <p:spPr>
            <a:xfrm>
              <a:off x="7416308"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0" name="pt250"/>
            <p:cNvSpPr/>
            <p:nvPr/>
          </p:nvSpPr>
          <p:spPr>
            <a:xfrm>
              <a:off x="7715410"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1" name="pt251"/>
            <p:cNvSpPr/>
            <p:nvPr/>
          </p:nvSpPr>
          <p:spPr>
            <a:xfrm>
              <a:off x="7595769" y="28524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2" name="pt252"/>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3" name="pt253"/>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4" name="pt254"/>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5" name="pt255"/>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6" name="pt256"/>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7" name="pt257"/>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8" name="pt258"/>
            <p:cNvSpPr/>
            <p:nvPr/>
          </p:nvSpPr>
          <p:spPr>
            <a:xfrm>
              <a:off x="7894871" y="8111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59" name="pt259"/>
            <p:cNvSpPr/>
            <p:nvPr/>
          </p:nvSpPr>
          <p:spPr>
            <a:xfrm>
              <a:off x="753594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0" name="pt260"/>
            <p:cNvSpPr/>
            <p:nvPr/>
          </p:nvSpPr>
          <p:spPr>
            <a:xfrm>
              <a:off x="753594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1" name="pt261"/>
            <p:cNvSpPr/>
            <p:nvPr/>
          </p:nvSpPr>
          <p:spPr>
            <a:xfrm>
              <a:off x="747612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2" name="pt262"/>
            <p:cNvSpPr/>
            <p:nvPr/>
          </p:nvSpPr>
          <p:spPr>
            <a:xfrm>
              <a:off x="7416308"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3" name="pt263"/>
            <p:cNvSpPr/>
            <p:nvPr/>
          </p:nvSpPr>
          <p:spPr>
            <a:xfrm>
              <a:off x="7416308"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4" name="pt264"/>
            <p:cNvSpPr/>
            <p:nvPr/>
          </p:nvSpPr>
          <p:spPr>
            <a:xfrm>
              <a:off x="7775230"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5" name="pt265"/>
            <p:cNvSpPr/>
            <p:nvPr/>
          </p:nvSpPr>
          <p:spPr>
            <a:xfrm>
              <a:off x="7595769" y="294962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6" name="pt266"/>
            <p:cNvSpPr/>
            <p:nvPr/>
          </p:nvSpPr>
          <p:spPr>
            <a:xfrm>
              <a:off x="741630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7" name="pt267"/>
            <p:cNvSpPr/>
            <p:nvPr/>
          </p:nvSpPr>
          <p:spPr>
            <a:xfrm>
              <a:off x="7476129"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8" name="pt268"/>
            <p:cNvSpPr/>
            <p:nvPr/>
          </p:nvSpPr>
          <p:spPr>
            <a:xfrm>
              <a:off x="735648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69" name="pt269"/>
            <p:cNvSpPr/>
            <p:nvPr/>
          </p:nvSpPr>
          <p:spPr>
            <a:xfrm>
              <a:off x="735648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0" name="pt270"/>
            <p:cNvSpPr/>
            <p:nvPr/>
          </p:nvSpPr>
          <p:spPr>
            <a:xfrm>
              <a:off x="729666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1" name="pt271"/>
            <p:cNvSpPr/>
            <p:nvPr/>
          </p:nvSpPr>
          <p:spPr>
            <a:xfrm>
              <a:off x="7356488"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2" name="pt272"/>
            <p:cNvSpPr/>
            <p:nvPr/>
          </p:nvSpPr>
          <p:spPr>
            <a:xfrm>
              <a:off x="7177027" y="431047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3" name="pt273"/>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4" name="pt274"/>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5" name="pt275"/>
            <p:cNvSpPr/>
            <p:nvPr/>
          </p:nvSpPr>
          <p:spPr>
            <a:xfrm>
              <a:off x="7894871"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6" name="pt276"/>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7" name="pt277"/>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8" name="pt278"/>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79" name="pt279"/>
            <p:cNvSpPr/>
            <p:nvPr/>
          </p:nvSpPr>
          <p:spPr>
            <a:xfrm>
              <a:off x="7835050" y="129715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0" name="pt280"/>
            <p:cNvSpPr/>
            <p:nvPr/>
          </p:nvSpPr>
          <p:spPr>
            <a:xfrm>
              <a:off x="759576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1" name="pt281"/>
            <p:cNvSpPr/>
            <p:nvPr/>
          </p:nvSpPr>
          <p:spPr>
            <a:xfrm>
              <a:off x="747612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2" name="pt282"/>
            <p:cNvSpPr/>
            <p:nvPr/>
          </p:nvSpPr>
          <p:spPr>
            <a:xfrm>
              <a:off x="759576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3" name="pt283"/>
            <p:cNvSpPr/>
            <p:nvPr/>
          </p:nvSpPr>
          <p:spPr>
            <a:xfrm>
              <a:off x="759576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4" name="pt284"/>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5" name="pt285"/>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6" name="pt286"/>
            <p:cNvSpPr/>
            <p:nvPr/>
          </p:nvSpPr>
          <p:spPr>
            <a:xfrm>
              <a:off x="7655589" y="25608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7" name="pt287"/>
            <p:cNvSpPr/>
            <p:nvPr/>
          </p:nvSpPr>
          <p:spPr>
            <a:xfrm>
              <a:off x="6698465"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8" name="pt288"/>
            <p:cNvSpPr/>
            <p:nvPr/>
          </p:nvSpPr>
          <p:spPr>
            <a:xfrm>
              <a:off x="6160082"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89" name="pt289"/>
            <p:cNvSpPr/>
            <p:nvPr/>
          </p:nvSpPr>
          <p:spPr>
            <a:xfrm>
              <a:off x="6160082"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0" name="pt290"/>
            <p:cNvSpPr/>
            <p:nvPr/>
          </p:nvSpPr>
          <p:spPr>
            <a:xfrm>
              <a:off x="6100262"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1" name="pt291"/>
            <p:cNvSpPr/>
            <p:nvPr/>
          </p:nvSpPr>
          <p:spPr>
            <a:xfrm>
              <a:off x="6100262"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2" name="pt292"/>
            <p:cNvSpPr/>
            <p:nvPr/>
          </p:nvSpPr>
          <p:spPr>
            <a:xfrm>
              <a:off x="5681519"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3" name="pt293"/>
            <p:cNvSpPr/>
            <p:nvPr/>
          </p:nvSpPr>
          <p:spPr>
            <a:xfrm>
              <a:off x="5860980" y="547692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4" name="pt294"/>
            <p:cNvSpPr/>
            <p:nvPr/>
          </p:nvSpPr>
          <p:spPr>
            <a:xfrm>
              <a:off x="771541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5" name="pt295"/>
            <p:cNvSpPr/>
            <p:nvPr/>
          </p:nvSpPr>
          <p:spPr>
            <a:xfrm>
              <a:off x="7476129"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6" name="pt296"/>
            <p:cNvSpPr/>
            <p:nvPr/>
          </p:nvSpPr>
          <p:spPr>
            <a:xfrm>
              <a:off x="7535949"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7" name="pt297"/>
            <p:cNvSpPr/>
            <p:nvPr/>
          </p:nvSpPr>
          <p:spPr>
            <a:xfrm>
              <a:off x="7595769"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8" name="pt298"/>
            <p:cNvSpPr/>
            <p:nvPr/>
          </p:nvSpPr>
          <p:spPr>
            <a:xfrm>
              <a:off x="7715410"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299" name="pt299"/>
            <p:cNvSpPr/>
            <p:nvPr/>
          </p:nvSpPr>
          <p:spPr>
            <a:xfrm>
              <a:off x="7416308"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0" name="pt300"/>
            <p:cNvSpPr/>
            <p:nvPr/>
          </p:nvSpPr>
          <p:spPr>
            <a:xfrm>
              <a:off x="7476129" y="333843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1" name="pt301"/>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2" name="pt302"/>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3" name="pt303"/>
            <p:cNvSpPr/>
            <p:nvPr/>
          </p:nvSpPr>
          <p:spPr>
            <a:xfrm>
              <a:off x="7775230"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4" name="pt304"/>
            <p:cNvSpPr/>
            <p:nvPr/>
          </p:nvSpPr>
          <p:spPr>
            <a:xfrm>
              <a:off x="7715410"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5" name="pt305"/>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6" name="pt306"/>
            <p:cNvSpPr/>
            <p:nvPr/>
          </p:nvSpPr>
          <p:spPr>
            <a:xfrm>
              <a:off x="7835050"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7" name="pt307"/>
            <p:cNvSpPr/>
            <p:nvPr/>
          </p:nvSpPr>
          <p:spPr>
            <a:xfrm>
              <a:off x="7894871" y="9083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8" name="pt308"/>
            <p:cNvSpPr/>
            <p:nvPr/>
          </p:nvSpPr>
          <p:spPr>
            <a:xfrm>
              <a:off x="7535949"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09" name="pt309"/>
            <p:cNvSpPr/>
            <p:nvPr/>
          </p:nvSpPr>
          <p:spPr>
            <a:xfrm>
              <a:off x="7356488"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0" name="pt310"/>
            <p:cNvSpPr/>
            <p:nvPr/>
          </p:nvSpPr>
          <p:spPr>
            <a:xfrm>
              <a:off x="7236847"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1" name="pt311"/>
            <p:cNvSpPr/>
            <p:nvPr/>
          </p:nvSpPr>
          <p:spPr>
            <a:xfrm>
              <a:off x="7177027"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2" name="pt312"/>
            <p:cNvSpPr/>
            <p:nvPr/>
          </p:nvSpPr>
          <p:spPr>
            <a:xfrm>
              <a:off x="7177027"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3" name="pt313"/>
            <p:cNvSpPr/>
            <p:nvPr/>
          </p:nvSpPr>
          <p:spPr>
            <a:xfrm>
              <a:off x="7117207"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4" name="pt314"/>
            <p:cNvSpPr/>
            <p:nvPr/>
          </p:nvSpPr>
          <p:spPr>
            <a:xfrm>
              <a:off x="7117207" y="450488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5" name="pt315"/>
            <p:cNvSpPr/>
            <p:nvPr/>
          </p:nvSpPr>
          <p:spPr>
            <a:xfrm>
              <a:off x="7715410"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6" name="pt316"/>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7" name="pt317"/>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8" name="pt318"/>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19" name="pt319"/>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0" name="pt320"/>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1" name="pt321"/>
            <p:cNvSpPr/>
            <p:nvPr/>
          </p:nvSpPr>
          <p:spPr>
            <a:xfrm>
              <a:off x="7894871" y="10055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2" name="pt322"/>
            <p:cNvSpPr/>
            <p:nvPr/>
          </p:nvSpPr>
          <p:spPr>
            <a:xfrm>
              <a:off x="771541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3" name="pt323"/>
            <p:cNvSpPr/>
            <p:nvPr/>
          </p:nvSpPr>
          <p:spPr>
            <a:xfrm>
              <a:off x="765558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4" name="pt324"/>
            <p:cNvSpPr/>
            <p:nvPr/>
          </p:nvSpPr>
          <p:spPr>
            <a:xfrm>
              <a:off x="7356488"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5" name="pt325"/>
            <p:cNvSpPr/>
            <p:nvPr/>
          </p:nvSpPr>
          <p:spPr>
            <a:xfrm>
              <a:off x="7715410"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6" name="pt326"/>
            <p:cNvSpPr/>
            <p:nvPr/>
          </p:nvSpPr>
          <p:spPr>
            <a:xfrm>
              <a:off x="765558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7" name="pt327"/>
            <p:cNvSpPr/>
            <p:nvPr/>
          </p:nvSpPr>
          <p:spPr>
            <a:xfrm>
              <a:off x="7236847"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8" name="pt328"/>
            <p:cNvSpPr/>
            <p:nvPr/>
          </p:nvSpPr>
          <p:spPr>
            <a:xfrm>
              <a:off x="7476129" y="343564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29" name="pt329"/>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0" name="pt330"/>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1" name="pt331"/>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2" name="pt332"/>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3" name="pt333"/>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4" name="pt334"/>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5" name="pt335"/>
            <p:cNvSpPr/>
            <p:nvPr/>
          </p:nvSpPr>
          <p:spPr>
            <a:xfrm>
              <a:off x="7236847" y="40188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6" name="pt336"/>
            <p:cNvSpPr/>
            <p:nvPr/>
          </p:nvSpPr>
          <p:spPr>
            <a:xfrm>
              <a:off x="4186012"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7" name="pt337"/>
            <p:cNvSpPr/>
            <p:nvPr/>
          </p:nvSpPr>
          <p:spPr>
            <a:xfrm>
              <a:off x="3408348"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8" name="pt338"/>
            <p:cNvSpPr/>
            <p:nvPr/>
          </p:nvSpPr>
          <p:spPr>
            <a:xfrm>
              <a:off x="3049426"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39" name="pt339"/>
            <p:cNvSpPr/>
            <p:nvPr/>
          </p:nvSpPr>
          <p:spPr>
            <a:xfrm>
              <a:off x="3946731"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0" name="pt340"/>
            <p:cNvSpPr/>
            <p:nvPr/>
          </p:nvSpPr>
          <p:spPr>
            <a:xfrm>
              <a:off x="3408348"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1" name="pt341"/>
            <p:cNvSpPr/>
            <p:nvPr/>
          </p:nvSpPr>
          <p:spPr>
            <a:xfrm>
              <a:off x="3348528"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2" name="pt342"/>
            <p:cNvSpPr/>
            <p:nvPr/>
          </p:nvSpPr>
          <p:spPr>
            <a:xfrm>
              <a:off x="2750325" y="57685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3" name="pt343"/>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4" name="pt344"/>
            <p:cNvSpPr/>
            <p:nvPr/>
          </p:nvSpPr>
          <p:spPr>
            <a:xfrm>
              <a:off x="759576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5" name="pt345"/>
            <p:cNvSpPr/>
            <p:nvPr/>
          </p:nvSpPr>
          <p:spPr>
            <a:xfrm>
              <a:off x="7535949"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6" name="pt346"/>
            <p:cNvSpPr/>
            <p:nvPr/>
          </p:nvSpPr>
          <p:spPr>
            <a:xfrm>
              <a:off x="7296668"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7" name="pt347"/>
            <p:cNvSpPr/>
            <p:nvPr/>
          </p:nvSpPr>
          <p:spPr>
            <a:xfrm>
              <a:off x="7296668"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8" name="pt348"/>
            <p:cNvSpPr/>
            <p:nvPr/>
          </p:nvSpPr>
          <p:spPr>
            <a:xfrm>
              <a:off x="7296668"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49" name="pt349"/>
            <p:cNvSpPr/>
            <p:nvPr/>
          </p:nvSpPr>
          <p:spPr>
            <a:xfrm>
              <a:off x="7236847" y="41160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0" name="pt350"/>
            <p:cNvSpPr/>
            <p:nvPr/>
          </p:nvSpPr>
          <p:spPr>
            <a:xfrm>
              <a:off x="6459183"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1" name="pt351"/>
            <p:cNvSpPr/>
            <p:nvPr/>
          </p:nvSpPr>
          <p:spPr>
            <a:xfrm>
              <a:off x="5741340"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2" name="pt352"/>
            <p:cNvSpPr/>
            <p:nvPr/>
          </p:nvSpPr>
          <p:spPr>
            <a:xfrm>
              <a:off x="6160082"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3" name="pt353"/>
            <p:cNvSpPr/>
            <p:nvPr/>
          </p:nvSpPr>
          <p:spPr>
            <a:xfrm>
              <a:off x="6219902"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4" name="pt354"/>
            <p:cNvSpPr/>
            <p:nvPr/>
          </p:nvSpPr>
          <p:spPr>
            <a:xfrm>
              <a:off x="6339543"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5" name="pt355"/>
            <p:cNvSpPr/>
            <p:nvPr/>
          </p:nvSpPr>
          <p:spPr>
            <a:xfrm>
              <a:off x="6339543"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6" name="pt356"/>
            <p:cNvSpPr/>
            <p:nvPr/>
          </p:nvSpPr>
          <p:spPr>
            <a:xfrm>
              <a:off x="5741340" y="557412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7" name="pt357"/>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8" name="pt358"/>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59" name="pt359"/>
            <p:cNvSpPr/>
            <p:nvPr/>
          </p:nvSpPr>
          <p:spPr>
            <a:xfrm>
              <a:off x="777523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0" name="pt360"/>
            <p:cNvSpPr/>
            <p:nvPr/>
          </p:nvSpPr>
          <p:spPr>
            <a:xfrm>
              <a:off x="771541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1" name="pt361"/>
            <p:cNvSpPr/>
            <p:nvPr/>
          </p:nvSpPr>
          <p:spPr>
            <a:xfrm>
              <a:off x="771541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2" name="pt362"/>
            <p:cNvSpPr/>
            <p:nvPr/>
          </p:nvSpPr>
          <p:spPr>
            <a:xfrm>
              <a:off x="771541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3" name="pt363"/>
            <p:cNvSpPr/>
            <p:nvPr/>
          </p:nvSpPr>
          <p:spPr>
            <a:xfrm>
              <a:off x="7715410" y="20747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4" name="pt364"/>
            <p:cNvSpPr/>
            <p:nvPr/>
          </p:nvSpPr>
          <p:spPr>
            <a:xfrm>
              <a:off x="753594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5" name="pt365"/>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6" name="pt366"/>
            <p:cNvSpPr/>
            <p:nvPr/>
          </p:nvSpPr>
          <p:spPr>
            <a:xfrm>
              <a:off x="7416308"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7" name="pt367"/>
            <p:cNvSpPr/>
            <p:nvPr/>
          </p:nvSpPr>
          <p:spPr>
            <a:xfrm>
              <a:off x="7416308"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8" name="pt368"/>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69" name="pt369"/>
            <p:cNvSpPr/>
            <p:nvPr/>
          </p:nvSpPr>
          <p:spPr>
            <a:xfrm>
              <a:off x="7476129"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0" name="pt370"/>
            <p:cNvSpPr/>
            <p:nvPr/>
          </p:nvSpPr>
          <p:spPr>
            <a:xfrm>
              <a:off x="7416308" y="372725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1" name="pt371"/>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2" name="pt372"/>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3" name="pt373"/>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4" name="pt374"/>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5" name="pt375"/>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6" name="pt376"/>
            <p:cNvSpPr/>
            <p:nvPr/>
          </p:nvSpPr>
          <p:spPr>
            <a:xfrm>
              <a:off x="7894871"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7" name="pt377"/>
            <p:cNvSpPr/>
            <p:nvPr/>
          </p:nvSpPr>
          <p:spPr>
            <a:xfrm>
              <a:off x="7835050" y="139436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8" name="pt378"/>
            <p:cNvSpPr/>
            <p:nvPr/>
          </p:nvSpPr>
          <p:spPr>
            <a:xfrm>
              <a:off x="7775230"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79" name="pt379"/>
            <p:cNvSpPr/>
            <p:nvPr/>
          </p:nvSpPr>
          <p:spPr>
            <a:xfrm>
              <a:off x="699756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0" name="pt380"/>
            <p:cNvSpPr/>
            <p:nvPr/>
          </p:nvSpPr>
          <p:spPr>
            <a:xfrm>
              <a:off x="693774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1" name="pt381"/>
            <p:cNvSpPr/>
            <p:nvPr/>
          </p:nvSpPr>
          <p:spPr>
            <a:xfrm>
              <a:off x="699756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2" name="pt382"/>
            <p:cNvSpPr/>
            <p:nvPr/>
          </p:nvSpPr>
          <p:spPr>
            <a:xfrm>
              <a:off x="705738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3" name="pt383"/>
            <p:cNvSpPr/>
            <p:nvPr/>
          </p:nvSpPr>
          <p:spPr>
            <a:xfrm>
              <a:off x="6997566"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4" name="pt384"/>
            <p:cNvSpPr/>
            <p:nvPr/>
          </p:nvSpPr>
          <p:spPr>
            <a:xfrm>
              <a:off x="6698465" y="508810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5" name="pt385"/>
            <p:cNvSpPr/>
            <p:nvPr/>
          </p:nvSpPr>
          <p:spPr>
            <a:xfrm>
              <a:off x="7356488"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6" name="pt386"/>
            <p:cNvSpPr/>
            <p:nvPr/>
          </p:nvSpPr>
          <p:spPr>
            <a:xfrm>
              <a:off x="717702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7" name="pt387"/>
            <p:cNvSpPr/>
            <p:nvPr/>
          </p:nvSpPr>
          <p:spPr>
            <a:xfrm>
              <a:off x="7117207"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8" name="pt388"/>
            <p:cNvSpPr/>
            <p:nvPr/>
          </p:nvSpPr>
          <p:spPr>
            <a:xfrm>
              <a:off x="6937746"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89" name="pt389"/>
            <p:cNvSpPr/>
            <p:nvPr/>
          </p:nvSpPr>
          <p:spPr>
            <a:xfrm>
              <a:off x="6638644"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0" name="pt390"/>
            <p:cNvSpPr/>
            <p:nvPr/>
          </p:nvSpPr>
          <p:spPr>
            <a:xfrm>
              <a:off x="5920801"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1" name="pt391"/>
            <p:cNvSpPr/>
            <p:nvPr/>
          </p:nvSpPr>
          <p:spPr>
            <a:xfrm>
              <a:off x="5920801" y="537971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2" name="pt392"/>
            <p:cNvSpPr/>
            <p:nvPr/>
          </p:nvSpPr>
          <p:spPr>
            <a:xfrm>
              <a:off x="783505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3" name="pt393"/>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4" name="pt394"/>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5" name="pt395"/>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6" name="pt396"/>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7" name="pt397"/>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8" name="pt398"/>
            <p:cNvSpPr/>
            <p:nvPr/>
          </p:nvSpPr>
          <p:spPr>
            <a:xfrm>
              <a:off x="7775230" y="1588768"/>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399" name="pt399"/>
            <p:cNvSpPr/>
            <p:nvPr/>
          </p:nvSpPr>
          <p:spPr>
            <a:xfrm>
              <a:off x="7117207"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0" name="pt400"/>
            <p:cNvSpPr/>
            <p:nvPr/>
          </p:nvSpPr>
          <p:spPr>
            <a:xfrm>
              <a:off x="7356488"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1" name="pt401"/>
            <p:cNvSpPr/>
            <p:nvPr/>
          </p:nvSpPr>
          <p:spPr>
            <a:xfrm>
              <a:off x="7296668"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2" name="pt402"/>
            <p:cNvSpPr/>
            <p:nvPr/>
          </p:nvSpPr>
          <p:spPr>
            <a:xfrm>
              <a:off x="7416308"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3" name="pt403"/>
            <p:cNvSpPr/>
            <p:nvPr/>
          </p:nvSpPr>
          <p:spPr>
            <a:xfrm>
              <a:off x="7296668"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4" name="pt404"/>
            <p:cNvSpPr/>
            <p:nvPr/>
          </p:nvSpPr>
          <p:spPr>
            <a:xfrm>
              <a:off x="705738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5" name="pt405"/>
            <p:cNvSpPr/>
            <p:nvPr/>
          </p:nvSpPr>
          <p:spPr>
            <a:xfrm>
              <a:off x="7057386" y="4602087"/>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6" name="pt406"/>
            <p:cNvSpPr/>
            <p:nvPr/>
          </p:nvSpPr>
          <p:spPr>
            <a:xfrm>
              <a:off x="7177027"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7" name="pt407"/>
            <p:cNvSpPr/>
            <p:nvPr/>
          </p:nvSpPr>
          <p:spPr>
            <a:xfrm>
              <a:off x="6638644"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8" name="pt408"/>
            <p:cNvSpPr/>
            <p:nvPr/>
          </p:nvSpPr>
          <p:spPr>
            <a:xfrm>
              <a:off x="6459183"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09" name="pt409"/>
            <p:cNvSpPr/>
            <p:nvPr/>
          </p:nvSpPr>
          <p:spPr>
            <a:xfrm>
              <a:off x="6818105"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0" name="pt410"/>
            <p:cNvSpPr/>
            <p:nvPr/>
          </p:nvSpPr>
          <p:spPr>
            <a:xfrm>
              <a:off x="6997566"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1" name="pt411"/>
            <p:cNvSpPr/>
            <p:nvPr/>
          </p:nvSpPr>
          <p:spPr>
            <a:xfrm>
              <a:off x="6997566"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2" name="pt412"/>
            <p:cNvSpPr/>
            <p:nvPr/>
          </p:nvSpPr>
          <p:spPr>
            <a:xfrm>
              <a:off x="6339543" y="51853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3" name="pt413"/>
            <p:cNvSpPr/>
            <p:nvPr/>
          </p:nvSpPr>
          <p:spPr>
            <a:xfrm>
              <a:off x="771541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4" name="pt414"/>
            <p:cNvSpPr/>
            <p:nvPr/>
          </p:nvSpPr>
          <p:spPr>
            <a:xfrm>
              <a:off x="7715410"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5" name="pt415"/>
            <p:cNvSpPr/>
            <p:nvPr/>
          </p:nvSpPr>
          <p:spPr>
            <a:xfrm>
              <a:off x="765558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6" name="pt416"/>
            <p:cNvSpPr/>
            <p:nvPr/>
          </p:nvSpPr>
          <p:spPr>
            <a:xfrm>
              <a:off x="765558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7" name="pt417"/>
            <p:cNvSpPr/>
            <p:nvPr/>
          </p:nvSpPr>
          <p:spPr>
            <a:xfrm>
              <a:off x="759576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8" name="pt418"/>
            <p:cNvSpPr/>
            <p:nvPr/>
          </p:nvSpPr>
          <p:spPr>
            <a:xfrm>
              <a:off x="759576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19" name="pt419"/>
            <p:cNvSpPr/>
            <p:nvPr/>
          </p:nvSpPr>
          <p:spPr>
            <a:xfrm>
              <a:off x="7595769" y="304682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0" name="pt420"/>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1" name="pt421"/>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2" name="pt422"/>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3" name="pt423"/>
            <p:cNvSpPr/>
            <p:nvPr/>
          </p:nvSpPr>
          <p:spPr>
            <a:xfrm>
              <a:off x="7715410"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4" name="pt424"/>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5" name="pt425"/>
            <p:cNvSpPr/>
            <p:nvPr/>
          </p:nvSpPr>
          <p:spPr>
            <a:xfrm>
              <a:off x="765558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6" name="pt426"/>
            <p:cNvSpPr/>
            <p:nvPr/>
          </p:nvSpPr>
          <p:spPr>
            <a:xfrm>
              <a:off x="7595769" y="314402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7" name="pt427"/>
            <p:cNvSpPr/>
            <p:nvPr/>
          </p:nvSpPr>
          <p:spPr>
            <a:xfrm>
              <a:off x="783505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8" name="pt428"/>
            <p:cNvSpPr/>
            <p:nvPr/>
          </p:nvSpPr>
          <p:spPr>
            <a:xfrm>
              <a:off x="771541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29" name="pt429"/>
            <p:cNvSpPr/>
            <p:nvPr/>
          </p:nvSpPr>
          <p:spPr>
            <a:xfrm>
              <a:off x="7655589"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0" name="pt430"/>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1" name="pt431"/>
            <p:cNvSpPr/>
            <p:nvPr/>
          </p:nvSpPr>
          <p:spPr>
            <a:xfrm>
              <a:off x="771541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2" name="pt432"/>
            <p:cNvSpPr/>
            <p:nvPr/>
          </p:nvSpPr>
          <p:spPr>
            <a:xfrm>
              <a:off x="777523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3" name="pt433"/>
            <p:cNvSpPr/>
            <p:nvPr/>
          </p:nvSpPr>
          <p:spPr>
            <a:xfrm>
              <a:off x="7715410" y="2171991"/>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4" name="pt434"/>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5" name="pt435"/>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6" name="pt436"/>
            <p:cNvSpPr/>
            <p:nvPr/>
          </p:nvSpPr>
          <p:spPr>
            <a:xfrm>
              <a:off x="7775230"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7" name="pt437"/>
            <p:cNvSpPr/>
            <p:nvPr/>
          </p:nvSpPr>
          <p:spPr>
            <a:xfrm>
              <a:off x="75359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8" name="pt438"/>
            <p:cNvSpPr/>
            <p:nvPr/>
          </p:nvSpPr>
          <p:spPr>
            <a:xfrm>
              <a:off x="75359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39" name="pt439"/>
            <p:cNvSpPr/>
            <p:nvPr/>
          </p:nvSpPr>
          <p:spPr>
            <a:xfrm>
              <a:off x="75359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0" name="pt440"/>
            <p:cNvSpPr/>
            <p:nvPr/>
          </p:nvSpPr>
          <p:spPr>
            <a:xfrm>
              <a:off x="7535949" y="3241233"/>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1" name="pt441"/>
            <p:cNvSpPr/>
            <p:nvPr/>
          </p:nvSpPr>
          <p:spPr>
            <a:xfrm>
              <a:off x="7655589"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2" name="pt442"/>
            <p:cNvSpPr/>
            <p:nvPr/>
          </p:nvSpPr>
          <p:spPr>
            <a:xfrm>
              <a:off x="777523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3" name="pt443"/>
            <p:cNvSpPr/>
            <p:nvPr/>
          </p:nvSpPr>
          <p:spPr>
            <a:xfrm>
              <a:off x="7655589"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4" name="pt444"/>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5" name="pt445"/>
            <p:cNvSpPr/>
            <p:nvPr/>
          </p:nvSpPr>
          <p:spPr>
            <a:xfrm>
              <a:off x="7655589"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6" name="pt446"/>
            <p:cNvSpPr/>
            <p:nvPr/>
          </p:nvSpPr>
          <p:spPr>
            <a:xfrm>
              <a:off x="7715410"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7" name="pt447"/>
            <p:cNvSpPr/>
            <p:nvPr/>
          </p:nvSpPr>
          <p:spPr>
            <a:xfrm>
              <a:off x="7655589" y="2658010"/>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8" name="pt448"/>
            <p:cNvSpPr/>
            <p:nvPr/>
          </p:nvSpPr>
          <p:spPr>
            <a:xfrm>
              <a:off x="6937746"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49" name="pt449"/>
            <p:cNvSpPr/>
            <p:nvPr/>
          </p:nvSpPr>
          <p:spPr>
            <a:xfrm>
              <a:off x="6877926"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0" name="pt450"/>
            <p:cNvSpPr/>
            <p:nvPr/>
          </p:nvSpPr>
          <p:spPr>
            <a:xfrm>
              <a:off x="6758285"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1" name="pt451"/>
            <p:cNvSpPr/>
            <p:nvPr/>
          </p:nvSpPr>
          <p:spPr>
            <a:xfrm>
              <a:off x="6758285"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2" name="pt452"/>
            <p:cNvSpPr/>
            <p:nvPr/>
          </p:nvSpPr>
          <p:spPr>
            <a:xfrm>
              <a:off x="6758285"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3" name="pt453"/>
            <p:cNvSpPr/>
            <p:nvPr/>
          </p:nvSpPr>
          <p:spPr>
            <a:xfrm>
              <a:off x="6758285"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4" name="pt454"/>
            <p:cNvSpPr/>
            <p:nvPr/>
          </p:nvSpPr>
          <p:spPr>
            <a:xfrm>
              <a:off x="6758285" y="4990902"/>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5" name="pt455"/>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6" name="pt456"/>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7" name="pt457"/>
            <p:cNvSpPr/>
            <p:nvPr/>
          </p:nvSpPr>
          <p:spPr>
            <a:xfrm>
              <a:off x="777523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8" name="pt458"/>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59" name="pt459"/>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0" name="pt460"/>
            <p:cNvSpPr/>
            <p:nvPr/>
          </p:nvSpPr>
          <p:spPr>
            <a:xfrm>
              <a:off x="7894871"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1" name="pt461"/>
            <p:cNvSpPr/>
            <p:nvPr/>
          </p:nvSpPr>
          <p:spPr>
            <a:xfrm>
              <a:off x="7835050" y="1491564"/>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2" name="pt462"/>
            <p:cNvSpPr/>
            <p:nvPr/>
          </p:nvSpPr>
          <p:spPr>
            <a:xfrm>
              <a:off x="777523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3" name="pt463"/>
            <p:cNvSpPr/>
            <p:nvPr/>
          </p:nvSpPr>
          <p:spPr>
            <a:xfrm>
              <a:off x="765558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4" name="pt464"/>
            <p:cNvSpPr/>
            <p:nvPr/>
          </p:nvSpPr>
          <p:spPr>
            <a:xfrm>
              <a:off x="7715410"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5" name="pt465"/>
            <p:cNvSpPr/>
            <p:nvPr/>
          </p:nvSpPr>
          <p:spPr>
            <a:xfrm>
              <a:off x="765558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6" name="pt466"/>
            <p:cNvSpPr/>
            <p:nvPr/>
          </p:nvSpPr>
          <p:spPr>
            <a:xfrm>
              <a:off x="765558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7" name="pt467"/>
            <p:cNvSpPr/>
            <p:nvPr/>
          </p:nvSpPr>
          <p:spPr>
            <a:xfrm>
              <a:off x="759576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8" name="pt468"/>
            <p:cNvSpPr/>
            <p:nvPr/>
          </p:nvSpPr>
          <p:spPr>
            <a:xfrm>
              <a:off x="7476129" y="353284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69" name="pt469"/>
            <p:cNvSpPr/>
            <p:nvPr/>
          </p:nvSpPr>
          <p:spPr>
            <a:xfrm>
              <a:off x="7535949"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0" name="pt470"/>
            <p:cNvSpPr/>
            <p:nvPr/>
          </p:nvSpPr>
          <p:spPr>
            <a:xfrm>
              <a:off x="7057386"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1" name="pt471"/>
            <p:cNvSpPr/>
            <p:nvPr/>
          </p:nvSpPr>
          <p:spPr>
            <a:xfrm>
              <a:off x="7296668"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2" name="pt472"/>
            <p:cNvSpPr/>
            <p:nvPr/>
          </p:nvSpPr>
          <p:spPr>
            <a:xfrm>
              <a:off x="6399363"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3" name="pt473"/>
            <p:cNvSpPr/>
            <p:nvPr/>
          </p:nvSpPr>
          <p:spPr>
            <a:xfrm>
              <a:off x="7476129"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4" name="pt474"/>
            <p:cNvSpPr/>
            <p:nvPr/>
          </p:nvSpPr>
          <p:spPr>
            <a:xfrm>
              <a:off x="7416308"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5" name="pt475"/>
            <p:cNvSpPr/>
            <p:nvPr/>
          </p:nvSpPr>
          <p:spPr>
            <a:xfrm>
              <a:off x="7715410" y="2269195"/>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6" name="pt476"/>
            <p:cNvSpPr/>
            <p:nvPr/>
          </p:nvSpPr>
          <p:spPr>
            <a:xfrm>
              <a:off x="741630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7" name="pt477"/>
            <p:cNvSpPr/>
            <p:nvPr/>
          </p:nvSpPr>
          <p:spPr>
            <a:xfrm>
              <a:off x="741630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8" name="pt478"/>
            <p:cNvSpPr/>
            <p:nvPr/>
          </p:nvSpPr>
          <p:spPr>
            <a:xfrm>
              <a:off x="741630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79" name="pt479"/>
            <p:cNvSpPr/>
            <p:nvPr/>
          </p:nvSpPr>
          <p:spPr>
            <a:xfrm>
              <a:off x="735648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0" name="pt480"/>
            <p:cNvSpPr/>
            <p:nvPr/>
          </p:nvSpPr>
          <p:spPr>
            <a:xfrm>
              <a:off x="735648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1" name="pt481"/>
            <p:cNvSpPr/>
            <p:nvPr/>
          </p:nvSpPr>
          <p:spPr>
            <a:xfrm>
              <a:off x="729666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2" name="pt482"/>
            <p:cNvSpPr/>
            <p:nvPr/>
          </p:nvSpPr>
          <p:spPr>
            <a:xfrm>
              <a:off x="7296668" y="3824456"/>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3" name="pt483"/>
            <p:cNvSpPr/>
            <p:nvPr/>
          </p:nvSpPr>
          <p:spPr>
            <a:xfrm>
              <a:off x="7835050"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4" name="pt484"/>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5" name="pt485"/>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6" name="pt486"/>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7" name="pt487"/>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8" name="pt488"/>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89" name="pt489"/>
            <p:cNvSpPr/>
            <p:nvPr/>
          </p:nvSpPr>
          <p:spPr>
            <a:xfrm>
              <a:off x="7894871" y="1102749"/>
              <a:ext cx="9000" cy="9000"/>
            </a:xfrm>
            <a:prstGeom prst="ellipse">
              <a:avLst/>
            </a:prstGeom>
            <a:solidFill>
              <a:srgbClr val="E8E8E8">
                <a:alpha val="100000"/>
              </a:srgbClr>
            </a:solidFill>
            <a:ln w="9000" cap="rnd">
              <a:solidFill>
                <a:srgbClr val="E8E8E8">
                  <a:alpha val="100000"/>
                </a:srgbClr>
              </a:solidFill>
              <a:prstDash val="solid"/>
              <a:round/>
            </a:ln>
          </p:spPr>
          <p:txBody>
            <a:bodyPr/>
            <a:lstStyle/>
            <a:p/>
          </p:txBody>
        </p:sp>
        <p:sp>
          <p:nvSpPr>
            <p:cNvPr id="490" name="pt490"/>
            <p:cNvSpPr/>
            <p:nvPr/>
          </p:nvSpPr>
          <p:spPr>
            <a:xfrm>
              <a:off x="7621713" y="48598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1" name="pt491"/>
            <p:cNvSpPr/>
            <p:nvPr/>
          </p:nvSpPr>
          <p:spPr>
            <a:xfrm>
              <a:off x="6784229" y="48598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2" name="pt492"/>
            <p:cNvSpPr/>
            <p:nvPr/>
          </p:nvSpPr>
          <p:spPr>
            <a:xfrm>
              <a:off x="6784229" y="48598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3" name="pt493"/>
            <p:cNvSpPr/>
            <p:nvPr/>
          </p:nvSpPr>
          <p:spPr>
            <a:xfrm>
              <a:off x="7860994" y="6800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4" name="pt494"/>
            <p:cNvSpPr/>
            <p:nvPr/>
          </p:nvSpPr>
          <p:spPr>
            <a:xfrm>
              <a:off x="7801174" y="6800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5" name="pt495"/>
            <p:cNvSpPr/>
            <p:nvPr/>
          </p:nvSpPr>
          <p:spPr>
            <a:xfrm>
              <a:off x="7860994" y="6800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6" name="pt496"/>
            <p:cNvSpPr/>
            <p:nvPr/>
          </p:nvSpPr>
          <p:spPr>
            <a:xfrm>
              <a:off x="7621713" y="16520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497" name="pt497"/>
            <p:cNvSpPr/>
            <p:nvPr/>
          </p:nvSpPr>
          <p:spPr>
            <a:xfrm>
              <a:off x="7681533" y="16520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498" name="pt498"/>
            <p:cNvSpPr/>
            <p:nvPr/>
          </p:nvSpPr>
          <p:spPr>
            <a:xfrm>
              <a:off x="7681533" y="16520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499" name="pt499"/>
            <p:cNvSpPr/>
            <p:nvPr/>
          </p:nvSpPr>
          <p:spPr>
            <a:xfrm>
              <a:off x="7621713" y="233252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0" name="pt500"/>
            <p:cNvSpPr/>
            <p:nvPr/>
          </p:nvSpPr>
          <p:spPr>
            <a:xfrm>
              <a:off x="7322611" y="233252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1" name="pt501"/>
            <p:cNvSpPr/>
            <p:nvPr/>
          </p:nvSpPr>
          <p:spPr>
            <a:xfrm>
              <a:off x="7621713" y="233252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2" name="pt502"/>
            <p:cNvSpPr/>
            <p:nvPr/>
          </p:nvSpPr>
          <p:spPr>
            <a:xfrm>
              <a:off x="6604768" y="52486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3" name="pt503"/>
            <p:cNvSpPr/>
            <p:nvPr/>
          </p:nvSpPr>
          <p:spPr>
            <a:xfrm>
              <a:off x="6186026" y="52486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4" name="pt504"/>
            <p:cNvSpPr/>
            <p:nvPr/>
          </p:nvSpPr>
          <p:spPr>
            <a:xfrm>
              <a:off x="6186026" y="52486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5" name="pt505"/>
            <p:cNvSpPr/>
            <p:nvPr/>
          </p:nvSpPr>
          <p:spPr>
            <a:xfrm>
              <a:off x="7801174" y="11660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6" name="pt506"/>
            <p:cNvSpPr/>
            <p:nvPr/>
          </p:nvSpPr>
          <p:spPr>
            <a:xfrm>
              <a:off x="7801174" y="11660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07" name="pt507"/>
            <p:cNvSpPr/>
            <p:nvPr/>
          </p:nvSpPr>
          <p:spPr>
            <a:xfrm>
              <a:off x="7801174" y="11660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08" name="pt508"/>
            <p:cNvSpPr/>
            <p:nvPr/>
          </p:nvSpPr>
          <p:spPr>
            <a:xfrm>
              <a:off x="7681533" y="17492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09" name="pt509"/>
            <p:cNvSpPr/>
            <p:nvPr/>
          </p:nvSpPr>
          <p:spPr>
            <a:xfrm>
              <a:off x="7681533" y="17492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0" name="pt510"/>
            <p:cNvSpPr/>
            <p:nvPr/>
          </p:nvSpPr>
          <p:spPr>
            <a:xfrm>
              <a:off x="7681533" y="17492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1" name="pt511"/>
            <p:cNvSpPr/>
            <p:nvPr/>
          </p:nvSpPr>
          <p:spPr>
            <a:xfrm>
              <a:off x="6664588" y="563745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2" name="pt512"/>
            <p:cNvSpPr/>
            <p:nvPr/>
          </p:nvSpPr>
          <p:spPr>
            <a:xfrm>
              <a:off x="6066385" y="563745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3" name="pt513"/>
            <p:cNvSpPr/>
            <p:nvPr/>
          </p:nvSpPr>
          <p:spPr>
            <a:xfrm>
              <a:off x="4690518" y="563745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4" name="pt514"/>
            <p:cNvSpPr/>
            <p:nvPr/>
          </p:nvSpPr>
          <p:spPr>
            <a:xfrm>
              <a:off x="7621713" y="388778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5" name="pt515"/>
            <p:cNvSpPr/>
            <p:nvPr/>
          </p:nvSpPr>
          <p:spPr>
            <a:xfrm>
              <a:off x="7561893" y="388778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6" name="pt516"/>
            <p:cNvSpPr/>
            <p:nvPr/>
          </p:nvSpPr>
          <p:spPr>
            <a:xfrm>
              <a:off x="7202971" y="388778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17" name="pt517"/>
            <p:cNvSpPr/>
            <p:nvPr/>
          </p:nvSpPr>
          <p:spPr>
            <a:xfrm>
              <a:off x="7502072" y="417939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18" name="pt518"/>
            <p:cNvSpPr/>
            <p:nvPr/>
          </p:nvSpPr>
          <p:spPr>
            <a:xfrm>
              <a:off x="7322611" y="417939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19" name="pt519"/>
            <p:cNvSpPr/>
            <p:nvPr/>
          </p:nvSpPr>
          <p:spPr>
            <a:xfrm>
              <a:off x="7143150" y="417939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0" name="pt520"/>
            <p:cNvSpPr/>
            <p:nvPr/>
          </p:nvSpPr>
          <p:spPr>
            <a:xfrm>
              <a:off x="7083330" y="35961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1" name="pt521"/>
            <p:cNvSpPr/>
            <p:nvPr/>
          </p:nvSpPr>
          <p:spPr>
            <a:xfrm>
              <a:off x="7860994" y="35961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2" name="pt522"/>
            <p:cNvSpPr/>
            <p:nvPr/>
          </p:nvSpPr>
          <p:spPr>
            <a:xfrm>
              <a:off x="7382432" y="35961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3" name="pt523"/>
            <p:cNvSpPr/>
            <p:nvPr/>
          </p:nvSpPr>
          <p:spPr>
            <a:xfrm>
              <a:off x="7442252" y="46654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4" name="pt524"/>
            <p:cNvSpPr/>
            <p:nvPr/>
          </p:nvSpPr>
          <p:spPr>
            <a:xfrm>
              <a:off x="7262791" y="46654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5" name="pt525"/>
            <p:cNvSpPr/>
            <p:nvPr/>
          </p:nvSpPr>
          <p:spPr>
            <a:xfrm>
              <a:off x="6963690" y="46654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6" name="pt526"/>
            <p:cNvSpPr/>
            <p:nvPr/>
          </p:nvSpPr>
          <p:spPr>
            <a:xfrm>
              <a:off x="7681533" y="272133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27" name="pt527"/>
            <p:cNvSpPr/>
            <p:nvPr/>
          </p:nvSpPr>
          <p:spPr>
            <a:xfrm>
              <a:off x="7561893" y="272133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28" name="pt528"/>
            <p:cNvSpPr/>
            <p:nvPr/>
          </p:nvSpPr>
          <p:spPr>
            <a:xfrm>
              <a:off x="7561893" y="272133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29" name="pt529"/>
            <p:cNvSpPr/>
            <p:nvPr/>
          </p:nvSpPr>
          <p:spPr>
            <a:xfrm>
              <a:off x="7202971" y="47626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0" name="pt530"/>
            <p:cNvSpPr/>
            <p:nvPr/>
          </p:nvSpPr>
          <p:spPr>
            <a:xfrm>
              <a:off x="6903869" y="47626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1" name="pt531"/>
            <p:cNvSpPr/>
            <p:nvPr/>
          </p:nvSpPr>
          <p:spPr>
            <a:xfrm>
              <a:off x="6903869" y="47626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2" name="pt532"/>
            <p:cNvSpPr/>
            <p:nvPr/>
          </p:nvSpPr>
          <p:spPr>
            <a:xfrm>
              <a:off x="7681533" y="24297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3" name="pt533"/>
            <p:cNvSpPr/>
            <p:nvPr/>
          </p:nvSpPr>
          <p:spPr>
            <a:xfrm>
              <a:off x="7621713" y="24297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4" name="pt534"/>
            <p:cNvSpPr/>
            <p:nvPr/>
          </p:nvSpPr>
          <p:spPr>
            <a:xfrm>
              <a:off x="7621713" y="24297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5" name="pt535"/>
            <p:cNvSpPr/>
            <p:nvPr/>
          </p:nvSpPr>
          <p:spPr>
            <a:xfrm>
              <a:off x="7442252" y="18465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6" name="pt536"/>
            <p:cNvSpPr/>
            <p:nvPr/>
          </p:nvSpPr>
          <p:spPr>
            <a:xfrm>
              <a:off x="7621713" y="18465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37" name="pt537"/>
            <p:cNvSpPr/>
            <p:nvPr/>
          </p:nvSpPr>
          <p:spPr>
            <a:xfrm>
              <a:off x="7681533" y="18465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38" name="pt538"/>
            <p:cNvSpPr/>
            <p:nvPr/>
          </p:nvSpPr>
          <p:spPr>
            <a:xfrm>
              <a:off x="7860994" y="437380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39" name="pt539"/>
            <p:cNvSpPr/>
            <p:nvPr/>
          </p:nvSpPr>
          <p:spPr>
            <a:xfrm>
              <a:off x="7322611" y="437380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0" name="pt540"/>
            <p:cNvSpPr/>
            <p:nvPr/>
          </p:nvSpPr>
          <p:spPr>
            <a:xfrm>
              <a:off x="7083330" y="437380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1" name="pt541"/>
            <p:cNvSpPr/>
            <p:nvPr/>
          </p:nvSpPr>
          <p:spPr>
            <a:xfrm>
              <a:off x="7741353" y="194370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2" name="pt542"/>
            <p:cNvSpPr/>
            <p:nvPr/>
          </p:nvSpPr>
          <p:spPr>
            <a:xfrm>
              <a:off x="7681533" y="194370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3" name="pt543"/>
            <p:cNvSpPr/>
            <p:nvPr/>
          </p:nvSpPr>
          <p:spPr>
            <a:xfrm>
              <a:off x="7681533" y="194370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4" name="pt544"/>
            <p:cNvSpPr/>
            <p:nvPr/>
          </p:nvSpPr>
          <p:spPr>
            <a:xfrm>
              <a:off x="7741353" y="28185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5" name="pt545"/>
            <p:cNvSpPr/>
            <p:nvPr/>
          </p:nvSpPr>
          <p:spPr>
            <a:xfrm>
              <a:off x="7681533" y="28185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6" name="pt546"/>
            <p:cNvSpPr/>
            <p:nvPr/>
          </p:nvSpPr>
          <p:spPr>
            <a:xfrm>
              <a:off x="7561893" y="28185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47" name="pt547"/>
            <p:cNvSpPr/>
            <p:nvPr/>
          </p:nvSpPr>
          <p:spPr>
            <a:xfrm>
              <a:off x="7860994" y="77726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48" name="pt548"/>
            <p:cNvSpPr/>
            <p:nvPr/>
          </p:nvSpPr>
          <p:spPr>
            <a:xfrm>
              <a:off x="7860994" y="77726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49" name="pt549"/>
            <p:cNvSpPr/>
            <p:nvPr/>
          </p:nvSpPr>
          <p:spPr>
            <a:xfrm>
              <a:off x="7860994" y="77726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0" name="pt550"/>
            <p:cNvSpPr/>
            <p:nvPr/>
          </p:nvSpPr>
          <p:spPr>
            <a:xfrm>
              <a:off x="7502072" y="29157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1" name="pt551"/>
            <p:cNvSpPr/>
            <p:nvPr/>
          </p:nvSpPr>
          <p:spPr>
            <a:xfrm>
              <a:off x="7741353" y="29157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2" name="pt552"/>
            <p:cNvSpPr/>
            <p:nvPr/>
          </p:nvSpPr>
          <p:spPr>
            <a:xfrm>
              <a:off x="7561893" y="29157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3" name="pt553"/>
            <p:cNvSpPr/>
            <p:nvPr/>
          </p:nvSpPr>
          <p:spPr>
            <a:xfrm>
              <a:off x="7382432" y="427659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4" name="pt554"/>
            <p:cNvSpPr/>
            <p:nvPr/>
          </p:nvSpPr>
          <p:spPr>
            <a:xfrm>
              <a:off x="7322611" y="427659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5" name="pt555"/>
            <p:cNvSpPr/>
            <p:nvPr/>
          </p:nvSpPr>
          <p:spPr>
            <a:xfrm>
              <a:off x="7143150" y="427659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6" name="pt556"/>
            <p:cNvSpPr/>
            <p:nvPr/>
          </p:nvSpPr>
          <p:spPr>
            <a:xfrm>
              <a:off x="7860994" y="12632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57" name="pt557"/>
            <p:cNvSpPr/>
            <p:nvPr/>
          </p:nvSpPr>
          <p:spPr>
            <a:xfrm>
              <a:off x="7801174" y="12632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58" name="pt558"/>
            <p:cNvSpPr/>
            <p:nvPr/>
          </p:nvSpPr>
          <p:spPr>
            <a:xfrm>
              <a:off x="7801174" y="12632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59" name="pt559"/>
            <p:cNvSpPr/>
            <p:nvPr/>
          </p:nvSpPr>
          <p:spPr>
            <a:xfrm>
              <a:off x="7561893" y="252693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0" name="pt560"/>
            <p:cNvSpPr/>
            <p:nvPr/>
          </p:nvSpPr>
          <p:spPr>
            <a:xfrm>
              <a:off x="7621713" y="252693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1" name="pt561"/>
            <p:cNvSpPr/>
            <p:nvPr/>
          </p:nvSpPr>
          <p:spPr>
            <a:xfrm>
              <a:off x="7621713" y="252693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2" name="pt562"/>
            <p:cNvSpPr/>
            <p:nvPr/>
          </p:nvSpPr>
          <p:spPr>
            <a:xfrm>
              <a:off x="6664588" y="544304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3" name="pt563"/>
            <p:cNvSpPr/>
            <p:nvPr/>
          </p:nvSpPr>
          <p:spPr>
            <a:xfrm>
              <a:off x="5647643" y="544304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4" name="pt564"/>
            <p:cNvSpPr/>
            <p:nvPr/>
          </p:nvSpPr>
          <p:spPr>
            <a:xfrm>
              <a:off x="5827104" y="544304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5" name="pt565"/>
            <p:cNvSpPr/>
            <p:nvPr/>
          </p:nvSpPr>
          <p:spPr>
            <a:xfrm>
              <a:off x="7681533" y="330456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6" name="pt566"/>
            <p:cNvSpPr/>
            <p:nvPr/>
          </p:nvSpPr>
          <p:spPr>
            <a:xfrm>
              <a:off x="7382432" y="330456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67" name="pt567"/>
            <p:cNvSpPr/>
            <p:nvPr/>
          </p:nvSpPr>
          <p:spPr>
            <a:xfrm>
              <a:off x="7442252" y="330456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68" name="pt568"/>
            <p:cNvSpPr/>
            <p:nvPr/>
          </p:nvSpPr>
          <p:spPr>
            <a:xfrm>
              <a:off x="7860994" y="874465"/>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69" name="pt569"/>
            <p:cNvSpPr/>
            <p:nvPr/>
          </p:nvSpPr>
          <p:spPr>
            <a:xfrm>
              <a:off x="7801174" y="874465"/>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0" name="pt570"/>
            <p:cNvSpPr/>
            <p:nvPr/>
          </p:nvSpPr>
          <p:spPr>
            <a:xfrm>
              <a:off x="7860994" y="874465"/>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1" name="pt571"/>
            <p:cNvSpPr/>
            <p:nvPr/>
          </p:nvSpPr>
          <p:spPr>
            <a:xfrm>
              <a:off x="7502072" y="447100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2" name="pt572"/>
            <p:cNvSpPr/>
            <p:nvPr/>
          </p:nvSpPr>
          <p:spPr>
            <a:xfrm>
              <a:off x="7083330" y="447100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3" name="pt573"/>
            <p:cNvSpPr/>
            <p:nvPr/>
          </p:nvSpPr>
          <p:spPr>
            <a:xfrm>
              <a:off x="7083330" y="447100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4" name="pt574"/>
            <p:cNvSpPr/>
            <p:nvPr/>
          </p:nvSpPr>
          <p:spPr>
            <a:xfrm>
              <a:off x="7681533" y="9716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5" name="pt575"/>
            <p:cNvSpPr/>
            <p:nvPr/>
          </p:nvSpPr>
          <p:spPr>
            <a:xfrm>
              <a:off x="7860994" y="9716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6" name="pt576"/>
            <p:cNvSpPr/>
            <p:nvPr/>
          </p:nvSpPr>
          <p:spPr>
            <a:xfrm>
              <a:off x="7860994" y="9716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77" name="pt577"/>
            <p:cNvSpPr/>
            <p:nvPr/>
          </p:nvSpPr>
          <p:spPr>
            <a:xfrm>
              <a:off x="7681533" y="340176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78" name="pt578"/>
            <p:cNvSpPr/>
            <p:nvPr/>
          </p:nvSpPr>
          <p:spPr>
            <a:xfrm>
              <a:off x="7202971" y="340176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79" name="pt579"/>
            <p:cNvSpPr/>
            <p:nvPr/>
          </p:nvSpPr>
          <p:spPr>
            <a:xfrm>
              <a:off x="7442252" y="340176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0" name="pt580"/>
            <p:cNvSpPr/>
            <p:nvPr/>
          </p:nvSpPr>
          <p:spPr>
            <a:xfrm>
              <a:off x="7202971" y="398498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1" name="pt581"/>
            <p:cNvSpPr/>
            <p:nvPr/>
          </p:nvSpPr>
          <p:spPr>
            <a:xfrm>
              <a:off x="7202971" y="398498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2" name="pt582"/>
            <p:cNvSpPr/>
            <p:nvPr/>
          </p:nvSpPr>
          <p:spPr>
            <a:xfrm>
              <a:off x="7202971" y="398498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3" name="pt583"/>
            <p:cNvSpPr/>
            <p:nvPr/>
          </p:nvSpPr>
          <p:spPr>
            <a:xfrm>
              <a:off x="4152135" y="573465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4" name="pt584"/>
            <p:cNvSpPr/>
            <p:nvPr/>
          </p:nvSpPr>
          <p:spPr>
            <a:xfrm>
              <a:off x="3314651" y="573465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5" name="pt585"/>
            <p:cNvSpPr/>
            <p:nvPr/>
          </p:nvSpPr>
          <p:spPr>
            <a:xfrm>
              <a:off x="2716448" y="573465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6" name="pt586"/>
            <p:cNvSpPr/>
            <p:nvPr/>
          </p:nvSpPr>
          <p:spPr>
            <a:xfrm>
              <a:off x="7561893" y="40821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87" name="pt587"/>
            <p:cNvSpPr/>
            <p:nvPr/>
          </p:nvSpPr>
          <p:spPr>
            <a:xfrm>
              <a:off x="7262791" y="40821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88" name="pt588"/>
            <p:cNvSpPr/>
            <p:nvPr/>
          </p:nvSpPr>
          <p:spPr>
            <a:xfrm>
              <a:off x="7202971" y="40821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89" name="pt589"/>
            <p:cNvSpPr/>
            <p:nvPr/>
          </p:nvSpPr>
          <p:spPr>
            <a:xfrm>
              <a:off x="6425307" y="55402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0" name="pt590"/>
            <p:cNvSpPr/>
            <p:nvPr/>
          </p:nvSpPr>
          <p:spPr>
            <a:xfrm>
              <a:off x="6305666" y="55402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1" name="pt591"/>
            <p:cNvSpPr/>
            <p:nvPr/>
          </p:nvSpPr>
          <p:spPr>
            <a:xfrm>
              <a:off x="5707463" y="55402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2" name="pt592"/>
            <p:cNvSpPr/>
            <p:nvPr/>
          </p:nvSpPr>
          <p:spPr>
            <a:xfrm>
              <a:off x="7741353" y="204091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3" name="pt593"/>
            <p:cNvSpPr/>
            <p:nvPr/>
          </p:nvSpPr>
          <p:spPr>
            <a:xfrm>
              <a:off x="7681533" y="204091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4" name="pt594"/>
            <p:cNvSpPr/>
            <p:nvPr/>
          </p:nvSpPr>
          <p:spPr>
            <a:xfrm>
              <a:off x="7681533" y="204091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5" name="pt595"/>
            <p:cNvSpPr/>
            <p:nvPr/>
          </p:nvSpPr>
          <p:spPr>
            <a:xfrm>
              <a:off x="7502072" y="369337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6" name="pt596"/>
            <p:cNvSpPr/>
            <p:nvPr/>
          </p:nvSpPr>
          <p:spPr>
            <a:xfrm>
              <a:off x="7442252" y="369337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597" name="pt597"/>
            <p:cNvSpPr/>
            <p:nvPr/>
          </p:nvSpPr>
          <p:spPr>
            <a:xfrm>
              <a:off x="7382432" y="369337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598" name="pt598"/>
            <p:cNvSpPr/>
            <p:nvPr/>
          </p:nvSpPr>
          <p:spPr>
            <a:xfrm>
              <a:off x="7860994" y="136048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599" name="pt599"/>
            <p:cNvSpPr/>
            <p:nvPr/>
          </p:nvSpPr>
          <p:spPr>
            <a:xfrm>
              <a:off x="7860994" y="136048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0" name="pt600"/>
            <p:cNvSpPr/>
            <p:nvPr/>
          </p:nvSpPr>
          <p:spPr>
            <a:xfrm>
              <a:off x="7801174" y="136048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1" name="pt601"/>
            <p:cNvSpPr/>
            <p:nvPr/>
          </p:nvSpPr>
          <p:spPr>
            <a:xfrm>
              <a:off x="7741353" y="505422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2" name="pt602"/>
            <p:cNvSpPr/>
            <p:nvPr/>
          </p:nvSpPr>
          <p:spPr>
            <a:xfrm>
              <a:off x="6963690" y="505422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3" name="pt603"/>
            <p:cNvSpPr/>
            <p:nvPr/>
          </p:nvSpPr>
          <p:spPr>
            <a:xfrm>
              <a:off x="6664588" y="505422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4" name="pt604"/>
            <p:cNvSpPr/>
            <p:nvPr/>
          </p:nvSpPr>
          <p:spPr>
            <a:xfrm>
              <a:off x="7322611" y="534584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5" name="pt605"/>
            <p:cNvSpPr/>
            <p:nvPr/>
          </p:nvSpPr>
          <p:spPr>
            <a:xfrm>
              <a:off x="5886924" y="534584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6" name="pt606"/>
            <p:cNvSpPr/>
            <p:nvPr/>
          </p:nvSpPr>
          <p:spPr>
            <a:xfrm>
              <a:off x="5886924" y="534584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07" name="pt607"/>
            <p:cNvSpPr/>
            <p:nvPr/>
          </p:nvSpPr>
          <p:spPr>
            <a:xfrm>
              <a:off x="7801174" y="1554891"/>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08" name="pt608"/>
            <p:cNvSpPr/>
            <p:nvPr/>
          </p:nvSpPr>
          <p:spPr>
            <a:xfrm>
              <a:off x="7741353" y="1554891"/>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09" name="pt609"/>
            <p:cNvSpPr/>
            <p:nvPr/>
          </p:nvSpPr>
          <p:spPr>
            <a:xfrm>
              <a:off x="7741353" y="1554891"/>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0" name="pt610"/>
            <p:cNvSpPr/>
            <p:nvPr/>
          </p:nvSpPr>
          <p:spPr>
            <a:xfrm>
              <a:off x="7083330" y="456821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1" name="pt611"/>
            <p:cNvSpPr/>
            <p:nvPr/>
          </p:nvSpPr>
          <p:spPr>
            <a:xfrm>
              <a:off x="7023510" y="456821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2" name="pt612"/>
            <p:cNvSpPr/>
            <p:nvPr/>
          </p:nvSpPr>
          <p:spPr>
            <a:xfrm>
              <a:off x="7023510" y="456821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3" name="pt613"/>
            <p:cNvSpPr/>
            <p:nvPr/>
          </p:nvSpPr>
          <p:spPr>
            <a:xfrm>
              <a:off x="7143150" y="515143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4" name="pt614"/>
            <p:cNvSpPr/>
            <p:nvPr/>
          </p:nvSpPr>
          <p:spPr>
            <a:xfrm>
              <a:off x="6963690" y="515143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5" name="pt615"/>
            <p:cNvSpPr/>
            <p:nvPr/>
          </p:nvSpPr>
          <p:spPr>
            <a:xfrm>
              <a:off x="6305666" y="515143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6" name="pt616"/>
            <p:cNvSpPr/>
            <p:nvPr/>
          </p:nvSpPr>
          <p:spPr>
            <a:xfrm>
              <a:off x="7681533" y="3012949"/>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17" name="pt617"/>
            <p:cNvSpPr/>
            <p:nvPr/>
          </p:nvSpPr>
          <p:spPr>
            <a:xfrm>
              <a:off x="7561893" y="3012949"/>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18" name="pt618"/>
            <p:cNvSpPr/>
            <p:nvPr/>
          </p:nvSpPr>
          <p:spPr>
            <a:xfrm>
              <a:off x="7561893" y="3012949"/>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19" name="pt619"/>
            <p:cNvSpPr/>
            <p:nvPr/>
          </p:nvSpPr>
          <p:spPr>
            <a:xfrm>
              <a:off x="7561893" y="3110153"/>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0" name="pt620"/>
            <p:cNvSpPr/>
            <p:nvPr/>
          </p:nvSpPr>
          <p:spPr>
            <a:xfrm>
              <a:off x="7621713" y="3110153"/>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1" name="pt621"/>
            <p:cNvSpPr/>
            <p:nvPr/>
          </p:nvSpPr>
          <p:spPr>
            <a:xfrm>
              <a:off x="7561893" y="3110153"/>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2" name="pt622"/>
            <p:cNvSpPr/>
            <p:nvPr/>
          </p:nvSpPr>
          <p:spPr>
            <a:xfrm>
              <a:off x="7801174" y="213811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3" name="pt623"/>
            <p:cNvSpPr/>
            <p:nvPr/>
          </p:nvSpPr>
          <p:spPr>
            <a:xfrm>
              <a:off x="7741353" y="213811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4" name="pt624"/>
            <p:cNvSpPr/>
            <p:nvPr/>
          </p:nvSpPr>
          <p:spPr>
            <a:xfrm>
              <a:off x="7681533" y="213811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5" name="pt625"/>
            <p:cNvSpPr/>
            <p:nvPr/>
          </p:nvSpPr>
          <p:spPr>
            <a:xfrm>
              <a:off x="7741353" y="3207357"/>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6" name="pt626"/>
            <p:cNvSpPr/>
            <p:nvPr/>
          </p:nvSpPr>
          <p:spPr>
            <a:xfrm>
              <a:off x="7502072" y="3207357"/>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27" name="pt627"/>
            <p:cNvSpPr/>
            <p:nvPr/>
          </p:nvSpPr>
          <p:spPr>
            <a:xfrm>
              <a:off x="7502072" y="3207357"/>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28" name="pt628"/>
            <p:cNvSpPr/>
            <p:nvPr/>
          </p:nvSpPr>
          <p:spPr>
            <a:xfrm>
              <a:off x="7621713" y="2624134"/>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29" name="pt629"/>
            <p:cNvSpPr/>
            <p:nvPr/>
          </p:nvSpPr>
          <p:spPr>
            <a:xfrm>
              <a:off x="7681533" y="2624134"/>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0" name="pt630"/>
            <p:cNvSpPr/>
            <p:nvPr/>
          </p:nvSpPr>
          <p:spPr>
            <a:xfrm>
              <a:off x="7621713" y="2624134"/>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1" name="pt631"/>
            <p:cNvSpPr/>
            <p:nvPr/>
          </p:nvSpPr>
          <p:spPr>
            <a:xfrm>
              <a:off x="6903869" y="4957026"/>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2" name="pt632"/>
            <p:cNvSpPr/>
            <p:nvPr/>
          </p:nvSpPr>
          <p:spPr>
            <a:xfrm>
              <a:off x="6724408" y="4957026"/>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3" name="pt633"/>
            <p:cNvSpPr/>
            <p:nvPr/>
          </p:nvSpPr>
          <p:spPr>
            <a:xfrm>
              <a:off x="6724408" y="4957026"/>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4" name="pt634"/>
            <p:cNvSpPr/>
            <p:nvPr/>
          </p:nvSpPr>
          <p:spPr>
            <a:xfrm>
              <a:off x="7860994" y="145768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5" name="pt635"/>
            <p:cNvSpPr/>
            <p:nvPr/>
          </p:nvSpPr>
          <p:spPr>
            <a:xfrm>
              <a:off x="7860994" y="145768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6" name="pt636"/>
            <p:cNvSpPr/>
            <p:nvPr/>
          </p:nvSpPr>
          <p:spPr>
            <a:xfrm>
              <a:off x="7801174" y="145768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37" name="pt637"/>
            <p:cNvSpPr/>
            <p:nvPr/>
          </p:nvSpPr>
          <p:spPr>
            <a:xfrm>
              <a:off x="7741353" y="349896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38" name="pt638"/>
            <p:cNvSpPr/>
            <p:nvPr/>
          </p:nvSpPr>
          <p:spPr>
            <a:xfrm>
              <a:off x="7561893" y="349896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39" name="pt639"/>
            <p:cNvSpPr/>
            <p:nvPr/>
          </p:nvSpPr>
          <p:spPr>
            <a:xfrm>
              <a:off x="7442252" y="349896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0" name="pt640"/>
            <p:cNvSpPr/>
            <p:nvPr/>
          </p:nvSpPr>
          <p:spPr>
            <a:xfrm>
              <a:off x="7502072" y="2235318"/>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1" name="pt641"/>
            <p:cNvSpPr/>
            <p:nvPr/>
          </p:nvSpPr>
          <p:spPr>
            <a:xfrm>
              <a:off x="7382432" y="2235318"/>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2" name="pt642"/>
            <p:cNvSpPr/>
            <p:nvPr/>
          </p:nvSpPr>
          <p:spPr>
            <a:xfrm>
              <a:off x="7681533" y="2235318"/>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3" name="pt643"/>
            <p:cNvSpPr/>
            <p:nvPr/>
          </p:nvSpPr>
          <p:spPr>
            <a:xfrm>
              <a:off x="7382432" y="3790580"/>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4" name="pt644"/>
            <p:cNvSpPr/>
            <p:nvPr/>
          </p:nvSpPr>
          <p:spPr>
            <a:xfrm>
              <a:off x="7262791" y="3790580"/>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5" name="pt645"/>
            <p:cNvSpPr/>
            <p:nvPr/>
          </p:nvSpPr>
          <p:spPr>
            <a:xfrm>
              <a:off x="7262791" y="3790580"/>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6" name="pt646"/>
            <p:cNvSpPr/>
            <p:nvPr/>
          </p:nvSpPr>
          <p:spPr>
            <a:xfrm>
              <a:off x="7801174" y="1068872"/>
              <a:ext cx="76753" cy="76753"/>
            </a:xfrm>
            <a:prstGeom prst="ellipse">
              <a:avLst/>
            </a:prstGeom>
            <a:solidFill>
              <a:srgbClr val="1CABE2">
                <a:alpha val="54901"/>
              </a:srgbClr>
            </a:solidFill>
            <a:ln w="9000" cap="rnd">
              <a:solidFill>
                <a:srgbClr val="1CABE2">
                  <a:alpha val="54901"/>
                </a:srgbClr>
              </a:solidFill>
              <a:prstDash val="solid"/>
              <a:round/>
            </a:ln>
          </p:spPr>
          <p:txBody>
            <a:bodyPr/>
            <a:lstStyle/>
            <a:p/>
          </p:txBody>
        </p:sp>
        <p:sp>
          <p:nvSpPr>
            <p:cNvPr id="647" name="pt647"/>
            <p:cNvSpPr/>
            <p:nvPr/>
          </p:nvSpPr>
          <p:spPr>
            <a:xfrm>
              <a:off x="7860994" y="1068872"/>
              <a:ext cx="76753" cy="76753"/>
            </a:xfrm>
            <a:prstGeom prst="ellipse">
              <a:avLst/>
            </a:prstGeom>
            <a:solidFill>
              <a:srgbClr val="00833D">
                <a:alpha val="54901"/>
              </a:srgbClr>
            </a:solidFill>
            <a:ln w="9000" cap="rnd">
              <a:solidFill>
                <a:srgbClr val="00833D">
                  <a:alpha val="54901"/>
                </a:srgbClr>
              </a:solidFill>
              <a:prstDash val="solid"/>
              <a:round/>
            </a:ln>
          </p:spPr>
          <p:txBody>
            <a:bodyPr/>
            <a:lstStyle/>
            <a:p/>
          </p:txBody>
        </p:sp>
        <p:sp>
          <p:nvSpPr>
            <p:cNvPr id="648" name="pt648"/>
            <p:cNvSpPr/>
            <p:nvPr/>
          </p:nvSpPr>
          <p:spPr>
            <a:xfrm>
              <a:off x="7860994" y="1068872"/>
              <a:ext cx="76753" cy="76753"/>
            </a:xfrm>
            <a:prstGeom prst="ellipse">
              <a:avLst/>
            </a:prstGeom>
            <a:solidFill>
              <a:srgbClr val="F26A21">
                <a:alpha val="54901"/>
              </a:srgbClr>
            </a:solidFill>
            <a:ln w="9000" cap="rnd">
              <a:solidFill>
                <a:srgbClr val="F26A21">
                  <a:alpha val="54901"/>
                </a:srgbClr>
              </a:solidFill>
              <a:prstDash val="solid"/>
              <a:round/>
            </a:ln>
          </p:spPr>
          <p:txBody>
            <a:bodyPr/>
            <a:lstStyle/>
            <a:p/>
          </p:txBody>
        </p:sp>
        <p:sp>
          <p:nvSpPr>
            <p:cNvPr id="649" name="tx649"/>
            <p:cNvSpPr/>
            <p:nvPr/>
          </p:nvSpPr>
          <p:spPr>
            <a:xfrm>
              <a:off x="1073190" y="5725941"/>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Montenegro</a:t>
              </a:r>
            </a:p>
          </p:txBody>
        </p:sp>
        <p:sp>
          <p:nvSpPr>
            <p:cNvPr id="650" name="tx650"/>
            <p:cNvSpPr/>
            <p:nvPr/>
          </p:nvSpPr>
          <p:spPr>
            <a:xfrm>
              <a:off x="508182" y="5628737"/>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Bosnia</a:t>
              </a:r>
            </a:p>
          </p:txBody>
        </p:sp>
        <p:sp>
          <p:nvSpPr>
            <p:cNvPr id="651" name="tx651"/>
            <p:cNvSpPr/>
            <p:nvPr/>
          </p:nvSpPr>
          <p:spPr>
            <a:xfrm>
              <a:off x="847150" y="5628737"/>
              <a:ext cx="16952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and</a:t>
              </a:r>
            </a:p>
          </p:txBody>
        </p:sp>
        <p:sp>
          <p:nvSpPr>
            <p:cNvPr id="652" name="tx652"/>
            <p:cNvSpPr/>
            <p:nvPr/>
          </p:nvSpPr>
          <p:spPr>
            <a:xfrm>
              <a:off x="1044935" y="5628737"/>
              <a:ext cx="57049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Herzegovina</a:t>
              </a:r>
            </a:p>
          </p:txBody>
        </p:sp>
        <p:sp>
          <p:nvSpPr>
            <p:cNvPr id="653" name="tx653"/>
            <p:cNvSpPr/>
            <p:nvPr/>
          </p:nvSpPr>
          <p:spPr>
            <a:xfrm>
              <a:off x="841664" y="5531534"/>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North</a:t>
              </a:r>
            </a:p>
          </p:txBody>
        </p:sp>
        <p:sp>
          <p:nvSpPr>
            <p:cNvPr id="654" name="tx654"/>
            <p:cNvSpPr/>
            <p:nvPr/>
          </p:nvSpPr>
          <p:spPr>
            <a:xfrm>
              <a:off x="1118361" y="5531534"/>
              <a:ext cx="49706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Macedonia</a:t>
              </a:r>
            </a:p>
          </p:txBody>
        </p:sp>
        <p:sp>
          <p:nvSpPr>
            <p:cNvPr id="655" name="tx655"/>
            <p:cNvSpPr/>
            <p:nvPr/>
          </p:nvSpPr>
          <p:spPr>
            <a:xfrm>
              <a:off x="1084346" y="5434330"/>
              <a:ext cx="53108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Kazakhstan</a:t>
              </a:r>
            </a:p>
          </p:txBody>
        </p:sp>
        <p:sp>
          <p:nvSpPr>
            <p:cNvPr id="656" name="tx656"/>
            <p:cNvSpPr/>
            <p:nvPr/>
          </p:nvSpPr>
          <p:spPr>
            <a:xfrm>
              <a:off x="1208887" y="5337126"/>
              <a:ext cx="4065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Romania</a:t>
              </a:r>
            </a:p>
          </p:txBody>
        </p:sp>
        <p:sp>
          <p:nvSpPr>
            <p:cNvPr id="657" name="tx657"/>
            <p:cNvSpPr/>
            <p:nvPr/>
          </p:nvSpPr>
          <p:spPr>
            <a:xfrm>
              <a:off x="1135278" y="5239922"/>
              <a:ext cx="48015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Azerbaijan</a:t>
              </a:r>
            </a:p>
          </p:txBody>
        </p:sp>
        <p:sp>
          <p:nvSpPr>
            <p:cNvPr id="658" name="tx658"/>
            <p:cNvSpPr/>
            <p:nvPr/>
          </p:nvSpPr>
          <p:spPr>
            <a:xfrm>
              <a:off x="1321724" y="5142718"/>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Serbia</a:t>
              </a:r>
            </a:p>
          </p:txBody>
        </p:sp>
        <p:sp>
          <p:nvSpPr>
            <p:cNvPr id="659" name="tx659"/>
            <p:cNvSpPr/>
            <p:nvPr/>
          </p:nvSpPr>
          <p:spPr>
            <a:xfrm>
              <a:off x="1231381" y="5045514"/>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Moldova</a:t>
              </a:r>
            </a:p>
          </p:txBody>
        </p:sp>
        <p:sp>
          <p:nvSpPr>
            <p:cNvPr id="660" name="tx660"/>
            <p:cNvSpPr/>
            <p:nvPr/>
          </p:nvSpPr>
          <p:spPr>
            <a:xfrm>
              <a:off x="1157863" y="4948311"/>
              <a:ext cx="45756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Tajikistan*</a:t>
              </a:r>
            </a:p>
          </p:txBody>
        </p:sp>
        <p:sp>
          <p:nvSpPr>
            <p:cNvPr id="661" name="tx661"/>
            <p:cNvSpPr/>
            <p:nvPr/>
          </p:nvSpPr>
          <p:spPr>
            <a:xfrm>
              <a:off x="1276461" y="4851107"/>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Albania</a:t>
              </a:r>
            </a:p>
          </p:txBody>
        </p:sp>
        <p:sp>
          <p:nvSpPr>
            <p:cNvPr id="662" name="tx662"/>
            <p:cNvSpPr/>
            <p:nvPr/>
          </p:nvSpPr>
          <p:spPr>
            <a:xfrm>
              <a:off x="1276461" y="4753903"/>
              <a:ext cx="3389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Estonia</a:t>
              </a:r>
            </a:p>
          </p:txBody>
        </p:sp>
        <p:sp>
          <p:nvSpPr>
            <p:cNvPr id="663" name="tx663"/>
            <p:cNvSpPr/>
            <p:nvPr/>
          </p:nvSpPr>
          <p:spPr>
            <a:xfrm>
              <a:off x="1248297" y="4656699"/>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Czechia</a:t>
              </a:r>
            </a:p>
          </p:txBody>
        </p:sp>
        <p:sp>
          <p:nvSpPr>
            <p:cNvPr id="664" name="tx664"/>
            <p:cNvSpPr/>
            <p:nvPr/>
          </p:nvSpPr>
          <p:spPr>
            <a:xfrm>
              <a:off x="1095867" y="4559495"/>
              <a:ext cx="18077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San</a:t>
              </a:r>
            </a:p>
          </p:txBody>
        </p:sp>
        <p:sp>
          <p:nvSpPr>
            <p:cNvPr id="665" name="tx665"/>
            <p:cNvSpPr/>
            <p:nvPr/>
          </p:nvSpPr>
          <p:spPr>
            <a:xfrm>
              <a:off x="1304899" y="4559495"/>
              <a:ext cx="31053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Marino</a:t>
              </a:r>
            </a:p>
          </p:txBody>
        </p:sp>
        <p:sp>
          <p:nvSpPr>
            <p:cNvPr id="666" name="tx666"/>
            <p:cNvSpPr/>
            <p:nvPr/>
          </p:nvSpPr>
          <p:spPr>
            <a:xfrm>
              <a:off x="1202943" y="4462291"/>
              <a:ext cx="41248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Lithuania</a:t>
              </a:r>
            </a:p>
          </p:txBody>
        </p:sp>
        <p:sp>
          <p:nvSpPr>
            <p:cNvPr id="667" name="tx667"/>
            <p:cNvSpPr/>
            <p:nvPr/>
          </p:nvSpPr>
          <p:spPr>
            <a:xfrm>
              <a:off x="1253967" y="4365088"/>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Georgia</a:t>
              </a:r>
            </a:p>
          </p:txBody>
        </p:sp>
        <p:sp>
          <p:nvSpPr>
            <p:cNvPr id="668" name="tx668"/>
            <p:cNvSpPr/>
            <p:nvPr/>
          </p:nvSpPr>
          <p:spPr>
            <a:xfrm>
              <a:off x="1304716" y="4267884"/>
              <a:ext cx="31071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Ireland</a:t>
              </a:r>
            </a:p>
          </p:txBody>
        </p:sp>
        <p:sp>
          <p:nvSpPr>
            <p:cNvPr id="669" name="tx669"/>
            <p:cNvSpPr/>
            <p:nvPr/>
          </p:nvSpPr>
          <p:spPr>
            <a:xfrm>
              <a:off x="1287891" y="4170680"/>
              <a:ext cx="32753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Croatia</a:t>
              </a:r>
            </a:p>
          </p:txBody>
        </p:sp>
        <p:sp>
          <p:nvSpPr>
            <p:cNvPr id="670" name="tx670"/>
            <p:cNvSpPr/>
            <p:nvPr/>
          </p:nvSpPr>
          <p:spPr>
            <a:xfrm>
              <a:off x="864158" y="4073476"/>
              <a:ext cx="1751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The</a:t>
              </a:r>
            </a:p>
          </p:txBody>
        </p:sp>
        <p:sp>
          <p:nvSpPr>
            <p:cNvPr id="671" name="tx671"/>
            <p:cNvSpPr/>
            <p:nvPr/>
          </p:nvSpPr>
          <p:spPr>
            <a:xfrm>
              <a:off x="1067521" y="4073476"/>
              <a:ext cx="5479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Netherlands</a:t>
              </a:r>
            </a:p>
          </p:txBody>
        </p:sp>
        <p:sp>
          <p:nvSpPr>
            <p:cNvPr id="672" name="tx672"/>
            <p:cNvSpPr/>
            <p:nvPr/>
          </p:nvSpPr>
          <p:spPr>
            <a:xfrm>
              <a:off x="1253967" y="3976272"/>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Monaco</a:t>
              </a:r>
            </a:p>
          </p:txBody>
        </p:sp>
        <p:sp>
          <p:nvSpPr>
            <p:cNvPr id="673" name="tx673"/>
            <p:cNvSpPr/>
            <p:nvPr/>
          </p:nvSpPr>
          <p:spPr>
            <a:xfrm>
              <a:off x="1242628" y="3879068"/>
              <a:ext cx="37280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Bulgaria</a:t>
              </a:r>
            </a:p>
          </p:txBody>
        </p:sp>
        <p:sp>
          <p:nvSpPr>
            <p:cNvPr id="674" name="tx674"/>
            <p:cNvSpPr/>
            <p:nvPr/>
          </p:nvSpPr>
          <p:spPr>
            <a:xfrm>
              <a:off x="892504" y="3781865"/>
              <a:ext cx="29370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United</a:t>
              </a:r>
            </a:p>
          </p:txBody>
        </p:sp>
        <p:sp>
          <p:nvSpPr>
            <p:cNvPr id="675" name="tx675"/>
            <p:cNvSpPr/>
            <p:nvPr/>
          </p:nvSpPr>
          <p:spPr>
            <a:xfrm>
              <a:off x="1214465" y="3781865"/>
              <a:ext cx="40096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Kingdom</a:t>
              </a:r>
            </a:p>
          </p:txBody>
        </p:sp>
        <p:sp>
          <p:nvSpPr>
            <p:cNvPr id="676" name="tx676"/>
            <p:cNvSpPr/>
            <p:nvPr/>
          </p:nvSpPr>
          <p:spPr>
            <a:xfrm>
              <a:off x="1299047" y="3684661"/>
              <a:ext cx="31638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Poland</a:t>
              </a:r>
            </a:p>
          </p:txBody>
        </p:sp>
        <p:sp>
          <p:nvSpPr>
            <p:cNvPr id="677" name="tx677"/>
            <p:cNvSpPr/>
            <p:nvPr/>
          </p:nvSpPr>
          <p:spPr>
            <a:xfrm>
              <a:off x="1293560" y="3587457"/>
              <a:ext cx="32186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Cyprus</a:t>
              </a:r>
            </a:p>
          </p:txBody>
        </p:sp>
        <p:sp>
          <p:nvSpPr>
            <p:cNvPr id="678" name="tx678"/>
            <p:cNvSpPr/>
            <p:nvPr/>
          </p:nvSpPr>
          <p:spPr>
            <a:xfrm>
              <a:off x="1285971" y="3490253"/>
              <a:ext cx="32945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Turkiye</a:t>
              </a:r>
            </a:p>
          </p:txBody>
        </p:sp>
        <p:sp>
          <p:nvSpPr>
            <p:cNvPr id="679" name="tx679"/>
            <p:cNvSpPr/>
            <p:nvPr/>
          </p:nvSpPr>
          <p:spPr>
            <a:xfrm>
              <a:off x="1366987" y="3393049"/>
              <a:ext cx="24844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Malta</a:t>
              </a:r>
            </a:p>
          </p:txBody>
        </p:sp>
        <p:sp>
          <p:nvSpPr>
            <p:cNvPr id="680" name="tx680"/>
            <p:cNvSpPr/>
            <p:nvPr/>
          </p:nvSpPr>
          <p:spPr>
            <a:xfrm>
              <a:off x="1073190" y="3295845"/>
              <a:ext cx="5422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Kyrgyzstan*</a:t>
              </a:r>
            </a:p>
          </p:txBody>
        </p:sp>
        <p:sp>
          <p:nvSpPr>
            <p:cNvPr id="681" name="tx681"/>
            <p:cNvSpPr/>
            <p:nvPr/>
          </p:nvSpPr>
          <p:spPr>
            <a:xfrm>
              <a:off x="1248297" y="3198642"/>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Sweden</a:t>
              </a:r>
            </a:p>
          </p:txBody>
        </p:sp>
        <p:sp>
          <p:nvSpPr>
            <p:cNvPr id="682" name="tx682"/>
            <p:cNvSpPr/>
            <p:nvPr/>
          </p:nvSpPr>
          <p:spPr>
            <a:xfrm>
              <a:off x="1225620" y="3101438"/>
              <a:ext cx="38980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Slovenia</a:t>
              </a:r>
            </a:p>
          </p:txBody>
        </p:sp>
        <p:sp>
          <p:nvSpPr>
            <p:cNvPr id="683" name="tx683"/>
            <p:cNvSpPr/>
            <p:nvPr/>
          </p:nvSpPr>
          <p:spPr>
            <a:xfrm>
              <a:off x="1231290" y="3004234"/>
              <a:ext cx="38413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Slovakia</a:t>
              </a:r>
            </a:p>
          </p:txBody>
        </p:sp>
        <p:sp>
          <p:nvSpPr>
            <p:cNvPr id="684" name="tx684"/>
            <p:cNvSpPr/>
            <p:nvPr/>
          </p:nvSpPr>
          <p:spPr>
            <a:xfrm>
              <a:off x="1287708" y="2907030"/>
              <a:ext cx="3277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Iceland</a:t>
              </a:r>
            </a:p>
          </p:txBody>
        </p:sp>
        <p:sp>
          <p:nvSpPr>
            <p:cNvPr id="685" name="tx685"/>
            <p:cNvSpPr/>
            <p:nvPr/>
          </p:nvSpPr>
          <p:spPr>
            <a:xfrm>
              <a:off x="1282222" y="2809826"/>
              <a:ext cx="33320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Greece</a:t>
              </a:r>
            </a:p>
          </p:txBody>
        </p:sp>
        <p:sp>
          <p:nvSpPr>
            <p:cNvPr id="686" name="tx686"/>
            <p:cNvSpPr/>
            <p:nvPr/>
          </p:nvSpPr>
          <p:spPr>
            <a:xfrm>
              <a:off x="1203309" y="2712622"/>
              <a:ext cx="4121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Denmark</a:t>
              </a:r>
            </a:p>
          </p:txBody>
        </p:sp>
        <p:sp>
          <p:nvSpPr>
            <p:cNvPr id="687" name="tx687"/>
            <p:cNvSpPr/>
            <p:nvPr/>
          </p:nvSpPr>
          <p:spPr>
            <a:xfrm>
              <a:off x="1090198" y="2615419"/>
              <a:ext cx="5252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Switzerland</a:t>
              </a:r>
            </a:p>
          </p:txBody>
        </p:sp>
        <p:sp>
          <p:nvSpPr>
            <p:cNvPr id="688" name="tx688"/>
            <p:cNvSpPr/>
            <p:nvPr/>
          </p:nvSpPr>
          <p:spPr>
            <a:xfrm>
              <a:off x="1428983" y="2518215"/>
              <a:ext cx="186446"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Italy</a:t>
              </a:r>
            </a:p>
          </p:txBody>
        </p:sp>
        <p:sp>
          <p:nvSpPr>
            <p:cNvPr id="689" name="tx689"/>
            <p:cNvSpPr/>
            <p:nvPr/>
          </p:nvSpPr>
          <p:spPr>
            <a:xfrm>
              <a:off x="1282130" y="2421011"/>
              <a:ext cx="33329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Finland</a:t>
              </a:r>
            </a:p>
          </p:txBody>
        </p:sp>
        <p:sp>
          <p:nvSpPr>
            <p:cNvPr id="690" name="tx690"/>
            <p:cNvSpPr/>
            <p:nvPr/>
          </p:nvSpPr>
          <p:spPr>
            <a:xfrm>
              <a:off x="1299138" y="2323807"/>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Austria</a:t>
              </a:r>
            </a:p>
          </p:txBody>
        </p:sp>
        <p:sp>
          <p:nvSpPr>
            <p:cNvPr id="691" name="tx691"/>
            <p:cNvSpPr/>
            <p:nvPr/>
          </p:nvSpPr>
          <p:spPr>
            <a:xfrm>
              <a:off x="1265305" y="2226603"/>
              <a:ext cx="35012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Ukraine</a:t>
              </a:r>
            </a:p>
          </p:txBody>
        </p:sp>
        <p:sp>
          <p:nvSpPr>
            <p:cNvPr id="692" name="tx692"/>
            <p:cNvSpPr/>
            <p:nvPr/>
          </p:nvSpPr>
          <p:spPr>
            <a:xfrm>
              <a:off x="1355557" y="2129399"/>
              <a:ext cx="25987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Spain</a:t>
              </a:r>
            </a:p>
          </p:txBody>
        </p:sp>
        <p:sp>
          <p:nvSpPr>
            <p:cNvPr id="693" name="tx693"/>
            <p:cNvSpPr/>
            <p:nvPr/>
          </p:nvSpPr>
          <p:spPr>
            <a:xfrm>
              <a:off x="1271066" y="2032196"/>
              <a:ext cx="34436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Norway</a:t>
              </a:r>
            </a:p>
          </p:txBody>
        </p:sp>
        <p:sp>
          <p:nvSpPr>
            <p:cNvPr id="694" name="tx694"/>
            <p:cNvSpPr/>
            <p:nvPr/>
          </p:nvSpPr>
          <p:spPr>
            <a:xfrm>
              <a:off x="1197640" y="1934992"/>
              <a:ext cx="417789"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Germany</a:t>
              </a:r>
            </a:p>
          </p:txBody>
        </p:sp>
        <p:sp>
          <p:nvSpPr>
            <p:cNvPr id="695" name="tx695"/>
            <p:cNvSpPr/>
            <p:nvPr/>
          </p:nvSpPr>
          <p:spPr>
            <a:xfrm>
              <a:off x="1299138" y="1837788"/>
              <a:ext cx="31629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France</a:t>
              </a:r>
            </a:p>
          </p:txBody>
        </p:sp>
        <p:sp>
          <p:nvSpPr>
            <p:cNvPr id="696" name="tx696"/>
            <p:cNvSpPr/>
            <p:nvPr/>
          </p:nvSpPr>
          <p:spPr>
            <a:xfrm>
              <a:off x="1248389" y="1740584"/>
              <a:ext cx="36704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Belgium</a:t>
              </a:r>
            </a:p>
          </p:txBody>
        </p:sp>
        <p:sp>
          <p:nvSpPr>
            <p:cNvPr id="697" name="tx697"/>
            <p:cNvSpPr/>
            <p:nvPr/>
          </p:nvSpPr>
          <p:spPr>
            <a:xfrm>
              <a:off x="1237142" y="1643380"/>
              <a:ext cx="37828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Armenia</a:t>
              </a:r>
            </a:p>
          </p:txBody>
        </p:sp>
        <p:sp>
          <p:nvSpPr>
            <p:cNvPr id="698" name="tx698"/>
            <p:cNvSpPr/>
            <p:nvPr/>
          </p:nvSpPr>
          <p:spPr>
            <a:xfrm>
              <a:off x="734222" y="1546176"/>
              <a:ext cx="36713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Russian</a:t>
              </a:r>
            </a:p>
          </p:txBody>
        </p:sp>
        <p:sp>
          <p:nvSpPr>
            <p:cNvPr id="699" name="tx699"/>
            <p:cNvSpPr/>
            <p:nvPr/>
          </p:nvSpPr>
          <p:spPr>
            <a:xfrm>
              <a:off x="1129608" y="1546176"/>
              <a:ext cx="48582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Federation</a:t>
              </a:r>
            </a:p>
          </p:txBody>
        </p:sp>
        <p:sp>
          <p:nvSpPr>
            <p:cNvPr id="700" name="tx700"/>
            <p:cNvSpPr/>
            <p:nvPr/>
          </p:nvSpPr>
          <p:spPr>
            <a:xfrm>
              <a:off x="1003604" y="1448973"/>
              <a:ext cx="61182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Turkmenistan</a:t>
              </a:r>
            </a:p>
          </p:txBody>
        </p:sp>
        <p:sp>
          <p:nvSpPr>
            <p:cNvPr id="701" name="tx701"/>
            <p:cNvSpPr/>
            <p:nvPr/>
          </p:nvSpPr>
          <p:spPr>
            <a:xfrm>
              <a:off x="1236959" y="1351769"/>
              <a:ext cx="378470"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Portugal</a:t>
              </a:r>
            </a:p>
          </p:txBody>
        </p:sp>
        <p:sp>
          <p:nvSpPr>
            <p:cNvPr id="702" name="tx702"/>
            <p:cNvSpPr/>
            <p:nvPr/>
          </p:nvSpPr>
          <p:spPr>
            <a:xfrm>
              <a:off x="1366895" y="1254565"/>
              <a:ext cx="248533"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FF0000">
                      <a:alpha val="100000"/>
                    </a:srgbClr>
                  </a:solidFill>
                  <a:latin typeface="Arial"/>
                  <a:cs typeface="Arial"/>
                </a:rPr>
                <a:t>Israel</a:t>
              </a:r>
            </a:p>
          </p:txBody>
        </p:sp>
        <p:sp>
          <p:nvSpPr>
            <p:cNvPr id="703" name="tx703"/>
            <p:cNvSpPr/>
            <p:nvPr/>
          </p:nvSpPr>
          <p:spPr>
            <a:xfrm>
              <a:off x="1270883" y="1157361"/>
              <a:ext cx="344545"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Belarus</a:t>
              </a:r>
            </a:p>
          </p:txBody>
        </p:sp>
        <p:sp>
          <p:nvSpPr>
            <p:cNvPr id="704" name="tx704"/>
            <p:cNvSpPr/>
            <p:nvPr/>
          </p:nvSpPr>
          <p:spPr>
            <a:xfrm>
              <a:off x="1112692" y="1060157"/>
              <a:ext cx="502737"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Uzbekistan</a:t>
              </a:r>
            </a:p>
          </p:txBody>
        </p:sp>
        <p:sp>
          <p:nvSpPr>
            <p:cNvPr id="705" name="tx705"/>
            <p:cNvSpPr/>
            <p:nvPr/>
          </p:nvSpPr>
          <p:spPr>
            <a:xfrm>
              <a:off x="1050604" y="962953"/>
              <a:ext cx="564824"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70AD47">
                      <a:alpha val="100000"/>
                    </a:srgbClr>
                  </a:solidFill>
                  <a:latin typeface="Arial"/>
                  <a:cs typeface="Arial"/>
                </a:rPr>
                <a:t>Luxembourg</a:t>
              </a:r>
            </a:p>
          </p:txBody>
        </p:sp>
        <p:sp>
          <p:nvSpPr>
            <p:cNvPr id="706" name="tx706"/>
            <p:cNvSpPr/>
            <p:nvPr/>
          </p:nvSpPr>
          <p:spPr>
            <a:xfrm>
              <a:off x="1344218" y="865750"/>
              <a:ext cx="271211"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Latvia</a:t>
              </a:r>
            </a:p>
          </p:txBody>
        </p:sp>
        <p:sp>
          <p:nvSpPr>
            <p:cNvPr id="707" name="tx707"/>
            <p:cNvSpPr/>
            <p:nvPr/>
          </p:nvSpPr>
          <p:spPr>
            <a:xfrm>
              <a:off x="1231381" y="768546"/>
              <a:ext cx="384048"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Hungary</a:t>
              </a:r>
            </a:p>
          </p:txBody>
        </p:sp>
        <p:sp>
          <p:nvSpPr>
            <p:cNvPr id="708" name="tx708"/>
            <p:cNvSpPr/>
            <p:nvPr/>
          </p:nvSpPr>
          <p:spPr>
            <a:xfrm>
              <a:off x="1253967" y="671342"/>
              <a:ext cx="361462" cy="72786"/>
            </a:xfrm>
            <a:prstGeom prst="rect">
              <a:avLst/>
            </a:prstGeom>
            <a:noFill/>
          </p:spPr>
          <p:txBody>
            <a:bodyPr lIns="0" rIns="0" tIns="0" bIns="0" anchorCtr="1" anchor="ctr" wrap="none"/>
            <a:lstStyle/>
            <a:p>
              <a:pPr algn="l" marL="0" marR="0" indent="0">
                <a:spcBef>
                  <a:spcPts val="0"/>
                </a:spcBef>
                <a:spcAft>
                  <a:spcPts val="0"/>
                </a:spcAft>
              </a:pPr>
              <a:r>
                <a:rPr sz="800" i="0" b="0">
                  <a:solidFill>
                    <a:srgbClr val="1CABE2">
                      <a:alpha val="100000"/>
                    </a:srgbClr>
                  </a:solidFill>
                  <a:latin typeface="Arial"/>
                  <a:cs typeface="Arial"/>
                </a:rPr>
                <a:t>Andorra</a:t>
              </a:r>
            </a:p>
          </p:txBody>
        </p:sp>
        <p:sp>
          <p:nvSpPr>
            <p:cNvPr id="709" name="tx709"/>
            <p:cNvSpPr/>
            <p:nvPr/>
          </p:nvSpPr>
          <p:spPr>
            <a:xfrm>
              <a:off x="1946071" y="589398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710" name="tx710"/>
            <p:cNvSpPr/>
            <p:nvPr/>
          </p:nvSpPr>
          <p:spPr>
            <a:xfrm>
              <a:off x="3410489"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711" name="tx711"/>
            <p:cNvSpPr/>
            <p:nvPr/>
          </p:nvSpPr>
          <p:spPr>
            <a:xfrm>
              <a:off x="4905997"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712" name="tx712"/>
            <p:cNvSpPr/>
            <p:nvPr/>
          </p:nvSpPr>
          <p:spPr>
            <a:xfrm>
              <a:off x="6401504" y="589398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713" name="tx713"/>
            <p:cNvSpPr/>
            <p:nvPr/>
          </p:nvSpPr>
          <p:spPr>
            <a:xfrm>
              <a:off x="7865922" y="5893985"/>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714" name="tx714"/>
            <p:cNvSpPr/>
            <p:nvPr/>
          </p:nvSpPr>
          <p:spPr>
            <a:xfrm>
              <a:off x="4537128" y="603229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715" name="pt715"/>
            <p:cNvSpPr/>
            <p:nvPr/>
          </p:nvSpPr>
          <p:spPr>
            <a:xfrm>
              <a:off x="8538411" y="2987901"/>
              <a:ext cx="76753" cy="76753"/>
            </a:xfrm>
            <a:prstGeom prst="ellipse">
              <a:avLst/>
            </a:prstGeom>
            <a:solidFill>
              <a:srgbClr val="1CABE2">
                <a:alpha val="100000"/>
              </a:srgbClr>
            </a:solidFill>
            <a:ln w="9000" cap="rnd">
              <a:solidFill>
                <a:srgbClr val="1CABE2">
                  <a:alpha val="100000"/>
                </a:srgbClr>
              </a:solidFill>
              <a:prstDash val="solid"/>
              <a:round/>
            </a:ln>
          </p:spPr>
          <p:txBody>
            <a:bodyPr/>
            <a:lstStyle/>
            <a:p/>
          </p:txBody>
        </p:sp>
        <p:sp>
          <p:nvSpPr>
            <p:cNvPr id="716" name="pt716"/>
            <p:cNvSpPr/>
            <p:nvPr/>
          </p:nvSpPr>
          <p:spPr>
            <a:xfrm>
              <a:off x="8538411" y="3207357"/>
              <a:ext cx="76753" cy="76753"/>
            </a:xfrm>
            <a:prstGeom prst="ellipse">
              <a:avLst/>
            </a:prstGeom>
            <a:solidFill>
              <a:srgbClr val="00833D">
                <a:alpha val="100000"/>
              </a:srgbClr>
            </a:solidFill>
            <a:ln w="9000" cap="rnd">
              <a:solidFill>
                <a:srgbClr val="00833D">
                  <a:alpha val="100000"/>
                </a:srgbClr>
              </a:solidFill>
              <a:prstDash val="solid"/>
              <a:round/>
            </a:ln>
          </p:spPr>
          <p:txBody>
            <a:bodyPr/>
            <a:lstStyle/>
            <a:p/>
          </p:txBody>
        </p:sp>
        <p:sp>
          <p:nvSpPr>
            <p:cNvPr id="717" name="pt717"/>
            <p:cNvSpPr/>
            <p:nvPr/>
          </p:nvSpPr>
          <p:spPr>
            <a:xfrm>
              <a:off x="8538411" y="3426813"/>
              <a:ext cx="76753" cy="76753"/>
            </a:xfrm>
            <a:prstGeom prst="ellipse">
              <a:avLst/>
            </a:prstGeom>
            <a:solidFill>
              <a:srgbClr val="F26A21">
                <a:alpha val="100000"/>
              </a:srgbClr>
            </a:solidFill>
            <a:ln w="9000" cap="rnd">
              <a:solidFill>
                <a:srgbClr val="F26A21">
                  <a:alpha val="100000"/>
                </a:srgbClr>
              </a:solidFill>
              <a:prstDash val="solid"/>
              <a:round/>
            </a:ln>
          </p:spPr>
          <p:txBody>
            <a:bodyPr/>
            <a:lstStyle/>
            <a:p/>
          </p:txBody>
        </p:sp>
        <p:sp>
          <p:nvSpPr>
            <p:cNvPr id="718" name="tx718"/>
            <p:cNvSpPr/>
            <p:nvPr/>
          </p:nvSpPr>
          <p:spPr>
            <a:xfrm>
              <a:off x="8756105" y="2986272"/>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2019</a:t>
              </a:r>
            </a:p>
          </p:txBody>
        </p:sp>
        <p:sp>
          <p:nvSpPr>
            <p:cNvPr id="719" name="tx719"/>
            <p:cNvSpPr/>
            <p:nvPr/>
          </p:nvSpPr>
          <p:spPr>
            <a:xfrm>
              <a:off x="8756105" y="3205728"/>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2024</a:t>
              </a:r>
            </a:p>
          </p:txBody>
        </p:sp>
        <p:sp>
          <p:nvSpPr>
            <p:cNvPr id="720" name="tx720"/>
            <p:cNvSpPr/>
            <p:nvPr/>
          </p:nvSpPr>
          <p:spPr>
            <a:xfrm>
              <a:off x="8756105" y="3425184"/>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2025</a:t>
              </a:r>
            </a:p>
          </p:txBody>
        </p:sp>
        <p:sp>
          <p:nvSpPr>
            <p:cNvPr id="721" name="tx721"/>
            <p:cNvSpPr/>
            <p:nvPr/>
          </p:nvSpPr>
          <p:spPr>
            <a:xfrm>
              <a:off x="1678059" y="435349"/>
              <a:ext cx="339571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MCV1 coverage, by country, EUR, 2019-2025</a:t>
              </a:r>
            </a:p>
          </p:txBody>
        </p:sp>
        <p:sp>
          <p:nvSpPr>
            <p:cNvPr id="722" name="tx722"/>
            <p:cNvSpPr/>
            <p:nvPr/>
          </p:nvSpPr>
          <p:spPr>
            <a:xfrm>
              <a:off x="4096309"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723" name="tx723"/>
            <p:cNvSpPr/>
            <p:nvPr/>
          </p:nvSpPr>
          <p:spPr>
            <a:xfrm>
              <a:off x="2226544" y="6352059"/>
              <a:ext cx="6031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grey bar spans vaccine coverage across all years 2019-2025 and the dots represent coverage in specific years.</a:t>
              </a:r>
            </a:p>
          </p:txBody>
        </p:sp>
        <p:sp>
          <p:nvSpPr>
            <p:cNvPr id="724" name="tx724"/>
            <p:cNvSpPr/>
            <p:nvPr/>
          </p:nvSpPr>
          <p:spPr>
            <a:xfrm>
              <a:off x="552461" y="6472760"/>
              <a:ext cx="7705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arranged by high to low coverage in 2025 and coloured based on if coverage is lower (red), the same as (blue) or higher (green) than in 2019.</a:t>
              </a:r>
            </a:p>
          </p:txBody>
        </p:sp>
        <p:sp>
          <p:nvSpPr>
            <p:cNvPr id="725" name="tx725"/>
            <p:cNvSpPr/>
            <p:nvPr/>
          </p:nvSpPr>
          <p:spPr>
            <a:xfrm>
              <a:off x="468702" y="6593460"/>
              <a:ext cx="77895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An asterisk (*) indicates countries aiming to catch-up children missed since 2019 through a Big Catch-up Plan, supported by financing from The Gavi Alliance.</a:t>
              </a:r>
            </a:p>
          </p:txBody>
        </p:sp>
      </p:grpSp>
      <p:sp>
        <p:nvSpPr>
          <p:cNvPr id="72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the range of MCV1 coverage across years 2019 to 2025 (grey bars), and coverage in specific years (dots), by country. The chart can be used for assessing recovery to pre-pandemic levels and progress beyond 2019.
In 2024, 38 (out of 53) countries had lower coverage than in 2019.
In 2025, 21 countries had lower MCV1 coverage than in 2024.
In 2025, 36 countries had lower coverage than in 2019.</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274320" y="1298448"/>
            <a:ext cx="8869680" cy="5486400"/>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MCV1 coverage in countries in EUR from lowest to highest coverage, and the rank of the top 10 countries with the most unvaccinated children, based on absolute numbers.
In 2025, MCV1 coverage ranged from 13% in Montenegro to 99% in Uzbekistan, Hungary, Latvia, Luxembourg, and Andorra.
32 out of 53 (60%) countries had coverage of at least 90%.
Kazakhstan had MCV1 coverage of 65% and the highest absolute number of unvaccinated children in the region, followed by Turkiye.
Large cohort countries may have high numbers of unvaccinated children despite high vaccine coverage. It is advantageous to look at both coverage and absolute numbers of unvaccinated children to ensure vulnerable countries with small birth cohorts are not missed.</a:t>
            </a:r>
          </a:p>
        </p:txBody>
      </p:sp>
      <p:sp>
        <p:nvSpPr>
          <p:cNvPr id="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Montenegro and Bosnia and Herzegovina had the lowest MCV1 coverage, while Kazakhstan and Turkiye had the highest number of unvaccinated children, highlighting the need to consider both coverage and absolute numbers to identify all vulnerable populations.</a:t>
            </a:r>
          </a:p>
        </p:txBody>
      </p:sp>
      <p:grpSp xmlns:pic="http://schemas.openxmlformats.org/drawingml/2006/picture">
        <p:nvGrpSpPr>
          <p:cNvPr id="5" name=""/>
          <p:cNvGrpSpPr/>
          <p:nvPr/>
        </p:nvGrpSpPr>
        <p:grpSpPr>
          <a:xfrm>
            <a:off x="292608" y="1005840"/>
            <a:ext cx="8595360" cy="28575"/>
            <a:chOff x="292608" y="1005840"/>
            <a:chExt cx="8595360" cy="28575"/>
          </a:xfrm>
        </p:grpSpPr>
        <p:sp>
          <p:nvSpPr>
            <p:cNvPr id="6"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7"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g4"/>
            <p:cNvSpPr/>
            <p:nvPr/>
          </p:nvSpPr>
          <p:spPr>
            <a:xfrm>
              <a:off x="2164955" y="2434270"/>
              <a:ext cx="1347321" cy="1334314"/>
            </a:xfrm>
            <a:custGeom>
              <a:avLst/>
              <a:pathLst>
                <a:path w="1347321" h="1334314">
                  <a:moveTo>
                    <a:pt x="349305" y="1334314"/>
                  </a:moveTo>
                  <a:lnTo>
                    <a:pt x="396830" y="1310070"/>
                  </a:lnTo>
                  <a:lnTo>
                    <a:pt x="444354" y="1285826"/>
                  </a:lnTo>
                  <a:lnTo>
                    <a:pt x="491879" y="1261582"/>
                  </a:lnTo>
                  <a:lnTo>
                    <a:pt x="539403" y="1237338"/>
                  </a:lnTo>
                  <a:lnTo>
                    <a:pt x="586928" y="1213094"/>
                  </a:lnTo>
                  <a:lnTo>
                    <a:pt x="634453" y="1188850"/>
                  </a:lnTo>
                  <a:lnTo>
                    <a:pt x="681977" y="1164606"/>
                  </a:lnTo>
                  <a:lnTo>
                    <a:pt x="729502" y="1140362"/>
                  </a:lnTo>
                  <a:lnTo>
                    <a:pt x="777026" y="1116118"/>
                  </a:lnTo>
                  <a:lnTo>
                    <a:pt x="824551" y="1091874"/>
                  </a:lnTo>
                  <a:lnTo>
                    <a:pt x="872075" y="1067630"/>
                  </a:lnTo>
                  <a:lnTo>
                    <a:pt x="919600" y="1043386"/>
                  </a:lnTo>
                  <a:lnTo>
                    <a:pt x="967125" y="1019142"/>
                  </a:lnTo>
                  <a:lnTo>
                    <a:pt x="1014649" y="994898"/>
                  </a:lnTo>
                  <a:lnTo>
                    <a:pt x="1062174" y="970654"/>
                  </a:lnTo>
                  <a:lnTo>
                    <a:pt x="1109698" y="946410"/>
                  </a:lnTo>
                  <a:lnTo>
                    <a:pt x="1157223" y="922166"/>
                  </a:lnTo>
                  <a:lnTo>
                    <a:pt x="1204747" y="897921"/>
                  </a:lnTo>
                  <a:lnTo>
                    <a:pt x="1252272" y="873677"/>
                  </a:lnTo>
                  <a:lnTo>
                    <a:pt x="1299797" y="849433"/>
                  </a:lnTo>
                  <a:lnTo>
                    <a:pt x="1347321" y="825189"/>
                  </a:lnTo>
                  <a:lnTo>
                    <a:pt x="1322924" y="779329"/>
                  </a:lnTo>
                  <a:lnTo>
                    <a:pt x="1296967" y="734333"/>
                  </a:lnTo>
                  <a:lnTo>
                    <a:pt x="1269481" y="690255"/>
                  </a:lnTo>
                  <a:lnTo>
                    <a:pt x="1240496" y="647147"/>
                  </a:lnTo>
                  <a:lnTo>
                    <a:pt x="1210049" y="605059"/>
                  </a:lnTo>
                  <a:lnTo>
                    <a:pt x="1178174" y="564042"/>
                  </a:lnTo>
                  <a:lnTo>
                    <a:pt x="1144910" y="524144"/>
                  </a:lnTo>
                  <a:lnTo>
                    <a:pt x="1110295" y="485412"/>
                  </a:lnTo>
                  <a:lnTo>
                    <a:pt x="1074370" y="447891"/>
                  </a:lnTo>
                  <a:lnTo>
                    <a:pt x="1037178" y="411626"/>
                  </a:lnTo>
                  <a:lnTo>
                    <a:pt x="998763" y="376659"/>
                  </a:lnTo>
                  <a:lnTo>
                    <a:pt x="959170" y="343032"/>
                  </a:lnTo>
                  <a:lnTo>
                    <a:pt x="918445" y="310785"/>
                  </a:lnTo>
                  <a:lnTo>
                    <a:pt x="876637" y="279955"/>
                  </a:lnTo>
                  <a:lnTo>
                    <a:pt x="833795" y="250578"/>
                  </a:lnTo>
                  <a:lnTo>
                    <a:pt x="789970" y="222691"/>
                  </a:lnTo>
                  <a:lnTo>
                    <a:pt x="745213" y="196324"/>
                  </a:lnTo>
                  <a:lnTo>
                    <a:pt x="699576" y="171511"/>
                  </a:lnTo>
                  <a:lnTo>
                    <a:pt x="653115" y="148279"/>
                  </a:lnTo>
                  <a:lnTo>
                    <a:pt x="605883" y="126656"/>
                  </a:lnTo>
                  <a:lnTo>
                    <a:pt x="557937" y="106667"/>
                  </a:lnTo>
                  <a:lnTo>
                    <a:pt x="509332" y="88337"/>
                  </a:lnTo>
                  <a:lnTo>
                    <a:pt x="460127" y="71687"/>
                  </a:lnTo>
                  <a:lnTo>
                    <a:pt x="410379" y="56736"/>
                  </a:lnTo>
                  <a:lnTo>
                    <a:pt x="360147" y="43503"/>
                  </a:lnTo>
                  <a:lnTo>
                    <a:pt x="309490" y="32002"/>
                  </a:lnTo>
                  <a:lnTo>
                    <a:pt x="258468" y="22248"/>
                  </a:lnTo>
                  <a:lnTo>
                    <a:pt x="207141" y="14251"/>
                  </a:lnTo>
                  <a:lnTo>
                    <a:pt x="155570" y="8021"/>
                  </a:lnTo>
                  <a:lnTo>
                    <a:pt x="103815" y="3567"/>
                  </a:lnTo>
                  <a:lnTo>
                    <a:pt x="51938" y="892"/>
                  </a:lnTo>
                  <a:lnTo>
                    <a:pt x="0" y="0"/>
                  </a:lnTo>
                  <a:lnTo>
                    <a:pt x="0" y="53351"/>
                  </a:lnTo>
                  <a:lnTo>
                    <a:pt x="0" y="106702"/>
                  </a:lnTo>
                  <a:lnTo>
                    <a:pt x="0" y="160053"/>
                  </a:lnTo>
                  <a:lnTo>
                    <a:pt x="0" y="213405"/>
                  </a:lnTo>
                  <a:lnTo>
                    <a:pt x="0" y="266756"/>
                  </a:lnTo>
                  <a:lnTo>
                    <a:pt x="0" y="320107"/>
                  </a:lnTo>
                  <a:lnTo>
                    <a:pt x="0" y="373458"/>
                  </a:lnTo>
                  <a:lnTo>
                    <a:pt x="0" y="426810"/>
                  </a:lnTo>
                  <a:lnTo>
                    <a:pt x="0" y="480161"/>
                  </a:lnTo>
                  <a:lnTo>
                    <a:pt x="0" y="533512"/>
                  </a:lnTo>
                  <a:lnTo>
                    <a:pt x="0" y="586864"/>
                  </a:lnTo>
                  <a:lnTo>
                    <a:pt x="0" y="640215"/>
                  </a:lnTo>
                  <a:lnTo>
                    <a:pt x="0" y="693566"/>
                  </a:lnTo>
                  <a:lnTo>
                    <a:pt x="0" y="746917"/>
                  </a:lnTo>
                  <a:lnTo>
                    <a:pt x="0" y="800269"/>
                  </a:lnTo>
                  <a:lnTo>
                    <a:pt x="0" y="853620"/>
                  </a:lnTo>
                  <a:lnTo>
                    <a:pt x="0" y="906971"/>
                  </a:lnTo>
                  <a:lnTo>
                    <a:pt x="0" y="960323"/>
                  </a:lnTo>
                  <a:lnTo>
                    <a:pt x="0" y="1013674"/>
                  </a:lnTo>
                  <a:lnTo>
                    <a:pt x="0" y="1067025"/>
                  </a:lnTo>
                  <a:lnTo>
                    <a:pt x="0" y="1120376"/>
                  </a:lnTo>
                  <a:lnTo>
                    <a:pt x="53703" y="1124071"/>
                  </a:lnTo>
                  <a:lnTo>
                    <a:pt x="106394" y="1135086"/>
                  </a:lnTo>
                  <a:lnTo>
                    <a:pt x="157080" y="1153213"/>
                  </a:lnTo>
                  <a:lnTo>
                    <a:pt x="204807" y="1178111"/>
                  </a:lnTo>
                  <a:lnTo>
                    <a:pt x="248673" y="1209311"/>
                  </a:lnTo>
                  <a:lnTo>
                    <a:pt x="287854" y="1246224"/>
                  </a:lnTo>
                  <a:lnTo>
                    <a:pt x="321610" y="1288155"/>
                  </a:lnTo>
                  <a:close/>
                </a:path>
              </a:pathLst>
            </a:custGeom>
            <a:solidFill>
              <a:srgbClr val="7ED7D1">
                <a:alpha val="100000"/>
              </a:srgbClr>
            </a:solidFill>
            <a:ln w="13550" cap="flat">
              <a:solidFill>
                <a:srgbClr val="000000">
                  <a:alpha val="100000"/>
                </a:srgbClr>
              </a:solidFill>
              <a:prstDash val="solid"/>
              <a:miter/>
            </a:ln>
          </p:spPr>
          <p:txBody>
            <a:bodyPr/>
            <a:lstStyle/>
            <a:p/>
          </p:txBody>
        </p:sp>
        <p:sp>
          <p:nvSpPr>
            <p:cNvPr id="5" name="pg5"/>
            <p:cNvSpPr/>
            <p:nvPr/>
          </p:nvSpPr>
          <p:spPr>
            <a:xfrm>
              <a:off x="2514261" y="3259459"/>
              <a:ext cx="1163047" cy="982987"/>
            </a:xfrm>
            <a:custGeom>
              <a:avLst/>
              <a:pathLst>
                <a:path w="1163047" h="982987">
                  <a:moveTo>
                    <a:pt x="35261" y="763973"/>
                  </a:moveTo>
                  <a:lnTo>
                    <a:pt x="87583" y="774402"/>
                  </a:lnTo>
                  <a:lnTo>
                    <a:pt x="139905" y="784832"/>
                  </a:lnTo>
                  <a:lnTo>
                    <a:pt x="192227" y="795261"/>
                  </a:lnTo>
                  <a:lnTo>
                    <a:pt x="244549" y="805690"/>
                  </a:lnTo>
                  <a:lnTo>
                    <a:pt x="296870" y="816119"/>
                  </a:lnTo>
                  <a:lnTo>
                    <a:pt x="349192" y="826548"/>
                  </a:lnTo>
                  <a:lnTo>
                    <a:pt x="401514" y="836978"/>
                  </a:lnTo>
                  <a:lnTo>
                    <a:pt x="453836" y="847407"/>
                  </a:lnTo>
                  <a:lnTo>
                    <a:pt x="506158" y="857836"/>
                  </a:lnTo>
                  <a:lnTo>
                    <a:pt x="558480" y="868265"/>
                  </a:lnTo>
                  <a:lnTo>
                    <a:pt x="610802" y="878694"/>
                  </a:lnTo>
                  <a:lnTo>
                    <a:pt x="663124" y="889124"/>
                  </a:lnTo>
                  <a:lnTo>
                    <a:pt x="715446" y="899553"/>
                  </a:lnTo>
                  <a:lnTo>
                    <a:pt x="767768" y="909982"/>
                  </a:lnTo>
                  <a:lnTo>
                    <a:pt x="820090" y="920411"/>
                  </a:lnTo>
                  <a:lnTo>
                    <a:pt x="872412" y="930841"/>
                  </a:lnTo>
                  <a:lnTo>
                    <a:pt x="924734" y="941270"/>
                  </a:lnTo>
                  <a:lnTo>
                    <a:pt x="977056" y="951699"/>
                  </a:lnTo>
                  <a:lnTo>
                    <a:pt x="1029378" y="962128"/>
                  </a:lnTo>
                  <a:lnTo>
                    <a:pt x="1081700" y="972557"/>
                  </a:lnTo>
                  <a:lnTo>
                    <a:pt x="1134022" y="982987"/>
                  </a:lnTo>
                  <a:lnTo>
                    <a:pt x="1143505" y="930627"/>
                  </a:lnTo>
                  <a:lnTo>
                    <a:pt x="1151139" y="877966"/>
                  </a:lnTo>
                  <a:lnTo>
                    <a:pt x="1156917" y="825069"/>
                  </a:lnTo>
                  <a:lnTo>
                    <a:pt x="1160830" y="772001"/>
                  </a:lnTo>
                  <a:lnTo>
                    <a:pt x="1162874" y="718829"/>
                  </a:lnTo>
                  <a:lnTo>
                    <a:pt x="1163047" y="665618"/>
                  </a:lnTo>
                  <a:lnTo>
                    <a:pt x="1161348" y="612433"/>
                  </a:lnTo>
                  <a:lnTo>
                    <a:pt x="1157779" y="559342"/>
                  </a:lnTo>
                  <a:lnTo>
                    <a:pt x="1152344" y="506408"/>
                  </a:lnTo>
                  <a:lnTo>
                    <a:pt x="1145052" y="453699"/>
                  </a:lnTo>
                  <a:lnTo>
                    <a:pt x="1135909" y="401278"/>
                  </a:lnTo>
                  <a:lnTo>
                    <a:pt x="1124928" y="349212"/>
                  </a:lnTo>
                  <a:lnTo>
                    <a:pt x="1112123" y="297564"/>
                  </a:lnTo>
                  <a:lnTo>
                    <a:pt x="1097509" y="246399"/>
                  </a:lnTo>
                  <a:lnTo>
                    <a:pt x="1081104" y="195779"/>
                  </a:lnTo>
                  <a:lnTo>
                    <a:pt x="1062928" y="145768"/>
                  </a:lnTo>
                  <a:lnTo>
                    <a:pt x="1043005" y="96427"/>
                  </a:lnTo>
                  <a:lnTo>
                    <a:pt x="1021359" y="47818"/>
                  </a:lnTo>
                  <a:lnTo>
                    <a:pt x="998015" y="0"/>
                  </a:lnTo>
                  <a:lnTo>
                    <a:pt x="950491" y="24244"/>
                  </a:lnTo>
                  <a:lnTo>
                    <a:pt x="902966" y="48488"/>
                  </a:lnTo>
                  <a:lnTo>
                    <a:pt x="855442" y="72732"/>
                  </a:lnTo>
                  <a:lnTo>
                    <a:pt x="807917" y="96976"/>
                  </a:lnTo>
                  <a:lnTo>
                    <a:pt x="760393" y="121220"/>
                  </a:lnTo>
                  <a:lnTo>
                    <a:pt x="712868" y="145464"/>
                  </a:lnTo>
                  <a:lnTo>
                    <a:pt x="665343" y="169708"/>
                  </a:lnTo>
                  <a:lnTo>
                    <a:pt x="617819" y="193952"/>
                  </a:lnTo>
                  <a:lnTo>
                    <a:pt x="570294" y="218196"/>
                  </a:lnTo>
                  <a:lnTo>
                    <a:pt x="522770" y="242440"/>
                  </a:lnTo>
                  <a:lnTo>
                    <a:pt x="475245" y="266684"/>
                  </a:lnTo>
                  <a:lnTo>
                    <a:pt x="427721" y="290928"/>
                  </a:lnTo>
                  <a:lnTo>
                    <a:pt x="380196" y="315172"/>
                  </a:lnTo>
                  <a:lnTo>
                    <a:pt x="332671" y="339416"/>
                  </a:lnTo>
                  <a:lnTo>
                    <a:pt x="285147" y="363660"/>
                  </a:lnTo>
                  <a:lnTo>
                    <a:pt x="237622" y="387904"/>
                  </a:lnTo>
                  <a:lnTo>
                    <a:pt x="190098" y="412148"/>
                  </a:lnTo>
                  <a:lnTo>
                    <a:pt x="142573" y="436393"/>
                  </a:lnTo>
                  <a:lnTo>
                    <a:pt x="95049" y="460637"/>
                  </a:lnTo>
                  <a:lnTo>
                    <a:pt x="47524" y="484881"/>
                  </a:lnTo>
                  <a:lnTo>
                    <a:pt x="0" y="509125"/>
                  </a:lnTo>
                  <a:lnTo>
                    <a:pt x="20635" y="557276"/>
                  </a:lnTo>
                  <a:lnTo>
                    <a:pt x="34668" y="607749"/>
                  </a:lnTo>
                  <a:lnTo>
                    <a:pt x="41848" y="659641"/>
                  </a:lnTo>
                  <a:lnTo>
                    <a:pt x="42047" y="712028"/>
                  </a:lnTo>
                  <a:close/>
                </a:path>
              </a:pathLst>
            </a:custGeom>
            <a:solidFill>
              <a:srgbClr val="66B0FF">
                <a:alpha val="100000"/>
              </a:srgbClr>
            </a:solidFill>
            <a:ln w="13550" cap="flat">
              <a:solidFill>
                <a:srgbClr val="000000">
                  <a:alpha val="100000"/>
                </a:srgbClr>
              </a:solidFill>
              <a:prstDash val="solid"/>
              <a:miter/>
            </a:ln>
          </p:spPr>
          <p:txBody>
            <a:bodyPr/>
            <a:lstStyle/>
            <a:p/>
          </p:txBody>
        </p:sp>
        <p:sp>
          <p:nvSpPr>
            <p:cNvPr id="6" name="pg6"/>
            <p:cNvSpPr/>
            <p:nvPr/>
          </p:nvSpPr>
          <p:spPr>
            <a:xfrm>
              <a:off x="2440129" y="4023433"/>
              <a:ext cx="1208154" cy="1000910"/>
            </a:xfrm>
            <a:custGeom>
              <a:avLst/>
              <a:pathLst>
                <a:path w="1208154" h="1000910">
                  <a:moveTo>
                    <a:pt x="0" y="202713"/>
                  </a:moveTo>
                  <a:lnTo>
                    <a:pt x="37438" y="240723"/>
                  </a:lnTo>
                  <a:lnTo>
                    <a:pt x="74877" y="278732"/>
                  </a:lnTo>
                  <a:lnTo>
                    <a:pt x="112315" y="316742"/>
                  </a:lnTo>
                  <a:lnTo>
                    <a:pt x="149754" y="354751"/>
                  </a:lnTo>
                  <a:lnTo>
                    <a:pt x="187193" y="392760"/>
                  </a:lnTo>
                  <a:lnTo>
                    <a:pt x="224631" y="430770"/>
                  </a:lnTo>
                  <a:lnTo>
                    <a:pt x="262070" y="468779"/>
                  </a:lnTo>
                  <a:lnTo>
                    <a:pt x="299508" y="506788"/>
                  </a:lnTo>
                  <a:lnTo>
                    <a:pt x="336947" y="544798"/>
                  </a:lnTo>
                  <a:lnTo>
                    <a:pt x="374386" y="582807"/>
                  </a:lnTo>
                  <a:lnTo>
                    <a:pt x="411824" y="620816"/>
                  </a:lnTo>
                  <a:lnTo>
                    <a:pt x="449263" y="658826"/>
                  </a:lnTo>
                  <a:lnTo>
                    <a:pt x="486701" y="696835"/>
                  </a:lnTo>
                  <a:lnTo>
                    <a:pt x="524140" y="734844"/>
                  </a:lnTo>
                  <a:lnTo>
                    <a:pt x="561579" y="772854"/>
                  </a:lnTo>
                  <a:lnTo>
                    <a:pt x="599017" y="810863"/>
                  </a:lnTo>
                  <a:lnTo>
                    <a:pt x="636456" y="848872"/>
                  </a:lnTo>
                  <a:lnTo>
                    <a:pt x="673894" y="886882"/>
                  </a:lnTo>
                  <a:lnTo>
                    <a:pt x="711333" y="924891"/>
                  </a:lnTo>
                  <a:lnTo>
                    <a:pt x="748772" y="962900"/>
                  </a:lnTo>
                  <a:lnTo>
                    <a:pt x="786210" y="1000910"/>
                  </a:lnTo>
                  <a:lnTo>
                    <a:pt x="823341" y="963030"/>
                  </a:lnTo>
                  <a:lnTo>
                    <a:pt x="859122" y="923872"/>
                  </a:lnTo>
                  <a:lnTo>
                    <a:pt x="893507" y="883484"/>
                  </a:lnTo>
                  <a:lnTo>
                    <a:pt x="926455" y="841915"/>
                  </a:lnTo>
                  <a:lnTo>
                    <a:pt x="957925" y="799216"/>
                  </a:lnTo>
                  <a:lnTo>
                    <a:pt x="987878" y="755439"/>
                  </a:lnTo>
                  <a:lnTo>
                    <a:pt x="1016278" y="710640"/>
                  </a:lnTo>
                  <a:lnTo>
                    <a:pt x="1043090" y="664872"/>
                  </a:lnTo>
                  <a:lnTo>
                    <a:pt x="1068280" y="618192"/>
                  </a:lnTo>
                  <a:lnTo>
                    <a:pt x="1091819" y="570657"/>
                  </a:lnTo>
                  <a:lnTo>
                    <a:pt x="1113675" y="522327"/>
                  </a:lnTo>
                  <a:lnTo>
                    <a:pt x="1133824" y="473260"/>
                  </a:lnTo>
                  <a:lnTo>
                    <a:pt x="1152240" y="423516"/>
                  </a:lnTo>
                  <a:lnTo>
                    <a:pt x="1168900" y="373157"/>
                  </a:lnTo>
                  <a:lnTo>
                    <a:pt x="1183785" y="322245"/>
                  </a:lnTo>
                  <a:lnTo>
                    <a:pt x="1196875" y="270843"/>
                  </a:lnTo>
                  <a:lnTo>
                    <a:pt x="1208154" y="219013"/>
                  </a:lnTo>
                  <a:lnTo>
                    <a:pt x="1155832" y="208584"/>
                  </a:lnTo>
                  <a:lnTo>
                    <a:pt x="1103510" y="198154"/>
                  </a:lnTo>
                  <a:lnTo>
                    <a:pt x="1051188" y="187725"/>
                  </a:lnTo>
                  <a:lnTo>
                    <a:pt x="998866" y="177296"/>
                  </a:lnTo>
                  <a:lnTo>
                    <a:pt x="946544" y="166867"/>
                  </a:lnTo>
                  <a:lnTo>
                    <a:pt x="894222" y="156438"/>
                  </a:lnTo>
                  <a:lnTo>
                    <a:pt x="841900" y="146008"/>
                  </a:lnTo>
                  <a:lnTo>
                    <a:pt x="789578" y="135579"/>
                  </a:lnTo>
                  <a:lnTo>
                    <a:pt x="737256" y="125150"/>
                  </a:lnTo>
                  <a:lnTo>
                    <a:pt x="684934" y="114721"/>
                  </a:lnTo>
                  <a:lnTo>
                    <a:pt x="632612" y="104292"/>
                  </a:lnTo>
                  <a:lnTo>
                    <a:pt x="580290" y="93862"/>
                  </a:lnTo>
                  <a:lnTo>
                    <a:pt x="527968" y="83433"/>
                  </a:lnTo>
                  <a:lnTo>
                    <a:pt x="475646" y="73004"/>
                  </a:lnTo>
                  <a:lnTo>
                    <a:pt x="423324" y="62575"/>
                  </a:lnTo>
                  <a:lnTo>
                    <a:pt x="371002" y="52146"/>
                  </a:lnTo>
                  <a:lnTo>
                    <a:pt x="318680" y="41716"/>
                  </a:lnTo>
                  <a:lnTo>
                    <a:pt x="266358" y="31287"/>
                  </a:lnTo>
                  <a:lnTo>
                    <a:pt x="214036" y="20858"/>
                  </a:lnTo>
                  <a:lnTo>
                    <a:pt x="161714" y="10429"/>
                  </a:lnTo>
                  <a:lnTo>
                    <a:pt x="109392" y="0"/>
                  </a:lnTo>
                  <a:lnTo>
                    <a:pt x="93745" y="56259"/>
                  </a:lnTo>
                  <a:lnTo>
                    <a:pt x="69916" y="109570"/>
                  </a:lnTo>
                  <a:lnTo>
                    <a:pt x="38435" y="158752"/>
                  </a:lnTo>
                  <a:close/>
                </a:path>
              </a:pathLst>
            </a:custGeom>
            <a:solidFill>
              <a:srgbClr val="822E1C">
                <a:alpha val="100000"/>
              </a:srgbClr>
            </a:solidFill>
            <a:ln w="13550" cap="flat">
              <a:solidFill>
                <a:srgbClr val="000000">
                  <a:alpha val="100000"/>
                </a:srgbClr>
              </a:solidFill>
              <a:prstDash val="solid"/>
              <a:miter/>
            </a:ln>
          </p:spPr>
          <p:txBody>
            <a:bodyPr/>
            <a:lstStyle/>
            <a:p/>
          </p:txBody>
        </p:sp>
        <p:sp>
          <p:nvSpPr>
            <p:cNvPr id="7" name="pg7"/>
            <p:cNvSpPr/>
            <p:nvPr/>
          </p:nvSpPr>
          <p:spPr>
            <a:xfrm>
              <a:off x="2278892" y="4226147"/>
              <a:ext cx="947447" cy="1167886"/>
            </a:xfrm>
            <a:custGeom>
              <a:avLst/>
              <a:pathLst>
                <a:path w="947447" h="1167886">
                  <a:moveTo>
                    <a:pt x="0" y="95845"/>
                  </a:moveTo>
                  <a:lnTo>
                    <a:pt x="15501" y="146895"/>
                  </a:lnTo>
                  <a:lnTo>
                    <a:pt x="31003" y="197944"/>
                  </a:lnTo>
                  <a:lnTo>
                    <a:pt x="46504" y="248994"/>
                  </a:lnTo>
                  <a:lnTo>
                    <a:pt x="62006" y="300044"/>
                  </a:lnTo>
                  <a:lnTo>
                    <a:pt x="77508" y="351093"/>
                  </a:lnTo>
                  <a:lnTo>
                    <a:pt x="93009" y="402143"/>
                  </a:lnTo>
                  <a:lnTo>
                    <a:pt x="108511" y="453192"/>
                  </a:lnTo>
                  <a:lnTo>
                    <a:pt x="124012" y="504242"/>
                  </a:lnTo>
                  <a:lnTo>
                    <a:pt x="139514" y="555291"/>
                  </a:lnTo>
                  <a:lnTo>
                    <a:pt x="155016" y="606341"/>
                  </a:lnTo>
                  <a:lnTo>
                    <a:pt x="170517" y="657391"/>
                  </a:lnTo>
                  <a:lnTo>
                    <a:pt x="186019" y="708440"/>
                  </a:lnTo>
                  <a:lnTo>
                    <a:pt x="201520" y="759490"/>
                  </a:lnTo>
                  <a:lnTo>
                    <a:pt x="217022" y="810539"/>
                  </a:lnTo>
                  <a:lnTo>
                    <a:pt x="232524" y="861589"/>
                  </a:lnTo>
                  <a:lnTo>
                    <a:pt x="248025" y="912638"/>
                  </a:lnTo>
                  <a:lnTo>
                    <a:pt x="263527" y="963688"/>
                  </a:lnTo>
                  <a:lnTo>
                    <a:pt x="279029" y="1014738"/>
                  </a:lnTo>
                  <a:lnTo>
                    <a:pt x="294530" y="1065787"/>
                  </a:lnTo>
                  <a:lnTo>
                    <a:pt x="310032" y="1116837"/>
                  </a:lnTo>
                  <a:lnTo>
                    <a:pt x="325533" y="1167886"/>
                  </a:lnTo>
                  <a:lnTo>
                    <a:pt x="375195" y="1151866"/>
                  </a:lnTo>
                  <a:lnTo>
                    <a:pt x="424274" y="1134141"/>
                  </a:lnTo>
                  <a:lnTo>
                    <a:pt x="472712" y="1114734"/>
                  </a:lnTo>
                  <a:lnTo>
                    <a:pt x="520453" y="1093668"/>
                  </a:lnTo>
                  <a:lnTo>
                    <a:pt x="567438" y="1070968"/>
                  </a:lnTo>
                  <a:lnTo>
                    <a:pt x="613612" y="1046660"/>
                  </a:lnTo>
                  <a:lnTo>
                    <a:pt x="658921" y="1020775"/>
                  </a:lnTo>
                  <a:lnTo>
                    <a:pt x="703309" y="993341"/>
                  </a:lnTo>
                  <a:lnTo>
                    <a:pt x="746725" y="964393"/>
                  </a:lnTo>
                  <a:lnTo>
                    <a:pt x="789116" y="933964"/>
                  </a:lnTo>
                  <a:lnTo>
                    <a:pt x="830432" y="902091"/>
                  </a:lnTo>
                  <a:lnTo>
                    <a:pt x="870624" y="868812"/>
                  </a:lnTo>
                  <a:lnTo>
                    <a:pt x="909645" y="834167"/>
                  </a:lnTo>
                  <a:lnTo>
                    <a:pt x="947447" y="798196"/>
                  </a:lnTo>
                  <a:lnTo>
                    <a:pt x="910008" y="760186"/>
                  </a:lnTo>
                  <a:lnTo>
                    <a:pt x="872570" y="722177"/>
                  </a:lnTo>
                  <a:lnTo>
                    <a:pt x="835131" y="684168"/>
                  </a:lnTo>
                  <a:lnTo>
                    <a:pt x="797693" y="646158"/>
                  </a:lnTo>
                  <a:lnTo>
                    <a:pt x="760254" y="608149"/>
                  </a:lnTo>
                  <a:lnTo>
                    <a:pt x="722815" y="570140"/>
                  </a:lnTo>
                  <a:lnTo>
                    <a:pt x="685377" y="532130"/>
                  </a:lnTo>
                  <a:lnTo>
                    <a:pt x="647938" y="494121"/>
                  </a:lnTo>
                  <a:lnTo>
                    <a:pt x="610500" y="456112"/>
                  </a:lnTo>
                  <a:lnTo>
                    <a:pt x="573061" y="418102"/>
                  </a:lnTo>
                  <a:lnTo>
                    <a:pt x="535622" y="380093"/>
                  </a:lnTo>
                  <a:lnTo>
                    <a:pt x="498184" y="342084"/>
                  </a:lnTo>
                  <a:lnTo>
                    <a:pt x="460745" y="304074"/>
                  </a:lnTo>
                  <a:lnTo>
                    <a:pt x="423307" y="266065"/>
                  </a:lnTo>
                  <a:lnTo>
                    <a:pt x="385868" y="228056"/>
                  </a:lnTo>
                  <a:lnTo>
                    <a:pt x="348429" y="190046"/>
                  </a:lnTo>
                  <a:lnTo>
                    <a:pt x="310991" y="152037"/>
                  </a:lnTo>
                  <a:lnTo>
                    <a:pt x="273552" y="114028"/>
                  </a:lnTo>
                  <a:lnTo>
                    <a:pt x="236114" y="76018"/>
                  </a:lnTo>
                  <a:lnTo>
                    <a:pt x="198675" y="38009"/>
                  </a:lnTo>
                  <a:lnTo>
                    <a:pt x="161236" y="0"/>
                  </a:lnTo>
                  <a:lnTo>
                    <a:pt x="112891" y="40500"/>
                  </a:lnTo>
                  <a:lnTo>
                    <a:pt x="58678" y="72727"/>
                  </a:lnTo>
                  <a:close/>
                </a:path>
              </a:pathLst>
            </a:custGeom>
            <a:solidFill>
              <a:srgbClr val="1C7F93">
                <a:alpha val="100000"/>
              </a:srgbClr>
            </a:solidFill>
            <a:ln w="13550" cap="flat">
              <a:solidFill>
                <a:srgbClr val="000000">
                  <a:alpha val="100000"/>
                </a:srgbClr>
              </a:solidFill>
              <a:prstDash val="solid"/>
              <a:miter/>
            </a:ln>
          </p:spPr>
          <p:txBody>
            <a:bodyPr/>
            <a:lstStyle/>
            <a:p/>
          </p:txBody>
        </p:sp>
        <p:sp>
          <p:nvSpPr>
            <p:cNvPr id="8" name="pg8"/>
            <p:cNvSpPr/>
            <p:nvPr/>
          </p:nvSpPr>
          <p:spPr>
            <a:xfrm>
              <a:off x="1983265" y="4321993"/>
              <a:ext cx="621161" cy="1137085"/>
            </a:xfrm>
            <a:custGeom>
              <a:avLst/>
              <a:pathLst>
                <a:path w="621161" h="1137085">
                  <a:moveTo>
                    <a:pt x="134585" y="14077"/>
                  </a:moveTo>
                  <a:lnTo>
                    <a:pt x="128177" y="67042"/>
                  </a:lnTo>
                  <a:lnTo>
                    <a:pt x="121768" y="120007"/>
                  </a:lnTo>
                  <a:lnTo>
                    <a:pt x="115359" y="172972"/>
                  </a:lnTo>
                  <a:lnTo>
                    <a:pt x="108950" y="225937"/>
                  </a:lnTo>
                  <a:lnTo>
                    <a:pt x="102541" y="278902"/>
                  </a:lnTo>
                  <a:lnTo>
                    <a:pt x="96132" y="331867"/>
                  </a:lnTo>
                  <a:lnTo>
                    <a:pt x="89723" y="384832"/>
                  </a:lnTo>
                  <a:lnTo>
                    <a:pt x="83315" y="437797"/>
                  </a:lnTo>
                  <a:lnTo>
                    <a:pt x="76906" y="490762"/>
                  </a:lnTo>
                  <a:lnTo>
                    <a:pt x="70497" y="543727"/>
                  </a:lnTo>
                  <a:lnTo>
                    <a:pt x="64088" y="596692"/>
                  </a:lnTo>
                  <a:lnTo>
                    <a:pt x="57679" y="649657"/>
                  </a:lnTo>
                  <a:lnTo>
                    <a:pt x="51270" y="702622"/>
                  </a:lnTo>
                  <a:lnTo>
                    <a:pt x="44861" y="755587"/>
                  </a:lnTo>
                  <a:lnTo>
                    <a:pt x="38453" y="808552"/>
                  </a:lnTo>
                  <a:lnTo>
                    <a:pt x="32044" y="861517"/>
                  </a:lnTo>
                  <a:lnTo>
                    <a:pt x="25635" y="914482"/>
                  </a:lnTo>
                  <a:lnTo>
                    <a:pt x="19226" y="967447"/>
                  </a:lnTo>
                  <a:lnTo>
                    <a:pt x="12817" y="1020412"/>
                  </a:lnTo>
                  <a:lnTo>
                    <a:pt x="6408" y="1073376"/>
                  </a:lnTo>
                  <a:lnTo>
                    <a:pt x="0" y="1126341"/>
                  </a:lnTo>
                  <a:lnTo>
                    <a:pt x="52055" y="1131728"/>
                  </a:lnTo>
                  <a:lnTo>
                    <a:pt x="104266" y="1135311"/>
                  </a:lnTo>
                  <a:lnTo>
                    <a:pt x="156569" y="1137085"/>
                  </a:lnTo>
                  <a:lnTo>
                    <a:pt x="208902" y="1137049"/>
                  </a:lnTo>
                  <a:lnTo>
                    <a:pt x="261203" y="1135202"/>
                  </a:lnTo>
                  <a:lnTo>
                    <a:pt x="313409" y="1131548"/>
                  </a:lnTo>
                  <a:lnTo>
                    <a:pt x="365457" y="1126089"/>
                  </a:lnTo>
                  <a:lnTo>
                    <a:pt x="417285" y="1118833"/>
                  </a:lnTo>
                  <a:lnTo>
                    <a:pt x="468831" y="1109788"/>
                  </a:lnTo>
                  <a:lnTo>
                    <a:pt x="520033" y="1098965"/>
                  </a:lnTo>
                  <a:lnTo>
                    <a:pt x="570830" y="1086378"/>
                  </a:lnTo>
                  <a:lnTo>
                    <a:pt x="621161" y="1072041"/>
                  </a:lnTo>
                  <a:lnTo>
                    <a:pt x="605659" y="1020991"/>
                  </a:lnTo>
                  <a:lnTo>
                    <a:pt x="590158" y="969941"/>
                  </a:lnTo>
                  <a:lnTo>
                    <a:pt x="574656" y="918892"/>
                  </a:lnTo>
                  <a:lnTo>
                    <a:pt x="559155" y="867842"/>
                  </a:lnTo>
                  <a:lnTo>
                    <a:pt x="543653" y="816793"/>
                  </a:lnTo>
                  <a:lnTo>
                    <a:pt x="528151" y="765743"/>
                  </a:lnTo>
                  <a:lnTo>
                    <a:pt x="512650" y="714694"/>
                  </a:lnTo>
                  <a:lnTo>
                    <a:pt x="497148" y="663644"/>
                  </a:lnTo>
                  <a:lnTo>
                    <a:pt x="481647" y="612594"/>
                  </a:lnTo>
                  <a:lnTo>
                    <a:pt x="466145" y="561545"/>
                  </a:lnTo>
                  <a:lnTo>
                    <a:pt x="450643" y="510495"/>
                  </a:lnTo>
                  <a:lnTo>
                    <a:pt x="435142" y="459446"/>
                  </a:lnTo>
                  <a:lnTo>
                    <a:pt x="419640" y="408396"/>
                  </a:lnTo>
                  <a:lnTo>
                    <a:pt x="404139" y="357347"/>
                  </a:lnTo>
                  <a:lnTo>
                    <a:pt x="388637" y="306297"/>
                  </a:lnTo>
                  <a:lnTo>
                    <a:pt x="373135" y="255247"/>
                  </a:lnTo>
                  <a:lnTo>
                    <a:pt x="357634" y="204198"/>
                  </a:lnTo>
                  <a:lnTo>
                    <a:pt x="342132" y="153148"/>
                  </a:lnTo>
                  <a:lnTo>
                    <a:pt x="326630" y="102099"/>
                  </a:lnTo>
                  <a:lnTo>
                    <a:pt x="311129" y="51049"/>
                  </a:lnTo>
                  <a:lnTo>
                    <a:pt x="295627" y="0"/>
                  </a:lnTo>
                  <a:lnTo>
                    <a:pt x="242770" y="12131"/>
                  </a:lnTo>
                  <a:lnTo>
                    <a:pt x="188745" y="16854"/>
                  </a:lnTo>
                  <a:close/>
                </a:path>
              </a:pathLst>
            </a:custGeom>
            <a:solidFill>
              <a:srgbClr val="AAF400">
                <a:alpha val="100000"/>
              </a:srgbClr>
            </a:solidFill>
            <a:ln w="13550" cap="flat">
              <a:solidFill>
                <a:srgbClr val="000000">
                  <a:alpha val="100000"/>
                </a:srgbClr>
              </a:solidFill>
              <a:prstDash val="solid"/>
              <a:miter/>
            </a:ln>
          </p:spPr>
          <p:txBody>
            <a:bodyPr/>
            <a:lstStyle/>
            <a:p/>
          </p:txBody>
        </p:sp>
        <p:sp>
          <p:nvSpPr>
            <p:cNvPr id="9" name="pg9"/>
            <p:cNvSpPr/>
            <p:nvPr/>
          </p:nvSpPr>
          <p:spPr>
            <a:xfrm>
              <a:off x="1552083" y="4305276"/>
              <a:ext cx="565767" cy="1143058"/>
            </a:xfrm>
            <a:custGeom>
              <a:avLst/>
              <a:pathLst>
                <a:path w="565767" h="1143058">
                  <a:moveTo>
                    <a:pt x="453979" y="0"/>
                  </a:moveTo>
                  <a:lnTo>
                    <a:pt x="432361" y="48775"/>
                  </a:lnTo>
                  <a:lnTo>
                    <a:pt x="410743" y="97550"/>
                  </a:lnTo>
                  <a:lnTo>
                    <a:pt x="389125" y="146325"/>
                  </a:lnTo>
                  <a:lnTo>
                    <a:pt x="367507" y="195100"/>
                  </a:lnTo>
                  <a:lnTo>
                    <a:pt x="345889" y="243875"/>
                  </a:lnTo>
                  <a:lnTo>
                    <a:pt x="324271" y="292651"/>
                  </a:lnTo>
                  <a:lnTo>
                    <a:pt x="302652" y="341426"/>
                  </a:lnTo>
                  <a:lnTo>
                    <a:pt x="281034" y="390201"/>
                  </a:lnTo>
                  <a:lnTo>
                    <a:pt x="259416" y="438976"/>
                  </a:lnTo>
                  <a:lnTo>
                    <a:pt x="237798" y="487751"/>
                  </a:lnTo>
                  <a:lnTo>
                    <a:pt x="216180" y="536526"/>
                  </a:lnTo>
                  <a:lnTo>
                    <a:pt x="194562" y="585302"/>
                  </a:lnTo>
                  <a:lnTo>
                    <a:pt x="172944" y="634077"/>
                  </a:lnTo>
                  <a:lnTo>
                    <a:pt x="151326" y="682852"/>
                  </a:lnTo>
                  <a:lnTo>
                    <a:pt x="129708" y="731627"/>
                  </a:lnTo>
                  <a:lnTo>
                    <a:pt x="108090" y="780402"/>
                  </a:lnTo>
                  <a:lnTo>
                    <a:pt x="86472" y="829178"/>
                  </a:lnTo>
                  <a:lnTo>
                    <a:pt x="64854" y="877953"/>
                  </a:lnTo>
                  <a:lnTo>
                    <a:pt x="43236" y="926728"/>
                  </a:lnTo>
                  <a:lnTo>
                    <a:pt x="21618" y="975503"/>
                  </a:lnTo>
                  <a:lnTo>
                    <a:pt x="0" y="1024278"/>
                  </a:lnTo>
                  <a:lnTo>
                    <a:pt x="51708" y="1046058"/>
                  </a:lnTo>
                  <a:lnTo>
                    <a:pt x="104188" y="1065905"/>
                  </a:lnTo>
                  <a:lnTo>
                    <a:pt x="157368" y="1083792"/>
                  </a:lnTo>
                  <a:lnTo>
                    <a:pt x="211176" y="1099694"/>
                  </a:lnTo>
                  <a:lnTo>
                    <a:pt x="265536" y="1113589"/>
                  </a:lnTo>
                  <a:lnTo>
                    <a:pt x="320373" y="1125459"/>
                  </a:lnTo>
                  <a:lnTo>
                    <a:pt x="375614" y="1135286"/>
                  </a:lnTo>
                  <a:lnTo>
                    <a:pt x="431181" y="1143058"/>
                  </a:lnTo>
                  <a:lnTo>
                    <a:pt x="437590" y="1090093"/>
                  </a:lnTo>
                  <a:lnTo>
                    <a:pt x="443999" y="1037128"/>
                  </a:lnTo>
                  <a:lnTo>
                    <a:pt x="450407" y="984163"/>
                  </a:lnTo>
                  <a:lnTo>
                    <a:pt x="456816" y="931198"/>
                  </a:lnTo>
                  <a:lnTo>
                    <a:pt x="463225" y="878233"/>
                  </a:lnTo>
                  <a:lnTo>
                    <a:pt x="469634" y="825269"/>
                  </a:lnTo>
                  <a:lnTo>
                    <a:pt x="476043" y="772304"/>
                  </a:lnTo>
                  <a:lnTo>
                    <a:pt x="482452" y="719339"/>
                  </a:lnTo>
                  <a:lnTo>
                    <a:pt x="488860" y="666374"/>
                  </a:lnTo>
                  <a:lnTo>
                    <a:pt x="495269" y="613409"/>
                  </a:lnTo>
                  <a:lnTo>
                    <a:pt x="501678" y="560444"/>
                  </a:lnTo>
                  <a:lnTo>
                    <a:pt x="508087" y="507479"/>
                  </a:lnTo>
                  <a:lnTo>
                    <a:pt x="514496" y="454514"/>
                  </a:lnTo>
                  <a:lnTo>
                    <a:pt x="520905" y="401549"/>
                  </a:lnTo>
                  <a:lnTo>
                    <a:pt x="527314" y="348584"/>
                  </a:lnTo>
                  <a:lnTo>
                    <a:pt x="533722" y="295619"/>
                  </a:lnTo>
                  <a:lnTo>
                    <a:pt x="540131" y="242654"/>
                  </a:lnTo>
                  <a:lnTo>
                    <a:pt x="546540" y="189689"/>
                  </a:lnTo>
                  <a:lnTo>
                    <a:pt x="552949" y="136724"/>
                  </a:lnTo>
                  <a:lnTo>
                    <a:pt x="559358" y="83759"/>
                  </a:lnTo>
                  <a:lnTo>
                    <a:pt x="565767" y="30794"/>
                  </a:lnTo>
                  <a:lnTo>
                    <a:pt x="508728" y="19552"/>
                  </a:lnTo>
                  <a:close/>
                </a:path>
              </a:pathLst>
            </a:custGeom>
            <a:solidFill>
              <a:srgbClr val="DEA0FD">
                <a:alpha val="100000"/>
              </a:srgbClr>
            </a:solidFill>
            <a:ln w="13550" cap="flat">
              <a:solidFill>
                <a:srgbClr val="000000">
                  <a:alpha val="100000"/>
                </a:srgbClr>
              </a:solidFill>
              <a:prstDash val="solid"/>
              <a:miter/>
            </a:ln>
          </p:spPr>
          <p:txBody>
            <a:bodyPr/>
            <a:lstStyle/>
            <a:p/>
          </p:txBody>
        </p:sp>
        <p:sp>
          <p:nvSpPr>
            <p:cNvPr id="10" name="pg10"/>
            <p:cNvSpPr/>
            <p:nvPr/>
          </p:nvSpPr>
          <p:spPr>
            <a:xfrm>
              <a:off x="1199549" y="4248643"/>
              <a:ext cx="806513" cy="1080912"/>
            </a:xfrm>
            <a:custGeom>
              <a:avLst/>
              <a:pathLst>
                <a:path w="806513" h="1080912">
                  <a:moveTo>
                    <a:pt x="715115" y="0"/>
                  </a:moveTo>
                  <a:lnTo>
                    <a:pt x="681062" y="41069"/>
                  </a:lnTo>
                  <a:lnTo>
                    <a:pt x="647009" y="82139"/>
                  </a:lnTo>
                  <a:lnTo>
                    <a:pt x="612956" y="123209"/>
                  </a:lnTo>
                  <a:lnTo>
                    <a:pt x="578903" y="164279"/>
                  </a:lnTo>
                  <a:lnTo>
                    <a:pt x="544850" y="205349"/>
                  </a:lnTo>
                  <a:lnTo>
                    <a:pt x="510797" y="246419"/>
                  </a:lnTo>
                  <a:lnTo>
                    <a:pt x="476743" y="287489"/>
                  </a:lnTo>
                  <a:lnTo>
                    <a:pt x="442690" y="328559"/>
                  </a:lnTo>
                  <a:lnTo>
                    <a:pt x="408637" y="369629"/>
                  </a:lnTo>
                  <a:lnTo>
                    <a:pt x="374584" y="410699"/>
                  </a:lnTo>
                  <a:lnTo>
                    <a:pt x="340531" y="451769"/>
                  </a:lnTo>
                  <a:lnTo>
                    <a:pt x="306478" y="492839"/>
                  </a:lnTo>
                  <a:lnTo>
                    <a:pt x="272425" y="533909"/>
                  </a:lnTo>
                  <a:lnTo>
                    <a:pt x="238371" y="574979"/>
                  </a:lnTo>
                  <a:lnTo>
                    <a:pt x="204318" y="616049"/>
                  </a:lnTo>
                  <a:lnTo>
                    <a:pt x="170265" y="657119"/>
                  </a:lnTo>
                  <a:lnTo>
                    <a:pt x="136212" y="698189"/>
                  </a:lnTo>
                  <a:lnTo>
                    <a:pt x="102159" y="739259"/>
                  </a:lnTo>
                  <a:lnTo>
                    <a:pt x="68106" y="780329"/>
                  </a:lnTo>
                  <a:lnTo>
                    <a:pt x="34053" y="821399"/>
                  </a:lnTo>
                  <a:lnTo>
                    <a:pt x="0" y="862469"/>
                  </a:lnTo>
                  <a:lnTo>
                    <a:pt x="40595" y="894968"/>
                  </a:lnTo>
                  <a:lnTo>
                    <a:pt x="82285" y="926052"/>
                  </a:lnTo>
                  <a:lnTo>
                    <a:pt x="125018" y="955684"/>
                  </a:lnTo>
                  <a:lnTo>
                    <a:pt x="168744" y="983831"/>
                  </a:lnTo>
                  <a:lnTo>
                    <a:pt x="213412" y="1010457"/>
                  </a:lnTo>
                  <a:lnTo>
                    <a:pt x="258969" y="1035532"/>
                  </a:lnTo>
                  <a:lnTo>
                    <a:pt x="305361" y="1059026"/>
                  </a:lnTo>
                  <a:lnTo>
                    <a:pt x="352534" y="1080912"/>
                  </a:lnTo>
                  <a:lnTo>
                    <a:pt x="374152" y="1032136"/>
                  </a:lnTo>
                  <a:lnTo>
                    <a:pt x="395770" y="983361"/>
                  </a:lnTo>
                  <a:lnTo>
                    <a:pt x="417388" y="934586"/>
                  </a:lnTo>
                  <a:lnTo>
                    <a:pt x="439006" y="885811"/>
                  </a:lnTo>
                  <a:lnTo>
                    <a:pt x="460624" y="837036"/>
                  </a:lnTo>
                  <a:lnTo>
                    <a:pt x="482242" y="788260"/>
                  </a:lnTo>
                  <a:lnTo>
                    <a:pt x="503860" y="739485"/>
                  </a:lnTo>
                  <a:lnTo>
                    <a:pt x="525478" y="690710"/>
                  </a:lnTo>
                  <a:lnTo>
                    <a:pt x="547096" y="641935"/>
                  </a:lnTo>
                  <a:lnTo>
                    <a:pt x="568715" y="593160"/>
                  </a:lnTo>
                  <a:lnTo>
                    <a:pt x="590333" y="544385"/>
                  </a:lnTo>
                  <a:lnTo>
                    <a:pt x="611951" y="495609"/>
                  </a:lnTo>
                  <a:lnTo>
                    <a:pt x="633569" y="446834"/>
                  </a:lnTo>
                  <a:lnTo>
                    <a:pt x="655187" y="398059"/>
                  </a:lnTo>
                  <a:lnTo>
                    <a:pt x="676805" y="349284"/>
                  </a:lnTo>
                  <a:lnTo>
                    <a:pt x="698423" y="300509"/>
                  </a:lnTo>
                  <a:lnTo>
                    <a:pt x="720041" y="251734"/>
                  </a:lnTo>
                  <a:lnTo>
                    <a:pt x="741659" y="202958"/>
                  </a:lnTo>
                  <a:lnTo>
                    <a:pt x="763277" y="154183"/>
                  </a:lnTo>
                  <a:lnTo>
                    <a:pt x="784895" y="105408"/>
                  </a:lnTo>
                  <a:lnTo>
                    <a:pt x="806513" y="56633"/>
                  </a:lnTo>
                  <a:lnTo>
                    <a:pt x="758864" y="31464"/>
                  </a:lnTo>
                  <a:close/>
                </a:path>
              </a:pathLst>
            </a:custGeom>
            <a:solidFill>
              <a:srgbClr val="C075A6">
                <a:alpha val="100000"/>
              </a:srgbClr>
            </a:solidFill>
            <a:ln w="13550" cap="flat">
              <a:solidFill>
                <a:srgbClr val="000000">
                  <a:alpha val="100000"/>
                </a:srgbClr>
              </a:solidFill>
              <a:prstDash val="solid"/>
              <a:miter/>
            </a:ln>
          </p:spPr>
          <p:txBody>
            <a:bodyPr/>
            <a:lstStyle/>
            <a:p/>
          </p:txBody>
        </p:sp>
        <p:sp>
          <p:nvSpPr>
            <p:cNvPr id="11" name="pg11"/>
            <p:cNvSpPr/>
            <p:nvPr/>
          </p:nvSpPr>
          <p:spPr>
            <a:xfrm>
              <a:off x="963323" y="4184925"/>
              <a:ext cx="951342" cy="926187"/>
            </a:xfrm>
            <a:custGeom>
              <a:avLst/>
              <a:pathLst>
                <a:path w="951342" h="926187">
                  <a:moveTo>
                    <a:pt x="890098" y="0"/>
                  </a:moveTo>
                  <a:lnTo>
                    <a:pt x="847712" y="32400"/>
                  </a:lnTo>
                  <a:lnTo>
                    <a:pt x="805327" y="64801"/>
                  </a:lnTo>
                  <a:lnTo>
                    <a:pt x="762941" y="97202"/>
                  </a:lnTo>
                  <a:lnTo>
                    <a:pt x="720555" y="129603"/>
                  </a:lnTo>
                  <a:lnTo>
                    <a:pt x="678170" y="162004"/>
                  </a:lnTo>
                  <a:lnTo>
                    <a:pt x="635784" y="194405"/>
                  </a:lnTo>
                  <a:lnTo>
                    <a:pt x="593398" y="226806"/>
                  </a:lnTo>
                  <a:lnTo>
                    <a:pt x="551013" y="259206"/>
                  </a:lnTo>
                  <a:lnTo>
                    <a:pt x="508627" y="291607"/>
                  </a:lnTo>
                  <a:lnTo>
                    <a:pt x="466242" y="324008"/>
                  </a:lnTo>
                  <a:lnTo>
                    <a:pt x="423856" y="356409"/>
                  </a:lnTo>
                  <a:lnTo>
                    <a:pt x="381470" y="388810"/>
                  </a:lnTo>
                  <a:lnTo>
                    <a:pt x="339085" y="421211"/>
                  </a:lnTo>
                  <a:lnTo>
                    <a:pt x="296699" y="453612"/>
                  </a:lnTo>
                  <a:lnTo>
                    <a:pt x="254313" y="486013"/>
                  </a:lnTo>
                  <a:lnTo>
                    <a:pt x="211928" y="518413"/>
                  </a:lnTo>
                  <a:lnTo>
                    <a:pt x="169542" y="550814"/>
                  </a:lnTo>
                  <a:lnTo>
                    <a:pt x="127156" y="583215"/>
                  </a:lnTo>
                  <a:lnTo>
                    <a:pt x="84771" y="615616"/>
                  </a:lnTo>
                  <a:lnTo>
                    <a:pt x="42385" y="648017"/>
                  </a:lnTo>
                  <a:lnTo>
                    <a:pt x="0" y="680418"/>
                  </a:lnTo>
                  <a:lnTo>
                    <a:pt x="35420" y="724990"/>
                  </a:lnTo>
                  <a:lnTo>
                    <a:pt x="72494" y="768197"/>
                  </a:lnTo>
                  <a:lnTo>
                    <a:pt x="111167" y="809979"/>
                  </a:lnTo>
                  <a:lnTo>
                    <a:pt x="151385" y="850275"/>
                  </a:lnTo>
                  <a:lnTo>
                    <a:pt x="193091" y="889029"/>
                  </a:lnTo>
                  <a:lnTo>
                    <a:pt x="236226" y="926187"/>
                  </a:lnTo>
                  <a:lnTo>
                    <a:pt x="270279" y="885117"/>
                  </a:lnTo>
                  <a:lnTo>
                    <a:pt x="304332" y="844047"/>
                  </a:lnTo>
                  <a:lnTo>
                    <a:pt x="338385" y="802977"/>
                  </a:lnTo>
                  <a:lnTo>
                    <a:pt x="372438" y="761907"/>
                  </a:lnTo>
                  <a:lnTo>
                    <a:pt x="406492" y="720837"/>
                  </a:lnTo>
                  <a:lnTo>
                    <a:pt x="440545" y="679767"/>
                  </a:lnTo>
                  <a:lnTo>
                    <a:pt x="474598" y="638697"/>
                  </a:lnTo>
                  <a:lnTo>
                    <a:pt x="508651" y="597627"/>
                  </a:lnTo>
                  <a:lnTo>
                    <a:pt x="542704" y="556557"/>
                  </a:lnTo>
                  <a:lnTo>
                    <a:pt x="576757" y="515487"/>
                  </a:lnTo>
                  <a:lnTo>
                    <a:pt x="610810" y="474417"/>
                  </a:lnTo>
                  <a:lnTo>
                    <a:pt x="644864" y="433347"/>
                  </a:lnTo>
                  <a:lnTo>
                    <a:pt x="678917" y="392277"/>
                  </a:lnTo>
                  <a:lnTo>
                    <a:pt x="712970" y="351207"/>
                  </a:lnTo>
                  <a:lnTo>
                    <a:pt x="747023" y="310137"/>
                  </a:lnTo>
                  <a:lnTo>
                    <a:pt x="781076" y="269067"/>
                  </a:lnTo>
                  <a:lnTo>
                    <a:pt x="815129" y="227997"/>
                  </a:lnTo>
                  <a:lnTo>
                    <a:pt x="849182" y="186927"/>
                  </a:lnTo>
                  <a:lnTo>
                    <a:pt x="883236" y="145857"/>
                  </a:lnTo>
                  <a:lnTo>
                    <a:pt x="917289" y="104787"/>
                  </a:lnTo>
                  <a:lnTo>
                    <a:pt x="951342" y="63717"/>
                  </a:lnTo>
                  <a:close/>
                </a:path>
              </a:pathLst>
            </a:custGeom>
            <a:solidFill>
              <a:srgbClr val="F7E1A0">
                <a:alpha val="100000"/>
              </a:srgbClr>
            </a:solidFill>
            <a:ln w="13550" cap="flat">
              <a:solidFill>
                <a:srgbClr val="000000">
                  <a:alpha val="100000"/>
                </a:srgbClr>
              </a:solidFill>
              <a:prstDash val="solid"/>
              <a:miter/>
            </a:ln>
          </p:spPr>
          <p:txBody>
            <a:bodyPr/>
            <a:lstStyle/>
            <a:p/>
          </p:txBody>
        </p:sp>
        <p:sp>
          <p:nvSpPr>
            <p:cNvPr id="12" name="pg12"/>
            <p:cNvSpPr/>
            <p:nvPr/>
          </p:nvSpPr>
          <p:spPr>
            <a:xfrm>
              <a:off x="796055" y="4113552"/>
              <a:ext cx="1057366" cy="751791"/>
            </a:xfrm>
            <a:custGeom>
              <a:avLst/>
              <a:pathLst>
                <a:path w="1057366" h="751791">
                  <a:moveTo>
                    <a:pt x="1014000" y="0"/>
                  </a:moveTo>
                  <a:lnTo>
                    <a:pt x="965714" y="22690"/>
                  </a:lnTo>
                  <a:lnTo>
                    <a:pt x="917428" y="45380"/>
                  </a:lnTo>
                  <a:lnTo>
                    <a:pt x="869143" y="68070"/>
                  </a:lnTo>
                  <a:lnTo>
                    <a:pt x="820857" y="90760"/>
                  </a:lnTo>
                  <a:lnTo>
                    <a:pt x="772571" y="113451"/>
                  </a:lnTo>
                  <a:lnTo>
                    <a:pt x="724285" y="136141"/>
                  </a:lnTo>
                  <a:lnTo>
                    <a:pt x="676000" y="158831"/>
                  </a:lnTo>
                  <a:lnTo>
                    <a:pt x="627714" y="181521"/>
                  </a:lnTo>
                  <a:lnTo>
                    <a:pt x="579428" y="204212"/>
                  </a:lnTo>
                  <a:lnTo>
                    <a:pt x="531143" y="226902"/>
                  </a:lnTo>
                  <a:lnTo>
                    <a:pt x="482857" y="249592"/>
                  </a:lnTo>
                  <a:lnTo>
                    <a:pt x="434571" y="272282"/>
                  </a:lnTo>
                  <a:lnTo>
                    <a:pt x="386285" y="294973"/>
                  </a:lnTo>
                  <a:lnTo>
                    <a:pt x="338000" y="317663"/>
                  </a:lnTo>
                  <a:lnTo>
                    <a:pt x="289714" y="340353"/>
                  </a:lnTo>
                  <a:lnTo>
                    <a:pt x="241428" y="363043"/>
                  </a:lnTo>
                  <a:lnTo>
                    <a:pt x="193142" y="385734"/>
                  </a:lnTo>
                  <a:lnTo>
                    <a:pt x="144857" y="408424"/>
                  </a:lnTo>
                  <a:lnTo>
                    <a:pt x="96571" y="431114"/>
                  </a:lnTo>
                  <a:lnTo>
                    <a:pt x="48285" y="453804"/>
                  </a:lnTo>
                  <a:lnTo>
                    <a:pt x="0" y="476495"/>
                  </a:lnTo>
                  <a:lnTo>
                    <a:pt x="23737" y="524760"/>
                  </a:lnTo>
                  <a:lnTo>
                    <a:pt x="49176" y="572152"/>
                  </a:lnTo>
                  <a:lnTo>
                    <a:pt x="76283" y="618608"/>
                  </a:lnTo>
                  <a:lnTo>
                    <a:pt x="105026" y="664072"/>
                  </a:lnTo>
                  <a:lnTo>
                    <a:pt x="135366" y="708485"/>
                  </a:lnTo>
                  <a:lnTo>
                    <a:pt x="167267" y="751791"/>
                  </a:lnTo>
                  <a:lnTo>
                    <a:pt x="209653" y="719390"/>
                  </a:lnTo>
                  <a:lnTo>
                    <a:pt x="252038" y="686989"/>
                  </a:lnTo>
                  <a:lnTo>
                    <a:pt x="294424" y="654588"/>
                  </a:lnTo>
                  <a:lnTo>
                    <a:pt x="336810" y="622187"/>
                  </a:lnTo>
                  <a:lnTo>
                    <a:pt x="379195" y="589787"/>
                  </a:lnTo>
                  <a:lnTo>
                    <a:pt x="421581" y="557386"/>
                  </a:lnTo>
                  <a:lnTo>
                    <a:pt x="463967" y="524985"/>
                  </a:lnTo>
                  <a:lnTo>
                    <a:pt x="506352" y="492584"/>
                  </a:lnTo>
                  <a:lnTo>
                    <a:pt x="548738" y="460183"/>
                  </a:lnTo>
                  <a:lnTo>
                    <a:pt x="591124" y="427782"/>
                  </a:lnTo>
                  <a:lnTo>
                    <a:pt x="633509" y="395381"/>
                  </a:lnTo>
                  <a:lnTo>
                    <a:pt x="675895" y="362980"/>
                  </a:lnTo>
                  <a:lnTo>
                    <a:pt x="718280" y="330580"/>
                  </a:lnTo>
                  <a:lnTo>
                    <a:pt x="760666" y="298179"/>
                  </a:lnTo>
                  <a:lnTo>
                    <a:pt x="803052" y="265778"/>
                  </a:lnTo>
                  <a:lnTo>
                    <a:pt x="845437" y="233377"/>
                  </a:lnTo>
                  <a:lnTo>
                    <a:pt x="887823" y="200976"/>
                  </a:lnTo>
                  <a:lnTo>
                    <a:pt x="930209" y="168575"/>
                  </a:lnTo>
                  <a:lnTo>
                    <a:pt x="972594" y="136174"/>
                  </a:lnTo>
                  <a:lnTo>
                    <a:pt x="1014980" y="103774"/>
                  </a:lnTo>
                  <a:lnTo>
                    <a:pt x="1057366" y="71373"/>
                  </a:lnTo>
                  <a:close/>
                </a:path>
              </a:pathLst>
            </a:custGeom>
            <a:solidFill>
              <a:srgbClr val="FC1CBF">
                <a:alpha val="100000"/>
              </a:srgbClr>
            </a:solidFill>
            <a:ln w="13550" cap="flat">
              <a:solidFill>
                <a:srgbClr val="000000">
                  <a:alpha val="100000"/>
                </a:srgbClr>
              </a:solidFill>
              <a:prstDash val="solid"/>
              <a:miter/>
            </a:ln>
          </p:spPr>
          <p:txBody>
            <a:bodyPr/>
            <a:lstStyle/>
            <a:p/>
          </p:txBody>
        </p:sp>
        <p:sp>
          <p:nvSpPr>
            <p:cNvPr id="13" name="pg13"/>
            <p:cNvSpPr/>
            <p:nvPr/>
          </p:nvSpPr>
          <p:spPr>
            <a:xfrm>
              <a:off x="694701" y="4038819"/>
              <a:ext cx="1115354" cy="551228"/>
            </a:xfrm>
            <a:custGeom>
              <a:avLst/>
              <a:pathLst>
                <a:path w="1115354" h="551228">
                  <a:moveTo>
                    <a:pt x="1089077" y="0"/>
                  </a:moveTo>
                  <a:lnTo>
                    <a:pt x="1037216" y="12522"/>
                  </a:lnTo>
                  <a:lnTo>
                    <a:pt x="985356" y="25044"/>
                  </a:lnTo>
                  <a:lnTo>
                    <a:pt x="933495" y="37567"/>
                  </a:lnTo>
                  <a:lnTo>
                    <a:pt x="881634" y="50089"/>
                  </a:lnTo>
                  <a:lnTo>
                    <a:pt x="829773" y="62612"/>
                  </a:lnTo>
                  <a:lnTo>
                    <a:pt x="777912" y="75134"/>
                  </a:lnTo>
                  <a:lnTo>
                    <a:pt x="726051" y="87657"/>
                  </a:lnTo>
                  <a:lnTo>
                    <a:pt x="674190" y="100179"/>
                  </a:lnTo>
                  <a:lnTo>
                    <a:pt x="622330" y="112702"/>
                  </a:lnTo>
                  <a:lnTo>
                    <a:pt x="570469" y="125224"/>
                  </a:lnTo>
                  <a:lnTo>
                    <a:pt x="518608" y="137747"/>
                  </a:lnTo>
                  <a:lnTo>
                    <a:pt x="466747" y="150269"/>
                  </a:lnTo>
                  <a:lnTo>
                    <a:pt x="414886" y="162791"/>
                  </a:lnTo>
                  <a:lnTo>
                    <a:pt x="363025" y="175314"/>
                  </a:lnTo>
                  <a:lnTo>
                    <a:pt x="311165" y="187836"/>
                  </a:lnTo>
                  <a:lnTo>
                    <a:pt x="259304" y="200359"/>
                  </a:lnTo>
                  <a:lnTo>
                    <a:pt x="207443" y="212881"/>
                  </a:lnTo>
                  <a:lnTo>
                    <a:pt x="155582" y="225404"/>
                  </a:lnTo>
                  <a:lnTo>
                    <a:pt x="103721" y="237926"/>
                  </a:lnTo>
                  <a:lnTo>
                    <a:pt x="51860" y="250449"/>
                  </a:lnTo>
                  <a:lnTo>
                    <a:pt x="0" y="262971"/>
                  </a:lnTo>
                  <a:lnTo>
                    <a:pt x="15568" y="322170"/>
                  </a:lnTo>
                  <a:lnTo>
                    <a:pt x="33519" y="380690"/>
                  </a:lnTo>
                  <a:lnTo>
                    <a:pt x="53823" y="438436"/>
                  </a:lnTo>
                  <a:lnTo>
                    <a:pt x="76447" y="495313"/>
                  </a:lnTo>
                  <a:lnTo>
                    <a:pt x="101354" y="551228"/>
                  </a:lnTo>
                  <a:lnTo>
                    <a:pt x="149640" y="528538"/>
                  </a:lnTo>
                  <a:lnTo>
                    <a:pt x="197925" y="505847"/>
                  </a:lnTo>
                  <a:lnTo>
                    <a:pt x="246211" y="483157"/>
                  </a:lnTo>
                  <a:lnTo>
                    <a:pt x="294497" y="460467"/>
                  </a:lnTo>
                  <a:lnTo>
                    <a:pt x="342783" y="437777"/>
                  </a:lnTo>
                  <a:lnTo>
                    <a:pt x="391068" y="415086"/>
                  </a:lnTo>
                  <a:lnTo>
                    <a:pt x="439354" y="392396"/>
                  </a:lnTo>
                  <a:lnTo>
                    <a:pt x="487640" y="369706"/>
                  </a:lnTo>
                  <a:lnTo>
                    <a:pt x="535926" y="347016"/>
                  </a:lnTo>
                  <a:lnTo>
                    <a:pt x="584211" y="324325"/>
                  </a:lnTo>
                  <a:lnTo>
                    <a:pt x="632497" y="301635"/>
                  </a:lnTo>
                  <a:lnTo>
                    <a:pt x="680783" y="278945"/>
                  </a:lnTo>
                  <a:lnTo>
                    <a:pt x="729068" y="256255"/>
                  </a:lnTo>
                  <a:lnTo>
                    <a:pt x="777354" y="233564"/>
                  </a:lnTo>
                  <a:lnTo>
                    <a:pt x="825640" y="210874"/>
                  </a:lnTo>
                  <a:lnTo>
                    <a:pt x="873926" y="188184"/>
                  </a:lnTo>
                  <a:lnTo>
                    <a:pt x="922211" y="165494"/>
                  </a:lnTo>
                  <a:lnTo>
                    <a:pt x="970497" y="142803"/>
                  </a:lnTo>
                  <a:lnTo>
                    <a:pt x="1018783" y="120113"/>
                  </a:lnTo>
                  <a:lnTo>
                    <a:pt x="1067069" y="97423"/>
                  </a:lnTo>
                  <a:lnTo>
                    <a:pt x="1115354" y="74733"/>
                  </a:lnTo>
                  <a:close/>
                </a:path>
              </a:pathLst>
            </a:custGeom>
            <a:solidFill>
              <a:srgbClr val="FA0087">
                <a:alpha val="100000"/>
              </a:srgbClr>
            </a:solidFill>
            <a:ln w="13550" cap="flat">
              <a:solidFill>
                <a:srgbClr val="000000">
                  <a:alpha val="100000"/>
                </a:srgbClr>
              </a:solidFill>
              <a:prstDash val="solid"/>
              <a:miter/>
            </a:ln>
          </p:spPr>
          <p:txBody>
            <a:bodyPr/>
            <a:lstStyle/>
            <a:p/>
          </p:txBody>
        </p:sp>
        <p:sp>
          <p:nvSpPr>
            <p:cNvPr id="14" name="pg14"/>
            <p:cNvSpPr/>
            <p:nvPr/>
          </p:nvSpPr>
          <p:spPr>
            <a:xfrm>
              <a:off x="656176" y="3974300"/>
              <a:ext cx="1127601" cy="327490"/>
            </a:xfrm>
            <a:custGeom>
              <a:avLst/>
              <a:pathLst>
                <a:path w="1127601" h="327490">
                  <a:moveTo>
                    <a:pt x="1117614" y="0"/>
                  </a:moveTo>
                  <a:lnTo>
                    <a:pt x="1064394" y="3744"/>
                  </a:lnTo>
                  <a:lnTo>
                    <a:pt x="1011174" y="7488"/>
                  </a:lnTo>
                  <a:lnTo>
                    <a:pt x="957955" y="11233"/>
                  </a:lnTo>
                  <a:lnTo>
                    <a:pt x="904735" y="14977"/>
                  </a:lnTo>
                  <a:lnTo>
                    <a:pt x="851515" y="18721"/>
                  </a:lnTo>
                  <a:lnTo>
                    <a:pt x="798295" y="22466"/>
                  </a:lnTo>
                  <a:lnTo>
                    <a:pt x="745076" y="26210"/>
                  </a:lnTo>
                  <a:lnTo>
                    <a:pt x="691856" y="29954"/>
                  </a:lnTo>
                  <a:lnTo>
                    <a:pt x="638636" y="33699"/>
                  </a:lnTo>
                  <a:lnTo>
                    <a:pt x="585416" y="37443"/>
                  </a:lnTo>
                  <a:lnTo>
                    <a:pt x="532197" y="41187"/>
                  </a:lnTo>
                  <a:lnTo>
                    <a:pt x="478977" y="44932"/>
                  </a:lnTo>
                  <a:lnTo>
                    <a:pt x="425757" y="48676"/>
                  </a:lnTo>
                  <a:lnTo>
                    <a:pt x="372538" y="52421"/>
                  </a:lnTo>
                  <a:lnTo>
                    <a:pt x="319318" y="56165"/>
                  </a:lnTo>
                  <a:lnTo>
                    <a:pt x="266098" y="59909"/>
                  </a:lnTo>
                  <a:lnTo>
                    <a:pt x="212878" y="63654"/>
                  </a:lnTo>
                  <a:lnTo>
                    <a:pt x="159659" y="67398"/>
                  </a:lnTo>
                  <a:lnTo>
                    <a:pt x="106439" y="71142"/>
                  </a:lnTo>
                  <a:lnTo>
                    <a:pt x="53219" y="74887"/>
                  </a:lnTo>
                  <a:lnTo>
                    <a:pt x="0" y="78631"/>
                  </a:lnTo>
                  <a:lnTo>
                    <a:pt x="5732" y="141394"/>
                  </a:lnTo>
                  <a:lnTo>
                    <a:pt x="14073" y="203864"/>
                  </a:lnTo>
                  <a:lnTo>
                    <a:pt x="25010" y="265932"/>
                  </a:lnTo>
                  <a:lnTo>
                    <a:pt x="38524" y="327490"/>
                  </a:lnTo>
                  <a:lnTo>
                    <a:pt x="90385" y="314968"/>
                  </a:lnTo>
                  <a:lnTo>
                    <a:pt x="142245" y="302445"/>
                  </a:lnTo>
                  <a:lnTo>
                    <a:pt x="194106" y="289923"/>
                  </a:lnTo>
                  <a:lnTo>
                    <a:pt x="245967" y="277400"/>
                  </a:lnTo>
                  <a:lnTo>
                    <a:pt x="297828" y="264878"/>
                  </a:lnTo>
                  <a:lnTo>
                    <a:pt x="349689" y="252355"/>
                  </a:lnTo>
                  <a:lnTo>
                    <a:pt x="401550" y="239833"/>
                  </a:lnTo>
                  <a:lnTo>
                    <a:pt x="453410" y="227310"/>
                  </a:lnTo>
                  <a:lnTo>
                    <a:pt x="505271" y="214788"/>
                  </a:lnTo>
                  <a:lnTo>
                    <a:pt x="557132" y="202266"/>
                  </a:lnTo>
                  <a:lnTo>
                    <a:pt x="608993" y="189743"/>
                  </a:lnTo>
                  <a:lnTo>
                    <a:pt x="660854" y="177221"/>
                  </a:lnTo>
                  <a:lnTo>
                    <a:pt x="712715" y="164698"/>
                  </a:lnTo>
                  <a:lnTo>
                    <a:pt x="764576" y="152176"/>
                  </a:lnTo>
                  <a:lnTo>
                    <a:pt x="816436" y="139653"/>
                  </a:lnTo>
                  <a:lnTo>
                    <a:pt x="868297" y="127131"/>
                  </a:lnTo>
                  <a:lnTo>
                    <a:pt x="920158" y="114608"/>
                  </a:lnTo>
                  <a:lnTo>
                    <a:pt x="972019" y="102086"/>
                  </a:lnTo>
                  <a:lnTo>
                    <a:pt x="1023880" y="89563"/>
                  </a:lnTo>
                  <a:lnTo>
                    <a:pt x="1075741" y="77041"/>
                  </a:lnTo>
                  <a:lnTo>
                    <a:pt x="1127601" y="64519"/>
                  </a:lnTo>
                  <a:close/>
                </a:path>
              </a:pathLst>
            </a:custGeom>
            <a:solidFill>
              <a:srgbClr val="1CBE4F">
                <a:alpha val="100000"/>
              </a:srgbClr>
            </a:solidFill>
            <a:ln w="13550" cap="flat">
              <a:solidFill>
                <a:srgbClr val="000000">
                  <a:alpha val="100000"/>
                </a:srgbClr>
              </a:solidFill>
              <a:prstDash val="solid"/>
              <a:miter/>
            </a:ln>
          </p:spPr>
          <p:txBody>
            <a:bodyPr/>
            <a:lstStyle/>
            <a:p/>
          </p:txBody>
        </p:sp>
        <p:sp>
          <p:nvSpPr>
            <p:cNvPr id="15" name="pg15"/>
            <p:cNvSpPr/>
            <p:nvPr/>
          </p:nvSpPr>
          <p:spPr>
            <a:xfrm>
              <a:off x="652475" y="3822325"/>
              <a:ext cx="1121678" cy="230606"/>
            </a:xfrm>
            <a:custGeom>
              <a:avLst/>
              <a:pathLst>
                <a:path w="1121678" h="230606">
                  <a:moveTo>
                    <a:pt x="1121678" y="92187"/>
                  </a:moveTo>
                  <a:lnTo>
                    <a:pt x="1068508" y="87797"/>
                  </a:lnTo>
                  <a:lnTo>
                    <a:pt x="1015338" y="83408"/>
                  </a:lnTo>
                  <a:lnTo>
                    <a:pt x="962167" y="79018"/>
                  </a:lnTo>
                  <a:lnTo>
                    <a:pt x="908997" y="74628"/>
                  </a:lnTo>
                  <a:lnTo>
                    <a:pt x="855826" y="70238"/>
                  </a:lnTo>
                  <a:lnTo>
                    <a:pt x="802656" y="65848"/>
                  </a:lnTo>
                  <a:lnTo>
                    <a:pt x="749486" y="61458"/>
                  </a:lnTo>
                  <a:lnTo>
                    <a:pt x="696315" y="57068"/>
                  </a:lnTo>
                  <a:lnTo>
                    <a:pt x="643145" y="52678"/>
                  </a:lnTo>
                  <a:lnTo>
                    <a:pt x="589975" y="48288"/>
                  </a:lnTo>
                  <a:lnTo>
                    <a:pt x="536804" y="43898"/>
                  </a:lnTo>
                  <a:lnTo>
                    <a:pt x="483634" y="39509"/>
                  </a:lnTo>
                  <a:lnTo>
                    <a:pt x="430463" y="35119"/>
                  </a:lnTo>
                  <a:lnTo>
                    <a:pt x="377293" y="30729"/>
                  </a:lnTo>
                  <a:lnTo>
                    <a:pt x="324123" y="26339"/>
                  </a:lnTo>
                  <a:lnTo>
                    <a:pt x="270952" y="21949"/>
                  </a:lnTo>
                  <a:lnTo>
                    <a:pt x="217782" y="17559"/>
                  </a:lnTo>
                  <a:lnTo>
                    <a:pt x="164612" y="13169"/>
                  </a:lnTo>
                  <a:lnTo>
                    <a:pt x="111441" y="8779"/>
                  </a:lnTo>
                  <a:lnTo>
                    <a:pt x="58271" y="4389"/>
                  </a:lnTo>
                  <a:lnTo>
                    <a:pt x="5101" y="0"/>
                  </a:lnTo>
                  <a:lnTo>
                    <a:pt x="1450" y="57589"/>
                  </a:lnTo>
                  <a:lnTo>
                    <a:pt x="0" y="115276"/>
                  </a:lnTo>
                  <a:lnTo>
                    <a:pt x="750" y="172976"/>
                  </a:lnTo>
                  <a:lnTo>
                    <a:pt x="3701" y="230606"/>
                  </a:lnTo>
                  <a:lnTo>
                    <a:pt x="56921" y="226861"/>
                  </a:lnTo>
                  <a:lnTo>
                    <a:pt x="110141" y="223117"/>
                  </a:lnTo>
                  <a:lnTo>
                    <a:pt x="163360" y="219373"/>
                  </a:lnTo>
                  <a:lnTo>
                    <a:pt x="216580" y="215628"/>
                  </a:lnTo>
                  <a:lnTo>
                    <a:pt x="269800" y="211884"/>
                  </a:lnTo>
                  <a:lnTo>
                    <a:pt x="323020" y="208140"/>
                  </a:lnTo>
                  <a:lnTo>
                    <a:pt x="376239" y="204395"/>
                  </a:lnTo>
                  <a:lnTo>
                    <a:pt x="429459" y="200651"/>
                  </a:lnTo>
                  <a:lnTo>
                    <a:pt x="482679" y="196906"/>
                  </a:lnTo>
                  <a:lnTo>
                    <a:pt x="535899" y="193162"/>
                  </a:lnTo>
                  <a:lnTo>
                    <a:pt x="589118" y="189418"/>
                  </a:lnTo>
                  <a:lnTo>
                    <a:pt x="642338" y="185673"/>
                  </a:lnTo>
                  <a:lnTo>
                    <a:pt x="695558" y="181929"/>
                  </a:lnTo>
                  <a:lnTo>
                    <a:pt x="748777" y="178185"/>
                  </a:lnTo>
                  <a:lnTo>
                    <a:pt x="801997" y="174440"/>
                  </a:lnTo>
                  <a:lnTo>
                    <a:pt x="855217" y="170696"/>
                  </a:lnTo>
                  <a:lnTo>
                    <a:pt x="908437" y="166952"/>
                  </a:lnTo>
                  <a:lnTo>
                    <a:pt x="961656" y="163207"/>
                  </a:lnTo>
                  <a:lnTo>
                    <a:pt x="1014876" y="159463"/>
                  </a:lnTo>
                  <a:lnTo>
                    <a:pt x="1068096" y="155718"/>
                  </a:lnTo>
                  <a:lnTo>
                    <a:pt x="1121315" y="151974"/>
                  </a:lnTo>
                  <a:close/>
                </a:path>
              </a:pathLst>
            </a:custGeom>
            <a:solidFill>
              <a:srgbClr val="FBE426">
                <a:alpha val="100000"/>
              </a:srgbClr>
            </a:solidFill>
            <a:ln w="13550" cap="flat">
              <a:solidFill>
                <a:srgbClr val="000000">
                  <a:alpha val="100000"/>
                </a:srgbClr>
              </a:solidFill>
              <a:prstDash val="solid"/>
              <a:miter/>
            </a:ln>
          </p:spPr>
          <p:txBody>
            <a:bodyPr/>
            <a:lstStyle/>
            <a:p/>
          </p:txBody>
        </p:sp>
        <p:sp>
          <p:nvSpPr>
            <p:cNvPr id="16" name="pg16"/>
            <p:cNvSpPr/>
            <p:nvPr/>
          </p:nvSpPr>
          <p:spPr>
            <a:xfrm>
              <a:off x="657576" y="3635238"/>
              <a:ext cx="1123656" cy="279274"/>
            </a:xfrm>
            <a:custGeom>
              <a:avLst/>
              <a:pathLst>
                <a:path w="1123656" h="279274">
                  <a:moveTo>
                    <a:pt x="1123656" y="230770"/>
                  </a:moveTo>
                  <a:lnTo>
                    <a:pt x="1071449" y="219781"/>
                  </a:lnTo>
                  <a:lnTo>
                    <a:pt x="1019241" y="208792"/>
                  </a:lnTo>
                  <a:lnTo>
                    <a:pt x="967034" y="197803"/>
                  </a:lnTo>
                  <a:lnTo>
                    <a:pt x="914827" y="186814"/>
                  </a:lnTo>
                  <a:lnTo>
                    <a:pt x="862620" y="175825"/>
                  </a:lnTo>
                  <a:lnTo>
                    <a:pt x="810412" y="164836"/>
                  </a:lnTo>
                  <a:lnTo>
                    <a:pt x="758205" y="153847"/>
                  </a:lnTo>
                  <a:lnTo>
                    <a:pt x="705998" y="142858"/>
                  </a:lnTo>
                  <a:lnTo>
                    <a:pt x="653791" y="131868"/>
                  </a:lnTo>
                  <a:lnTo>
                    <a:pt x="601583" y="120879"/>
                  </a:lnTo>
                  <a:lnTo>
                    <a:pt x="549376" y="109890"/>
                  </a:lnTo>
                  <a:lnTo>
                    <a:pt x="497169" y="98901"/>
                  </a:lnTo>
                  <a:lnTo>
                    <a:pt x="444961" y="87912"/>
                  </a:lnTo>
                  <a:lnTo>
                    <a:pt x="392754" y="76923"/>
                  </a:lnTo>
                  <a:lnTo>
                    <a:pt x="340547" y="65934"/>
                  </a:lnTo>
                  <a:lnTo>
                    <a:pt x="288340" y="54945"/>
                  </a:lnTo>
                  <a:lnTo>
                    <a:pt x="236132" y="43956"/>
                  </a:lnTo>
                  <a:lnTo>
                    <a:pt x="183925" y="32967"/>
                  </a:lnTo>
                  <a:lnTo>
                    <a:pt x="131718" y="21978"/>
                  </a:lnTo>
                  <a:lnTo>
                    <a:pt x="79511" y="10989"/>
                  </a:lnTo>
                  <a:lnTo>
                    <a:pt x="27303" y="0"/>
                  </a:lnTo>
                  <a:lnTo>
                    <a:pt x="15604" y="61964"/>
                  </a:lnTo>
                  <a:lnTo>
                    <a:pt x="6497" y="124363"/>
                  </a:lnTo>
                  <a:lnTo>
                    <a:pt x="0" y="187086"/>
                  </a:lnTo>
                  <a:lnTo>
                    <a:pt x="53170" y="191476"/>
                  </a:lnTo>
                  <a:lnTo>
                    <a:pt x="106340" y="195866"/>
                  </a:lnTo>
                  <a:lnTo>
                    <a:pt x="159511" y="200256"/>
                  </a:lnTo>
                  <a:lnTo>
                    <a:pt x="212681" y="204646"/>
                  </a:lnTo>
                  <a:lnTo>
                    <a:pt x="265851" y="209036"/>
                  </a:lnTo>
                  <a:lnTo>
                    <a:pt x="319022" y="213426"/>
                  </a:lnTo>
                  <a:lnTo>
                    <a:pt x="372192" y="217816"/>
                  </a:lnTo>
                  <a:lnTo>
                    <a:pt x="425362" y="222206"/>
                  </a:lnTo>
                  <a:lnTo>
                    <a:pt x="478533" y="226595"/>
                  </a:lnTo>
                  <a:lnTo>
                    <a:pt x="531703" y="230985"/>
                  </a:lnTo>
                  <a:lnTo>
                    <a:pt x="584874" y="235375"/>
                  </a:lnTo>
                  <a:lnTo>
                    <a:pt x="638044" y="239765"/>
                  </a:lnTo>
                  <a:lnTo>
                    <a:pt x="691214" y="244155"/>
                  </a:lnTo>
                  <a:lnTo>
                    <a:pt x="744385" y="248545"/>
                  </a:lnTo>
                  <a:lnTo>
                    <a:pt x="797555" y="252935"/>
                  </a:lnTo>
                  <a:lnTo>
                    <a:pt x="850725" y="257325"/>
                  </a:lnTo>
                  <a:lnTo>
                    <a:pt x="903896" y="261715"/>
                  </a:lnTo>
                  <a:lnTo>
                    <a:pt x="957066" y="266105"/>
                  </a:lnTo>
                  <a:lnTo>
                    <a:pt x="1010236" y="270494"/>
                  </a:lnTo>
                  <a:lnTo>
                    <a:pt x="1063407" y="274884"/>
                  </a:lnTo>
                  <a:lnTo>
                    <a:pt x="1116577" y="279274"/>
                  </a:lnTo>
                  <a:close/>
                </a:path>
              </a:pathLst>
            </a:custGeom>
            <a:solidFill>
              <a:srgbClr val="B10DA1">
                <a:alpha val="100000"/>
              </a:srgbClr>
            </a:solidFill>
            <a:ln w="13550" cap="flat">
              <a:solidFill>
                <a:srgbClr val="000000">
                  <a:alpha val="100000"/>
                </a:srgbClr>
              </a:solidFill>
              <a:prstDash val="solid"/>
              <a:miter/>
            </a:ln>
          </p:spPr>
          <p:txBody>
            <a:bodyPr/>
            <a:lstStyle/>
            <a:p/>
          </p:txBody>
        </p:sp>
        <p:sp>
          <p:nvSpPr>
            <p:cNvPr id="17" name="pg17"/>
            <p:cNvSpPr/>
            <p:nvPr/>
          </p:nvSpPr>
          <p:spPr>
            <a:xfrm>
              <a:off x="684879" y="3473217"/>
              <a:ext cx="1107660" cy="392792"/>
            </a:xfrm>
            <a:custGeom>
              <a:avLst/>
              <a:pathLst>
                <a:path w="1107660" h="392792">
                  <a:moveTo>
                    <a:pt x="1107660" y="350786"/>
                  </a:moveTo>
                  <a:lnTo>
                    <a:pt x="1056991" y="334082"/>
                  </a:lnTo>
                  <a:lnTo>
                    <a:pt x="1006322" y="317378"/>
                  </a:lnTo>
                  <a:lnTo>
                    <a:pt x="955653" y="300674"/>
                  </a:lnTo>
                  <a:lnTo>
                    <a:pt x="904984" y="283970"/>
                  </a:lnTo>
                  <a:lnTo>
                    <a:pt x="854315" y="267265"/>
                  </a:lnTo>
                  <a:lnTo>
                    <a:pt x="803647" y="250561"/>
                  </a:lnTo>
                  <a:lnTo>
                    <a:pt x="752978" y="233857"/>
                  </a:lnTo>
                  <a:lnTo>
                    <a:pt x="702309" y="217153"/>
                  </a:lnTo>
                  <a:lnTo>
                    <a:pt x="651640" y="200449"/>
                  </a:lnTo>
                  <a:lnTo>
                    <a:pt x="600971" y="183745"/>
                  </a:lnTo>
                  <a:lnTo>
                    <a:pt x="550302" y="167041"/>
                  </a:lnTo>
                  <a:lnTo>
                    <a:pt x="499634" y="150337"/>
                  </a:lnTo>
                  <a:lnTo>
                    <a:pt x="448965" y="133632"/>
                  </a:lnTo>
                  <a:lnTo>
                    <a:pt x="398296" y="116928"/>
                  </a:lnTo>
                  <a:lnTo>
                    <a:pt x="347627" y="100224"/>
                  </a:lnTo>
                  <a:lnTo>
                    <a:pt x="296958" y="83520"/>
                  </a:lnTo>
                  <a:lnTo>
                    <a:pt x="246289" y="66816"/>
                  </a:lnTo>
                  <a:lnTo>
                    <a:pt x="195621" y="50112"/>
                  </a:lnTo>
                  <a:lnTo>
                    <a:pt x="144952" y="33408"/>
                  </a:lnTo>
                  <a:lnTo>
                    <a:pt x="94283" y="16704"/>
                  </a:lnTo>
                  <a:lnTo>
                    <a:pt x="43614" y="0"/>
                  </a:lnTo>
                  <a:lnTo>
                    <a:pt x="27081" y="53456"/>
                  </a:lnTo>
                  <a:lnTo>
                    <a:pt x="12536" y="107488"/>
                  </a:lnTo>
                  <a:lnTo>
                    <a:pt x="0" y="162021"/>
                  </a:lnTo>
                  <a:lnTo>
                    <a:pt x="52207" y="173010"/>
                  </a:lnTo>
                  <a:lnTo>
                    <a:pt x="104414" y="183999"/>
                  </a:lnTo>
                  <a:lnTo>
                    <a:pt x="156621" y="194988"/>
                  </a:lnTo>
                  <a:lnTo>
                    <a:pt x="208829" y="205977"/>
                  </a:lnTo>
                  <a:lnTo>
                    <a:pt x="261036" y="216966"/>
                  </a:lnTo>
                  <a:lnTo>
                    <a:pt x="313243" y="227955"/>
                  </a:lnTo>
                  <a:lnTo>
                    <a:pt x="365450" y="238944"/>
                  </a:lnTo>
                  <a:lnTo>
                    <a:pt x="417658" y="249934"/>
                  </a:lnTo>
                  <a:lnTo>
                    <a:pt x="469865" y="260923"/>
                  </a:lnTo>
                  <a:lnTo>
                    <a:pt x="522072" y="271912"/>
                  </a:lnTo>
                  <a:lnTo>
                    <a:pt x="574279" y="282901"/>
                  </a:lnTo>
                  <a:lnTo>
                    <a:pt x="626487" y="293890"/>
                  </a:lnTo>
                  <a:lnTo>
                    <a:pt x="678694" y="304879"/>
                  </a:lnTo>
                  <a:lnTo>
                    <a:pt x="730901" y="315868"/>
                  </a:lnTo>
                  <a:lnTo>
                    <a:pt x="783109" y="326857"/>
                  </a:lnTo>
                  <a:lnTo>
                    <a:pt x="835316" y="337846"/>
                  </a:lnTo>
                  <a:lnTo>
                    <a:pt x="887523" y="348835"/>
                  </a:lnTo>
                  <a:lnTo>
                    <a:pt x="939730" y="359824"/>
                  </a:lnTo>
                  <a:lnTo>
                    <a:pt x="991938" y="370813"/>
                  </a:lnTo>
                  <a:lnTo>
                    <a:pt x="1044145" y="381802"/>
                  </a:lnTo>
                  <a:lnTo>
                    <a:pt x="1096352" y="392792"/>
                  </a:lnTo>
                  <a:close/>
                </a:path>
              </a:pathLst>
            </a:custGeom>
            <a:solidFill>
              <a:srgbClr val="85660D">
                <a:alpha val="100000"/>
              </a:srgbClr>
            </a:solidFill>
            <a:ln w="13550" cap="flat">
              <a:solidFill>
                <a:srgbClr val="000000">
                  <a:alpha val="100000"/>
                </a:srgbClr>
              </a:solidFill>
              <a:prstDash val="solid"/>
              <a:miter/>
            </a:ln>
          </p:spPr>
          <p:txBody>
            <a:bodyPr/>
            <a:lstStyle/>
            <a:p/>
          </p:txBody>
        </p:sp>
        <p:sp>
          <p:nvSpPr>
            <p:cNvPr id="18" name="pg18"/>
            <p:cNvSpPr/>
            <p:nvPr/>
          </p:nvSpPr>
          <p:spPr>
            <a:xfrm>
              <a:off x="728494" y="3324794"/>
              <a:ext cx="1079020" cy="499208"/>
            </a:xfrm>
            <a:custGeom>
              <a:avLst/>
              <a:pathLst>
                <a:path w="1079020" h="499208">
                  <a:moveTo>
                    <a:pt x="1079020" y="460728"/>
                  </a:moveTo>
                  <a:lnTo>
                    <a:pt x="1030388" y="438789"/>
                  </a:lnTo>
                  <a:lnTo>
                    <a:pt x="981757" y="416849"/>
                  </a:lnTo>
                  <a:lnTo>
                    <a:pt x="933126" y="394910"/>
                  </a:lnTo>
                  <a:lnTo>
                    <a:pt x="884494" y="372971"/>
                  </a:lnTo>
                  <a:lnTo>
                    <a:pt x="835863" y="351031"/>
                  </a:lnTo>
                  <a:lnTo>
                    <a:pt x="787231" y="329092"/>
                  </a:lnTo>
                  <a:lnTo>
                    <a:pt x="738600" y="307152"/>
                  </a:lnTo>
                  <a:lnTo>
                    <a:pt x="689968" y="285213"/>
                  </a:lnTo>
                  <a:lnTo>
                    <a:pt x="641337" y="263273"/>
                  </a:lnTo>
                  <a:lnTo>
                    <a:pt x="592705" y="241334"/>
                  </a:lnTo>
                  <a:lnTo>
                    <a:pt x="544074" y="219394"/>
                  </a:lnTo>
                  <a:lnTo>
                    <a:pt x="495442" y="197455"/>
                  </a:lnTo>
                  <a:lnTo>
                    <a:pt x="446811" y="175515"/>
                  </a:lnTo>
                  <a:lnTo>
                    <a:pt x="398180" y="153576"/>
                  </a:lnTo>
                  <a:lnTo>
                    <a:pt x="349548" y="131636"/>
                  </a:lnTo>
                  <a:lnTo>
                    <a:pt x="300917" y="109697"/>
                  </a:lnTo>
                  <a:lnTo>
                    <a:pt x="252285" y="87757"/>
                  </a:lnTo>
                  <a:lnTo>
                    <a:pt x="203654" y="65818"/>
                  </a:lnTo>
                  <a:lnTo>
                    <a:pt x="155022" y="43878"/>
                  </a:lnTo>
                  <a:lnTo>
                    <a:pt x="106391" y="21939"/>
                  </a:lnTo>
                  <a:lnTo>
                    <a:pt x="57759" y="0"/>
                  </a:lnTo>
                  <a:lnTo>
                    <a:pt x="36772" y="48787"/>
                  </a:lnTo>
                  <a:lnTo>
                    <a:pt x="17511" y="98282"/>
                  </a:lnTo>
                  <a:lnTo>
                    <a:pt x="0" y="148422"/>
                  </a:lnTo>
                  <a:lnTo>
                    <a:pt x="50668" y="165126"/>
                  </a:lnTo>
                  <a:lnTo>
                    <a:pt x="101337" y="181830"/>
                  </a:lnTo>
                  <a:lnTo>
                    <a:pt x="152006" y="198534"/>
                  </a:lnTo>
                  <a:lnTo>
                    <a:pt x="202675" y="215238"/>
                  </a:lnTo>
                  <a:lnTo>
                    <a:pt x="253344" y="231942"/>
                  </a:lnTo>
                  <a:lnTo>
                    <a:pt x="304013" y="248646"/>
                  </a:lnTo>
                  <a:lnTo>
                    <a:pt x="354681" y="265351"/>
                  </a:lnTo>
                  <a:lnTo>
                    <a:pt x="405350" y="282055"/>
                  </a:lnTo>
                  <a:lnTo>
                    <a:pt x="456019" y="298759"/>
                  </a:lnTo>
                  <a:lnTo>
                    <a:pt x="506688" y="315463"/>
                  </a:lnTo>
                  <a:lnTo>
                    <a:pt x="557357" y="332167"/>
                  </a:lnTo>
                  <a:lnTo>
                    <a:pt x="608026" y="348871"/>
                  </a:lnTo>
                  <a:lnTo>
                    <a:pt x="658694" y="365575"/>
                  </a:lnTo>
                  <a:lnTo>
                    <a:pt x="709363" y="382279"/>
                  </a:lnTo>
                  <a:lnTo>
                    <a:pt x="760032" y="398984"/>
                  </a:lnTo>
                  <a:lnTo>
                    <a:pt x="810701" y="415688"/>
                  </a:lnTo>
                  <a:lnTo>
                    <a:pt x="861370" y="432392"/>
                  </a:lnTo>
                  <a:lnTo>
                    <a:pt x="912039" y="449096"/>
                  </a:lnTo>
                  <a:lnTo>
                    <a:pt x="962707" y="465800"/>
                  </a:lnTo>
                  <a:lnTo>
                    <a:pt x="1013376" y="482504"/>
                  </a:lnTo>
                  <a:lnTo>
                    <a:pt x="1064045" y="499208"/>
                  </a:lnTo>
                  <a:close/>
                </a:path>
              </a:pathLst>
            </a:custGeom>
            <a:solidFill>
              <a:srgbClr val="1C8356">
                <a:alpha val="100000"/>
              </a:srgbClr>
            </a:solidFill>
            <a:ln w="13550" cap="flat">
              <a:solidFill>
                <a:srgbClr val="000000">
                  <a:alpha val="100000"/>
                </a:srgbClr>
              </a:solidFill>
              <a:prstDash val="solid"/>
              <a:miter/>
            </a:ln>
          </p:spPr>
          <p:txBody>
            <a:bodyPr/>
            <a:lstStyle/>
            <a:p/>
          </p:txBody>
        </p:sp>
        <p:sp>
          <p:nvSpPr>
            <p:cNvPr id="19" name="pg19"/>
            <p:cNvSpPr/>
            <p:nvPr/>
          </p:nvSpPr>
          <p:spPr>
            <a:xfrm>
              <a:off x="786254" y="3184636"/>
              <a:ext cx="1039991" cy="600886"/>
            </a:xfrm>
            <a:custGeom>
              <a:avLst/>
              <a:pathLst>
                <a:path w="1039991" h="600886">
                  <a:moveTo>
                    <a:pt x="1039991" y="564549"/>
                  </a:moveTo>
                  <a:lnTo>
                    <a:pt x="993908" y="537666"/>
                  </a:lnTo>
                  <a:lnTo>
                    <a:pt x="947825" y="510783"/>
                  </a:lnTo>
                  <a:lnTo>
                    <a:pt x="901742" y="483899"/>
                  </a:lnTo>
                  <a:lnTo>
                    <a:pt x="855659" y="457016"/>
                  </a:lnTo>
                  <a:lnTo>
                    <a:pt x="809576" y="430133"/>
                  </a:lnTo>
                  <a:lnTo>
                    <a:pt x="763493" y="403249"/>
                  </a:lnTo>
                  <a:lnTo>
                    <a:pt x="717410" y="376366"/>
                  </a:lnTo>
                  <a:lnTo>
                    <a:pt x="671327" y="349483"/>
                  </a:lnTo>
                  <a:lnTo>
                    <a:pt x="625244" y="322599"/>
                  </a:lnTo>
                  <a:lnTo>
                    <a:pt x="579161" y="295716"/>
                  </a:lnTo>
                  <a:lnTo>
                    <a:pt x="533078" y="268833"/>
                  </a:lnTo>
                  <a:lnTo>
                    <a:pt x="486995" y="241949"/>
                  </a:lnTo>
                  <a:lnTo>
                    <a:pt x="440912" y="215066"/>
                  </a:lnTo>
                  <a:lnTo>
                    <a:pt x="394828" y="188183"/>
                  </a:lnTo>
                  <a:lnTo>
                    <a:pt x="348745" y="161299"/>
                  </a:lnTo>
                  <a:lnTo>
                    <a:pt x="302662" y="134416"/>
                  </a:lnTo>
                  <a:lnTo>
                    <a:pt x="256579" y="107533"/>
                  </a:lnTo>
                  <a:lnTo>
                    <a:pt x="210496" y="80649"/>
                  </a:lnTo>
                  <a:lnTo>
                    <a:pt x="164413" y="53766"/>
                  </a:lnTo>
                  <a:lnTo>
                    <a:pt x="118330" y="26883"/>
                  </a:lnTo>
                  <a:lnTo>
                    <a:pt x="72247" y="0"/>
                  </a:lnTo>
                  <a:lnTo>
                    <a:pt x="46545" y="45872"/>
                  </a:lnTo>
                  <a:lnTo>
                    <a:pt x="22453" y="92610"/>
                  </a:lnTo>
                  <a:lnTo>
                    <a:pt x="0" y="140158"/>
                  </a:lnTo>
                  <a:lnTo>
                    <a:pt x="48631" y="162097"/>
                  </a:lnTo>
                  <a:lnTo>
                    <a:pt x="97262" y="184036"/>
                  </a:lnTo>
                  <a:lnTo>
                    <a:pt x="145894" y="205976"/>
                  </a:lnTo>
                  <a:lnTo>
                    <a:pt x="194525" y="227915"/>
                  </a:lnTo>
                  <a:lnTo>
                    <a:pt x="243157" y="249855"/>
                  </a:lnTo>
                  <a:lnTo>
                    <a:pt x="291788" y="271794"/>
                  </a:lnTo>
                  <a:lnTo>
                    <a:pt x="340420" y="293734"/>
                  </a:lnTo>
                  <a:lnTo>
                    <a:pt x="389051" y="315673"/>
                  </a:lnTo>
                  <a:lnTo>
                    <a:pt x="437683" y="337613"/>
                  </a:lnTo>
                  <a:lnTo>
                    <a:pt x="486314" y="359552"/>
                  </a:lnTo>
                  <a:lnTo>
                    <a:pt x="534946" y="381492"/>
                  </a:lnTo>
                  <a:lnTo>
                    <a:pt x="583577" y="403431"/>
                  </a:lnTo>
                  <a:lnTo>
                    <a:pt x="632208" y="425371"/>
                  </a:lnTo>
                  <a:lnTo>
                    <a:pt x="680840" y="447310"/>
                  </a:lnTo>
                  <a:lnTo>
                    <a:pt x="729471" y="469250"/>
                  </a:lnTo>
                  <a:lnTo>
                    <a:pt x="778103" y="491189"/>
                  </a:lnTo>
                  <a:lnTo>
                    <a:pt x="826734" y="513129"/>
                  </a:lnTo>
                  <a:lnTo>
                    <a:pt x="875366" y="535068"/>
                  </a:lnTo>
                  <a:lnTo>
                    <a:pt x="923997" y="557008"/>
                  </a:lnTo>
                  <a:lnTo>
                    <a:pt x="972629" y="578947"/>
                  </a:lnTo>
                  <a:lnTo>
                    <a:pt x="1021260" y="600886"/>
                  </a:lnTo>
                  <a:close/>
                </a:path>
              </a:pathLst>
            </a:custGeom>
            <a:solidFill>
              <a:srgbClr val="C4451C">
                <a:alpha val="100000"/>
              </a:srgbClr>
            </a:solidFill>
            <a:ln w="13550" cap="flat">
              <a:solidFill>
                <a:srgbClr val="000000">
                  <a:alpha val="100000"/>
                </a:srgbClr>
              </a:solidFill>
              <a:prstDash val="solid"/>
              <a:miter/>
            </a:ln>
          </p:spPr>
          <p:txBody>
            <a:bodyPr/>
            <a:lstStyle/>
            <a:p/>
          </p:txBody>
        </p:sp>
        <p:sp>
          <p:nvSpPr>
            <p:cNvPr id="20" name="pg20"/>
            <p:cNvSpPr/>
            <p:nvPr/>
          </p:nvSpPr>
          <p:spPr>
            <a:xfrm>
              <a:off x="858501" y="3064614"/>
              <a:ext cx="987926" cy="684571"/>
            </a:xfrm>
            <a:custGeom>
              <a:avLst/>
              <a:pathLst>
                <a:path w="987926" h="684571">
                  <a:moveTo>
                    <a:pt x="987926" y="653454"/>
                  </a:moveTo>
                  <a:lnTo>
                    <a:pt x="944589" y="622338"/>
                  </a:lnTo>
                  <a:lnTo>
                    <a:pt x="901252" y="591221"/>
                  </a:lnTo>
                  <a:lnTo>
                    <a:pt x="857915" y="560104"/>
                  </a:lnTo>
                  <a:lnTo>
                    <a:pt x="814578" y="528987"/>
                  </a:lnTo>
                  <a:lnTo>
                    <a:pt x="771241" y="497870"/>
                  </a:lnTo>
                  <a:lnTo>
                    <a:pt x="727904" y="466753"/>
                  </a:lnTo>
                  <a:lnTo>
                    <a:pt x="684567" y="435636"/>
                  </a:lnTo>
                  <a:lnTo>
                    <a:pt x="641230" y="404519"/>
                  </a:lnTo>
                  <a:lnTo>
                    <a:pt x="597893" y="373402"/>
                  </a:lnTo>
                  <a:lnTo>
                    <a:pt x="554556" y="342285"/>
                  </a:lnTo>
                  <a:lnTo>
                    <a:pt x="511219" y="311169"/>
                  </a:lnTo>
                  <a:lnTo>
                    <a:pt x="467882" y="280052"/>
                  </a:lnTo>
                  <a:lnTo>
                    <a:pt x="424545" y="248935"/>
                  </a:lnTo>
                  <a:lnTo>
                    <a:pt x="381208" y="217818"/>
                  </a:lnTo>
                  <a:lnTo>
                    <a:pt x="337871" y="186701"/>
                  </a:lnTo>
                  <a:lnTo>
                    <a:pt x="294534" y="155584"/>
                  </a:lnTo>
                  <a:lnTo>
                    <a:pt x="251197" y="124467"/>
                  </a:lnTo>
                  <a:lnTo>
                    <a:pt x="207860" y="93350"/>
                  </a:lnTo>
                  <a:lnTo>
                    <a:pt x="164523" y="62233"/>
                  </a:lnTo>
                  <a:lnTo>
                    <a:pt x="121186" y="31116"/>
                  </a:lnTo>
                  <a:lnTo>
                    <a:pt x="77849" y="0"/>
                  </a:lnTo>
                  <a:lnTo>
                    <a:pt x="37504" y="59090"/>
                  </a:lnTo>
                  <a:lnTo>
                    <a:pt x="0" y="120022"/>
                  </a:lnTo>
                  <a:lnTo>
                    <a:pt x="46083" y="146905"/>
                  </a:lnTo>
                  <a:lnTo>
                    <a:pt x="92166" y="173788"/>
                  </a:lnTo>
                  <a:lnTo>
                    <a:pt x="138249" y="200672"/>
                  </a:lnTo>
                  <a:lnTo>
                    <a:pt x="184332" y="227555"/>
                  </a:lnTo>
                  <a:lnTo>
                    <a:pt x="230415" y="254438"/>
                  </a:lnTo>
                  <a:lnTo>
                    <a:pt x="276498" y="281321"/>
                  </a:lnTo>
                  <a:lnTo>
                    <a:pt x="322581" y="308205"/>
                  </a:lnTo>
                  <a:lnTo>
                    <a:pt x="368664" y="335088"/>
                  </a:lnTo>
                  <a:lnTo>
                    <a:pt x="414747" y="361971"/>
                  </a:lnTo>
                  <a:lnTo>
                    <a:pt x="460830" y="388855"/>
                  </a:lnTo>
                  <a:lnTo>
                    <a:pt x="506913" y="415738"/>
                  </a:lnTo>
                  <a:lnTo>
                    <a:pt x="552996" y="442621"/>
                  </a:lnTo>
                  <a:lnTo>
                    <a:pt x="599079" y="469505"/>
                  </a:lnTo>
                  <a:lnTo>
                    <a:pt x="645162" y="496388"/>
                  </a:lnTo>
                  <a:lnTo>
                    <a:pt x="691245" y="523271"/>
                  </a:lnTo>
                  <a:lnTo>
                    <a:pt x="737328" y="550155"/>
                  </a:lnTo>
                  <a:lnTo>
                    <a:pt x="783411" y="577038"/>
                  </a:lnTo>
                  <a:lnTo>
                    <a:pt x="829494" y="603921"/>
                  </a:lnTo>
                  <a:lnTo>
                    <a:pt x="875577" y="630805"/>
                  </a:lnTo>
                  <a:lnTo>
                    <a:pt x="921660" y="657688"/>
                  </a:lnTo>
                  <a:lnTo>
                    <a:pt x="967743" y="684571"/>
                  </a:lnTo>
                  <a:close/>
                </a:path>
              </a:pathLst>
            </a:custGeom>
            <a:solidFill>
              <a:srgbClr val="325A9B">
                <a:alpha val="100000"/>
              </a:srgbClr>
            </a:solidFill>
            <a:ln w="13550" cap="flat">
              <a:solidFill>
                <a:srgbClr val="000000">
                  <a:alpha val="100000"/>
                </a:srgbClr>
              </a:solidFill>
              <a:prstDash val="solid"/>
              <a:miter/>
            </a:ln>
          </p:spPr>
          <p:txBody>
            <a:bodyPr/>
            <a:lstStyle/>
            <a:p/>
          </p:txBody>
        </p:sp>
        <p:sp>
          <p:nvSpPr>
            <p:cNvPr id="21" name="pg21"/>
            <p:cNvSpPr/>
            <p:nvPr/>
          </p:nvSpPr>
          <p:spPr>
            <a:xfrm>
              <a:off x="936351" y="2978420"/>
              <a:ext cx="927376" cy="739649"/>
            </a:xfrm>
            <a:custGeom>
              <a:avLst/>
              <a:pathLst>
                <a:path w="927376" h="739649">
                  <a:moveTo>
                    <a:pt x="927376" y="717302"/>
                  </a:moveTo>
                  <a:lnTo>
                    <a:pt x="886393" y="683145"/>
                  </a:lnTo>
                  <a:lnTo>
                    <a:pt x="845409" y="648988"/>
                  </a:lnTo>
                  <a:lnTo>
                    <a:pt x="804426" y="614830"/>
                  </a:lnTo>
                  <a:lnTo>
                    <a:pt x="763442" y="580673"/>
                  </a:lnTo>
                  <a:lnTo>
                    <a:pt x="722459" y="546516"/>
                  </a:lnTo>
                  <a:lnTo>
                    <a:pt x="681476" y="512359"/>
                  </a:lnTo>
                  <a:lnTo>
                    <a:pt x="640492" y="478201"/>
                  </a:lnTo>
                  <a:lnTo>
                    <a:pt x="599509" y="444044"/>
                  </a:lnTo>
                  <a:lnTo>
                    <a:pt x="558525" y="409887"/>
                  </a:lnTo>
                  <a:lnTo>
                    <a:pt x="517542" y="375730"/>
                  </a:lnTo>
                  <a:lnTo>
                    <a:pt x="476559" y="341572"/>
                  </a:lnTo>
                  <a:lnTo>
                    <a:pt x="435575" y="307415"/>
                  </a:lnTo>
                  <a:lnTo>
                    <a:pt x="394592" y="273258"/>
                  </a:lnTo>
                  <a:lnTo>
                    <a:pt x="353608" y="239100"/>
                  </a:lnTo>
                  <a:lnTo>
                    <a:pt x="312625" y="204943"/>
                  </a:lnTo>
                  <a:lnTo>
                    <a:pt x="271642" y="170786"/>
                  </a:lnTo>
                  <a:lnTo>
                    <a:pt x="230658" y="136629"/>
                  </a:lnTo>
                  <a:lnTo>
                    <a:pt x="189675" y="102471"/>
                  </a:lnTo>
                  <a:lnTo>
                    <a:pt x="148691" y="68314"/>
                  </a:lnTo>
                  <a:lnTo>
                    <a:pt x="107708" y="34157"/>
                  </a:lnTo>
                  <a:lnTo>
                    <a:pt x="66724" y="0"/>
                  </a:lnTo>
                  <a:lnTo>
                    <a:pt x="32585" y="42496"/>
                  </a:lnTo>
                  <a:lnTo>
                    <a:pt x="0" y="86194"/>
                  </a:lnTo>
                  <a:lnTo>
                    <a:pt x="43337" y="117311"/>
                  </a:lnTo>
                  <a:lnTo>
                    <a:pt x="86674" y="148428"/>
                  </a:lnTo>
                  <a:lnTo>
                    <a:pt x="130011" y="179545"/>
                  </a:lnTo>
                  <a:lnTo>
                    <a:pt x="173348" y="210662"/>
                  </a:lnTo>
                  <a:lnTo>
                    <a:pt x="216685" y="241779"/>
                  </a:lnTo>
                  <a:lnTo>
                    <a:pt x="260022" y="272895"/>
                  </a:lnTo>
                  <a:lnTo>
                    <a:pt x="303359" y="304012"/>
                  </a:lnTo>
                  <a:lnTo>
                    <a:pt x="346696" y="335129"/>
                  </a:lnTo>
                  <a:lnTo>
                    <a:pt x="390033" y="366246"/>
                  </a:lnTo>
                  <a:lnTo>
                    <a:pt x="433370" y="397363"/>
                  </a:lnTo>
                  <a:lnTo>
                    <a:pt x="476707" y="428480"/>
                  </a:lnTo>
                  <a:lnTo>
                    <a:pt x="520044" y="459597"/>
                  </a:lnTo>
                  <a:lnTo>
                    <a:pt x="563381" y="490714"/>
                  </a:lnTo>
                  <a:lnTo>
                    <a:pt x="606718" y="521831"/>
                  </a:lnTo>
                  <a:lnTo>
                    <a:pt x="650055" y="552948"/>
                  </a:lnTo>
                  <a:lnTo>
                    <a:pt x="693392" y="584064"/>
                  </a:lnTo>
                  <a:lnTo>
                    <a:pt x="736729" y="615181"/>
                  </a:lnTo>
                  <a:lnTo>
                    <a:pt x="780066" y="646298"/>
                  </a:lnTo>
                  <a:lnTo>
                    <a:pt x="823403" y="677415"/>
                  </a:lnTo>
                  <a:lnTo>
                    <a:pt x="866740" y="708532"/>
                  </a:lnTo>
                  <a:lnTo>
                    <a:pt x="910077" y="739649"/>
                  </a:lnTo>
                  <a:close/>
                </a:path>
              </a:pathLst>
            </a:custGeom>
            <a:solidFill>
              <a:srgbClr val="F8A19F">
                <a:alpha val="100000"/>
              </a:srgbClr>
            </a:solidFill>
            <a:ln w="13550" cap="flat">
              <a:solidFill>
                <a:srgbClr val="000000">
                  <a:alpha val="100000"/>
                </a:srgbClr>
              </a:solidFill>
              <a:prstDash val="solid"/>
              <a:miter/>
            </a:ln>
          </p:spPr>
          <p:txBody>
            <a:bodyPr/>
            <a:lstStyle/>
            <a:p/>
          </p:txBody>
        </p:sp>
        <p:sp>
          <p:nvSpPr>
            <p:cNvPr id="22" name="pg22"/>
            <p:cNvSpPr/>
            <p:nvPr/>
          </p:nvSpPr>
          <p:spPr>
            <a:xfrm>
              <a:off x="1003076" y="2899398"/>
              <a:ext cx="878980" cy="796324"/>
            </a:xfrm>
            <a:custGeom>
              <a:avLst/>
              <a:pathLst>
                <a:path w="878980" h="796324">
                  <a:moveTo>
                    <a:pt x="878980" y="775837"/>
                  </a:moveTo>
                  <a:lnTo>
                    <a:pt x="840490" y="738892"/>
                  </a:lnTo>
                  <a:lnTo>
                    <a:pt x="802001" y="701947"/>
                  </a:lnTo>
                  <a:lnTo>
                    <a:pt x="763511" y="665003"/>
                  </a:lnTo>
                  <a:lnTo>
                    <a:pt x="725021" y="628058"/>
                  </a:lnTo>
                  <a:lnTo>
                    <a:pt x="686532" y="591113"/>
                  </a:lnTo>
                  <a:lnTo>
                    <a:pt x="648042" y="554169"/>
                  </a:lnTo>
                  <a:lnTo>
                    <a:pt x="609552" y="517224"/>
                  </a:lnTo>
                  <a:lnTo>
                    <a:pt x="571063" y="480280"/>
                  </a:lnTo>
                  <a:lnTo>
                    <a:pt x="532573" y="443335"/>
                  </a:lnTo>
                  <a:lnTo>
                    <a:pt x="494083" y="406390"/>
                  </a:lnTo>
                  <a:lnTo>
                    <a:pt x="455594" y="369446"/>
                  </a:lnTo>
                  <a:lnTo>
                    <a:pt x="417104" y="332501"/>
                  </a:lnTo>
                  <a:lnTo>
                    <a:pt x="378614" y="295556"/>
                  </a:lnTo>
                  <a:lnTo>
                    <a:pt x="340125" y="258612"/>
                  </a:lnTo>
                  <a:lnTo>
                    <a:pt x="301635" y="221667"/>
                  </a:lnTo>
                  <a:lnTo>
                    <a:pt x="263146" y="184723"/>
                  </a:lnTo>
                  <a:lnTo>
                    <a:pt x="224656" y="147778"/>
                  </a:lnTo>
                  <a:lnTo>
                    <a:pt x="186166" y="110833"/>
                  </a:lnTo>
                  <a:lnTo>
                    <a:pt x="147677" y="73889"/>
                  </a:lnTo>
                  <a:lnTo>
                    <a:pt x="109187" y="36944"/>
                  </a:lnTo>
                  <a:lnTo>
                    <a:pt x="70697" y="0"/>
                  </a:lnTo>
                  <a:lnTo>
                    <a:pt x="34656" y="38890"/>
                  </a:lnTo>
                  <a:lnTo>
                    <a:pt x="0" y="79021"/>
                  </a:lnTo>
                  <a:lnTo>
                    <a:pt x="40983" y="113178"/>
                  </a:lnTo>
                  <a:lnTo>
                    <a:pt x="81966" y="147335"/>
                  </a:lnTo>
                  <a:lnTo>
                    <a:pt x="122950" y="181493"/>
                  </a:lnTo>
                  <a:lnTo>
                    <a:pt x="163933" y="215650"/>
                  </a:lnTo>
                  <a:lnTo>
                    <a:pt x="204917" y="249807"/>
                  </a:lnTo>
                  <a:lnTo>
                    <a:pt x="245900" y="283964"/>
                  </a:lnTo>
                  <a:lnTo>
                    <a:pt x="286883" y="318122"/>
                  </a:lnTo>
                  <a:lnTo>
                    <a:pt x="327867" y="352279"/>
                  </a:lnTo>
                  <a:lnTo>
                    <a:pt x="368850" y="386436"/>
                  </a:lnTo>
                  <a:lnTo>
                    <a:pt x="409834" y="420594"/>
                  </a:lnTo>
                  <a:lnTo>
                    <a:pt x="450817" y="454751"/>
                  </a:lnTo>
                  <a:lnTo>
                    <a:pt x="491800" y="488908"/>
                  </a:lnTo>
                  <a:lnTo>
                    <a:pt x="532784" y="523065"/>
                  </a:lnTo>
                  <a:lnTo>
                    <a:pt x="573767" y="557223"/>
                  </a:lnTo>
                  <a:lnTo>
                    <a:pt x="614751" y="591380"/>
                  </a:lnTo>
                  <a:lnTo>
                    <a:pt x="655734" y="625537"/>
                  </a:lnTo>
                  <a:lnTo>
                    <a:pt x="696717" y="659694"/>
                  </a:lnTo>
                  <a:lnTo>
                    <a:pt x="737701" y="693852"/>
                  </a:lnTo>
                  <a:lnTo>
                    <a:pt x="778684" y="728009"/>
                  </a:lnTo>
                  <a:lnTo>
                    <a:pt x="819668" y="762166"/>
                  </a:lnTo>
                  <a:lnTo>
                    <a:pt x="860651" y="796324"/>
                  </a:lnTo>
                  <a:close/>
                </a:path>
              </a:pathLst>
            </a:custGeom>
            <a:solidFill>
              <a:srgbClr val="AA0DFE">
                <a:alpha val="100000"/>
              </a:srgbClr>
            </a:solidFill>
            <a:ln w="13550" cap="flat">
              <a:solidFill>
                <a:srgbClr val="000000">
                  <a:alpha val="100000"/>
                </a:srgbClr>
              </a:solidFill>
              <a:prstDash val="solid"/>
              <a:miter/>
            </a:ln>
          </p:spPr>
          <p:txBody>
            <a:bodyPr/>
            <a:lstStyle/>
            <a:p/>
          </p:txBody>
        </p:sp>
        <p:sp>
          <p:nvSpPr>
            <p:cNvPr id="23" name="pg23"/>
            <p:cNvSpPr/>
            <p:nvPr/>
          </p:nvSpPr>
          <p:spPr>
            <a:xfrm>
              <a:off x="1073774" y="2838230"/>
              <a:ext cx="824409" cy="837005"/>
            </a:xfrm>
            <a:custGeom>
              <a:avLst/>
              <a:pathLst>
                <a:path w="824409" h="837005">
                  <a:moveTo>
                    <a:pt x="824409" y="821147"/>
                  </a:moveTo>
                  <a:lnTo>
                    <a:pt x="788113" y="782045"/>
                  </a:lnTo>
                  <a:lnTo>
                    <a:pt x="751817" y="742942"/>
                  </a:lnTo>
                  <a:lnTo>
                    <a:pt x="715522" y="703840"/>
                  </a:lnTo>
                  <a:lnTo>
                    <a:pt x="679226" y="664738"/>
                  </a:lnTo>
                  <a:lnTo>
                    <a:pt x="642930" y="625636"/>
                  </a:lnTo>
                  <a:lnTo>
                    <a:pt x="606635" y="586533"/>
                  </a:lnTo>
                  <a:lnTo>
                    <a:pt x="570339" y="547431"/>
                  </a:lnTo>
                  <a:lnTo>
                    <a:pt x="534043" y="508329"/>
                  </a:lnTo>
                  <a:lnTo>
                    <a:pt x="497748" y="469227"/>
                  </a:lnTo>
                  <a:lnTo>
                    <a:pt x="461452" y="430124"/>
                  </a:lnTo>
                  <a:lnTo>
                    <a:pt x="425157" y="391022"/>
                  </a:lnTo>
                  <a:lnTo>
                    <a:pt x="388861" y="351920"/>
                  </a:lnTo>
                  <a:lnTo>
                    <a:pt x="352565" y="312818"/>
                  </a:lnTo>
                  <a:lnTo>
                    <a:pt x="316270" y="273715"/>
                  </a:lnTo>
                  <a:lnTo>
                    <a:pt x="279974" y="234613"/>
                  </a:lnTo>
                  <a:lnTo>
                    <a:pt x="243678" y="195511"/>
                  </a:lnTo>
                  <a:lnTo>
                    <a:pt x="207383" y="156409"/>
                  </a:lnTo>
                  <a:lnTo>
                    <a:pt x="171087" y="117306"/>
                  </a:lnTo>
                  <a:lnTo>
                    <a:pt x="134791" y="78204"/>
                  </a:lnTo>
                  <a:lnTo>
                    <a:pt x="98496" y="39102"/>
                  </a:lnTo>
                  <a:lnTo>
                    <a:pt x="62200" y="0"/>
                  </a:lnTo>
                  <a:lnTo>
                    <a:pt x="0" y="61168"/>
                  </a:lnTo>
                  <a:lnTo>
                    <a:pt x="38489" y="98113"/>
                  </a:lnTo>
                  <a:lnTo>
                    <a:pt x="76979" y="135058"/>
                  </a:lnTo>
                  <a:lnTo>
                    <a:pt x="115468" y="172002"/>
                  </a:lnTo>
                  <a:lnTo>
                    <a:pt x="153958" y="208947"/>
                  </a:lnTo>
                  <a:lnTo>
                    <a:pt x="192448" y="245891"/>
                  </a:lnTo>
                  <a:lnTo>
                    <a:pt x="230937" y="282836"/>
                  </a:lnTo>
                  <a:lnTo>
                    <a:pt x="269427" y="319781"/>
                  </a:lnTo>
                  <a:lnTo>
                    <a:pt x="307917" y="356725"/>
                  </a:lnTo>
                  <a:lnTo>
                    <a:pt x="346406" y="393670"/>
                  </a:lnTo>
                  <a:lnTo>
                    <a:pt x="384896" y="430615"/>
                  </a:lnTo>
                  <a:lnTo>
                    <a:pt x="423386" y="467559"/>
                  </a:lnTo>
                  <a:lnTo>
                    <a:pt x="461875" y="504504"/>
                  </a:lnTo>
                  <a:lnTo>
                    <a:pt x="500365" y="541448"/>
                  </a:lnTo>
                  <a:lnTo>
                    <a:pt x="538855" y="578393"/>
                  </a:lnTo>
                  <a:lnTo>
                    <a:pt x="577344" y="615338"/>
                  </a:lnTo>
                  <a:lnTo>
                    <a:pt x="615834" y="652282"/>
                  </a:lnTo>
                  <a:lnTo>
                    <a:pt x="654324" y="689227"/>
                  </a:lnTo>
                  <a:lnTo>
                    <a:pt x="692813" y="726172"/>
                  </a:lnTo>
                  <a:lnTo>
                    <a:pt x="731303" y="763116"/>
                  </a:lnTo>
                  <a:lnTo>
                    <a:pt x="769793" y="800061"/>
                  </a:lnTo>
                  <a:lnTo>
                    <a:pt x="808282" y="837005"/>
                  </a:lnTo>
                  <a:close/>
                </a:path>
              </a:pathLst>
            </a:custGeom>
            <a:solidFill>
              <a:srgbClr val="F6222E">
                <a:alpha val="100000"/>
              </a:srgbClr>
            </a:solidFill>
            <a:ln w="13550" cap="flat">
              <a:solidFill>
                <a:srgbClr val="000000">
                  <a:alpha val="100000"/>
                </a:srgbClr>
              </a:solidFill>
              <a:prstDash val="solid"/>
              <a:miter/>
            </a:ln>
          </p:spPr>
          <p:txBody>
            <a:bodyPr/>
            <a:lstStyle/>
            <a:p/>
          </p:txBody>
        </p:sp>
        <p:sp>
          <p:nvSpPr>
            <p:cNvPr id="24" name="pg24"/>
            <p:cNvSpPr/>
            <p:nvPr/>
          </p:nvSpPr>
          <p:spPr>
            <a:xfrm>
              <a:off x="1135974" y="2783766"/>
              <a:ext cx="778278" cy="875611"/>
            </a:xfrm>
            <a:custGeom>
              <a:avLst/>
              <a:pathLst>
                <a:path w="778278" h="875611">
                  <a:moveTo>
                    <a:pt x="778278" y="861491"/>
                  </a:moveTo>
                  <a:lnTo>
                    <a:pt x="744168" y="820467"/>
                  </a:lnTo>
                  <a:lnTo>
                    <a:pt x="710059" y="779444"/>
                  </a:lnTo>
                  <a:lnTo>
                    <a:pt x="675950" y="738420"/>
                  </a:lnTo>
                  <a:lnTo>
                    <a:pt x="641841" y="697397"/>
                  </a:lnTo>
                  <a:lnTo>
                    <a:pt x="607731" y="656374"/>
                  </a:lnTo>
                  <a:lnTo>
                    <a:pt x="573622" y="615350"/>
                  </a:lnTo>
                  <a:lnTo>
                    <a:pt x="539513" y="574327"/>
                  </a:lnTo>
                  <a:lnTo>
                    <a:pt x="505404" y="533303"/>
                  </a:lnTo>
                  <a:lnTo>
                    <a:pt x="471294" y="492280"/>
                  </a:lnTo>
                  <a:lnTo>
                    <a:pt x="437185" y="451257"/>
                  </a:lnTo>
                  <a:lnTo>
                    <a:pt x="403076" y="410233"/>
                  </a:lnTo>
                  <a:lnTo>
                    <a:pt x="368967" y="369210"/>
                  </a:lnTo>
                  <a:lnTo>
                    <a:pt x="334857" y="328187"/>
                  </a:lnTo>
                  <a:lnTo>
                    <a:pt x="300748" y="287163"/>
                  </a:lnTo>
                  <a:lnTo>
                    <a:pt x="266639" y="246140"/>
                  </a:lnTo>
                  <a:lnTo>
                    <a:pt x="232530" y="205116"/>
                  </a:lnTo>
                  <a:lnTo>
                    <a:pt x="198420" y="164093"/>
                  </a:lnTo>
                  <a:lnTo>
                    <a:pt x="164311" y="123070"/>
                  </a:lnTo>
                  <a:lnTo>
                    <a:pt x="130202" y="82046"/>
                  </a:lnTo>
                  <a:lnTo>
                    <a:pt x="96093" y="41023"/>
                  </a:lnTo>
                  <a:lnTo>
                    <a:pt x="61983" y="0"/>
                  </a:lnTo>
                  <a:lnTo>
                    <a:pt x="0" y="54464"/>
                  </a:lnTo>
                  <a:lnTo>
                    <a:pt x="36295" y="93566"/>
                  </a:lnTo>
                  <a:lnTo>
                    <a:pt x="72591" y="132668"/>
                  </a:lnTo>
                  <a:lnTo>
                    <a:pt x="108886" y="171770"/>
                  </a:lnTo>
                  <a:lnTo>
                    <a:pt x="145182" y="210873"/>
                  </a:lnTo>
                  <a:lnTo>
                    <a:pt x="181478" y="249975"/>
                  </a:lnTo>
                  <a:lnTo>
                    <a:pt x="217773" y="289077"/>
                  </a:lnTo>
                  <a:lnTo>
                    <a:pt x="254069" y="328179"/>
                  </a:lnTo>
                  <a:lnTo>
                    <a:pt x="290365" y="367282"/>
                  </a:lnTo>
                  <a:lnTo>
                    <a:pt x="326660" y="406384"/>
                  </a:lnTo>
                  <a:lnTo>
                    <a:pt x="362956" y="445486"/>
                  </a:lnTo>
                  <a:lnTo>
                    <a:pt x="399251" y="484588"/>
                  </a:lnTo>
                  <a:lnTo>
                    <a:pt x="435547" y="523691"/>
                  </a:lnTo>
                  <a:lnTo>
                    <a:pt x="471843" y="562793"/>
                  </a:lnTo>
                  <a:lnTo>
                    <a:pt x="508138" y="601895"/>
                  </a:lnTo>
                  <a:lnTo>
                    <a:pt x="544434" y="640997"/>
                  </a:lnTo>
                  <a:lnTo>
                    <a:pt x="580730" y="680100"/>
                  </a:lnTo>
                  <a:lnTo>
                    <a:pt x="617025" y="719202"/>
                  </a:lnTo>
                  <a:lnTo>
                    <a:pt x="653321" y="758304"/>
                  </a:lnTo>
                  <a:lnTo>
                    <a:pt x="689617" y="797406"/>
                  </a:lnTo>
                  <a:lnTo>
                    <a:pt x="725912" y="836509"/>
                  </a:lnTo>
                  <a:lnTo>
                    <a:pt x="762208" y="875611"/>
                  </a:lnTo>
                  <a:close/>
                </a:path>
              </a:pathLst>
            </a:custGeom>
            <a:solidFill>
              <a:srgbClr val="2ED9FF">
                <a:alpha val="100000"/>
              </a:srgbClr>
            </a:solidFill>
            <a:ln w="13550" cap="flat">
              <a:solidFill>
                <a:srgbClr val="000000">
                  <a:alpha val="100000"/>
                </a:srgbClr>
              </a:solidFill>
              <a:prstDash val="solid"/>
              <a:miter/>
            </a:ln>
          </p:spPr>
          <p:txBody>
            <a:bodyPr/>
            <a:lstStyle/>
            <a:p/>
          </p:txBody>
        </p:sp>
        <p:sp>
          <p:nvSpPr>
            <p:cNvPr id="25" name="pg25"/>
            <p:cNvSpPr/>
            <p:nvPr/>
          </p:nvSpPr>
          <p:spPr>
            <a:xfrm>
              <a:off x="1197958" y="2733087"/>
              <a:ext cx="732997" cy="912169"/>
            </a:xfrm>
            <a:custGeom>
              <a:avLst/>
              <a:pathLst>
                <a:path w="732997" h="912169">
                  <a:moveTo>
                    <a:pt x="732997" y="899030"/>
                  </a:moveTo>
                  <a:lnTo>
                    <a:pt x="701160" y="856219"/>
                  </a:lnTo>
                  <a:lnTo>
                    <a:pt x="669323" y="813408"/>
                  </a:lnTo>
                  <a:lnTo>
                    <a:pt x="637486" y="770597"/>
                  </a:lnTo>
                  <a:lnTo>
                    <a:pt x="605650" y="727786"/>
                  </a:lnTo>
                  <a:lnTo>
                    <a:pt x="573813" y="684975"/>
                  </a:lnTo>
                  <a:lnTo>
                    <a:pt x="541976" y="642164"/>
                  </a:lnTo>
                  <a:lnTo>
                    <a:pt x="510139" y="599353"/>
                  </a:lnTo>
                  <a:lnTo>
                    <a:pt x="478303" y="556542"/>
                  </a:lnTo>
                  <a:lnTo>
                    <a:pt x="446466" y="513731"/>
                  </a:lnTo>
                  <a:lnTo>
                    <a:pt x="414629" y="470920"/>
                  </a:lnTo>
                  <a:lnTo>
                    <a:pt x="382792" y="428109"/>
                  </a:lnTo>
                  <a:lnTo>
                    <a:pt x="350955" y="385298"/>
                  </a:lnTo>
                  <a:lnTo>
                    <a:pt x="319119" y="342487"/>
                  </a:lnTo>
                  <a:lnTo>
                    <a:pt x="287282" y="299676"/>
                  </a:lnTo>
                  <a:lnTo>
                    <a:pt x="255445" y="256865"/>
                  </a:lnTo>
                  <a:lnTo>
                    <a:pt x="223608" y="214054"/>
                  </a:lnTo>
                  <a:lnTo>
                    <a:pt x="191772" y="171243"/>
                  </a:lnTo>
                  <a:lnTo>
                    <a:pt x="159935" y="128432"/>
                  </a:lnTo>
                  <a:lnTo>
                    <a:pt x="128098" y="85621"/>
                  </a:lnTo>
                  <a:lnTo>
                    <a:pt x="96261" y="42810"/>
                  </a:lnTo>
                  <a:lnTo>
                    <a:pt x="64425" y="0"/>
                  </a:lnTo>
                  <a:lnTo>
                    <a:pt x="0" y="50678"/>
                  </a:lnTo>
                  <a:lnTo>
                    <a:pt x="34109" y="91701"/>
                  </a:lnTo>
                  <a:lnTo>
                    <a:pt x="68218" y="132725"/>
                  </a:lnTo>
                  <a:lnTo>
                    <a:pt x="102327" y="173748"/>
                  </a:lnTo>
                  <a:lnTo>
                    <a:pt x="136437" y="214771"/>
                  </a:lnTo>
                  <a:lnTo>
                    <a:pt x="170546" y="255795"/>
                  </a:lnTo>
                  <a:lnTo>
                    <a:pt x="204655" y="296818"/>
                  </a:lnTo>
                  <a:lnTo>
                    <a:pt x="238764" y="337841"/>
                  </a:lnTo>
                  <a:lnTo>
                    <a:pt x="272874" y="378865"/>
                  </a:lnTo>
                  <a:lnTo>
                    <a:pt x="306983" y="419888"/>
                  </a:lnTo>
                  <a:lnTo>
                    <a:pt x="341092" y="460912"/>
                  </a:lnTo>
                  <a:lnTo>
                    <a:pt x="375201" y="501935"/>
                  </a:lnTo>
                  <a:lnTo>
                    <a:pt x="409311" y="542958"/>
                  </a:lnTo>
                  <a:lnTo>
                    <a:pt x="443420" y="583982"/>
                  </a:lnTo>
                  <a:lnTo>
                    <a:pt x="477529" y="625005"/>
                  </a:lnTo>
                  <a:lnTo>
                    <a:pt x="511638" y="666028"/>
                  </a:lnTo>
                  <a:lnTo>
                    <a:pt x="545748" y="707052"/>
                  </a:lnTo>
                  <a:lnTo>
                    <a:pt x="579857" y="748075"/>
                  </a:lnTo>
                  <a:lnTo>
                    <a:pt x="613966" y="789099"/>
                  </a:lnTo>
                  <a:lnTo>
                    <a:pt x="648075" y="830122"/>
                  </a:lnTo>
                  <a:lnTo>
                    <a:pt x="682185" y="871145"/>
                  </a:lnTo>
                  <a:lnTo>
                    <a:pt x="716294" y="912169"/>
                  </a:lnTo>
                  <a:close/>
                </a:path>
              </a:pathLst>
            </a:custGeom>
            <a:solidFill>
              <a:srgbClr val="782AB6">
                <a:alpha val="100000"/>
              </a:srgbClr>
            </a:solidFill>
            <a:ln w="13550" cap="flat">
              <a:solidFill>
                <a:srgbClr val="000000">
                  <a:alpha val="100000"/>
                </a:srgbClr>
              </a:solidFill>
              <a:prstDash val="solid"/>
              <a:miter/>
            </a:ln>
          </p:spPr>
          <p:txBody>
            <a:bodyPr/>
            <a:lstStyle/>
            <a:p/>
          </p:txBody>
        </p:sp>
        <p:sp>
          <p:nvSpPr>
            <p:cNvPr id="26" name="pg26"/>
            <p:cNvSpPr/>
            <p:nvPr/>
          </p:nvSpPr>
          <p:spPr>
            <a:xfrm>
              <a:off x="1262383" y="2688135"/>
              <a:ext cx="685118" cy="943982"/>
            </a:xfrm>
            <a:custGeom>
              <a:avLst/>
              <a:pathLst>
                <a:path w="685118" h="943982">
                  <a:moveTo>
                    <a:pt x="685118" y="932328"/>
                  </a:moveTo>
                  <a:lnTo>
                    <a:pt x="655533" y="887931"/>
                  </a:lnTo>
                  <a:lnTo>
                    <a:pt x="625947" y="843535"/>
                  </a:lnTo>
                  <a:lnTo>
                    <a:pt x="596362" y="799138"/>
                  </a:lnTo>
                  <a:lnTo>
                    <a:pt x="566776" y="754741"/>
                  </a:lnTo>
                  <a:lnTo>
                    <a:pt x="537191" y="710345"/>
                  </a:lnTo>
                  <a:lnTo>
                    <a:pt x="507605" y="665948"/>
                  </a:lnTo>
                  <a:lnTo>
                    <a:pt x="478020" y="621552"/>
                  </a:lnTo>
                  <a:lnTo>
                    <a:pt x="448434" y="577155"/>
                  </a:lnTo>
                  <a:lnTo>
                    <a:pt x="418849" y="532759"/>
                  </a:lnTo>
                  <a:lnTo>
                    <a:pt x="389263" y="488362"/>
                  </a:lnTo>
                  <a:lnTo>
                    <a:pt x="359678" y="443965"/>
                  </a:lnTo>
                  <a:lnTo>
                    <a:pt x="330092" y="399569"/>
                  </a:lnTo>
                  <a:lnTo>
                    <a:pt x="300507" y="355172"/>
                  </a:lnTo>
                  <a:lnTo>
                    <a:pt x="270921" y="310776"/>
                  </a:lnTo>
                  <a:lnTo>
                    <a:pt x="241336" y="266379"/>
                  </a:lnTo>
                  <a:lnTo>
                    <a:pt x="211750" y="221982"/>
                  </a:lnTo>
                  <a:lnTo>
                    <a:pt x="182165" y="177586"/>
                  </a:lnTo>
                  <a:lnTo>
                    <a:pt x="152579" y="133189"/>
                  </a:lnTo>
                  <a:lnTo>
                    <a:pt x="122994" y="88793"/>
                  </a:lnTo>
                  <a:lnTo>
                    <a:pt x="93408" y="44396"/>
                  </a:lnTo>
                  <a:lnTo>
                    <a:pt x="63823" y="0"/>
                  </a:lnTo>
                  <a:lnTo>
                    <a:pt x="0" y="44952"/>
                  </a:lnTo>
                  <a:lnTo>
                    <a:pt x="31836" y="87763"/>
                  </a:lnTo>
                  <a:lnTo>
                    <a:pt x="63673" y="130574"/>
                  </a:lnTo>
                  <a:lnTo>
                    <a:pt x="95510" y="173385"/>
                  </a:lnTo>
                  <a:lnTo>
                    <a:pt x="127347" y="216196"/>
                  </a:lnTo>
                  <a:lnTo>
                    <a:pt x="159183" y="259006"/>
                  </a:lnTo>
                  <a:lnTo>
                    <a:pt x="191020" y="301817"/>
                  </a:lnTo>
                  <a:lnTo>
                    <a:pt x="222857" y="344628"/>
                  </a:lnTo>
                  <a:lnTo>
                    <a:pt x="254694" y="387439"/>
                  </a:lnTo>
                  <a:lnTo>
                    <a:pt x="286530" y="430250"/>
                  </a:lnTo>
                  <a:lnTo>
                    <a:pt x="318367" y="473061"/>
                  </a:lnTo>
                  <a:lnTo>
                    <a:pt x="350204" y="515872"/>
                  </a:lnTo>
                  <a:lnTo>
                    <a:pt x="382041" y="558683"/>
                  </a:lnTo>
                  <a:lnTo>
                    <a:pt x="413877" y="601494"/>
                  </a:lnTo>
                  <a:lnTo>
                    <a:pt x="445714" y="644305"/>
                  </a:lnTo>
                  <a:lnTo>
                    <a:pt x="477551" y="687116"/>
                  </a:lnTo>
                  <a:lnTo>
                    <a:pt x="509388" y="729927"/>
                  </a:lnTo>
                  <a:lnTo>
                    <a:pt x="541224" y="772738"/>
                  </a:lnTo>
                  <a:lnTo>
                    <a:pt x="573061" y="815549"/>
                  </a:lnTo>
                  <a:lnTo>
                    <a:pt x="604898" y="858360"/>
                  </a:lnTo>
                  <a:lnTo>
                    <a:pt x="636735" y="901171"/>
                  </a:lnTo>
                  <a:lnTo>
                    <a:pt x="668572" y="943982"/>
                  </a:lnTo>
                  <a:close/>
                </a:path>
              </a:pathLst>
            </a:custGeom>
            <a:solidFill>
              <a:srgbClr val="90AD1C">
                <a:alpha val="100000"/>
              </a:srgbClr>
            </a:solidFill>
            <a:ln w="13550" cap="flat">
              <a:solidFill>
                <a:srgbClr val="000000">
                  <a:alpha val="100000"/>
                </a:srgbClr>
              </a:solidFill>
              <a:prstDash val="solid"/>
              <a:miter/>
            </a:ln>
          </p:spPr>
          <p:txBody>
            <a:bodyPr/>
            <a:lstStyle/>
            <a:p/>
          </p:txBody>
        </p:sp>
        <p:sp>
          <p:nvSpPr>
            <p:cNvPr id="27" name="pg27"/>
            <p:cNvSpPr/>
            <p:nvPr/>
          </p:nvSpPr>
          <p:spPr>
            <a:xfrm>
              <a:off x="1326206" y="2649038"/>
              <a:ext cx="637333" cy="971425"/>
            </a:xfrm>
            <a:custGeom>
              <a:avLst/>
              <a:pathLst>
                <a:path w="637333" h="971425">
                  <a:moveTo>
                    <a:pt x="637333" y="961289"/>
                  </a:moveTo>
                  <a:lnTo>
                    <a:pt x="609930" y="915513"/>
                  </a:lnTo>
                  <a:lnTo>
                    <a:pt x="582527" y="869737"/>
                  </a:lnTo>
                  <a:lnTo>
                    <a:pt x="555123" y="823962"/>
                  </a:lnTo>
                  <a:lnTo>
                    <a:pt x="527720" y="778186"/>
                  </a:lnTo>
                  <a:lnTo>
                    <a:pt x="500316" y="732410"/>
                  </a:lnTo>
                  <a:lnTo>
                    <a:pt x="472913" y="686635"/>
                  </a:lnTo>
                  <a:lnTo>
                    <a:pt x="445510" y="640859"/>
                  </a:lnTo>
                  <a:lnTo>
                    <a:pt x="418106" y="595083"/>
                  </a:lnTo>
                  <a:lnTo>
                    <a:pt x="390703" y="549308"/>
                  </a:lnTo>
                  <a:lnTo>
                    <a:pt x="363299" y="503532"/>
                  </a:lnTo>
                  <a:lnTo>
                    <a:pt x="335896" y="457756"/>
                  </a:lnTo>
                  <a:lnTo>
                    <a:pt x="308492" y="411981"/>
                  </a:lnTo>
                  <a:lnTo>
                    <a:pt x="281089" y="366205"/>
                  </a:lnTo>
                  <a:lnTo>
                    <a:pt x="253686" y="320429"/>
                  </a:lnTo>
                  <a:lnTo>
                    <a:pt x="226282" y="274654"/>
                  </a:lnTo>
                  <a:lnTo>
                    <a:pt x="198879" y="228878"/>
                  </a:lnTo>
                  <a:lnTo>
                    <a:pt x="171475" y="183102"/>
                  </a:lnTo>
                  <a:lnTo>
                    <a:pt x="144072" y="137327"/>
                  </a:lnTo>
                  <a:lnTo>
                    <a:pt x="116669" y="91551"/>
                  </a:lnTo>
                  <a:lnTo>
                    <a:pt x="89265" y="45775"/>
                  </a:lnTo>
                  <a:lnTo>
                    <a:pt x="61862" y="0"/>
                  </a:lnTo>
                  <a:lnTo>
                    <a:pt x="0" y="39096"/>
                  </a:lnTo>
                  <a:lnTo>
                    <a:pt x="29585" y="83493"/>
                  </a:lnTo>
                  <a:lnTo>
                    <a:pt x="59171" y="127890"/>
                  </a:lnTo>
                  <a:lnTo>
                    <a:pt x="88756" y="172286"/>
                  </a:lnTo>
                  <a:lnTo>
                    <a:pt x="118342" y="216683"/>
                  </a:lnTo>
                  <a:lnTo>
                    <a:pt x="147927" y="261079"/>
                  </a:lnTo>
                  <a:lnTo>
                    <a:pt x="177513" y="305476"/>
                  </a:lnTo>
                  <a:lnTo>
                    <a:pt x="207098" y="349873"/>
                  </a:lnTo>
                  <a:lnTo>
                    <a:pt x="236684" y="394269"/>
                  </a:lnTo>
                  <a:lnTo>
                    <a:pt x="266269" y="438666"/>
                  </a:lnTo>
                  <a:lnTo>
                    <a:pt x="295855" y="483062"/>
                  </a:lnTo>
                  <a:lnTo>
                    <a:pt x="325440" y="527459"/>
                  </a:lnTo>
                  <a:lnTo>
                    <a:pt x="355026" y="571855"/>
                  </a:lnTo>
                  <a:lnTo>
                    <a:pt x="384611" y="616252"/>
                  </a:lnTo>
                  <a:lnTo>
                    <a:pt x="414197" y="660649"/>
                  </a:lnTo>
                  <a:lnTo>
                    <a:pt x="443782" y="705045"/>
                  </a:lnTo>
                  <a:lnTo>
                    <a:pt x="473368" y="749442"/>
                  </a:lnTo>
                  <a:lnTo>
                    <a:pt x="502953" y="793838"/>
                  </a:lnTo>
                  <a:lnTo>
                    <a:pt x="532539" y="838235"/>
                  </a:lnTo>
                  <a:lnTo>
                    <a:pt x="562124" y="882632"/>
                  </a:lnTo>
                  <a:lnTo>
                    <a:pt x="591710" y="927028"/>
                  </a:lnTo>
                  <a:lnTo>
                    <a:pt x="621295" y="971425"/>
                  </a:lnTo>
                  <a:close/>
                </a:path>
              </a:pathLst>
            </a:custGeom>
            <a:solidFill>
              <a:srgbClr val="B00068">
                <a:alpha val="100000"/>
              </a:srgbClr>
            </a:solidFill>
            <a:ln w="13550" cap="flat">
              <a:solidFill>
                <a:srgbClr val="000000">
                  <a:alpha val="100000"/>
                </a:srgbClr>
              </a:solidFill>
              <a:prstDash val="solid"/>
              <a:miter/>
            </a:ln>
          </p:spPr>
          <p:txBody>
            <a:bodyPr/>
            <a:lstStyle/>
            <a:p/>
          </p:txBody>
        </p:sp>
        <p:sp>
          <p:nvSpPr>
            <p:cNvPr id="28" name="pg28"/>
            <p:cNvSpPr/>
            <p:nvPr/>
          </p:nvSpPr>
          <p:spPr>
            <a:xfrm>
              <a:off x="1388069" y="2613253"/>
              <a:ext cx="591848" cy="997074"/>
            </a:xfrm>
            <a:custGeom>
              <a:avLst/>
              <a:pathLst>
                <a:path w="591848" h="997074">
                  <a:moveTo>
                    <a:pt x="591848" y="987796"/>
                  </a:moveTo>
                  <a:lnTo>
                    <a:pt x="566673" y="940758"/>
                  </a:lnTo>
                  <a:lnTo>
                    <a:pt x="541498" y="893720"/>
                  </a:lnTo>
                  <a:lnTo>
                    <a:pt x="516323" y="846682"/>
                  </a:lnTo>
                  <a:lnTo>
                    <a:pt x="491148" y="799644"/>
                  </a:lnTo>
                  <a:lnTo>
                    <a:pt x="465972" y="752606"/>
                  </a:lnTo>
                  <a:lnTo>
                    <a:pt x="440797" y="705568"/>
                  </a:lnTo>
                  <a:lnTo>
                    <a:pt x="415622" y="658531"/>
                  </a:lnTo>
                  <a:lnTo>
                    <a:pt x="390447" y="611493"/>
                  </a:lnTo>
                  <a:lnTo>
                    <a:pt x="365271" y="564455"/>
                  </a:lnTo>
                  <a:lnTo>
                    <a:pt x="340096" y="517417"/>
                  </a:lnTo>
                  <a:lnTo>
                    <a:pt x="314921" y="470379"/>
                  </a:lnTo>
                  <a:lnTo>
                    <a:pt x="289746" y="423341"/>
                  </a:lnTo>
                  <a:lnTo>
                    <a:pt x="264570" y="376303"/>
                  </a:lnTo>
                  <a:lnTo>
                    <a:pt x="239395" y="329265"/>
                  </a:lnTo>
                  <a:lnTo>
                    <a:pt x="214220" y="282227"/>
                  </a:lnTo>
                  <a:lnTo>
                    <a:pt x="189045" y="235189"/>
                  </a:lnTo>
                  <a:lnTo>
                    <a:pt x="163870" y="188151"/>
                  </a:lnTo>
                  <a:lnTo>
                    <a:pt x="138694" y="141113"/>
                  </a:lnTo>
                  <a:lnTo>
                    <a:pt x="113519" y="94075"/>
                  </a:lnTo>
                  <a:lnTo>
                    <a:pt x="88344" y="47037"/>
                  </a:lnTo>
                  <a:lnTo>
                    <a:pt x="63169" y="0"/>
                  </a:lnTo>
                  <a:lnTo>
                    <a:pt x="0" y="35785"/>
                  </a:lnTo>
                  <a:lnTo>
                    <a:pt x="27403" y="81560"/>
                  </a:lnTo>
                  <a:lnTo>
                    <a:pt x="54806" y="127336"/>
                  </a:lnTo>
                  <a:lnTo>
                    <a:pt x="82210" y="173112"/>
                  </a:lnTo>
                  <a:lnTo>
                    <a:pt x="109613" y="218887"/>
                  </a:lnTo>
                  <a:lnTo>
                    <a:pt x="137017" y="264663"/>
                  </a:lnTo>
                  <a:lnTo>
                    <a:pt x="164420" y="310439"/>
                  </a:lnTo>
                  <a:lnTo>
                    <a:pt x="191823" y="356214"/>
                  </a:lnTo>
                  <a:lnTo>
                    <a:pt x="219227" y="401990"/>
                  </a:lnTo>
                  <a:lnTo>
                    <a:pt x="246630" y="447766"/>
                  </a:lnTo>
                  <a:lnTo>
                    <a:pt x="274034" y="493541"/>
                  </a:lnTo>
                  <a:lnTo>
                    <a:pt x="301437" y="539317"/>
                  </a:lnTo>
                  <a:lnTo>
                    <a:pt x="328841" y="585093"/>
                  </a:lnTo>
                  <a:lnTo>
                    <a:pt x="356244" y="630868"/>
                  </a:lnTo>
                  <a:lnTo>
                    <a:pt x="383647" y="676644"/>
                  </a:lnTo>
                  <a:lnTo>
                    <a:pt x="411051" y="722420"/>
                  </a:lnTo>
                  <a:lnTo>
                    <a:pt x="438454" y="768195"/>
                  </a:lnTo>
                  <a:lnTo>
                    <a:pt x="465858" y="813971"/>
                  </a:lnTo>
                  <a:lnTo>
                    <a:pt x="493261" y="859747"/>
                  </a:lnTo>
                  <a:lnTo>
                    <a:pt x="520664" y="905522"/>
                  </a:lnTo>
                  <a:lnTo>
                    <a:pt x="548068" y="951298"/>
                  </a:lnTo>
                  <a:lnTo>
                    <a:pt x="575471" y="997074"/>
                  </a:lnTo>
                  <a:close/>
                </a:path>
              </a:pathLst>
            </a:custGeom>
            <a:solidFill>
              <a:srgbClr val="FEAF16">
                <a:alpha val="100000"/>
              </a:srgbClr>
            </a:solidFill>
            <a:ln w="13550" cap="flat">
              <a:solidFill>
                <a:srgbClr val="000000">
                  <a:alpha val="100000"/>
                </a:srgbClr>
              </a:solidFill>
              <a:prstDash val="solid"/>
              <a:miter/>
            </a:ln>
          </p:spPr>
          <p:txBody>
            <a:bodyPr/>
            <a:lstStyle/>
            <a:p/>
          </p:txBody>
        </p:sp>
        <p:sp>
          <p:nvSpPr>
            <p:cNvPr id="29" name="pg29"/>
            <p:cNvSpPr/>
            <p:nvPr/>
          </p:nvSpPr>
          <p:spPr>
            <a:xfrm>
              <a:off x="1451238" y="2581294"/>
              <a:ext cx="545072" cy="1019756"/>
            </a:xfrm>
            <a:custGeom>
              <a:avLst/>
              <a:pathLst>
                <a:path w="545072" h="1019756">
                  <a:moveTo>
                    <a:pt x="545072" y="1011470"/>
                  </a:moveTo>
                  <a:lnTo>
                    <a:pt x="522127" y="963305"/>
                  </a:lnTo>
                  <a:lnTo>
                    <a:pt x="499183" y="915139"/>
                  </a:lnTo>
                  <a:lnTo>
                    <a:pt x="476238" y="866974"/>
                  </a:lnTo>
                  <a:lnTo>
                    <a:pt x="453293" y="818809"/>
                  </a:lnTo>
                  <a:lnTo>
                    <a:pt x="430348" y="770644"/>
                  </a:lnTo>
                  <a:lnTo>
                    <a:pt x="407403" y="722478"/>
                  </a:lnTo>
                  <a:lnTo>
                    <a:pt x="384458" y="674313"/>
                  </a:lnTo>
                  <a:lnTo>
                    <a:pt x="361513" y="626148"/>
                  </a:lnTo>
                  <a:lnTo>
                    <a:pt x="338568" y="577983"/>
                  </a:lnTo>
                  <a:lnTo>
                    <a:pt x="315624" y="529817"/>
                  </a:lnTo>
                  <a:lnTo>
                    <a:pt x="292679" y="481652"/>
                  </a:lnTo>
                  <a:lnTo>
                    <a:pt x="269734" y="433487"/>
                  </a:lnTo>
                  <a:lnTo>
                    <a:pt x="246789" y="385322"/>
                  </a:lnTo>
                  <a:lnTo>
                    <a:pt x="223844" y="337156"/>
                  </a:lnTo>
                  <a:lnTo>
                    <a:pt x="200899" y="288991"/>
                  </a:lnTo>
                  <a:lnTo>
                    <a:pt x="177954" y="240826"/>
                  </a:lnTo>
                  <a:lnTo>
                    <a:pt x="155009" y="192661"/>
                  </a:lnTo>
                  <a:lnTo>
                    <a:pt x="132064" y="144495"/>
                  </a:lnTo>
                  <a:lnTo>
                    <a:pt x="109120" y="96330"/>
                  </a:lnTo>
                  <a:lnTo>
                    <a:pt x="86175" y="48165"/>
                  </a:lnTo>
                  <a:lnTo>
                    <a:pt x="63230" y="0"/>
                  </a:lnTo>
                  <a:lnTo>
                    <a:pt x="0" y="31959"/>
                  </a:lnTo>
                  <a:lnTo>
                    <a:pt x="25175" y="78997"/>
                  </a:lnTo>
                  <a:lnTo>
                    <a:pt x="50350" y="126035"/>
                  </a:lnTo>
                  <a:lnTo>
                    <a:pt x="75525" y="173073"/>
                  </a:lnTo>
                  <a:lnTo>
                    <a:pt x="100700" y="220111"/>
                  </a:lnTo>
                  <a:lnTo>
                    <a:pt x="125876" y="267149"/>
                  </a:lnTo>
                  <a:lnTo>
                    <a:pt x="151051" y="314187"/>
                  </a:lnTo>
                  <a:lnTo>
                    <a:pt x="176226" y="361225"/>
                  </a:lnTo>
                  <a:lnTo>
                    <a:pt x="201401" y="408262"/>
                  </a:lnTo>
                  <a:lnTo>
                    <a:pt x="226577" y="455300"/>
                  </a:lnTo>
                  <a:lnTo>
                    <a:pt x="251752" y="502338"/>
                  </a:lnTo>
                  <a:lnTo>
                    <a:pt x="276927" y="549376"/>
                  </a:lnTo>
                  <a:lnTo>
                    <a:pt x="302102" y="596414"/>
                  </a:lnTo>
                  <a:lnTo>
                    <a:pt x="327277" y="643452"/>
                  </a:lnTo>
                  <a:lnTo>
                    <a:pt x="352453" y="690490"/>
                  </a:lnTo>
                  <a:lnTo>
                    <a:pt x="377628" y="737528"/>
                  </a:lnTo>
                  <a:lnTo>
                    <a:pt x="402803" y="784566"/>
                  </a:lnTo>
                  <a:lnTo>
                    <a:pt x="427978" y="831604"/>
                  </a:lnTo>
                  <a:lnTo>
                    <a:pt x="453154" y="878642"/>
                  </a:lnTo>
                  <a:lnTo>
                    <a:pt x="478329" y="925680"/>
                  </a:lnTo>
                  <a:lnTo>
                    <a:pt x="503504" y="972718"/>
                  </a:lnTo>
                  <a:lnTo>
                    <a:pt x="528679" y="1019756"/>
                  </a:lnTo>
                  <a:close/>
                </a:path>
              </a:pathLst>
            </a:custGeom>
            <a:solidFill>
              <a:srgbClr val="3283FE">
                <a:alpha val="100000"/>
              </a:srgbClr>
            </a:solidFill>
            <a:ln w="13550" cap="flat">
              <a:solidFill>
                <a:srgbClr val="000000">
                  <a:alpha val="100000"/>
                </a:srgbClr>
              </a:solidFill>
              <a:prstDash val="solid"/>
              <a:miter/>
            </a:ln>
          </p:spPr>
          <p:txBody>
            <a:bodyPr/>
            <a:lstStyle/>
            <a:p/>
          </p:txBody>
        </p:sp>
        <p:sp>
          <p:nvSpPr>
            <p:cNvPr id="30" name="pg30"/>
            <p:cNvSpPr/>
            <p:nvPr/>
          </p:nvSpPr>
          <p:spPr>
            <a:xfrm>
              <a:off x="1514468" y="2555531"/>
              <a:ext cx="496645" cy="1037233"/>
            </a:xfrm>
            <a:custGeom>
              <a:avLst/>
              <a:pathLst>
                <a:path w="496645" h="1037233">
                  <a:moveTo>
                    <a:pt x="496645" y="1030554"/>
                  </a:moveTo>
                  <a:lnTo>
                    <a:pt x="475714" y="981480"/>
                  </a:lnTo>
                  <a:lnTo>
                    <a:pt x="454783" y="932406"/>
                  </a:lnTo>
                  <a:lnTo>
                    <a:pt x="433852" y="883332"/>
                  </a:lnTo>
                  <a:lnTo>
                    <a:pt x="412921" y="834258"/>
                  </a:lnTo>
                  <a:lnTo>
                    <a:pt x="391991" y="785184"/>
                  </a:lnTo>
                  <a:lnTo>
                    <a:pt x="371060" y="736110"/>
                  </a:lnTo>
                  <a:lnTo>
                    <a:pt x="350129" y="687036"/>
                  </a:lnTo>
                  <a:lnTo>
                    <a:pt x="329198" y="637962"/>
                  </a:lnTo>
                  <a:lnTo>
                    <a:pt x="308267" y="588888"/>
                  </a:lnTo>
                  <a:lnTo>
                    <a:pt x="287336" y="539814"/>
                  </a:lnTo>
                  <a:lnTo>
                    <a:pt x="266405" y="490740"/>
                  </a:lnTo>
                  <a:lnTo>
                    <a:pt x="245474" y="441666"/>
                  </a:lnTo>
                  <a:lnTo>
                    <a:pt x="224544" y="392592"/>
                  </a:lnTo>
                  <a:lnTo>
                    <a:pt x="203613" y="343518"/>
                  </a:lnTo>
                  <a:lnTo>
                    <a:pt x="182682" y="294444"/>
                  </a:lnTo>
                  <a:lnTo>
                    <a:pt x="161751" y="245370"/>
                  </a:lnTo>
                  <a:lnTo>
                    <a:pt x="140820" y="196296"/>
                  </a:lnTo>
                  <a:lnTo>
                    <a:pt x="119889" y="147222"/>
                  </a:lnTo>
                  <a:lnTo>
                    <a:pt x="98958" y="98148"/>
                  </a:lnTo>
                  <a:lnTo>
                    <a:pt x="78028" y="49074"/>
                  </a:lnTo>
                  <a:lnTo>
                    <a:pt x="57097" y="0"/>
                  </a:lnTo>
                  <a:lnTo>
                    <a:pt x="0" y="25763"/>
                  </a:lnTo>
                  <a:lnTo>
                    <a:pt x="22944" y="73928"/>
                  </a:lnTo>
                  <a:lnTo>
                    <a:pt x="45889" y="122093"/>
                  </a:lnTo>
                  <a:lnTo>
                    <a:pt x="68834" y="170258"/>
                  </a:lnTo>
                  <a:lnTo>
                    <a:pt x="91779" y="218424"/>
                  </a:lnTo>
                  <a:lnTo>
                    <a:pt x="114724" y="266589"/>
                  </a:lnTo>
                  <a:lnTo>
                    <a:pt x="137669" y="314754"/>
                  </a:lnTo>
                  <a:lnTo>
                    <a:pt x="160614" y="362919"/>
                  </a:lnTo>
                  <a:lnTo>
                    <a:pt x="183559" y="411085"/>
                  </a:lnTo>
                  <a:lnTo>
                    <a:pt x="206503" y="459250"/>
                  </a:lnTo>
                  <a:lnTo>
                    <a:pt x="229448" y="507415"/>
                  </a:lnTo>
                  <a:lnTo>
                    <a:pt x="252393" y="555580"/>
                  </a:lnTo>
                  <a:lnTo>
                    <a:pt x="275338" y="603746"/>
                  </a:lnTo>
                  <a:lnTo>
                    <a:pt x="298283" y="651911"/>
                  </a:lnTo>
                  <a:lnTo>
                    <a:pt x="321228" y="700076"/>
                  </a:lnTo>
                  <a:lnTo>
                    <a:pt x="344173" y="748241"/>
                  </a:lnTo>
                  <a:lnTo>
                    <a:pt x="367118" y="796407"/>
                  </a:lnTo>
                  <a:lnTo>
                    <a:pt x="390062" y="844572"/>
                  </a:lnTo>
                  <a:lnTo>
                    <a:pt x="413007" y="892737"/>
                  </a:lnTo>
                  <a:lnTo>
                    <a:pt x="435952" y="940902"/>
                  </a:lnTo>
                  <a:lnTo>
                    <a:pt x="458897" y="989068"/>
                  </a:lnTo>
                  <a:lnTo>
                    <a:pt x="481842" y="1037233"/>
                  </a:lnTo>
                  <a:close/>
                </a:path>
              </a:pathLst>
            </a:custGeom>
            <a:solidFill>
              <a:srgbClr val="00CC99">
                <a:alpha val="100000"/>
              </a:srgbClr>
            </a:solidFill>
            <a:ln w="13550" cap="flat">
              <a:solidFill>
                <a:srgbClr val="000000">
                  <a:alpha val="100000"/>
                </a:srgbClr>
              </a:solidFill>
              <a:prstDash val="solid"/>
              <a:miter/>
            </a:ln>
          </p:spPr>
          <p:txBody>
            <a:bodyPr/>
            <a:lstStyle/>
            <a:p/>
          </p:txBody>
        </p:sp>
        <p:sp>
          <p:nvSpPr>
            <p:cNvPr id="31" name="pg31"/>
            <p:cNvSpPr/>
            <p:nvPr/>
          </p:nvSpPr>
          <p:spPr>
            <a:xfrm>
              <a:off x="1571565" y="2536920"/>
              <a:ext cx="451392" cy="1049164"/>
            </a:xfrm>
            <a:custGeom>
              <a:avLst/>
              <a:pathLst>
                <a:path w="451392" h="1049164">
                  <a:moveTo>
                    <a:pt x="451392" y="1044339"/>
                  </a:moveTo>
                  <a:lnTo>
                    <a:pt x="432073" y="994609"/>
                  </a:lnTo>
                  <a:lnTo>
                    <a:pt x="412753" y="944878"/>
                  </a:lnTo>
                  <a:lnTo>
                    <a:pt x="393434" y="895148"/>
                  </a:lnTo>
                  <a:lnTo>
                    <a:pt x="374114" y="845417"/>
                  </a:lnTo>
                  <a:lnTo>
                    <a:pt x="354795" y="795687"/>
                  </a:lnTo>
                  <a:lnTo>
                    <a:pt x="335476" y="745957"/>
                  </a:lnTo>
                  <a:lnTo>
                    <a:pt x="316156" y="696226"/>
                  </a:lnTo>
                  <a:lnTo>
                    <a:pt x="296837" y="646496"/>
                  </a:lnTo>
                  <a:lnTo>
                    <a:pt x="277517" y="596765"/>
                  </a:lnTo>
                  <a:lnTo>
                    <a:pt x="258198" y="547035"/>
                  </a:lnTo>
                  <a:lnTo>
                    <a:pt x="238879" y="497304"/>
                  </a:lnTo>
                  <a:lnTo>
                    <a:pt x="219559" y="447574"/>
                  </a:lnTo>
                  <a:lnTo>
                    <a:pt x="200240" y="397843"/>
                  </a:lnTo>
                  <a:lnTo>
                    <a:pt x="180920" y="348113"/>
                  </a:lnTo>
                  <a:lnTo>
                    <a:pt x="161601" y="298382"/>
                  </a:lnTo>
                  <a:lnTo>
                    <a:pt x="142281" y="248652"/>
                  </a:lnTo>
                  <a:lnTo>
                    <a:pt x="122962" y="198921"/>
                  </a:lnTo>
                  <a:lnTo>
                    <a:pt x="103643" y="149191"/>
                  </a:lnTo>
                  <a:lnTo>
                    <a:pt x="84323" y="99460"/>
                  </a:lnTo>
                  <a:lnTo>
                    <a:pt x="65004" y="49730"/>
                  </a:lnTo>
                  <a:lnTo>
                    <a:pt x="45684" y="0"/>
                  </a:lnTo>
                  <a:lnTo>
                    <a:pt x="0" y="18610"/>
                  </a:lnTo>
                  <a:lnTo>
                    <a:pt x="20930" y="67684"/>
                  </a:lnTo>
                  <a:lnTo>
                    <a:pt x="41861" y="116758"/>
                  </a:lnTo>
                  <a:lnTo>
                    <a:pt x="62792" y="165832"/>
                  </a:lnTo>
                  <a:lnTo>
                    <a:pt x="83723" y="214906"/>
                  </a:lnTo>
                  <a:lnTo>
                    <a:pt x="104654" y="263980"/>
                  </a:lnTo>
                  <a:lnTo>
                    <a:pt x="125585" y="313054"/>
                  </a:lnTo>
                  <a:lnTo>
                    <a:pt x="146516" y="362128"/>
                  </a:lnTo>
                  <a:lnTo>
                    <a:pt x="167446" y="411202"/>
                  </a:lnTo>
                  <a:lnTo>
                    <a:pt x="188377" y="460276"/>
                  </a:lnTo>
                  <a:lnTo>
                    <a:pt x="209308" y="509350"/>
                  </a:lnTo>
                  <a:lnTo>
                    <a:pt x="230239" y="558424"/>
                  </a:lnTo>
                  <a:lnTo>
                    <a:pt x="251170" y="607498"/>
                  </a:lnTo>
                  <a:lnTo>
                    <a:pt x="272101" y="656572"/>
                  </a:lnTo>
                  <a:lnTo>
                    <a:pt x="293032" y="705646"/>
                  </a:lnTo>
                  <a:lnTo>
                    <a:pt x="313963" y="754720"/>
                  </a:lnTo>
                  <a:lnTo>
                    <a:pt x="334893" y="803794"/>
                  </a:lnTo>
                  <a:lnTo>
                    <a:pt x="355824" y="852868"/>
                  </a:lnTo>
                  <a:lnTo>
                    <a:pt x="376755" y="901942"/>
                  </a:lnTo>
                  <a:lnTo>
                    <a:pt x="397686" y="951016"/>
                  </a:lnTo>
                  <a:lnTo>
                    <a:pt x="418617" y="1000090"/>
                  </a:lnTo>
                  <a:lnTo>
                    <a:pt x="439548" y="1049164"/>
                  </a:lnTo>
                  <a:close/>
                </a:path>
              </a:pathLst>
            </a:custGeom>
            <a:solidFill>
              <a:srgbClr val="FE00FA">
                <a:alpha val="100000"/>
              </a:srgbClr>
            </a:solidFill>
            <a:ln w="13550" cap="flat">
              <a:solidFill>
                <a:srgbClr val="000000">
                  <a:alpha val="100000"/>
                </a:srgbClr>
              </a:solidFill>
              <a:prstDash val="solid"/>
              <a:miter/>
            </a:ln>
          </p:spPr>
          <p:txBody>
            <a:bodyPr/>
            <a:lstStyle/>
            <a:p/>
          </p:txBody>
        </p:sp>
        <p:sp>
          <p:nvSpPr>
            <p:cNvPr id="32" name="pg32"/>
            <p:cNvSpPr/>
            <p:nvPr/>
          </p:nvSpPr>
          <p:spPr>
            <a:xfrm>
              <a:off x="1617250" y="2519813"/>
              <a:ext cx="417700" cy="1061446"/>
            </a:xfrm>
            <a:custGeom>
              <a:avLst/>
              <a:pathLst>
                <a:path w="417700" h="1061446">
                  <a:moveTo>
                    <a:pt x="417700" y="1057011"/>
                  </a:moveTo>
                  <a:lnTo>
                    <a:pt x="400012" y="1006677"/>
                  </a:lnTo>
                  <a:lnTo>
                    <a:pt x="382324" y="956343"/>
                  </a:lnTo>
                  <a:lnTo>
                    <a:pt x="364636" y="906010"/>
                  </a:lnTo>
                  <a:lnTo>
                    <a:pt x="346948" y="855676"/>
                  </a:lnTo>
                  <a:lnTo>
                    <a:pt x="329260" y="805342"/>
                  </a:lnTo>
                  <a:lnTo>
                    <a:pt x="311573" y="755008"/>
                  </a:lnTo>
                  <a:lnTo>
                    <a:pt x="293885" y="704674"/>
                  </a:lnTo>
                  <a:lnTo>
                    <a:pt x="276197" y="654340"/>
                  </a:lnTo>
                  <a:lnTo>
                    <a:pt x="258509" y="604006"/>
                  </a:lnTo>
                  <a:lnTo>
                    <a:pt x="240821" y="553672"/>
                  </a:lnTo>
                  <a:lnTo>
                    <a:pt x="223134" y="503338"/>
                  </a:lnTo>
                  <a:lnTo>
                    <a:pt x="205446" y="453005"/>
                  </a:lnTo>
                  <a:lnTo>
                    <a:pt x="187758" y="402671"/>
                  </a:lnTo>
                  <a:lnTo>
                    <a:pt x="170070" y="352337"/>
                  </a:lnTo>
                  <a:lnTo>
                    <a:pt x="152382" y="302003"/>
                  </a:lnTo>
                  <a:lnTo>
                    <a:pt x="134695" y="251669"/>
                  </a:lnTo>
                  <a:lnTo>
                    <a:pt x="117007" y="201335"/>
                  </a:lnTo>
                  <a:lnTo>
                    <a:pt x="99319" y="151001"/>
                  </a:lnTo>
                  <a:lnTo>
                    <a:pt x="81631" y="100667"/>
                  </a:lnTo>
                  <a:lnTo>
                    <a:pt x="63943" y="50333"/>
                  </a:lnTo>
                  <a:lnTo>
                    <a:pt x="46256" y="0"/>
                  </a:lnTo>
                  <a:lnTo>
                    <a:pt x="0" y="17107"/>
                  </a:lnTo>
                  <a:lnTo>
                    <a:pt x="19319" y="66837"/>
                  </a:lnTo>
                  <a:lnTo>
                    <a:pt x="38638" y="116568"/>
                  </a:lnTo>
                  <a:lnTo>
                    <a:pt x="57958" y="166298"/>
                  </a:lnTo>
                  <a:lnTo>
                    <a:pt x="77277" y="216028"/>
                  </a:lnTo>
                  <a:lnTo>
                    <a:pt x="96597" y="265759"/>
                  </a:lnTo>
                  <a:lnTo>
                    <a:pt x="115916" y="315489"/>
                  </a:lnTo>
                  <a:lnTo>
                    <a:pt x="135235" y="365220"/>
                  </a:lnTo>
                  <a:lnTo>
                    <a:pt x="154555" y="414950"/>
                  </a:lnTo>
                  <a:lnTo>
                    <a:pt x="173874" y="464681"/>
                  </a:lnTo>
                  <a:lnTo>
                    <a:pt x="193194" y="514411"/>
                  </a:lnTo>
                  <a:lnTo>
                    <a:pt x="212513" y="564142"/>
                  </a:lnTo>
                  <a:lnTo>
                    <a:pt x="231832" y="613872"/>
                  </a:lnTo>
                  <a:lnTo>
                    <a:pt x="251152" y="663603"/>
                  </a:lnTo>
                  <a:lnTo>
                    <a:pt x="270471" y="713333"/>
                  </a:lnTo>
                  <a:lnTo>
                    <a:pt x="289791" y="763064"/>
                  </a:lnTo>
                  <a:lnTo>
                    <a:pt x="309110" y="812794"/>
                  </a:lnTo>
                  <a:lnTo>
                    <a:pt x="328430" y="862525"/>
                  </a:lnTo>
                  <a:lnTo>
                    <a:pt x="347749" y="912255"/>
                  </a:lnTo>
                  <a:lnTo>
                    <a:pt x="367068" y="961985"/>
                  </a:lnTo>
                  <a:lnTo>
                    <a:pt x="386388" y="1011716"/>
                  </a:lnTo>
                  <a:lnTo>
                    <a:pt x="405707" y="1061446"/>
                  </a:lnTo>
                  <a:close/>
                </a:path>
              </a:pathLst>
            </a:custGeom>
            <a:solidFill>
              <a:srgbClr val="3B00FB">
                <a:alpha val="100000"/>
              </a:srgbClr>
            </a:solidFill>
            <a:ln w="13550" cap="flat">
              <a:solidFill>
                <a:srgbClr val="000000">
                  <a:alpha val="100000"/>
                </a:srgbClr>
              </a:solidFill>
              <a:prstDash val="solid"/>
              <a:miter/>
            </a:ln>
          </p:spPr>
          <p:txBody>
            <a:bodyPr/>
            <a:lstStyle/>
            <a:p/>
          </p:txBody>
        </p:sp>
        <p:sp>
          <p:nvSpPr>
            <p:cNvPr id="33" name="pg33"/>
            <p:cNvSpPr/>
            <p:nvPr/>
          </p:nvSpPr>
          <p:spPr>
            <a:xfrm>
              <a:off x="1663506" y="2504372"/>
              <a:ext cx="383451" cy="1072452"/>
            </a:xfrm>
            <a:custGeom>
              <a:avLst/>
              <a:pathLst>
                <a:path w="383451" h="1072452">
                  <a:moveTo>
                    <a:pt x="383451" y="1068449"/>
                  </a:moveTo>
                  <a:lnTo>
                    <a:pt x="367397" y="1017570"/>
                  </a:lnTo>
                  <a:lnTo>
                    <a:pt x="351343" y="966692"/>
                  </a:lnTo>
                  <a:lnTo>
                    <a:pt x="335289" y="915813"/>
                  </a:lnTo>
                  <a:lnTo>
                    <a:pt x="319235" y="864935"/>
                  </a:lnTo>
                  <a:lnTo>
                    <a:pt x="303181" y="814056"/>
                  </a:lnTo>
                  <a:lnTo>
                    <a:pt x="287127" y="763178"/>
                  </a:lnTo>
                  <a:lnTo>
                    <a:pt x="271073" y="712299"/>
                  </a:lnTo>
                  <a:lnTo>
                    <a:pt x="255019" y="661421"/>
                  </a:lnTo>
                  <a:lnTo>
                    <a:pt x="238965" y="610542"/>
                  </a:lnTo>
                  <a:lnTo>
                    <a:pt x="222911" y="559663"/>
                  </a:lnTo>
                  <a:lnTo>
                    <a:pt x="206857" y="508785"/>
                  </a:lnTo>
                  <a:lnTo>
                    <a:pt x="190803" y="457906"/>
                  </a:lnTo>
                  <a:lnTo>
                    <a:pt x="174748" y="407028"/>
                  </a:lnTo>
                  <a:lnTo>
                    <a:pt x="158694" y="356149"/>
                  </a:lnTo>
                  <a:lnTo>
                    <a:pt x="142640" y="305271"/>
                  </a:lnTo>
                  <a:lnTo>
                    <a:pt x="126586" y="254392"/>
                  </a:lnTo>
                  <a:lnTo>
                    <a:pt x="110532" y="203514"/>
                  </a:lnTo>
                  <a:lnTo>
                    <a:pt x="94478" y="152635"/>
                  </a:lnTo>
                  <a:lnTo>
                    <a:pt x="78424" y="101757"/>
                  </a:lnTo>
                  <a:lnTo>
                    <a:pt x="62370" y="50878"/>
                  </a:lnTo>
                  <a:lnTo>
                    <a:pt x="46316" y="0"/>
                  </a:lnTo>
                  <a:lnTo>
                    <a:pt x="0" y="15440"/>
                  </a:lnTo>
                  <a:lnTo>
                    <a:pt x="17687" y="65774"/>
                  </a:lnTo>
                  <a:lnTo>
                    <a:pt x="35375" y="116108"/>
                  </a:lnTo>
                  <a:lnTo>
                    <a:pt x="53063" y="166442"/>
                  </a:lnTo>
                  <a:lnTo>
                    <a:pt x="70751" y="216776"/>
                  </a:lnTo>
                  <a:lnTo>
                    <a:pt x="88439" y="267110"/>
                  </a:lnTo>
                  <a:lnTo>
                    <a:pt x="106126" y="317444"/>
                  </a:lnTo>
                  <a:lnTo>
                    <a:pt x="123814" y="367778"/>
                  </a:lnTo>
                  <a:lnTo>
                    <a:pt x="141502" y="418111"/>
                  </a:lnTo>
                  <a:lnTo>
                    <a:pt x="159190" y="468445"/>
                  </a:lnTo>
                  <a:lnTo>
                    <a:pt x="176878" y="518779"/>
                  </a:lnTo>
                  <a:lnTo>
                    <a:pt x="194565" y="569113"/>
                  </a:lnTo>
                  <a:lnTo>
                    <a:pt x="212253" y="619447"/>
                  </a:lnTo>
                  <a:lnTo>
                    <a:pt x="229941" y="669781"/>
                  </a:lnTo>
                  <a:lnTo>
                    <a:pt x="247629" y="720115"/>
                  </a:lnTo>
                  <a:lnTo>
                    <a:pt x="265317" y="770449"/>
                  </a:lnTo>
                  <a:lnTo>
                    <a:pt x="283004" y="820783"/>
                  </a:lnTo>
                  <a:lnTo>
                    <a:pt x="300692" y="871116"/>
                  </a:lnTo>
                  <a:lnTo>
                    <a:pt x="318380" y="921450"/>
                  </a:lnTo>
                  <a:lnTo>
                    <a:pt x="336068" y="971784"/>
                  </a:lnTo>
                  <a:lnTo>
                    <a:pt x="353756" y="1022118"/>
                  </a:lnTo>
                  <a:lnTo>
                    <a:pt x="371443" y="1072452"/>
                  </a:lnTo>
                  <a:close/>
                </a:path>
              </a:pathLst>
            </a:custGeom>
            <a:solidFill>
              <a:srgbClr val="F26A21">
                <a:alpha val="100000"/>
              </a:srgbClr>
            </a:solidFill>
            <a:ln w="13550" cap="flat">
              <a:solidFill>
                <a:srgbClr val="000000">
                  <a:alpha val="100000"/>
                </a:srgbClr>
              </a:solidFill>
              <a:prstDash val="solid"/>
              <a:miter/>
            </a:ln>
          </p:spPr>
          <p:txBody>
            <a:bodyPr/>
            <a:lstStyle/>
            <a:p/>
          </p:txBody>
        </p:sp>
        <p:sp>
          <p:nvSpPr>
            <p:cNvPr id="34" name="pg34"/>
            <p:cNvSpPr/>
            <p:nvPr/>
          </p:nvSpPr>
          <p:spPr>
            <a:xfrm>
              <a:off x="1709823" y="2434270"/>
              <a:ext cx="455132" cy="1138551"/>
            </a:xfrm>
            <a:custGeom>
              <a:avLst/>
              <a:pathLst>
                <a:path w="455132" h="1138551">
                  <a:moveTo>
                    <a:pt x="455132" y="1120376"/>
                  </a:moveTo>
                  <a:lnTo>
                    <a:pt x="455132" y="1067025"/>
                  </a:lnTo>
                  <a:lnTo>
                    <a:pt x="455132" y="1013674"/>
                  </a:lnTo>
                  <a:lnTo>
                    <a:pt x="455132" y="960323"/>
                  </a:lnTo>
                  <a:lnTo>
                    <a:pt x="455132" y="906971"/>
                  </a:lnTo>
                  <a:lnTo>
                    <a:pt x="455132" y="853620"/>
                  </a:lnTo>
                  <a:lnTo>
                    <a:pt x="455132" y="800269"/>
                  </a:lnTo>
                  <a:lnTo>
                    <a:pt x="455132" y="746917"/>
                  </a:lnTo>
                  <a:lnTo>
                    <a:pt x="455132" y="693566"/>
                  </a:lnTo>
                  <a:lnTo>
                    <a:pt x="455132" y="640215"/>
                  </a:lnTo>
                  <a:lnTo>
                    <a:pt x="455132" y="586864"/>
                  </a:lnTo>
                  <a:lnTo>
                    <a:pt x="455132" y="533512"/>
                  </a:lnTo>
                  <a:lnTo>
                    <a:pt x="455132" y="480161"/>
                  </a:lnTo>
                  <a:lnTo>
                    <a:pt x="455132" y="426810"/>
                  </a:lnTo>
                  <a:lnTo>
                    <a:pt x="455132" y="373458"/>
                  </a:lnTo>
                  <a:lnTo>
                    <a:pt x="455132" y="320107"/>
                  </a:lnTo>
                  <a:lnTo>
                    <a:pt x="455132" y="266756"/>
                  </a:lnTo>
                  <a:lnTo>
                    <a:pt x="455132" y="213405"/>
                  </a:lnTo>
                  <a:lnTo>
                    <a:pt x="455132" y="160053"/>
                  </a:lnTo>
                  <a:lnTo>
                    <a:pt x="455132" y="106702"/>
                  </a:lnTo>
                  <a:lnTo>
                    <a:pt x="455132" y="53351"/>
                  </a:lnTo>
                  <a:lnTo>
                    <a:pt x="455132" y="0"/>
                  </a:lnTo>
                  <a:lnTo>
                    <a:pt x="403776" y="872"/>
                  </a:lnTo>
                  <a:lnTo>
                    <a:pt x="352479" y="3487"/>
                  </a:lnTo>
                  <a:lnTo>
                    <a:pt x="301300" y="7843"/>
                  </a:lnTo>
                  <a:lnTo>
                    <a:pt x="250298" y="13934"/>
                  </a:lnTo>
                  <a:lnTo>
                    <a:pt x="199533" y="21753"/>
                  </a:lnTo>
                  <a:lnTo>
                    <a:pt x="149062" y="31291"/>
                  </a:lnTo>
                  <a:lnTo>
                    <a:pt x="98945" y="42538"/>
                  </a:lnTo>
                  <a:lnTo>
                    <a:pt x="49238" y="55480"/>
                  </a:lnTo>
                  <a:lnTo>
                    <a:pt x="0" y="70102"/>
                  </a:lnTo>
                  <a:lnTo>
                    <a:pt x="16054" y="120980"/>
                  </a:lnTo>
                  <a:lnTo>
                    <a:pt x="32108" y="171859"/>
                  </a:lnTo>
                  <a:lnTo>
                    <a:pt x="48162" y="222737"/>
                  </a:lnTo>
                  <a:lnTo>
                    <a:pt x="64216" y="273616"/>
                  </a:lnTo>
                  <a:lnTo>
                    <a:pt x="80270" y="324494"/>
                  </a:lnTo>
                  <a:lnTo>
                    <a:pt x="96324" y="375373"/>
                  </a:lnTo>
                  <a:lnTo>
                    <a:pt x="112378" y="426251"/>
                  </a:lnTo>
                  <a:lnTo>
                    <a:pt x="128432" y="477130"/>
                  </a:lnTo>
                  <a:lnTo>
                    <a:pt x="144486" y="528009"/>
                  </a:lnTo>
                  <a:lnTo>
                    <a:pt x="160540" y="578887"/>
                  </a:lnTo>
                  <a:lnTo>
                    <a:pt x="176594" y="629766"/>
                  </a:lnTo>
                  <a:lnTo>
                    <a:pt x="192648" y="680644"/>
                  </a:lnTo>
                  <a:lnTo>
                    <a:pt x="208702" y="731523"/>
                  </a:lnTo>
                  <a:lnTo>
                    <a:pt x="224757" y="782401"/>
                  </a:lnTo>
                  <a:lnTo>
                    <a:pt x="240811" y="833280"/>
                  </a:lnTo>
                  <a:lnTo>
                    <a:pt x="256865" y="884158"/>
                  </a:lnTo>
                  <a:lnTo>
                    <a:pt x="272919" y="935037"/>
                  </a:lnTo>
                  <a:lnTo>
                    <a:pt x="288973" y="985915"/>
                  </a:lnTo>
                  <a:lnTo>
                    <a:pt x="305027" y="1036794"/>
                  </a:lnTo>
                  <a:lnTo>
                    <a:pt x="321081" y="1087672"/>
                  </a:lnTo>
                  <a:lnTo>
                    <a:pt x="337135" y="1138551"/>
                  </a:lnTo>
                  <a:lnTo>
                    <a:pt x="395438" y="1124947"/>
                  </a:lnTo>
                  <a:close/>
                </a:path>
              </a:pathLst>
            </a:custGeom>
            <a:solidFill>
              <a:srgbClr val="E8E8E8">
                <a:alpha val="100000"/>
              </a:srgbClr>
            </a:solidFill>
            <a:ln w="13550" cap="flat">
              <a:solidFill>
                <a:srgbClr val="000000">
                  <a:alpha val="100000"/>
                </a:srgbClr>
              </a:solidFill>
              <a:prstDash val="solid"/>
              <a:miter/>
            </a:ln>
          </p:spPr>
          <p:txBody>
            <a:bodyPr/>
            <a:lstStyle/>
            <a:p/>
          </p:txBody>
        </p:sp>
        <p:sp>
          <p:nvSpPr>
            <p:cNvPr id="35" name="tx35"/>
            <p:cNvSpPr/>
            <p:nvPr/>
          </p:nvSpPr>
          <p:spPr>
            <a:xfrm>
              <a:off x="1918022" y="3869192"/>
              <a:ext cx="493867" cy="155173"/>
            </a:xfrm>
            <a:prstGeom prst="rect">
              <a:avLst/>
            </a:prstGeom>
            <a:noFill/>
          </p:spPr>
          <p:txBody>
            <a:bodyPr lIns="0" rIns="0" tIns="0" bIns="0" anchorCtr="1" anchor="ctr" wrap="none"/>
            <a:lstStyle/>
            <a:p>
              <a:pPr algn="l" marL="0" marR="0" indent="0">
                <a:spcBef>
                  <a:spcPts val="0"/>
                </a:spcBef>
                <a:spcAft>
                  <a:spcPts val="0"/>
                </a:spcAft>
              </a:pPr>
              <a:r>
                <a:rPr sz="1707" i="0" b="1">
                  <a:solidFill>
                    <a:srgbClr val="000000">
                      <a:alpha val="100000"/>
                    </a:srgbClr>
                  </a:solidFill>
                  <a:latin typeface="Arial"/>
                  <a:cs typeface="Arial"/>
                </a:rPr>
                <a:t>0.8m</a:t>
              </a:r>
            </a:p>
          </p:txBody>
        </p:sp>
        <p:sp>
          <p:nvSpPr>
            <p:cNvPr id="36" name="tx36"/>
            <p:cNvSpPr/>
            <p:nvPr/>
          </p:nvSpPr>
          <p:spPr>
            <a:xfrm>
              <a:off x="4127591" y="2106318"/>
              <a:ext cx="294418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MCV1 unvaccinated (% of total unvaccinated)</a:t>
              </a:r>
            </a:p>
          </p:txBody>
        </p:sp>
        <p:sp>
          <p:nvSpPr>
            <p:cNvPr id="37" name="rc37"/>
            <p:cNvSpPr/>
            <p:nvPr/>
          </p:nvSpPr>
          <p:spPr>
            <a:xfrm>
              <a:off x="4136591" y="2299665"/>
              <a:ext cx="201456" cy="201456"/>
            </a:xfrm>
            <a:prstGeom prst="rect">
              <a:avLst/>
            </a:prstGeom>
            <a:solidFill>
              <a:srgbClr val="7ED7D1">
                <a:alpha val="100000"/>
              </a:srgbClr>
            </a:solidFill>
            <a:ln w="13550" cap="flat">
              <a:solidFill>
                <a:srgbClr val="000000">
                  <a:alpha val="100000"/>
                </a:srgbClr>
              </a:solidFill>
              <a:prstDash val="solid"/>
              <a:miter/>
            </a:ln>
          </p:spPr>
          <p:txBody>
            <a:bodyPr/>
            <a:lstStyle/>
            <a:p/>
          </p:txBody>
        </p:sp>
        <p:sp>
          <p:nvSpPr>
            <p:cNvPr id="38" name="rc38"/>
            <p:cNvSpPr/>
            <p:nvPr/>
          </p:nvSpPr>
          <p:spPr>
            <a:xfrm>
              <a:off x="4136591" y="2519121"/>
              <a:ext cx="201456" cy="201456"/>
            </a:xfrm>
            <a:prstGeom prst="rect">
              <a:avLst/>
            </a:prstGeom>
            <a:solidFill>
              <a:srgbClr val="66B0FF">
                <a:alpha val="100000"/>
              </a:srgbClr>
            </a:solidFill>
            <a:ln w="13550" cap="flat">
              <a:solidFill>
                <a:srgbClr val="000000">
                  <a:alpha val="100000"/>
                </a:srgbClr>
              </a:solidFill>
              <a:prstDash val="solid"/>
              <a:miter/>
            </a:ln>
          </p:spPr>
          <p:txBody>
            <a:bodyPr/>
            <a:lstStyle/>
            <a:p/>
          </p:txBody>
        </p:sp>
        <p:sp>
          <p:nvSpPr>
            <p:cNvPr id="39" name="rc39"/>
            <p:cNvSpPr/>
            <p:nvPr/>
          </p:nvSpPr>
          <p:spPr>
            <a:xfrm>
              <a:off x="4136591" y="2738577"/>
              <a:ext cx="201456" cy="201456"/>
            </a:xfrm>
            <a:prstGeom prst="rect">
              <a:avLst/>
            </a:prstGeom>
            <a:solidFill>
              <a:srgbClr val="822E1C">
                <a:alpha val="100000"/>
              </a:srgbClr>
            </a:solidFill>
            <a:ln w="13550" cap="flat">
              <a:solidFill>
                <a:srgbClr val="000000">
                  <a:alpha val="100000"/>
                </a:srgbClr>
              </a:solidFill>
              <a:prstDash val="solid"/>
              <a:miter/>
            </a:ln>
          </p:spPr>
          <p:txBody>
            <a:bodyPr/>
            <a:lstStyle/>
            <a:p/>
          </p:txBody>
        </p:sp>
        <p:sp>
          <p:nvSpPr>
            <p:cNvPr id="40" name="rc40"/>
            <p:cNvSpPr/>
            <p:nvPr/>
          </p:nvSpPr>
          <p:spPr>
            <a:xfrm>
              <a:off x="4136591" y="2958033"/>
              <a:ext cx="201456" cy="201456"/>
            </a:xfrm>
            <a:prstGeom prst="rect">
              <a:avLst/>
            </a:prstGeom>
            <a:solidFill>
              <a:srgbClr val="1C7F93">
                <a:alpha val="100000"/>
              </a:srgbClr>
            </a:solidFill>
            <a:ln w="13550" cap="flat">
              <a:solidFill>
                <a:srgbClr val="000000">
                  <a:alpha val="100000"/>
                </a:srgbClr>
              </a:solidFill>
              <a:prstDash val="solid"/>
              <a:miter/>
            </a:ln>
          </p:spPr>
          <p:txBody>
            <a:bodyPr/>
            <a:lstStyle/>
            <a:p/>
          </p:txBody>
        </p:sp>
        <p:sp>
          <p:nvSpPr>
            <p:cNvPr id="41" name="rc41"/>
            <p:cNvSpPr/>
            <p:nvPr/>
          </p:nvSpPr>
          <p:spPr>
            <a:xfrm>
              <a:off x="4136591" y="3177489"/>
              <a:ext cx="201456" cy="201456"/>
            </a:xfrm>
            <a:prstGeom prst="rect">
              <a:avLst/>
            </a:prstGeom>
            <a:solidFill>
              <a:srgbClr val="AAF400">
                <a:alpha val="100000"/>
              </a:srgbClr>
            </a:solidFill>
            <a:ln w="13550" cap="flat">
              <a:solidFill>
                <a:srgbClr val="000000">
                  <a:alpha val="100000"/>
                </a:srgbClr>
              </a:solidFill>
              <a:prstDash val="solid"/>
              <a:miter/>
            </a:ln>
          </p:spPr>
          <p:txBody>
            <a:bodyPr/>
            <a:lstStyle/>
            <a:p/>
          </p:txBody>
        </p:sp>
        <p:sp>
          <p:nvSpPr>
            <p:cNvPr id="42" name="rc42"/>
            <p:cNvSpPr/>
            <p:nvPr/>
          </p:nvSpPr>
          <p:spPr>
            <a:xfrm>
              <a:off x="4136591" y="3396945"/>
              <a:ext cx="201456" cy="201456"/>
            </a:xfrm>
            <a:prstGeom prst="rect">
              <a:avLst/>
            </a:prstGeom>
            <a:solidFill>
              <a:srgbClr val="DEA0FD">
                <a:alpha val="100000"/>
              </a:srgbClr>
            </a:solidFill>
            <a:ln w="13550" cap="flat">
              <a:solidFill>
                <a:srgbClr val="000000">
                  <a:alpha val="100000"/>
                </a:srgbClr>
              </a:solidFill>
              <a:prstDash val="solid"/>
              <a:miter/>
            </a:ln>
          </p:spPr>
          <p:txBody>
            <a:bodyPr/>
            <a:lstStyle/>
            <a:p/>
          </p:txBody>
        </p:sp>
        <p:sp>
          <p:nvSpPr>
            <p:cNvPr id="43" name="rc43"/>
            <p:cNvSpPr/>
            <p:nvPr/>
          </p:nvSpPr>
          <p:spPr>
            <a:xfrm>
              <a:off x="4136591" y="3616401"/>
              <a:ext cx="201456" cy="201456"/>
            </a:xfrm>
            <a:prstGeom prst="rect">
              <a:avLst/>
            </a:prstGeom>
            <a:solidFill>
              <a:srgbClr val="C075A6">
                <a:alpha val="100000"/>
              </a:srgbClr>
            </a:solidFill>
            <a:ln w="13550" cap="flat">
              <a:solidFill>
                <a:srgbClr val="000000">
                  <a:alpha val="100000"/>
                </a:srgbClr>
              </a:solidFill>
              <a:prstDash val="solid"/>
              <a:miter/>
            </a:ln>
          </p:spPr>
          <p:txBody>
            <a:bodyPr/>
            <a:lstStyle/>
            <a:p/>
          </p:txBody>
        </p:sp>
        <p:sp>
          <p:nvSpPr>
            <p:cNvPr id="44" name="rc44"/>
            <p:cNvSpPr/>
            <p:nvPr/>
          </p:nvSpPr>
          <p:spPr>
            <a:xfrm>
              <a:off x="4136591" y="3835857"/>
              <a:ext cx="201456" cy="201456"/>
            </a:xfrm>
            <a:prstGeom prst="rect">
              <a:avLst/>
            </a:prstGeom>
            <a:solidFill>
              <a:srgbClr val="F7E1A0">
                <a:alpha val="100000"/>
              </a:srgbClr>
            </a:solidFill>
            <a:ln w="13550" cap="flat">
              <a:solidFill>
                <a:srgbClr val="000000">
                  <a:alpha val="100000"/>
                </a:srgbClr>
              </a:solidFill>
              <a:prstDash val="solid"/>
              <a:miter/>
            </a:ln>
          </p:spPr>
          <p:txBody>
            <a:bodyPr/>
            <a:lstStyle/>
            <a:p/>
          </p:txBody>
        </p:sp>
        <p:sp>
          <p:nvSpPr>
            <p:cNvPr id="45" name="rc45"/>
            <p:cNvSpPr/>
            <p:nvPr/>
          </p:nvSpPr>
          <p:spPr>
            <a:xfrm>
              <a:off x="4136591" y="4055313"/>
              <a:ext cx="201456" cy="201456"/>
            </a:xfrm>
            <a:prstGeom prst="rect">
              <a:avLst/>
            </a:prstGeom>
            <a:solidFill>
              <a:srgbClr val="FC1CBF">
                <a:alpha val="100000"/>
              </a:srgbClr>
            </a:solidFill>
            <a:ln w="13550" cap="flat">
              <a:solidFill>
                <a:srgbClr val="000000">
                  <a:alpha val="100000"/>
                </a:srgbClr>
              </a:solidFill>
              <a:prstDash val="solid"/>
              <a:miter/>
            </a:ln>
          </p:spPr>
          <p:txBody>
            <a:bodyPr/>
            <a:lstStyle/>
            <a:p/>
          </p:txBody>
        </p:sp>
        <p:sp>
          <p:nvSpPr>
            <p:cNvPr id="46" name="rc46"/>
            <p:cNvSpPr/>
            <p:nvPr/>
          </p:nvSpPr>
          <p:spPr>
            <a:xfrm>
              <a:off x="4136591" y="4274769"/>
              <a:ext cx="201456" cy="201456"/>
            </a:xfrm>
            <a:prstGeom prst="rect">
              <a:avLst/>
            </a:prstGeom>
            <a:solidFill>
              <a:srgbClr val="FA0087">
                <a:alpha val="100000"/>
              </a:srgbClr>
            </a:solidFill>
            <a:ln w="13550" cap="flat">
              <a:solidFill>
                <a:srgbClr val="000000">
                  <a:alpha val="100000"/>
                </a:srgbClr>
              </a:solidFill>
              <a:prstDash val="solid"/>
              <a:miter/>
            </a:ln>
          </p:spPr>
          <p:txBody>
            <a:bodyPr/>
            <a:lstStyle/>
            <a:p/>
          </p:txBody>
        </p:sp>
        <p:sp>
          <p:nvSpPr>
            <p:cNvPr id="47" name="rc47"/>
            <p:cNvSpPr/>
            <p:nvPr/>
          </p:nvSpPr>
          <p:spPr>
            <a:xfrm>
              <a:off x="4136591" y="4494225"/>
              <a:ext cx="201456" cy="201456"/>
            </a:xfrm>
            <a:prstGeom prst="rect">
              <a:avLst/>
            </a:prstGeom>
            <a:solidFill>
              <a:srgbClr val="1CBE4F">
                <a:alpha val="100000"/>
              </a:srgbClr>
            </a:solidFill>
            <a:ln w="13550" cap="flat">
              <a:solidFill>
                <a:srgbClr val="000000">
                  <a:alpha val="100000"/>
                </a:srgbClr>
              </a:solidFill>
              <a:prstDash val="solid"/>
              <a:miter/>
            </a:ln>
          </p:spPr>
          <p:txBody>
            <a:bodyPr/>
            <a:lstStyle/>
            <a:p/>
          </p:txBody>
        </p:sp>
        <p:sp>
          <p:nvSpPr>
            <p:cNvPr id="48" name="rc48"/>
            <p:cNvSpPr/>
            <p:nvPr/>
          </p:nvSpPr>
          <p:spPr>
            <a:xfrm>
              <a:off x="4136591" y="4713681"/>
              <a:ext cx="201456" cy="201456"/>
            </a:xfrm>
            <a:prstGeom prst="rect">
              <a:avLst/>
            </a:prstGeom>
            <a:solidFill>
              <a:srgbClr val="FBE426">
                <a:alpha val="100000"/>
              </a:srgbClr>
            </a:solidFill>
            <a:ln w="13550" cap="flat">
              <a:solidFill>
                <a:srgbClr val="000000">
                  <a:alpha val="100000"/>
                </a:srgbClr>
              </a:solidFill>
              <a:prstDash val="solid"/>
              <a:miter/>
            </a:ln>
          </p:spPr>
          <p:txBody>
            <a:bodyPr/>
            <a:lstStyle/>
            <a:p/>
          </p:txBody>
        </p:sp>
        <p:sp>
          <p:nvSpPr>
            <p:cNvPr id="49" name="rc49"/>
            <p:cNvSpPr/>
            <p:nvPr/>
          </p:nvSpPr>
          <p:spPr>
            <a:xfrm>
              <a:off x="4136591" y="4933137"/>
              <a:ext cx="201456" cy="201456"/>
            </a:xfrm>
            <a:prstGeom prst="rect">
              <a:avLst/>
            </a:prstGeom>
            <a:solidFill>
              <a:srgbClr val="B10DA1">
                <a:alpha val="100000"/>
              </a:srgbClr>
            </a:solidFill>
            <a:ln w="13550" cap="flat">
              <a:solidFill>
                <a:srgbClr val="000000">
                  <a:alpha val="100000"/>
                </a:srgbClr>
              </a:solidFill>
              <a:prstDash val="solid"/>
              <a:miter/>
            </a:ln>
          </p:spPr>
          <p:txBody>
            <a:bodyPr/>
            <a:lstStyle/>
            <a:p/>
          </p:txBody>
        </p:sp>
        <p:sp>
          <p:nvSpPr>
            <p:cNvPr id="50" name="rc50"/>
            <p:cNvSpPr/>
            <p:nvPr/>
          </p:nvSpPr>
          <p:spPr>
            <a:xfrm>
              <a:off x="4136591" y="5152593"/>
              <a:ext cx="201456" cy="201456"/>
            </a:xfrm>
            <a:prstGeom prst="rect">
              <a:avLst/>
            </a:prstGeom>
            <a:solidFill>
              <a:srgbClr val="85660D">
                <a:alpha val="100000"/>
              </a:srgbClr>
            </a:solidFill>
            <a:ln w="13550" cap="flat">
              <a:solidFill>
                <a:srgbClr val="000000">
                  <a:alpha val="100000"/>
                </a:srgbClr>
              </a:solidFill>
              <a:prstDash val="solid"/>
              <a:miter/>
            </a:ln>
          </p:spPr>
          <p:txBody>
            <a:bodyPr/>
            <a:lstStyle/>
            <a:p/>
          </p:txBody>
        </p:sp>
        <p:sp>
          <p:nvSpPr>
            <p:cNvPr id="51" name="rc51"/>
            <p:cNvSpPr/>
            <p:nvPr/>
          </p:nvSpPr>
          <p:spPr>
            <a:xfrm>
              <a:off x="4136591" y="5372049"/>
              <a:ext cx="201456" cy="201456"/>
            </a:xfrm>
            <a:prstGeom prst="rect">
              <a:avLst/>
            </a:prstGeom>
            <a:solidFill>
              <a:srgbClr val="1C8356">
                <a:alpha val="100000"/>
              </a:srgbClr>
            </a:solidFill>
            <a:ln w="13550" cap="flat">
              <a:solidFill>
                <a:srgbClr val="000000">
                  <a:alpha val="100000"/>
                </a:srgbClr>
              </a:solidFill>
              <a:prstDash val="solid"/>
              <a:miter/>
            </a:ln>
          </p:spPr>
          <p:txBody>
            <a:bodyPr/>
            <a:lstStyle/>
            <a:p/>
          </p:txBody>
        </p:sp>
        <p:sp>
          <p:nvSpPr>
            <p:cNvPr id="52" name="rc52"/>
            <p:cNvSpPr/>
            <p:nvPr/>
          </p:nvSpPr>
          <p:spPr>
            <a:xfrm>
              <a:off x="4136591" y="5591505"/>
              <a:ext cx="201456" cy="201456"/>
            </a:xfrm>
            <a:prstGeom prst="rect">
              <a:avLst/>
            </a:prstGeom>
            <a:solidFill>
              <a:srgbClr val="C4451C">
                <a:alpha val="100000"/>
              </a:srgbClr>
            </a:solidFill>
            <a:ln w="13550" cap="flat">
              <a:solidFill>
                <a:srgbClr val="000000">
                  <a:alpha val="100000"/>
                </a:srgbClr>
              </a:solidFill>
              <a:prstDash val="solid"/>
              <a:miter/>
            </a:ln>
          </p:spPr>
          <p:txBody>
            <a:bodyPr/>
            <a:lstStyle/>
            <a:p/>
          </p:txBody>
        </p:sp>
        <p:sp>
          <p:nvSpPr>
            <p:cNvPr id="53" name="rc53"/>
            <p:cNvSpPr/>
            <p:nvPr/>
          </p:nvSpPr>
          <p:spPr>
            <a:xfrm>
              <a:off x="6701398" y="2299665"/>
              <a:ext cx="201455" cy="201456"/>
            </a:xfrm>
            <a:prstGeom prst="rect">
              <a:avLst/>
            </a:prstGeom>
            <a:solidFill>
              <a:srgbClr val="325A9B">
                <a:alpha val="100000"/>
              </a:srgbClr>
            </a:solidFill>
            <a:ln w="13550" cap="flat">
              <a:solidFill>
                <a:srgbClr val="000000">
                  <a:alpha val="100000"/>
                </a:srgbClr>
              </a:solidFill>
              <a:prstDash val="solid"/>
              <a:miter/>
            </a:ln>
          </p:spPr>
          <p:txBody>
            <a:bodyPr/>
            <a:lstStyle/>
            <a:p/>
          </p:txBody>
        </p:sp>
        <p:sp>
          <p:nvSpPr>
            <p:cNvPr id="54" name="rc54"/>
            <p:cNvSpPr/>
            <p:nvPr/>
          </p:nvSpPr>
          <p:spPr>
            <a:xfrm>
              <a:off x="6701398" y="2519121"/>
              <a:ext cx="201455" cy="201456"/>
            </a:xfrm>
            <a:prstGeom prst="rect">
              <a:avLst/>
            </a:prstGeom>
            <a:solidFill>
              <a:srgbClr val="F8A19F">
                <a:alpha val="100000"/>
              </a:srgbClr>
            </a:solidFill>
            <a:ln w="13550" cap="flat">
              <a:solidFill>
                <a:srgbClr val="000000">
                  <a:alpha val="100000"/>
                </a:srgbClr>
              </a:solidFill>
              <a:prstDash val="solid"/>
              <a:miter/>
            </a:ln>
          </p:spPr>
          <p:txBody>
            <a:bodyPr/>
            <a:lstStyle/>
            <a:p/>
          </p:txBody>
        </p:sp>
        <p:sp>
          <p:nvSpPr>
            <p:cNvPr id="55" name="rc55"/>
            <p:cNvSpPr/>
            <p:nvPr/>
          </p:nvSpPr>
          <p:spPr>
            <a:xfrm>
              <a:off x="6701398" y="2738577"/>
              <a:ext cx="201455" cy="201456"/>
            </a:xfrm>
            <a:prstGeom prst="rect">
              <a:avLst/>
            </a:prstGeom>
            <a:solidFill>
              <a:srgbClr val="AA0DFE">
                <a:alpha val="100000"/>
              </a:srgbClr>
            </a:solidFill>
            <a:ln w="13550" cap="flat">
              <a:solidFill>
                <a:srgbClr val="000000">
                  <a:alpha val="100000"/>
                </a:srgbClr>
              </a:solidFill>
              <a:prstDash val="solid"/>
              <a:miter/>
            </a:ln>
          </p:spPr>
          <p:txBody>
            <a:bodyPr/>
            <a:lstStyle/>
            <a:p/>
          </p:txBody>
        </p:sp>
        <p:sp>
          <p:nvSpPr>
            <p:cNvPr id="56" name="rc56"/>
            <p:cNvSpPr/>
            <p:nvPr/>
          </p:nvSpPr>
          <p:spPr>
            <a:xfrm>
              <a:off x="6701398" y="2958033"/>
              <a:ext cx="201455" cy="201456"/>
            </a:xfrm>
            <a:prstGeom prst="rect">
              <a:avLst/>
            </a:prstGeom>
            <a:solidFill>
              <a:srgbClr val="F6222E">
                <a:alpha val="100000"/>
              </a:srgbClr>
            </a:solidFill>
            <a:ln w="13550" cap="flat">
              <a:solidFill>
                <a:srgbClr val="000000">
                  <a:alpha val="100000"/>
                </a:srgbClr>
              </a:solidFill>
              <a:prstDash val="solid"/>
              <a:miter/>
            </a:ln>
          </p:spPr>
          <p:txBody>
            <a:bodyPr/>
            <a:lstStyle/>
            <a:p/>
          </p:txBody>
        </p:sp>
        <p:sp>
          <p:nvSpPr>
            <p:cNvPr id="57" name="rc57"/>
            <p:cNvSpPr/>
            <p:nvPr/>
          </p:nvSpPr>
          <p:spPr>
            <a:xfrm>
              <a:off x="6701398" y="3177489"/>
              <a:ext cx="201455" cy="201456"/>
            </a:xfrm>
            <a:prstGeom prst="rect">
              <a:avLst/>
            </a:prstGeom>
            <a:solidFill>
              <a:srgbClr val="2ED9FF">
                <a:alpha val="100000"/>
              </a:srgbClr>
            </a:solidFill>
            <a:ln w="13550" cap="flat">
              <a:solidFill>
                <a:srgbClr val="000000">
                  <a:alpha val="100000"/>
                </a:srgbClr>
              </a:solidFill>
              <a:prstDash val="solid"/>
              <a:miter/>
            </a:ln>
          </p:spPr>
          <p:txBody>
            <a:bodyPr/>
            <a:lstStyle/>
            <a:p/>
          </p:txBody>
        </p:sp>
        <p:sp>
          <p:nvSpPr>
            <p:cNvPr id="58" name="rc58"/>
            <p:cNvSpPr/>
            <p:nvPr/>
          </p:nvSpPr>
          <p:spPr>
            <a:xfrm>
              <a:off x="6701398" y="3396945"/>
              <a:ext cx="201455" cy="201456"/>
            </a:xfrm>
            <a:prstGeom prst="rect">
              <a:avLst/>
            </a:prstGeom>
            <a:solidFill>
              <a:srgbClr val="782AB6">
                <a:alpha val="100000"/>
              </a:srgbClr>
            </a:solidFill>
            <a:ln w="13550" cap="flat">
              <a:solidFill>
                <a:srgbClr val="000000">
                  <a:alpha val="100000"/>
                </a:srgbClr>
              </a:solidFill>
              <a:prstDash val="solid"/>
              <a:miter/>
            </a:ln>
          </p:spPr>
          <p:txBody>
            <a:bodyPr/>
            <a:lstStyle/>
            <a:p/>
          </p:txBody>
        </p:sp>
        <p:sp>
          <p:nvSpPr>
            <p:cNvPr id="59" name="rc59"/>
            <p:cNvSpPr/>
            <p:nvPr/>
          </p:nvSpPr>
          <p:spPr>
            <a:xfrm>
              <a:off x="6701398" y="3616401"/>
              <a:ext cx="201455" cy="201456"/>
            </a:xfrm>
            <a:prstGeom prst="rect">
              <a:avLst/>
            </a:prstGeom>
            <a:solidFill>
              <a:srgbClr val="90AD1C">
                <a:alpha val="100000"/>
              </a:srgbClr>
            </a:solidFill>
            <a:ln w="13550" cap="flat">
              <a:solidFill>
                <a:srgbClr val="000000">
                  <a:alpha val="100000"/>
                </a:srgbClr>
              </a:solidFill>
              <a:prstDash val="solid"/>
              <a:miter/>
            </a:ln>
          </p:spPr>
          <p:txBody>
            <a:bodyPr/>
            <a:lstStyle/>
            <a:p/>
          </p:txBody>
        </p:sp>
        <p:sp>
          <p:nvSpPr>
            <p:cNvPr id="60" name="rc60"/>
            <p:cNvSpPr/>
            <p:nvPr/>
          </p:nvSpPr>
          <p:spPr>
            <a:xfrm>
              <a:off x="6701398" y="3835857"/>
              <a:ext cx="201455" cy="201456"/>
            </a:xfrm>
            <a:prstGeom prst="rect">
              <a:avLst/>
            </a:prstGeom>
            <a:solidFill>
              <a:srgbClr val="B00068">
                <a:alpha val="100000"/>
              </a:srgbClr>
            </a:solidFill>
            <a:ln w="13550" cap="flat">
              <a:solidFill>
                <a:srgbClr val="000000">
                  <a:alpha val="100000"/>
                </a:srgbClr>
              </a:solidFill>
              <a:prstDash val="solid"/>
              <a:miter/>
            </a:ln>
          </p:spPr>
          <p:txBody>
            <a:bodyPr/>
            <a:lstStyle/>
            <a:p/>
          </p:txBody>
        </p:sp>
        <p:sp>
          <p:nvSpPr>
            <p:cNvPr id="61" name="rc61"/>
            <p:cNvSpPr/>
            <p:nvPr/>
          </p:nvSpPr>
          <p:spPr>
            <a:xfrm>
              <a:off x="6701398" y="4055313"/>
              <a:ext cx="201455" cy="201456"/>
            </a:xfrm>
            <a:prstGeom prst="rect">
              <a:avLst/>
            </a:prstGeom>
            <a:solidFill>
              <a:srgbClr val="FEAF16">
                <a:alpha val="100000"/>
              </a:srgbClr>
            </a:solidFill>
            <a:ln w="13550" cap="flat">
              <a:solidFill>
                <a:srgbClr val="000000">
                  <a:alpha val="100000"/>
                </a:srgbClr>
              </a:solidFill>
              <a:prstDash val="solid"/>
              <a:miter/>
            </a:ln>
          </p:spPr>
          <p:txBody>
            <a:bodyPr/>
            <a:lstStyle/>
            <a:p/>
          </p:txBody>
        </p:sp>
        <p:sp>
          <p:nvSpPr>
            <p:cNvPr id="62" name="rc62"/>
            <p:cNvSpPr/>
            <p:nvPr/>
          </p:nvSpPr>
          <p:spPr>
            <a:xfrm>
              <a:off x="6701398" y="4274769"/>
              <a:ext cx="201455" cy="201456"/>
            </a:xfrm>
            <a:prstGeom prst="rect">
              <a:avLst/>
            </a:prstGeom>
            <a:solidFill>
              <a:srgbClr val="3283FE">
                <a:alpha val="100000"/>
              </a:srgbClr>
            </a:solidFill>
            <a:ln w="13550" cap="flat">
              <a:solidFill>
                <a:srgbClr val="000000">
                  <a:alpha val="100000"/>
                </a:srgbClr>
              </a:solidFill>
              <a:prstDash val="solid"/>
              <a:miter/>
            </a:ln>
          </p:spPr>
          <p:txBody>
            <a:bodyPr/>
            <a:lstStyle/>
            <a:p/>
          </p:txBody>
        </p:sp>
        <p:sp>
          <p:nvSpPr>
            <p:cNvPr id="63" name="rc63"/>
            <p:cNvSpPr/>
            <p:nvPr/>
          </p:nvSpPr>
          <p:spPr>
            <a:xfrm>
              <a:off x="6701398" y="4494225"/>
              <a:ext cx="201455" cy="201456"/>
            </a:xfrm>
            <a:prstGeom prst="rect">
              <a:avLst/>
            </a:prstGeom>
            <a:solidFill>
              <a:srgbClr val="00CC99">
                <a:alpha val="100000"/>
              </a:srgbClr>
            </a:solidFill>
            <a:ln w="13550" cap="flat">
              <a:solidFill>
                <a:srgbClr val="000000">
                  <a:alpha val="100000"/>
                </a:srgbClr>
              </a:solidFill>
              <a:prstDash val="solid"/>
              <a:miter/>
            </a:ln>
          </p:spPr>
          <p:txBody>
            <a:bodyPr/>
            <a:lstStyle/>
            <a:p/>
          </p:txBody>
        </p:sp>
        <p:sp>
          <p:nvSpPr>
            <p:cNvPr id="64" name="rc64"/>
            <p:cNvSpPr/>
            <p:nvPr/>
          </p:nvSpPr>
          <p:spPr>
            <a:xfrm>
              <a:off x="6701398" y="4713681"/>
              <a:ext cx="201455" cy="201456"/>
            </a:xfrm>
            <a:prstGeom prst="rect">
              <a:avLst/>
            </a:prstGeom>
            <a:solidFill>
              <a:srgbClr val="FE00FA">
                <a:alpha val="100000"/>
              </a:srgbClr>
            </a:solidFill>
            <a:ln w="13550" cap="flat">
              <a:solidFill>
                <a:srgbClr val="000000">
                  <a:alpha val="100000"/>
                </a:srgbClr>
              </a:solidFill>
              <a:prstDash val="solid"/>
              <a:miter/>
            </a:ln>
          </p:spPr>
          <p:txBody>
            <a:bodyPr/>
            <a:lstStyle/>
            <a:p/>
          </p:txBody>
        </p:sp>
        <p:sp>
          <p:nvSpPr>
            <p:cNvPr id="65" name="rc65"/>
            <p:cNvSpPr/>
            <p:nvPr/>
          </p:nvSpPr>
          <p:spPr>
            <a:xfrm>
              <a:off x="6701398" y="4933137"/>
              <a:ext cx="201455" cy="201456"/>
            </a:xfrm>
            <a:prstGeom prst="rect">
              <a:avLst/>
            </a:prstGeom>
            <a:solidFill>
              <a:srgbClr val="3B00FB">
                <a:alpha val="100000"/>
              </a:srgbClr>
            </a:solidFill>
            <a:ln w="13550" cap="flat">
              <a:solidFill>
                <a:srgbClr val="000000">
                  <a:alpha val="100000"/>
                </a:srgbClr>
              </a:solidFill>
              <a:prstDash val="solid"/>
              <a:miter/>
            </a:ln>
          </p:spPr>
          <p:txBody>
            <a:bodyPr/>
            <a:lstStyle/>
            <a:p/>
          </p:txBody>
        </p:sp>
        <p:sp>
          <p:nvSpPr>
            <p:cNvPr id="66" name="rc66"/>
            <p:cNvSpPr/>
            <p:nvPr/>
          </p:nvSpPr>
          <p:spPr>
            <a:xfrm>
              <a:off x="6701398" y="5152593"/>
              <a:ext cx="201455" cy="201456"/>
            </a:xfrm>
            <a:prstGeom prst="rect">
              <a:avLst/>
            </a:prstGeom>
            <a:solidFill>
              <a:srgbClr val="F26A21">
                <a:alpha val="100000"/>
              </a:srgbClr>
            </a:solidFill>
            <a:ln w="13550" cap="flat">
              <a:solidFill>
                <a:srgbClr val="000000">
                  <a:alpha val="100000"/>
                </a:srgbClr>
              </a:solidFill>
              <a:prstDash val="solid"/>
              <a:miter/>
            </a:ln>
          </p:spPr>
          <p:txBody>
            <a:bodyPr/>
            <a:lstStyle/>
            <a:p/>
          </p:txBody>
        </p:sp>
        <p:sp>
          <p:nvSpPr>
            <p:cNvPr id="67" name="rc67"/>
            <p:cNvSpPr/>
            <p:nvPr/>
          </p:nvSpPr>
          <p:spPr>
            <a:xfrm>
              <a:off x="6701398" y="5372049"/>
              <a:ext cx="201455" cy="201456"/>
            </a:xfrm>
            <a:prstGeom prst="rect">
              <a:avLst/>
            </a:prstGeom>
            <a:solidFill>
              <a:srgbClr val="E8E8E8">
                <a:alpha val="100000"/>
              </a:srgbClr>
            </a:solidFill>
            <a:ln w="13550" cap="flat">
              <a:solidFill>
                <a:srgbClr val="000000">
                  <a:alpha val="100000"/>
                </a:srgbClr>
              </a:solidFill>
              <a:prstDash val="solid"/>
              <a:miter/>
            </a:ln>
          </p:spPr>
          <p:txBody>
            <a:bodyPr/>
            <a:lstStyle/>
            <a:p/>
          </p:txBody>
        </p:sp>
        <p:sp>
          <p:nvSpPr>
            <p:cNvPr id="68" name="tx68"/>
            <p:cNvSpPr/>
            <p:nvPr/>
          </p:nvSpPr>
          <p:spPr>
            <a:xfrm>
              <a:off x="4416637" y="2360388"/>
              <a:ext cx="163458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 Kazakhstan: 137,000 (17.5%) </a:t>
              </a:r>
            </a:p>
          </p:txBody>
        </p:sp>
        <p:sp>
          <p:nvSpPr>
            <p:cNvPr id="69" name="tx69"/>
            <p:cNvSpPr/>
            <p:nvPr/>
          </p:nvSpPr>
          <p:spPr>
            <a:xfrm>
              <a:off x="4416637" y="2579844"/>
              <a:ext cx="134846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 Turkiye: 84,000 (10.6%) </a:t>
              </a:r>
            </a:p>
          </p:txBody>
        </p:sp>
        <p:sp>
          <p:nvSpPr>
            <p:cNvPr id="70" name="tx70"/>
            <p:cNvSpPr/>
            <p:nvPr/>
          </p:nvSpPr>
          <p:spPr>
            <a:xfrm>
              <a:off x="4416637" y="2799300"/>
              <a:ext cx="1721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 United Kingdom: 75,000 (9.5%) </a:t>
              </a:r>
            </a:p>
          </p:txBody>
        </p:sp>
        <p:sp>
          <p:nvSpPr>
            <p:cNvPr id="71" name="tx71"/>
            <p:cNvSpPr/>
            <p:nvPr/>
          </p:nvSpPr>
          <p:spPr>
            <a:xfrm>
              <a:off x="4416637" y="3018756"/>
              <a:ext cx="13733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4) Romania: 60,000 (7.7%) </a:t>
              </a:r>
            </a:p>
          </p:txBody>
        </p:sp>
        <p:sp>
          <p:nvSpPr>
            <p:cNvPr id="72" name="tx72"/>
            <p:cNvSpPr/>
            <p:nvPr/>
          </p:nvSpPr>
          <p:spPr>
            <a:xfrm>
              <a:off x="4416637" y="3238212"/>
              <a:ext cx="1383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 Tajikistan: 52,000 (6.6%) </a:t>
              </a:r>
            </a:p>
          </p:txBody>
        </p:sp>
        <p:sp>
          <p:nvSpPr>
            <p:cNvPr id="73" name="tx73"/>
            <p:cNvSpPr/>
            <p:nvPr/>
          </p:nvSpPr>
          <p:spPr>
            <a:xfrm>
              <a:off x="4416637" y="3457668"/>
              <a:ext cx="18952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 Russian Federation: 37,000 (4.7%) </a:t>
              </a:r>
            </a:p>
          </p:txBody>
        </p:sp>
        <p:sp>
          <p:nvSpPr>
            <p:cNvPr id="74" name="tx74"/>
            <p:cNvSpPr/>
            <p:nvPr/>
          </p:nvSpPr>
          <p:spPr>
            <a:xfrm>
              <a:off x="4416637" y="3677124"/>
              <a:ext cx="14480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 Azerbaijan: 34,000 (4.4%) </a:t>
              </a:r>
            </a:p>
          </p:txBody>
        </p:sp>
        <p:sp>
          <p:nvSpPr>
            <p:cNvPr id="75" name="tx75"/>
            <p:cNvSpPr/>
            <p:nvPr/>
          </p:nvSpPr>
          <p:spPr>
            <a:xfrm>
              <a:off x="4416637" y="3896580"/>
              <a:ext cx="13857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 Germany: 28,000 (3.6%) </a:t>
              </a:r>
            </a:p>
          </p:txBody>
        </p:sp>
        <p:sp>
          <p:nvSpPr>
            <p:cNvPr id="76" name="tx76"/>
            <p:cNvSpPr/>
            <p:nvPr/>
          </p:nvSpPr>
          <p:spPr>
            <a:xfrm>
              <a:off x="4416637" y="4116036"/>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 Poland: 27,000 (3.4%) </a:t>
              </a:r>
            </a:p>
          </p:txBody>
        </p:sp>
        <p:sp>
          <p:nvSpPr>
            <p:cNvPr id="77" name="tx77"/>
            <p:cNvSpPr/>
            <p:nvPr/>
          </p:nvSpPr>
          <p:spPr>
            <a:xfrm>
              <a:off x="4416637" y="4335492"/>
              <a:ext cx="133612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 France: 25,000 (3.2%) </a:t>
              </a:r>
            </a:p>
          </p:txBody>
        </p:sp>
        <p:sp>
          <p:nvSpPr>
            <p:cNvPr id="78" name="tx78"/>
            <p:cNvSpPr/>
            <p:nvPr/>
          </p:nvSpPr>
          <p:spPr>
            <a:xfrm>
              <a:off x="4416637" y="4554948"/>
              <a:ext cx="180429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11) The Netherlands: 21,000 (2.7%) </a:t>
              </a:r>
            </a:p>
          </p:txBody>
        </p:sp>
        <p:sp>
          <p:nvSpPr>
            <p:cNvPr id="79" name="tx79"/>
            <p:cNvSpPr/>
            <p:nvPr/>
          </p:nvSpPr>
          <p:spPr>
            <a:xfrm>
              <a:off x="4416637" y="4774404"/>
              <a:ext cx="119329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12) Italy: 19,000 (2.4%) </a:t>
              </a:r>
            </a:p>
          </p:txBody>
        </p:sp>
        <p:sp>
          <p:nvSpPr>
            <p:cNvPr id="80" name="tx80"/>
            <p:cNvSpPr/>
            <p:nvPr/>
          </p:nvSpPr>
          <p:spPr>
            <a:xfrm>
              <a:off x="4416637" y="4993860"/>
              <a:ext cx="12180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13) Serbia: 16,000 (2%) </a:t>
              </a:r>
            </a:p>
          </p:txBody>
        </p:sp>
        <p:sp>
          <p:nvSpPr>
            <p:cNvPr id="81" name="tx81"/>
            <p:cNvSpPr/>
            <p:nvPr/>
          </p:nvSpPr>
          <p:spPr>
            <a:xfrm>
              <a:off x="4416637" y="5213316"/>
              <a:ext cx="13919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14) Czechia: 14,000 (1.8%) </a:t>
              </a:r>
            </a:p>
          </p:txBody>
        </p:sp>
        <p:sp>
          <p:nvSpPr>
            <p:cNvPr id="82" name="tx82"/>
            <p:cNvSpPr/>
            <p:nvPr/>
          </p:nvSpPr>
          <p:spPr>
            <a:xfrm>
              <a:off x="4416637" y="5432772"/>
              <a:ext cx="127412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15) Spain: 13,000 (1.7%) </a:t>
              </a:r>
            </a:p>
          </p:txBody>
        </p:sp>
        <p:sp>
          <p:nvSpPr>
            <p:cNvPr id="83" name="tx83"/>
            <p:cNvSpPr/>
            <p:nvPr/>
          </p:nvSpPr>
          <p:spPr>
            <a:xfrm>
              <a:off x="4416637" y="5652228"/>
              <a:ext cx="2206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16) Bosnia and Herzegovina: 13,000 (1.7%) </a:t>
              </a:r>
            </a:p>
          </p:txBody>
        </p:sp>
        <p:sp>
          <p:nvSpPr>
            <p:cNvPr id="84" name="tx84"/>
            <p:cNvSpPr/>
            <p:nvPr/>
          </p:nvSpPr>
          <p:spPr>
            <a:xfrm>
              <a:off x="6981444" y="2360388"/>
              <a:ext cx="154112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17) Kyrgyzstan: 12,000 (1.5%) </a:t>
              </a:r>
            </a:p>
          </p:txBody>
        </p:sp>
        <p:sp>
          <p:nvSpPr>
            <p:cNvPr id="85" name="tx85"/>
            <p:cNvSpPr/>
            <p:nvPr/>
          </p:nvSpPr>
          <p:spPr>
            <a:xfrm>
              <a:off x="6981444" y="2579844"/>
              <a:ext cx="14789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18) Uzbekistan: 9,000 (1.1%) </a:t>
              </a:r>
            </a:p>
          </p:txBody>
        </p:sp>
        <p:sp>
          <p:nvSpPr>
            <p:cNvPr id="86" name="tx86"/>
            <p:cNvSpPr/>
            <p:nvPr/>
          </p:nvSpPr>
          <p:spPr>
            <a:xfrm>
              <a:off x="6981444" y="2799300"/>
              <a:ext cx="13111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19) Ukraine: 9,000 (1.1%) </a:t>
              </a:r>
            </a:p>
          </p:txBody>
        </p:sp>
        <p:sp>
          <p:nvSpPr>
            <p:cNvPr id="87" name="tx87"/>
            <p:cNvSpPr/>
            <p:nvPr/>
          </p:nvSpPr>
          <p:spPr>
            <a:xfrm>
              <a:off x="6981444" y="3018756"/>
              <a:ext cx="130814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20) Bulgaria: 7,000 (&lt;1%) </a:t>
              </a:r>
            </a:p>
          </p:txBody>
        </p:sp>
        <p:sp>
          <p:nvSpPr>
            <p:cNvPr id="88" name="tx88"/>
            <p:cNvSpPr/>
            <p:nvPr/>
          </p:nvSpPr>
          <p:spPr>
            <a:xfrm>
              <a:off x="6981444" y="3238212"/>
              <a:ext cx="12399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21) Ireland: 7,000 (&lt;1%) </a:t>
              </a:r>
            </a:p>
          </p:txBody>
        </p:sp>
        <p:sp>
          <p:nvSpPr>
            <p:cNvPr id="89" name="tx89"/>
            <p:cNvSpPr/>
            <p:nvPr/>
          </p:nvSpPr>
          <p:spPr>
            <a:xfrm>
              <a:off x="6981444" y="3457668"/>
              <a:ext cx="13020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22) Sweden: 7,000 (&lt;1%) </a:t>
              </a:r>
            </a:p>
          </p:txBody>
        </p:sp>
        <p:sp>
          <p:nvSpPr>
            <p:cNvPr id="90" name="tx90"/>
            <p:cNvSpPr/>
            <p:nvPr/>
          </p:nvSpPr>
          <p:spPr>
            <a:xfrm>
              <a:off x="6981444" y="3677124"/>
              <a:ext cx="13205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23) Moldova: 6,000 (&lt;1%) </a:t>
              </a:r>
            </a:p>
          </p:txBody>
        </p:sp>
        <p:sp>
          <p:nvSpPr>
            <p:cNvPr id="91" name="tx91"/>
            <p:cNvSpPr/>
            <p:nvPr/>
          </p:nvSpPr>
          <p:spPr>
            <a:xfrm>
              <a:off x="6981444" y="3896580"/>
              <a:ext cx="149476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24) Montenegro: 6,000 (&lt;1%) </a:t>
              </a:r>
            </a:p>
          </p:txBody>
        </p:sp>
        <p:sp>
          <p:nvSpPr>
            <p:cNvPr id="92" name="tx92"/>
            <p:cNvSpPr/>
            <p:nvPr/>
          </p:nvSpPr>
          <p:spPr>
            <a:xfrm>
              <a:off x="6981444" y="4116036"/>
              <a:ext cx="17493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 North Macedonia: 6,000 (&lt;1%) </a:t>
              </a:r>
            </a:p>
          </p:txBody>
        </p:sp>
        <p:sp>
          <p:nvSpPr>
            <p:cNvPr id="93" name="tx93"/>
            <p:cNvSpPr/>
            <p:nvPr/>
          </p:nvSpPr>
          <p:spPr>
            <a:xfrm>
              <a:off x="6981444" y="4335492"/>
              <a:ext cx="129579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26) Georgia: 6,000 (&lt;1%) </a:t>
              </a:r>
            </a:p>
          </p:txBody>
        </p:sp>
        <p:sp>
          <p:nvSpPr>
            <p:cNvPr id="94" name="tx94"/>
            <p:cNvSpPr/>
            <p:nvPr/>
          </p:nvSpPr>
          <p:spPr>
            <a:xfrm>
              <a:off x="6981444" y="4554948"/>
              <a:ext cx="12647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27) Albania: 5,000 (&lt;1%) </a:t>
              </a:r>
            </a:p>
          </p:txBody>
        </p:sp>
        <p:sp>
          <p:nvSpPr>
            <p:cNvPr id="95" name="tx95"/>
            <p:cNvSpPr/>
            <p:nvPr/>
          </p:nvSpPr>
          <p:spPr>
            <a:xfrm>
              <a:off x="6981444" y="4774404"/>
              <a:ext cx="147575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28) Switzerland: 4,000 (&lt;1%) </a:t>
              </a:r>
            </a:p>
          </p:txBody>
        </p:sp>
        <p:sp>
          <p:nvSpPr>
            <p:cNvPr id="96" name="tx96"/>
            <p:cNvSpPr/>
            <p:nvPr/>
          </p:nvSpPr>
          <p:spPr>
            <a:xfrm>
              <a:off x="6981444" y="4993860"/>
              <a:ext cx="12647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29) Greece: 4,000 (&lt;1%) </a:t>
              </a:r>
            </a:p>
          </p:txBody>
        </p:sp>
        <p:sp>
          <p:nvSpPr>
            <p:cNvPr id="97" name="tx97"/>
            <p:cNvSpPr/>
            <p:nvPr/>
          </p:nvSpPr>
          <p:spPr>
            <a:xfrm>
              <a:off x="6981444" y="5213316"/>
              <a:ext cx="13018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30) Belgium: 4,000 (&lt;1%) </a:t>
              </a:r>
            </a:p>
          </p:txBody>
        </p:sp>
        <p:sp>
          <p:nvSpPr>
            <p:cNvPr id="98" name="tx98"/>
            <p:cNvSpPr/>
            <p:nvPr/>
          </p:nvSpPr>
          <p:spPr>
            <a:xfrm>
              <a:off x="6981444" y="5432772"/>
              <a:ext cx="21625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31) Remaining 23 countries: 38,000 (4.9%) </a:t>
              </a:r>
            </a:p>
          </p:txBody>
        </p:sp>
        <p:sp>
          <p:nvSpPr>
            <p:cNvPr id="99" name="tx99"/>
            <p:cNvSpPr/>
            <p:nvPr/>
          </p:nvSpPr>
          <p:spPr>
            <a:xfrm>
              <a:off x="274320" y="1900969"/>
              <a:ext cx="3529309"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 MCV1 unvaccinated (% of total unvaccinated)</a:t>
              </a:r>
            </a:p>
          </p:txBody>
        </p:sp>
        <p:sp>
          <p:nvSpPr>
            <p:cNvPr id="100" name="tx100"/>
            <p:cNvSpPr/>
            <p:nvPr/>
          </p:nvSpPr>
          <p:spPr>
            <a:xfrm>
              <a:off x="-106391" y="5907004"/>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01" name="tx101"/>
            <p:cNvSpPr/>
            <p:nvPr/>
          </p:nvSpPr>
          <p:spPr>
            <a:xfrm>
              <a:off x="10103" y="6027704"/>
              <a:ext cx="40454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in legend corresponds to region ranking based on highest to lowest</a:t>
              </a:r>
            </a:p>
          </p:txBody>
        </p:sp>
        <p:sp>
          <p:nvSpPr>
            <p:cNvPr id="102" name="tx102"/>
            <p:cNvSpPr/>
            <p:nvPr/>
          </p:nvSpPr>
          <p:spPr>
            <a:xfrm>
              <a:off x="439048" y="6148405"/>
              <a:ext cx="36165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absolute number of unvaccinated children and reflects order of pie slices.</a:t>
              </a:r>
            </a:p>
          </p:txBody>
        </p:sp>
      </p:grpSp>
      <p:sp>
        <p:nvSpPr>
          <p:cNvPr id="1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In 2025, 5 countries accounted for over half (51.9%) of all children unprotected against measles in EUR.
Kazakhstan had the highest number of children who did not receive MCV1 (n=137,000), which is approximately 17.5% of all children unprotected against measles in EUR (n=786,000).
The number of unvaccinated children is influenced by both the birth cohort size and programme performance. As a result, countries with large birth cohorts may still have a high number of unvaccinated children, even if coverage rates are high. At the same time, countries with high coverage will also have a greater absolute number of children who are vaccinated. Please refer to the heatmaps for country-specific coverage.</a:t>
            </a:r>
          </a:p>
        </p:txBody>
      </p:sp>
      <p:sp>
        <p:nvSpPr>
          <p:cNvPr id="104"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5 countries accounted for over half of all children unprotected against measles in EUR, with Kazakhstan contributing the highest share.</a:t>
            </a:r>
          </a:p>
        </p:txBody>
      </p:sp>
      <p:grpSp xmlns:pic="http://schemas.openxmlformats.org/drawingml/2006/picture">
        <p:nvGrpSpPr>
          <p:cNvPr id="105" name=""/>
          <p:cNvGrpSpPr/>
          <p:nvPr/>
        </p:nvGrpSpPr>
        <p:grpSpPr>
          <a:xfrm>
            <a:off x="292608" y="914400"/>
            <a:ext cx="8595360" cy="28575"/>
            <a:chOff x="292608" y="914400"/>
            <a:chExt cx="8595360" cy="28575"/>
          </a:xfrm>
        </p:grpSpPr>
        <p:sp>
          <p:nvSpPr>
            <p:cNvPr id="106" name="rc3"/>
            <p:cNvSpPr/>
            <p:nvPr/>
          </p:nvSpPr>
          <p:spPr>
            <a:xfrm>
              <a:off x="292608" y="91440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07" name="rc4"/>
            <p:cNvSpPr/>
            <p:nvPr/>
          </p:nvSpPr>
          <p:spPr>
            <a:xfrm>
              <a:off x="292608" y="914400"/>
              <a:ext cx="8595360" cy="28575"/>
            </a:xfrm>
            <a:prstGeom prst="rect">
              <a:avLst/>
            </a:prstGeom>
            <a:solidFill>
              <a:srgbClr val="000000">
                <a:alpha val="100000"/>
              </a:srgbClr>
            </a:solidFill>
          </p:spPr>
          <p:txBody>
            <a:bodyPr/>
            <a:lstStyle/>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Childhood immunization:
Additional charts</a:t>
            </a: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1298448"/>
              <a:ext cx="8869680" cy="54863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pl5"/>
            <p:cNvSpPr/>
            <p:nvPr/>
          </p:nvSpPr>
          <p:spPr>
            <a:xfrm>
              <a:off x="795849"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 name="pl6"/>
            <p:cNvSpPr/>
            <p:nvPr/>
          </p:nvSpPr>
          <p:spPr>
            <a:xfrm>
              <a:off x="795849"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7" name="pl7"/>
            <p:cNvSpPr/>
            <p:nvPr/>
          </p:nvSpPr>
          <p:spPr>
            <a:xfrm>
              <a:off x="795849"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8" name="pl8"/>
            <p:cNvSpPr/>
            <p:nvPr/>
          </p:nvSpPr>
          <p:spPr>
            <a:xfrm>
              <a:off x="795849"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9" name="pl9"/>
            <p:cNvSpPr/>
            <p:nvPr/>
          </p:nvSpPr>
          <p:spPr>
            <a:xfrm>
              <a:off x="795849"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0" name="pl10"/>
            <p:cNvSpPr/>
            <p:nvPr/>
          </p:nvSpPr>
          <p:spPr>
            <a:xfrm>
              <a:off x="795849"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1" name="pl11"/>
            <p:cNvSpPr/>
            <p:nvPr/>
          </p:nvSpPr>
          <p:spPr>
            <a:xfrm>
              <a:off x="795849"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12" name="pl12"/>
            <p:cNvSpPr/>
            <p:nvPr/>
          </p:nvSpPr>
          <p:spPr>
            <a:xfrm>
              <a:off x="97056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166942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68281"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3067139"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362622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4325084"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464856"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970564" y="4592906"/>
              <a:ext cx="3494291" cy="400808"/>
            </a:xfrm>
            <a:custGeom>
              <a:avLst/>
              <a:pathLst>
                <a:path w="3494291" h="400808">
                  <a:moveTo>
                    <a:pt x="0" y="0"/>
                  </a:moveTo>
                  <a:lnTo>
                    <a:pt x="139771" y="200404"/>
                  </a:lnTo>
                  <a:lnTo>
                    <a:pt x="279543" y="200404"/>
                  </a:lnTo>
                  <a:lnTo>
                    <a:pt x="419315" y="0"/>
                  </a:lnTo>
                  <a:lnTo>
                    <a:pt x="559086" y="400808"/>
                  </a:lnTo>
                  <a:lnTo>
                    <a:pt x="698858" y="400808"/>
                  </a:lnTo>
                  <a:lnTo>
                    <a:pt x="838630" y="400808"/>
                  </a:lnTo>
                  <a:lnTo>
                    <a:pt x="978401" y="400808"/>
                  </a:lnTo>
                  <a:lnTo>
                    <a:pt x="1118173" y="400808"/>
                  </a:lnTo>
                  <a:lnTo>
                    <a:pt x="1257945" y="400808"/>
                  </a:lnTo>
                  <a:lnTo>
                    <a:pt x="1397716" y="400808"/>
                  </a:lnTo>
                  <a:lnTo>
                    <a:pt x="1537488" y="400808"/>
                  </a:lnTo>
                  <a:lnTo>
                    <a:pt x="1677260" y="400808"/>
                  </a:lnTo>
                  <a:lnTo>
                    <a:pt x="1817031" y="200404"/>
                  </a:lnTo>
                  <a:lnTo>
                    <a:pt x="1956803" y="0"/>
                  </a:lnTo>
                  <a:lnTo>
                    <a:pt x="2096575" y="0"/>
                  </a:lnTo>
                  <a:lnTo>
                    <a:pt x="2236346" y="0"/>
                  </a:lnTo>
                  <a:lnTo>
                    <a:pt x="2376118" y="0"/>
                  </a:lnTo>
                  <a:lnTo>
                    <a:pt x="2515890" y="0"/>
                  </a:lnTo>
                  <a:lnTo>
                    <a:pt x="2655661" y="200404"/>
                  </a:lnTo>
                  <a:lnTo>
                    <a:pt x="2795433" y="0"/>
                  </a:lnTo>
                  <a:lnTo>
                    <a:pt x="2935205" y="0"/>
                  </a:lnTo>
                  <a:lnTo>
                    <a:pt x="3074976" y="200404"/>
                  </a:lnTo>
                  <a:lnTo>
                    <a:pt x="3214748" y="0"/>
                  </a:lnTo>
                  <a:lnTo>
                    <a:pt x="3354520" y="0"/>
                  </a:lnTo>
                  <a:lnTo>
                    <a:pt x="3494291" y="0"/>
                  </a:lnTo>
                </a:path>
              </a:pathLst>
            </a:custGeom>
            <a:ln w="27101" cap="flat">
              <a:solidFill>
                <a:srgbClr val="6363C0">
                  <a:alpha val="50196"/>
                </a:srgbClr>
              </a:solidFill>
              <a:prstDash val="solid"/>
              <a:round/>
            </a:ln>
          </p:spPr>
          <p:txBody>
            <a:bodyPr/>
            <a:lstStyle/>
            <a:p/>
          </p:txBody>
        </p:sp>
        <p:sp>
          <p:nvSpPr>
            <p:cNvPr id="20" name="pl20"/>
            <p:cNvSpPr/>
            <p:nvPr/>
          </p:nvSpPr>
          <p:spPr>
            <a:xfrm>
              <a:off x="970564" y="2588864"/>
              <a:ext cx="3494291" cy="1803637"/>
            </a:xfrm>
            <a:custGeom>
              <a:avLst/>
              <a:pathLst>
                <a:path w="3494291" h="1803637">
                  <a:moveTo>
                    <a:pt x="0" y="0"/>
                  </a:moveTo>
                  <a:lnTo>
                    <a:pt x="139771" y="200404"/>
                  </a:lnTo>
                  <a:lnTo>
                    <a:pt x="279543" y="0"/>
                  </a:lnTo>
                  <a:lnTo>
                    <a:pt x="419315" y="400808"/>
                  </a:lnTo>
                  <a:lnTo>
                    <a:pt x="559086" y="601212"/>
                  </a:lnTo>
                  <a:lnTo>
                    <a:pt x="698858" y="400808"/>
                  </a:lnTo>
                  <a:lnTo>
                    <a:pt x="838630" y="601212"/>
                  </a:lnTo>
                  <a:lnTo>
                    <a:pt x="978401" y="601212"/>
                  </a:lnTo>
                  <a:lnTo>
                    <a:pt x="1118173" y="1002020"/>
                  </a:lnTo>
                  <a:lnTo>
                    <a:pt x="1257945" y="1202424"/>
                  </a:lnTo>
                  <a:lnTo>
                    <a:pt x="1397716" y="1402829"/>
                  </a:lnTo>
                  <a:lnTo>
                    <a:pt x="1537488" y="1402829"/>
                  </a:lnTo>
                  <a:lnTo>
                    <a:pt x="1677260" y="1402829"/>
                  </a:lnTo>
                  <a:lnTo>
                    <a:pt x="1817031" y="1402829"/>
                  </a:lnTo>
                  <a:lnTo>
                    <a:pt x="1956803" y="1603233"/>
                  </a:lnTo>
                  <a:lnTo>
                    <a:pt x="2096575" y="1603233"/>
                  </a:lnTo>
                  <a:lnTo>
                    <a:pt x="2236346" y="1603233"/>
                  </a:lnTo>
                  <a:lnTo>
                    <a:pt x="2376118" y="1603233"/>
                  </a:lnTo>
                  <a:lnTo>
                    <a:pt x="2515890" y="1803637"/>
                  </a:lnTo>
                  <a:lnTo>
                    <a:pt x="2655661" y="1803637"/>
                  </a:lnTo>
                  <a:lnTo>
                    <a:pt x="2795433" y="1603233"/>
                  </a:lnTo>
                  <a:lnTo>
                    <a:pt x="2935205" y="1402829"/>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21" name="pl21"/>
            <p:cNvSpPr/>
            <p:nvPr/>
          </p:nvSpPr>
          <p:spPr>
            <a:xfrm>
              <a:off x="970564" y="4592906"/>
              <a:ext cx="3494291" cy="400808"/>
            </a:xfrm>
            <a:custGeom>
              <a:avLst/>
              <a:pathLst>
                <a:path w="3494291" h="400808">
                  <a:moveTo>
                    <a:pt x="0" y="0"/>
                  </a:moveTo>
                  <a:lnTo>
                    <a:pt x="139771" y="200404"/>
                  </a:lnTo>
                  <a:lnTo>
                    <a:pt x="279543" y="200404"/>
                  </a:lnTo>
                  <a:lnTo>
                    <a:pt x="419315" y="0"/>
                  </a:lnTo>
                  <a:lnTo>
                    <a:pt x="559086" y="400808"/>
                  </a:lnTo>
                  <a:lnTo>
                    <a:pt x="698858" y="400808"/>
                  </a:lnTo>
                  <a:lnTo>
                    <a:pt x="838630" y="400808"/>
                  </a:lnTo>
                  <a:lnTo>
                    <a:pt x="978401" y="400808"/>
                  </a:lnTo>
                  <a:lnTo>
                    <a:pt x="1118173" y="400808"/>
                  </a:lnTo>
                  <a:lnTo>
                    <a:pt x="1257945" y="400808"/>
                  </a:lnTo>
                  <a:lnTo>
                    <a:pt x="1397716" y="400808"/>
                  </a:lnTo>
                  <a:lnTo>
                    <a:pt x="1537488" y="400808"/>
                  </a:lnTo>
                  <a:lnTo>
                    <a:pt x="1677260" y="400808"/>
                  </a:lnTo>
                  <a:lnTo>
                    <a:pt x="1817031" y="200404"/>
                  </a:lnTo>
                  <a:lnTo>
                    <a:pt x="1956803" y="0"/>
                  </a:lnTo>
                  <a:lnTo>
                    <a:pt x="2096575" y="0"/>
                  </a:lnTo>
                  <a:lnTo>
                    <a:pt x="2236346" y="0"/>
                  </a:lnTo>
                  <a:lnTo>
                    <a:pt x="2376118" y="0"/>
                  </a:lnTo>
                  <a:lnTo>
                    <a:pt x="2515890" y="0"/>
                  </a:lnTo>
                  <a:lnTo>
                    <a:pt x="2655661" y="200404"/>
                  </a:lnTo>
                  <a:lnTo>
                    <a:pt x="2795433" y="0"/>
                  </a:lnTo>
                  <a:lnTo>
                    <a:pt x="2935205" y="0"/>
                  </a:lnTo>
                  <a:lnTo>
                    <a:pt x="3074976" y="200404"/>
                  </a:lnTo>
                  <a:lnTo>
                    <a:pt x="3214748" y="0"/>
                  </a:lnTo>
                  <a:lnTo>
                    <a:pt x="3354520" y="0"/>
                  </a:lnTo>
                  <a:lnTo>
                    <a:pt x="3494291" y="0"/>
                  </a:lnTo>
                </a:path>
              </a:pathLst>
            </a:custGeom>
            <a:ln w="65043" cap="flat">
              <a:solidFill>
                <a:srgbClr val="000000">
                  <a:alpha val="100000"/>
                </a:srgbClr>
              </a:solidFill>
              <a:prstDash val="solid"/>
              <a:round/>
            </a:ln>
          </p:spPr>
          <p:txBody>
            <a:bodyPr/>
            <a:lstStyle/>
            <a:p/>
          </p:txBody>
        </p:sp>
        <p:sp>
          <p:nvSpPr>
            <p:cNvPr id="22" name="pl22"/>
            <p:cNvSpPr/>
            <p:nvPr/>
          </p:nvSpPr>
          <p:spPr>
            <a:xfrm>
              <a:off x="970564" y="4592906"/>
              <a:ext cx="3494291" cy="400808"/>
            </a:xfrm>
            <a:custGeom>
              <a:avLst/>
              <a:pathLst>
                <a:path w="3494291" h="400808">
                  <a:moveTo>
                    <a:pt x="0" y="0"/>
                  </a:moveTo>
                  <a:lnTo>
                    <a:pt x="139771" y="200404"/>
                  </a:lnTo>
                  <a:lnTo>
                    <a:pt x="279543" y="200404"/>
                  </a:lnTo>
                  <a:lnTo>
                    <a:pt x="419315" y="0"/>
                  </a:lnTo>
                  <a:lnTo>
                    <a:pt x="559086" y="400808"/>
                  </a:lnTo>
                  <a:lnTo>
                    <a:pt x="698858" y="400808"/>
                  </a:lnTo>
                  <a:lnTo>
                    <a:pt x="838630" y="400808"/>
                  </a:lnTo>
                  <a:lnTo>
                    <a:pt x="978401" y="400808"/>
                  </a:lnTo>
                  <a:lnTo>
                    <a:pt x="1118173" y="400808"/>
                  </a:lnTo>
                  <a:lnTo>
                    <a:pt x="1257945" y="400808"/>
                  </a:lnTo>
                  <a:lnTo>
                    <a:pt x="1397716" y="400808"/>
                  </a:lnTo>
                  <a:lnTo>
                    <a:pt x="1537488" y="400808"/>
                  </a:lnTo>
                  <a:lnTo>
                    <a:pt x="1677260" y="400808"/>
                  </a:lnTo>
                  <a:lnTo>
                    <a:pt x="1817031" y="200404"/>
                  </a:lnTo>
                  <a:lnTo>
                    <a:pt x="1956803" y="0"/>
                  </a:lnTo>
                  <a:lnTo>
                    <a:pt x="2096575" y="0"/>
                  </a:lnTo>
                  <a:lnTo>
                    <a:pt x="2236346" y="0"/>
                  </a:lnTo>
                  <a:lnTo>
                    <a:pt x="2376118" y="0"/>
                  </a:lnTo>
                  <a:lnTo>
                    <a:pt x="2515890" y="0"/>
                  </a:lnTo>
                  <a:lnTo>
                    <a:pt x="2655661" y="200404"/>
                  </a:lnTo>
                  <a:lnTo>
                    <a:pt x="2795433" y="0"/>
                  </a:lnTo>
                  <a:lnTo>
                    <a:pt x="2935205" y="0"/>
                  </a:lnTo>
                  <a:lnTo>
                    <a:pt x="3074976" y="200404"/>
                  </a:lnTo>
                  <a:lnTo>
                    <a:pt x="3214748" y="0"/>
                  </a:lnTo>
                  <a:lnTo>
                    <a:pt x="3354520" y="0"/>
                  </a:lnTo>
                  <a:lnTo>
                    <a:pt x="3494291" y="0"/>
                  </a:lnTo>
                </a:path>
              </a:pathLst>
            </a:custGeom>
            <a:ln w="40651" cap="flat">
              <a:solidFill>
                <a:srgbClr val="6363C0">
                  <a:alpha val="100000"/>
                </a:srgbClr>
              </a:solidFill>
              <a:prstDash val="solid"/>
              <a:round/>
            </a:ln>
          </p:spPr>
          <p:txBody>
            <a:bodyPr/>
            <a:lstStyle/>
            <a:p/>
          </p:txBody>
        </p:sp>
        <p:sp>
          <p:nvSpPr>
            <p:cNvPr id="23" name="pl23"/>
            <p:cNvSpPr/>
            <p:nvPr/>
          </p:nvSpPr>
          <p:spPr>
            <a:xfrm>
              <a:off x="795849"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24" name="pl24"/>
            <p:cNvSpPr/>
            <p:nvPr/>
          </p:nvSpPr>
          <p:spPr>
            <a:xfrm>
              <a:off x="970564"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5" name="pl25"/>
            <p:cNvSpPr/>
            <p:nvPr/>
          </p:nvSpPr>
          <p:spPr>
            <a:xfrm>
              <a:off x="1669422"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26" name="pl26"/>
            <p:cNvSpPr/>
            <p:nvPr/>
          </p:nvSpPr>
          <p:spPr>
            <a:xfrm>
              <a:off x="2368281" y="4953633"/>
              <a:ext cx="0" cy="40080"/>
            </a:xfrm>
            <a:custGeom>
              <a:avLst/>
              <a:pathLst>
                <a:path w="0" h="40080">
                  <a:moveTo>
                    <a:pt x="0" y="0"/>
                  </a:moveTo>
                  <a:lnTo>
                    <a:pt x="0" y="40080"/>
                  </a:lnTo>
                </a:path>
              </a:pathLst>
            </a:custGeom>
            <a:ln w="13550" cap="flat">
              <a:solidFill>
                <a:srgbClr val="000000">
                  <a:alpha val="100000"/>
                </a:srgbClr>
              </a:solidFill>
              <a:prstDash val="dot"/>
              <a:round/>
            </a:ln>
          </p:spPr>
          <p:txBody>
            <a:bodyPr/>
            <a:lstStyle/>
            <a:p/>
          </p:txBody>
        </p:sp>
        <p:sp>
          <p:nvSpPr>
            <p:cNvPr id="27" name="pl27"/>
            <p:cNvSpPr/>
            <p:nvPr/>
          </p:nvSpPr>
          <p:spPr>
            <a:xfrm>
              <a:off x="3067139"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28" name="pl28"/>
            <p:cNvSpPr/>
            <p:nvPr/>
          </p:nvSpPr>
          <p:spPr>
            <a:xfrm>
              <a:off x="3626226"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29" name="pl29"/>
            <p:cNvSpPr/>
            <p:nvPr/>
          </p:nvSpPr>
          <p:spPr>
            <a:xfrm>
              <a:off x="4325084"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0" name="pl30"/>
            <p:cNvSpPr/>
            <p:nvPr/>
          </p:nvSpPr>
          <p:spPr>
            <a:xfrm>
              <a:off x="4464856"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31" name="pg31"/>
            <p:cNvSpPr/>
            <p:nvPr/>
          </p:nvSpPr>
          <p:spPr>
            <a:xfrm>
              <a:off x="912093"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2" name="tx32"/>
            <p:cNvSpPr/>
            <p:nvPr/>
          </p:nvSpPr>
          <p:spPr>
            <a:xfrm>
              <a:off x="942446"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3" name="pg33"/>
            <p:cNvSpPr/>
            <p:nvPr/>
          </p:nvSpPr>
          <p:spPr>
            <a:xfrm>
              <a:off x="1610951"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4" name="tx34"/>
            <p:cNvSpPr/>
            <p:nvPr/>
          </p:nvSpPr>
          <p:spPr>
            <a:xfrm>
              <a:off x="1641304"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35" name="pg35"/>
            <p:cNvSpPr/>
            <p:nvPr/>
          </p:nvSpPr>
          <p:spPr>
            <a:xfrm>
              <a:off x="2309809" y="4701035"/>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6" name="tx36"/>
            <p:cNvSpPr/>
            <p:nvPr/>
          </p:nvSpPr>
          <p:spPr>
            <a:xfrm>
              <a:off x="2340163" y="4731388"/>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1</a:t>
              </a:r>
            </a:p>
          </p:txBody>
        </p:sp>
        <p:sp>
          <p:nvSpPr>
            <p:cNvPr id="37" name="pg37"/>
            <p:cNvSpPr/>
            <p:nvPr/>
          </p:nvSpPr>
          <p:spPr>
            <a:xfrm>
              <a:off x="3008668"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38" name="tx38"/>
            <p:cNvSpPr/>
            <p:nvPr/>
          </p:nvSpPr>
          <p:spPr>
            <a:xfrm>
              <a:off x="3039021"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39" name="pg39"/>
            <p:cNvSpPr/>
            <p:nvPr/>
          </p:nvSpPr>
          <p:spPr>
            <a:xfrm>
              <a:off x="3567755"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0" name="tx40"/>
            <p:cNvSpPr/>
            <p:nvPr/>
          </p:nvSpPr>
          <p:spPr>
            <a:xfrm>
              <a:off x="3598108"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41" name="pg41"/>
            <p:cNvSpPr/>
            <p:nvPr/>
          </p:nvSpPr>
          <p:spPr>
            <a:xfrm>
              <a:off x="4266613"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2" name="tx42"/>
            <p:cNvSpPr/>
            <p:nvPr/>
          </p:nvSpPr>
          <p:spPr>
            <a:xfrm>
              <a:off x="4296966"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3" name="pg43"/>
            <p:cNvSpPr/>
            <p:nvPr/>
          </p:nvSpPr>
          <p:spPr>
            <a:xfrm>
              <a:off x="4406385"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44" name="tx44"/>
            <p:cNvSpPr/>
            <p:nvPr/>
          </p:nvSpPr>
          <p:spPr>
            <a:xfrm>
              <a:off x="4436738"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45" name="tx45"/>
            <p:cNvSpPr/>
            <p:nvPr/>
          </p:nvSpPr>
          <p:spPr>
            <a:xfrm>
              <a:off x="4584395" y="4146835"/>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5</a:t>
              </a:r>
            </a:p>
          </p:txBody>
        </p:sp>
        <p:sp>
          <p:nvSpPr>
            <p:cNvPr id="46" name="tx46"/>
            <p:cNvSpPr/>
            <p:nvPr/>
          </p:nvSpPr>
          <p:spPr>
            <a:xfrm>
              <a:off x="655495"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7" name="tx47"/>
            <p:cNvSpPr/>
            <p:nvPr/>
          </p:nvSpPr>
          <p:spPr>
            <a:xfrm>
              <a:off x="655495"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48" name="tx48"/>
            <p:cNvSpPr/>
            <p:nvPr/>
          </p:nvSpPr>
          <p:spPr>
            <a:xfrm>
              <a:off x="577771"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49" name="tx49"/>
            <p:cNvSpPr/>
            <p:nvPr/>
          </p:nvSpPr>
          <p:spPr>
            <a:xfrm>
              <a:off x="577771"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50" name="tx50"/>
            <p:cNvSpPr/>
            <p:nvPr/>
          </p:nvSpPr>
          <p:spPr>
            <a:xfrm rot="-5400000">
              <a:off x="82919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51" name="tx51"/>
            <p:cNvSpPr/>
            <p:nvPr/>
          </p:nvSpPr>
          <p:spPr>
            <a:xfrm rot="-5400000">
              <a:off x="1528056"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52" name="tx52"/>
            <p:cNvSpPr/>
            <p:nvPr/>
          </p:nvSpPr>
          <p:spPr>
            <a:xfrm rot="-5400000">
              <a:off x="222691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53" name="tx53"/>
            <p:cNvSpPr/>
            <p:nvPr/>
          </p:nvSpPr>
          <p:spPr>
            <a:xfrm rot="-5400000">
              <a:off x="2925773"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54" name="tx54"/>
            <p:cNvSpPr/>
            <p:nvPr/>
          </p:nvSpPr>
          <p:spPr>
            <a:xfrm rot="-5400000">
              <a:off x="348486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55" name="tx55"/>
            <p:cNvSpPr/>
            <p:nvPr/>
          </p:nvSpPr>
          <p:spPr>
            <a:xfrm rot="-5400000">
              <a:off x="4183718"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56" name="tx56"/>
            <p:cNvSpPr/>
            <p:nvPr/>
          </p:nvSpPr>
          <p:spPr>
            <a:xfrm rot="-5400000">
              <a:off x="4323490"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57" name="tx57"/>
            <p:cNvSpPr/>
            <p:nvPr/>
          </p:nvSpPr>
          <p:spPr>
            <a:xfrm rot="-5400000">
              <a:off x="-7630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58" name="pl58"/>
            <p:cNvSpPr/>
            <p:nvPr/>
          </p:nvSpPr>
          <p:spPr>
            <a:xfrm>
              <a:off x="2066424" y="6172552"/>
              <a:ext cx="175564" cy="0"/>
            </a:xfrm>
            <a:custGeom>
              <a:avLst/>
              <a:pathLst>
                <a:path w="175564" h="0">
                  <a:moveTo>
                    <a:pt x="0" y="0"/>
                  </a:moveTo>
                  <a:lnTo>
                    <a:pt x="175564" y="0"/>
                  </a:lnTo>
                </a:path>
              </a:pathLst>
            </a:custGeom>
            <a:ln w="27101" cap="flat">
              <a:solidFill>
                <a:srgbClr val="6363C0">
                  <a:alpha val="50196"/>
                </a:srgbClr>
              </a:solidFill>
              <a:prstDash val="solid"/>
              <a:round/>
            </a:ln>
          </p:spPr>
          <p:txBody>
            <a:bodyPr/>
            <a:lstStyle/>
            <a:p/>
          </p:txBody>
        </p:sp>
        <p:sp>
          <p:nvSpPr>
            <p:cNvPr id="59" name="pl59"/>
            <p:cNvSpPr/>
            <p:nvPr/>
          </p:nvSpPr>
          <p:spPr>
            <a:xfrm>
              <a:off x="2066424" y="6172552"/>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60" name="pl60"/>
            <p:cNvSpPr/>
            <p:nvPr/>
          </p:nvSpPr>
          <p:spPr>
            <a:xfrm>
              <a:off x="2719952"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61" name="tx61"/>
            <p:cNvSpPr/>
            <p:nvPr/>
          </p:nvSpPr>
          <p:spPr>
            <a:xfrm>
              <a:off x="2333523" y="6122535"/>
              <a:ext cx="29489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EUR</a:t>
              </a:r>
            </a:p>
          </p:txBody>
        </p:sp>
        <p:sp>
          <p:nvSpPr>
            <p:cNvPr id="62" name="tx62"/>
            <p:cNvSpPr/>
            <p:nvPr/>
          </p:nvSpPr>
          <p:spPr>
            <a:xfrm>
              <a:off x="2987051"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63" name="tx63"/>
            <p:cNvSpPr/>
            <p:nvPr/>
          </p:nvSpPr>
          <p:spPr>
            <a:xfrm>
              <a:off x="1938275"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64" name="tx64"/>
            <p:cNvSpPr/>
            <p:nvPr/>
          </p:nvSpPr>
          <p:spPr>
            <a:xfrm>
              <a:off x="2018925" y="1826980"/>
              <a:ext cx="1397568"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DTP3 (%)</a:t>
              </a:r>
            </a:p>
          </p:txBody>
        </p:sp>
        <p:sp>
          <p:nvSpPr>
            <p:cNvPr id="65" name="pl65"/>
            <p:cNvSpPr/>
            <p:nvPr/>
          </p:nvSpPr>
          <p:spPr>
            <a:xfrm>
              <a:off x="5161100" y="4693108"/>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6" name="pl66"/>
            <p:cNvSpPr/>
            <p:nvPr/>
          </p:nvSpPr>
          <p:spPr>
            <a:xfrm>
              <a:off x="5161100" y="3691087"/>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7" name="pl67"/>
            <p:cNvSpPr/>
            <p:nvPr/>
          </p:nvSpPr>
          <p:spPr>
            <a:xfrm>
              <a:off x="5161100" y="2689066"/>
              <a:ext cx="3843721" cy="0"/>
            </a:xfrm>
            <a:custGeom>
              <a:avLst/>
              <a:pathLst>
                <a:path w="3843721" h="0">
                  <a:moveTo>
                    <a:pt x="0" y="0"/>
                  </a:moveTo>
                  <a:lnTo>
                    <a:pt x="3843721" y="0"/>
                  </a:lnTo>
                  <a:lnTo>
                    <a:pt x="3843721" y="0"/>
                  </a:lnTo>
                </a:path>
              </a:pathLst>
            </a:custGeom>
            <a:ln w="6775" cap="flat">
              <a:solidFill>
                <a:srgbClr val="EBEBEB">
                  <a:alpha val="100000"/>
                </a:srgbClr>
              </a:solidFill>
              <a:prstDash val="solid"/>
              <a:round/>
            </a:ln>
          </p:spPr>
          <p:txBody>
            <a:bodyPr/>
            <a:lstStyle/>
            <a:p/>
          </p:txBody>
        </p:sp>
        <p:sp>
          <p:nvSpPr>
            <p:cNvPr id="68" name="pl68"/>
            <p:cNvSpPr/>
            <p:nvPr/>
          </p:nvSpPr>
          <p:spPr>
            <a:xfrm>
              <a:off x="5161100" y="5194118"/>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69" name="pl69"/>
            <p:cNvSpPr/>
            <p:nvPr/>
          </p:nvSpPr>
          <p:spPr>
            <a:xfrm>
              <a:off x="5161100" y="419209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0" name="pl70"/>
            <p:cNvSpPr/>
            <p:nvPr/>
          </p:nvSpPr>
          <p:spPr>
            <a:xfrm>
              <a:off x="5161100" y="3190077"/>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1" name="pl71"/>
            <p:cNvSpPr/>
            <p:nvPr/>
          </p:nvSpPr>
          <p:spPr>
            <a:xfrm>
              <a:off x="5161100" y="2188056"/>
              <a:ext cx="3843721" cy="0"/>
            </a:xfrm>
            <a:custGeom>
              <a:avLst/>
              <a:pathLst>
                <a:path w="3843721" h="0">
                  <a:moveTo>
                    <a:pt x="0" y="0"/>
                  </a:moveTo>
                  <a:lnTo>
                    <a:pt x="3843721" y="0"/>
                  </a:lnTo>
                  <a:lnTo>
                    <a:pt x="3843721" y="0"/>
                  </a:lnTo>
                </a:path>
              </a:pathLst>
            </a:custGeom>
            <a:ln w="13550" cap="flat">
              <a:solidFill>
                <a:srgbClr val="EBEBEB">
                  <a:alpha val="100000"/>
                </a:srgbClr>
              </a:solidFill>
              <a:prstDash val="solid"/>
              <a:round/>
            </a:ln>
          </p:spPr>
          <p:txBody>
            <a:bodyPr/>
            <a:lstStyle/>
            <a:p/>
          </p:txBody>
        </p:sp>
        <p:sp>
          <p:nvSpPr>
            <p:cNvPr id="72" name="pl72"/>
            <p:cNvSpPr/>
            <p:nvPr/>
          </p:nvSpPr>
          <p:spPr>
            <a:xfrm>
              <a:off x="533581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6034673"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6733532"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5" name="pl75"/>
            <p:cNvSpPr/>
            <p:nvPr/>
          </p:nvSpPr>
          <p:spPr>
            <a:xfrm>
              <a:off x="7432390"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6" name="pl76"/>
            <p:cNvSpPr/>
            <p:nvPr/>
          </p:nvSpPr>
          <p:spPr>
            <a:xfrm>
              <a:off x="799147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7" name="pl77"/>
            <p:cNvSpPr/>
            <p:nvPr/>
          </p:nvSpPr>
          <p:spPr>
            <a:xfrm>
              <a:off x="8690335"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8" name="pl78"/>
            <p:cNvSpPr/>
            <p:nvPr/>
          </p:nvSpPr>
          <p:spPr>
            <a:xfrm>
              <a:off x="8830107" y="2037753"/>
              <a:ext cx="0" cy="3306668"/>
            </a:xfrm>
            <a:custGeom>
              <a:avLst/>
              <a:pathLst>
                <a:path w="0" h="3306668">
                  <a:moveTo>
                    <a:pt x="0" y="3306668"/>
                  </a:moveTo>
                  <a:lnTo>
                    <a:pt x="0" y="0"/>
                  </a:lnTo>
                  <a:lnTo>
                    <a:pt x="0" y="0"/>
                  </a:lnTo>
                </a:path>
              </a:pathLst>
            </a:custGeom>
            <a:ln w="13550" cap="flat">
              <a:solidFill>
                <a:srgbClr val="EBEBEB">
                  <a:alpha val="100000"/>
                </a:srgbClr>
              </a:solidFill>
              <a:prstDash val="solid"/>
              <a:round/>
            </a:ln>
          </p:spPr>
          <p:txBody>
            <a:bodyPr/>
            <a:lstStyle/>
            <a:p/>
          </p:txBody>
        </p:sp>
        <p:sp>
          <p:nvSpPr>
            <p:cNvPr id="79" name="pl79"/>
            <p:cNvSpPr/>
            <p:nvPr/>
          </p:nvSpPr>
          <p:spPr>
            <a:xfrm>
              <a:off x="5335815" y="4192097"/>
              <a:ext cx="3494291" cy="801616"/>
            </a:xfrm>
            <a:custGeom>
              <a:avLst/>
              <a:pathLst>
                <a:path w="3494291" h="801616">
                  <a:moveTo>
                    <a:pt x="0" y="0"/>
                  </a:moveTo>
                  <a:lnTo>
                    <a:pt x="139771" y="0"/>
                  </a:lnTo>
                  <a:lnTo>
                    <a:pt x="279543" y="200404"/>
                  </a:lnTo>
                  <a:lnTo>
                    <a:pt x="419315" y="400808"/>
                  </a:lnTo>
                  <a:lnTo>
                    <a:pt x="559086" y="200404"/>
                  </a:lnTo>
                  <a:lnTo>
                    <a:pt x="698858" y="400808"/>
                  </a:lnTo>
                  <a:lnTo>
                    <a:pt x="838630" y="601212"/>
                  </a:lnTo>
                  <a:lnTo>
                    <a:pt x="978401" y="601212"/>
                  </a:lnTo>
                  <a:lnTo>
                    <a:pt x="1118173" y="601212"/>
                  </a:lnTo>
                  <a:lnTo>
                    <a:pt x="1257945" y="601212"/>
                  </a:lnTo>
                  <a:lnTo>
                    <a:pt x="1397716" y="601212"/>
                  </a:lnTo>
                  <a:lnTo>
                    <a:pt x="1537488" y="801616"/>
                  </a:lnTo>
                  <a:lnTo>
                    <a:pt x="1677260" y="601212"/>
                  </a:lnTo>
                  <a:lnTo>
                    <a:pt x="1817031" y="601212"/>
                  </a:lnTo>
                  <a:lnTo>
                    <a:pt x="1956803" y="601212"/>
                  </a:lnTo>
                  <a:lnTo>
                    <a:pt x="2096575" y="601212"/>
                  </a:lnTo>
                  <a:lnTo>
                    <a:pt x="2236346" y="601212"/>
                  </a:lnTo>
                  <a:lnTo>
                    <a:pt x="2376118" y="801616"/>
                  </a:lnTo>
                  <a:lnTo>
                    <a:pt x="2515890" y="601212"/>
                  </a:lnTo>
                  <a:lnTo>
                    <a:pt x="2655661" y="601212"/>
                  </a:lnTo>
                  <a:lnTo>
                    <a:pt x="2795433" y="601212"/>
                  </a:lnTo>
                  <a:lnTo>
                    <a:pt x="2935205" y="601212"/>
                  </a:lnTo>
                  <a:lnTo>
                    <a:pt x="3074976" y="601212"/>
                  </a:lnTo>
                  <a:lnTo>
                    <a:pt x="3214748" y="601212"/>
                  </a:lnTo>
                  <a:lnTo>
                    <a:pt x="3354520" y="601212"/>
                  </a:lnTo>
                  <a:lnTo>
                    <a:pt x="3494291" y="601212"/>
                  </a:lnTo>
                </a:path>
              </a:pathLst>
            </a:custGeom>
            <a:ln w="27101" cap="flat">
              <a:solidFill>
                <a:srgbClr val="6363C0">
                  <a:alpha val="50196"/>
                </a:srgbClr>
              </a:solidFill>
              <a:prstDash val="solid"/>
              <a:round/>
            </a:ln>
          </p:spPr>
          <p:txBody>
            <a:bodyPr/>
            <a:lstStyle/>
            <a:p/>
          </p:txBody>
        </p:sp>
        <p:sp>
          <p:nvSpPr>
            <p:cNvPr id="80" name="pl80"/>
            <p:cNvSpPr/>
            <p:nvPr/>
          </p:nvSpPr>
          <p:spPr>
            <a:xfrm>
              <a:off x="5335815" y="2388460"/>
              <a:ext cx="3494291" cy="1803637"/>
            </a:xfrm>
            <a:custGeom>
              <a:avLst/>
              <a:pathLst>
                <a:path w="3494291" h="1803637">
                  <a:moveTo>
                    <a:pt x="0" y="0"/>
                  </a:moveTo>
                  <a:lnTo>
                    <a:pt x="139771" y="200404"/>
                  </a:lnTo>
                  <a:lnTo>
                    <a:pt x="279543" y="200404"/>
                  </a:lnTo>
                  <a:lnTo>
                    <a:pt x="419315" y="400808"/>
                  </a:lnTo>
                  <a:lnTo>
                    <a:pt x="559086" y="601212"/>
                  </a:lnTo>
                  <a:lnTo>
                    <a:pt x="698858" y="601212"/>
                  </a:lnTo>
                  <a:lnTo>
                    <a:pt x="838630" y="801616"/>
                  </a:lnTo>
                  <a:lnTo>
                    <a:pt x="978401" y="1002020"/>
                  </a:lnTo>
                  <a:lnTo>
                    <a:pt x="1118173" y="1202424"/>
                  </a:lnTo>
                  <a:lnTo>
                    <a:pt x="1257945" y="1402829"/>
                  </a:lnTo>
                  <a:lnTo>
                    <a:pt x="1397716" y="1603233"/>
                  </a:lnTo>
                  <a:lnTo>
                    <a:pt x="1537488" y="1603233"/>
                  </a:lnTo>
                  <a:lnTo>
                    <a:pt x="1677260" y="1603233"/>
                  </a:lnTo>
                  <a:lnTo>
                    <a:pt x="1817031" y="1603233"/>
                  </a:lnTo>
                  <a:lnTo>
                    <a:pt x="1956803" y="1603233"/>
                  </a:lnTo>
                  <a:lnTo>
                    <a:pt x="2096575" y="1803637"/>
                  </a:lnTo>
                  <a:lnTo>
                    <a:pt x="2236346" y="1603233"/>
                  </a:lnTo>
                  <a:lnTo>
                    <a:pt x="2376118" y="1603233"/>
                  </a:lnTo>
                  <a:lnTo>
                    <a:pt x="2515890" y="1803637"/>
                  </a:lnTo>
                  <a:lnTo>
                    <a:pt x="2655661" y="1803637"/>
                  </a:lnTo>
                  <a:lnTo>
                    <a:pt x="2795433" y="1803637"/>
                  </a:lnTo>
                  <a:lnTo>
                    <a:pt x="2935205" y="1603233"/>
                  </a:lnTo>
                  <a:lnTo>
                    <a:pt x="3074976" y="1402829"/>
                  </a:lnTo>
                  <a:lnTo>
                    <a:pt x="3214748" y="1402829"/>
                  </a:lnTo>
                  <a:lnTo>
                    <a:pt x="3354520" y="1603233"/>
                  </a:lnTo>
                  <a:lnTo>
                    <a:pt x="3494291" y="1603233"/>
                  </a:lnTo>
                </a:path>
              </a:pathLst>
            </a:custGeom>
            <a:ln w="27101" cap="flat">
              <a:solidFill>
                <a:srgbClr val="00377D">
                  <a:alpha val="50196"/>
                </a:srgbClr>
              </a:solidFill>
              <a:prstDash val="solid"/>
              <a:round/>
            </a:ln>
          </p:spPr>
          <p:txBody>
            <a:bodyPr/>
            <a:lstStyle/>
            <a:p/>
          </p:txBody>
        </p:sp>
        <p:sp>
          <p:nvSpPr>
            <p:cNvPr id="81" name="pl81"/>
            <p:cNvSpPr/>
            <p:nvPr/>
          </p:nvSpPr>
          <p:spPr>
            <a:xfrm>
              <a:off x="5335815" y="4192097"/>
              <a:ext cx="3494291" cy="801616"/>
            </a:xfrm>
            <a:custGeom>
              <a:avLst/>
              <a:pathLst>
                <a:path w="3494291" h="801616">
                  <a:moveTo>
                    <a:pt x="0" y="0"/>
                  </a:moveTo>
                  <a:lnTo>
                    <a:pt x="139771" y="0"/>
                  </a:lnTo>
                  <a:lnTo>
                    <a:pt x="279543" y="200404"/>
                  </a:lnTo>
                  <a:lnTo>
                    <a:pt x="419315" y="400808"/>
                  </a:lnTo>
                  <a:lnTo>
                    <a:pt x="559086" y="200404"/>
                  </a:lnTo>
                  <a:lnTo>
                    <a:pt x="698858" y="400808"/>
                  </a:lnTo>
                  <a:lnTo>
                    <a:pt x="838630" y="601212"/>
                  </a:lnTo>
                  <a:lnTo>
                    <a:pt x="978401" y="601212"/>
                  </a:lnTo>
                  <a:lnTo>
                    <a:pt x="1118173" y="601212"/>
                  </a:lnTo>
                  <a:lnTo>
                    <a:pt x="1257945" y="601212"/>
                  </a:lnTo>
                  <a:lnTo>
                    <a:pt x="1397716" y="601212"/>
                  </a:lnTo>
                  <a:lnTo>
                    <a:pt x="1537488" y="801616"/>
                  </a:lnTo>
                  <a:lnTo>
                    <a:pt x="1677260" y="601212"/>
                  </a:lnTo>
                  <a:lnTo>
                    <a:pt x="1817031" y="601212"/>
                  </a:lnTo>
                  <a:lnTo>
                    <a:pt x="1956803" y="601212"/>
                  </a:lnTo>
                  <a:lnTo>
                    <a:pt x="2096575" y="601212"/>
                  </a:lnTo>
                  <a:lnTo>
                    <a:pt x="2236346" y="601212"/>
                  </a:lnTo>
                  <a:lnTo>
                    <a:pt x="2376118" y="801616"/>
                  </a:lnTo>
                  <a:lnTo>
                    <a:pt x="2515890" y="601212"/>
                  </a:lnTo>
                  <a:lnTo>
                    <a:pt x="2655661" y="601212"/>
                  </a:lnTo>
                  <a:lnTo>
                    <a:pt x="2795433" y="601212"/>
                  </a:lnTo>
                  <a:lnTo>
                    <a:pt x="2935205" y="601212"/>
                  </a:lnTo>
                  <a:lnTo>
                    <a:pt x="3074976" y="601212"/>
                  </a:lnTo>
                  <a:lnTo>
                    <a:pt x="3214748" y="601212"/>
                  </a:lnTo>
                  <a:lnTo>
                    <a:pt x="3354520" y="601212"/>
                  </a:lnTo>
                  <a:lnTo>
                    <a:pt x="3494291" y="601212"/>
                  </a:lnTo>
                </a:path>
              </a:pathLst>
            </a:custGeom>
            <a:ln w="65043" cap="flat">
              <a:solidFill>
                <a:srgbClr val="000000">
                  <a:alpha val="100000"/>
                </a:srgbClr>
              </a:solidFill>
              <a:prstDash val="solid"/>
              <a:round/>
            </a:ln>
          </p:spPr>
          <p:txBody>
            <a:bodyPr/>
            <a:lstStyle/>
            <a:p/>
          </p:txBody>
        </p:sp>
        <p:sp>
          <p:nvSpPr>
            <p:cNvPr id="82" name="pl82"/>
            <p:cNvSpPr/>
            <p:nvPr/>
          </p:nvSpPr>
          <p:spPr>
            <a:xfrm>
              <a:off x="5335815" y="4192097"/>
              <a:ext cx="3494291" cy="801616"/>
            </a:xfrm>
            <a:custGeom>
              <a:avLst/>
              <a:pathLst>
                <a:path w="3494291" h="801616">
                  <a:moveTo>
                    <a:pt x="0" y="0"/>
                  </a:moveTo>
                  <a:lnTo>
                    <a:pt x="139771" y="0"/>
                  </a:lnTo>
                  <a:lnTo>
                    <a:pt x="279543" y="200404"/>
                  </a:lnTo>
                  <a:lnTo>
                    <a:pt x="419315" y="400808"/>
                  </a:lnTo>
                  <a:lnTo>
                    <a:pt x="559086" y="200404"/>
                  </a:lnTo>
                  <a:lnTo>
                    <a:pt x="698858" y="400808"/>
                  </a:lnTo>
                  <a:lnTo>
                    <a:pt x="838630" y="601212"/>
                  </a:lnTo>
                  <a:lnTo>
                    <a:pt x="978401" y="601212"/>
                  </a:lnTo>
                  <a:lnTo>
                    <a:pt x="1118173" y="601212"/>
                  </a:lnTo>
                  <a:lnTo>
                    <a:pt x="1257945" y="601212"/>
                  </a:lnTo>
                  <a:lnTo>
                    <a:pt x="1397716" y="601212"/>
                  </a:lnTo>
                  <a:lnTo>
                    <a:pt x="1537488" y="801616"/>
                  </a:lnTo>
                  <a:lnTo>
                    <a:pt x="1677260" y="601212"/>
                  </a:lnTo>
                  <a:lnTo>
                    <a:pt x="1817031" y="601212"/>
                  </a:lnTo>
                  <a:lnTo>
                    <a:pt x="1956803" y="601212"/>
                  </a:lnTo>
                  <a:lnTo>
                    <a:pt x="2096575" y="601212"/>
                  </a:lnTo>
                  <a:lnTo>
                    <a:pt x="2236346" y="601212"/>
                  </a:lnTo>
                  <a:lnTo>
                    <a:pt x="2376118" y="801616"/>
                  </a:lnTo>
                  <a:lnTo>
                    <a:pt x="2515890" y="601212"/>
                  </a:lnTo>
                  <a:lnTo>
                    <a:pt x="2655661" y="601212"/>
                  </a:lnTo>
                  <a:lnTo>
                    <a:pt x="2795433" y="601212"/>
                  </a:lnTo>
                  <a:lnTo>
                    <a:pt x="2935205" y="601212"/>
                  </a:lnTo>
                  <a:lnTo>
                    <a:pt x="3074976" y="601212"/>
                  </a:lnTo>
                  <a:lnTo>
                    <a:pt x="3214748" y="601212"/>
                  </a:lnTo>
                  <a:lnTo>
                    <a:pt x="3354520" y="601212"/>
                  </a:lnTo>
                  <a:lnTo>
                    <a:pt x="3494291" y="601212"/>
                  </a:lnTo>
                </a:path>
              </a:pathLst>
            </a:custGeom>
            <a:ln w="40651" cap="flat">
              <a:solidFill>
                <a:srgbClr val="6363C0">
                  <a:alpha val="100000"/>
                </a:srgbClr>
              </a:solidFill>
              <a:prstDash val="solid"/>
              <a:round/>
            </a:ln>
          </p:spPr>
          <p:txBody>
            <a:bodyPr/>
            <a:lstStyle/>
            <a:p/>
          </p:txBody>
        </p:sp>
        <p:sp>
          <p:nvSpPr>
            <p:cNvPr id="83" name="pl83"/>
            <p:cNvSpPr/>
            <p:nvPr/>
          </p:nvSpPr>
          <p:spPr>
            <a:xfrm>
              <a:off x="5161100" y="5194118"/>
              <a:ext cx="3843721" cy="0"/>
            </a:xfrm>
            <a:custGeom>
              <a:avLst/>
              <a:pathLst>
                <a:path w="3843721" h="0">
                  <a:moveTo>
                    <a:pt x="0" y="0"/>
                  </a:moveTo>
                  <a:lnTo>
                    <a:pt x="3843721" y="0"/>
                  </a:lnTo>
                  <a:lnTo>
                    <a:pt x="3843721" y="0"/>
                  </a:lnTo>
                </a:path>
              </a:pathLst>
            </a:custGeom>
            <a:ln w="13550" cap="flat">
              <a:solidFill>
                <a:srgbClr val="BEBEBE">
                  <a:alpha val="100000"/>
                </a:srgbClr>
              </a:solidFill>
              <a:prstDash val="solid"/>
              <a:round/>
            </a:ln>
          </p:spPr>
          <p:txBody>
            <a:bodyPr/>
            <a:lstStyle/>
            <a:p/>
          </p:txBody>
        </p:sp>
        <p:sp>
          <p:nvSpPr>
            <p:cNvPr id="84" name="pl84"/>
            <p:cNvSpPr/>
            <p:nvPr/>
          </p:nvSpPr>
          <p:spPr>
            <a:xfrm>
              <a:off x="5335815" y="3991693"/>
              <a:ext cx="0" cy="200404"/>
            </a:xfrm>
            <a:custGeom>
              <a:avLst/>
              <a:pathLst>
                <a:path w="0" h="200404">
                  <a:moveTo>
                    <a:pt x="0" y="0"/>
                  </a:moveTo>
                  <a:lnTo>
                    <a:pt x="0" y="200404"/>
                  </a:lnTo>
                </a:path>
              </a:pathLst>
            </a:custGeom>
            <a:ln w="13550" cap="flat">
              <a:solidFill>
                <a:srgbClr val="000000">
                  <a:alpha val="100000"/>
                </a:srgbClr>
              </a:solidFill>
              <a:prstDash val="dot"/>
              <a:round/>
            </a:ln>
          </p:spPr>
          <p:txBody>
            <a:bodyPr/>
            <a:lstStyle/>
            <a:p/>
          </p:txBody>
        </p:sp>
        <p:sp>
          <p:nvSpPr>
            <p:cNvPr id="85" name="pl85"/>
            <p:cNvSpPr/>
            <p:nvPr/>
          </p:nvSpPr>
          <p:spPr>
            <a:xfrm>
              <a:off x="6034673" y="4472663"/>
              <a:ext cx="0" cy="120242"/>
            </a:xfrm>
            <a:custGeom>
              <a:avLst/>
              <a:pathLst>
                <a:path w="0" h="120242">
                  <a:moveTo>
                    <a:pt x="0" y="0"/>
                  </a:moveTo>
                  <a:lnTo>
                    <a:pt x="0" y="120242"/>
                  </a:lnTo>
                </a:path>
              </a:pathLst>
            </a:custGeom>
            <a:ln w="13550" cap="flat">
              <a:solidFill>
                <a:srgbClr val="000000">
                  <a:alpha val="100000"/>
                </a:srgbClr>
              </a:solidFill>
              <a:prstDash val="dot"/>
              <a:round/>
            </a:ln>
          </p:spPr>
          <p:txBody>
            <a:bodyPr/>
            <a:lstStyle/>
            <a:p/>
          </p:txBody>
        </p:sp>
        <p:sp>
          <p:nvSpPr>
            <p:cNvPr id="86" name="pl86"/>
            <p:cNvSpPr/>
            <p:nvPr/>
          </p:nvSpPr>
          <p:spPr>
            <a:xfrm>
              <a:off x="6733532"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7" name="pl87"/>
            <p:cNvSpPr/>
            <p:nvPr/>
          </p:nvSpPr>
          <p:spPr>
            <a:xfrm>
              <a:off x="7432390"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8" name="pl88"/>
            <p:cNvSpPr/>
            <p:nvPr/>
          </p:nvSpPr>
          <p:spPr>
            <a:xfrm>
              <a:off x="7991477"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89" name="pl89"/>
            <p:cNvSpPr/>
            <p:nvPr/>
          </p:nvSpPr>
          <p:spPr>
            <a:xfrm>
              <a:off x="8690335"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90" name="pl90"/>
            <p:cNvSpPr/>
            <p:nvPr/>
          </p:nvSpPr>
          <p:spPr>
            <a:xfrm>
              <a:off x="8830107" y="4713148"/>
              <a:ext cx="0" cy="80161"/>
            </a:xfrm>
            <a:custGeom>
              <a:avLst/>
              <a:pathLst>
                <a:path w="0" h="80161">
                  <a:moveTo>
                    <a:pt x="0" y="0"/>
                  </a:moveTo>
                  <a:lnTo>
                    <a:pt x="0" y="80161"/>
                  </a:lnTo>
                </a:path>
              </a:pathLst>
            </a:custGeom>
            <a:ln w="13550" cap="flat">
              <a:solidFill>
                <a:srgbClr val="000000">
                  <a:alpha val="100000"/>
                </a:srgbClr>
              </a:solidFill>
              <a:prstDash val="dot"/>
              <a:round/>
            </a:ln>
          </p:spPr>
          <p:txBody>
            <a:bodyPr/>
            <a:lstStyle/>
            <a:p/>
          </p:txBody>
        </p:sp>
        <p:sp>
          <p:nvSpPr>
            <p:cNvPr id="91" name="pg91"/>
            <p:cNvSpPr/>
            <p:nvPr/>
          </p:nvSpPr>
          <p:spPr>
            <a:xfrm>
              <a:off x="5277344" y="3899418"/>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2" name="tx92"/>
            <p:cNvSpPr/>
            <p:nvPr/>
          </p:nvSpPr>
          <p:spPr>
            <a:xfrm>
              <a:off x="5307697" y="3929772"/>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5</a:t>
              </a:r>
            </a:p>
          </p:txBody>
        </p:sp>
        <p:sp>
          <p:nvSpPr>
            <p:cNvPr id="93" name="pg93"/>
            <p:cNvSpPr/>
            <p:nvPr/>
          </p:nvSpPr>
          <p:spPr>
            <a:xfrm>
              <a:off x="5976202" y="4300227"/>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4" name="tx94"/>
            <p:cNvSpPr/>
            <p:nvPr/>
          </p:nvSpPr>
          <p:spPr>
            <a:xfrm>
              <a:off x="6006555" y="4330580"/>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3</a:t>
              </a:r>
            </a:p>
          </p:txBody>
        </p:sp>
        <p:sp>
          <p:nvSpPr>
            <p:cNvPr id="95" name="pg95"/>
            <p:cNvSpPr/>
            <p:nvPr/>
          </p:nvSpPr>
          <p:spPr>
            <a:xfrm>
              <a:off x="6675060"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6" name="tx96"/>
            <p:cNvSpPr/>
            <p:nvPr/>
          </p:nvSpPr>
          <p:spPr>
            <a:xfrm>
              <a:off x="6705414"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7" name="pg97"/>
            <p:cNvSpPr/>
            <p:nvPr/>
          </p:nvSpPr>
          <p:spPr>
            <a:xfrm>
              <a:off x="7373919"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98" name="tx98"/>
            <p:cNvSpPr/>
            <p:nvPr/>
          </p:nvSpPr>
          <p:spPr>
            <a:xfrm>
              <a:off x="7404272"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99" name="pg99"/>
            <p:cNvSpPr/>
            <p:nvPr/>
          </p:nvSpPr>
          <p:spPr>
            <a:xfrm>
              <a:off x="7933006"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0" name="tx100"/>
            <p:cNvSpPr/>
            <p:nvPr/>
          </p:nvSpPr>
          <p:spPr>
            <a:xfrm>
              <a:off x="7963359"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101" name="pg101"/>
            <p:cNvSpPr/>
            <p:nvPr/>
          </p:nvSpPr>
          <p:spPr>
            <a:xfrm>
              <a:off x="8631864"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2" name="tx102"/>
            <p:cNvSpPr/>
            <p:nvPr/>
          </p:nvSpPr>
          <p:spPr>
            <a:xfrm>
              <a:off x="8662217"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103" name="pg103"/>
            <p:cNvSpPr/>
            <p:nvPr/>
          </p:nvSpPr>
          <p:spPr>
            <a:xfrm>
              <a:off x="8771636" y="4500631"/>
              <a:ext cx="116942" cy="133035"/>
            </a:xfrm>
            <a:custGeom>
              <a:avLst/>
              <a:pathLst>
                <a:path w="116942" h="133035">
                  <a:moveTo>
                    <a:pt x="18212" y="133035"/>
                  </a:moveTo>
                  <a:lnTo>
                    <a:pt x="98730" y="133035"/>
                  </a:lnTo>
                  <a:lnTo>
                    <a:pt x="97997" y="133021"/>
                  </a:lnTo>
                  <a:lnTo>
                    <a:pt x="100925" y="132903"/>
                  </a:lnTo>
                  <a:lnTo>
                    <a:pt x="103797" y="132316"/>
                  </a:lnTo>
                  <a:lnTo>
                    <a:pt x="106537" y="131277"/>
                  </a:lnTo>
                  <a:lnTo>
                    <a:pt x="109075" y="129812"/>
                  </a:lnTo>
                  <a:lnTo>
                    <a:pt x="111346" y="127958"/>
                  </a:lnTo>
                  <a:lnTo>
                    <a:pt x="113289" y="125764"/>
                  </a:lnTo>
                  <a:lnTo>
                    <a:pt x="114856" y="123287"/>
                  </a:lnTo>
                  <a:lnTo>
                    <a:pt x="116005" y="120590"/>
                  </a:lnTo>
                  <a:lnTo>
                    <a:pt x="116706" y="117745"/>
                  </a:lnTo>
                  <a:lnTo>
                    <a:pt x="116942" y="114823"/>
                  </a:lnTo>
                  <a:lnTo>
                    <a:pt x="116942" y="18212"/>
                  </a:lnTo>
                  <a:lnTo>
                    <a:pt x="116706" y="15290"/>
                  </a:lnTo>
                  <a:lnTo>
                    <a:pt x="116005" y="12444"/>
                  </a:lnTo>
                  <a:lnTo>
                    <a:pt x="114856" y="9748"/>
                  </a:lnTo>
                  <a:lnTo>
                    <a:pt x="113289" y="7271"/>
                  </a:lnTo>
                  <a:lnTo>
                    <a:pt x="111346" y="5077"/>
                  </a:lnTo>
                  <a:lnTo>
                    <a:pt x="109075" y="3223"/>
                  </a:lnTo>
                  <a:lnTo>
                    <a:pt x="106537" y="1758"/>
                  </a:lnTo>
                  <a:lnTo>
                    <a:pt x="103797" y="719"/>
                  </a:lnTo>
                  <a:lnTo>
                    <a:pt x="100925" y="132"/>
                  </a:lnTo>
                  <a:lnTo>
                    <a:pt x="98730" y="0"/>
                  </a:lnTo>
                  <a:lnTo>
                    <a:pt x="18212" y="0"/>
                  </a:lnTo>
                  <a:lnTo>
                    <a:pt x="20407" y="132"/>
                  </a:lnTo>
                  <a:lnTo>
                    <a:pt x="17478" y="14"/>
                  </a:lnTo>
                  <a:lnTo>
                    <a:pt x="14569" y="368"/>
                  </a:lnTo>
                  <a:lnTo>
                    <a:pt x="11753" y="1183"/>
                  </a:lnTo>
                  <a:lnTo>
                    <a:pt x="9106" y="2439"/>
                  </a:lnTo>
                  <a:lnTo>
                    <a:pt x="6693" y="4104"/>
                  </a:lnTo>
                  <a:lnTo>
                    <a:pt x="4580" y="6135"/>
                  </a:lnTo>
                  <a:lnTo>
                    <a:pt x="2819" y="8478"/>
                  </a:lnTo>
                  <a:lnTo>
                    <a:pt x="1457" y="11073"/>
                  </a:lnTo>
                  <a:lnTo>
                    <a:pt x="529" y="13853"/>
                  </a:lnTo>
                  <a:lnTo>
                    <a:pt x="59" y="16746"/>
                  </a:lnTo>
                  <a:lnTo>
                    <a:pt x="0" y="18212"/>
                  </a:lnTo>
                  <a:lnTo>
                    <a:pt x="0" y="114823"/>
                  </a:lnTo>
                  <a:lnTo>
                    <a:pt x="59" y="113358"/>
                  </a:lnTo>
                  <a:lnTo>
                    <a:pt x="59" y="116289"/>
                  </a:lnTo>
                  <a:lnTo>
                    <a:pt x="529" y="119182"/>
                  </a:lnTo>
                  <a:lnTo>
                    <a:pt x="1457" y="121962"/>
                  </a:lnTo>
                  <a:lnTo>
                    <a:pt x="2819" y="124557"/>
                  </a:lnTo>
                  <a:lnTo>
                    <a:pt x="4580" y="126900"/>
                  </a:lnTo>
                  <a:lnTo>
                    <a:pt x="6693" y="128930"/>
                  </a:lnTo>
                  <a:lnTo>
                    <a:pt x="9106" y="130595"/>
                  </a:lnTo>
                  <a:lnTo>
                    <a:pt x="11753" y="131852"/>
                  </a:lnTo>
                  <a:lnTo>
                    <a:pt x="14569" y="132667"/>
                  </a:lnTo>
                  <a:lnTo>
                    <a:pt x="17478" y="133021"/>
                  </a:lnTo>
                  <a:close/>
                </a:path>
              </a:pathLst>
            </a:custGeom>
            <a:solidFill>
              <a:srgbClr val="FFFFFF">
                <a:alpha val="100000"/>
              </a:srgbClr>
            </a:solidFill>
            <a:ln w="6775" cap="rnd">
              <a:solidFill>
                <a:srgbClr val="000000">
                  <a:alpha val="100000"/>
                </a:srgbClr>
              </a:solidFill>
              <a:prstDash val="solid"/>
              <a:round/>
            </a:ln>
          </p:spPr>
          <p:txBody>
            <a:bodyPr/>
            <a:lstStyle/>
            <a:p/>
          </p:txBody>
        </p:sp>
        <p:sp>
          <p:nvSpPr>
            <p:cNvPr id="104" name="tx104"/>
            <p:cNvSpPr/>
            <p:nvPr/>
          </p:nvSpPr>
          <p:spPr>
            <a:xfrm>
              <a:off x="8801989" y="4530984"/>
              <a:ext cx="56235" cy="72329"/>
            </a:xfrm>
            <a:prstGeom prst="rect">
              <a:avLst/>
            </a:prstGeom>
            <a:noFill/>
          </p:spPr>
          <p:txBody>
            <a:bodyPr lIns="0" rIns="0" tIns="0" bIns="0" anchorCtr="1" anchor="ctr" wrap="none"/>
            <a:lstStyle/>
            <a:p>
              <a:pPr algn="l" marL="0" marR="0" indent="0">
                <a:spcBef>
                  <a:spcPts val="0"/>
                </a:spcBef>
                <a:spcAft>
                  <a:spcPts val="0"/>
                </a:spcAft>
              </a:pPr>
              <a:r>
                <a:rPr sz="796" i="0" b="0">
                  <a:solidFill>
                    <a:srgbClr val="000000">
                      <a:alpha val="100000"/>
                    </a:srgbClr>
                  </a:solidFill>
                  <a:latin typeface="Arial"/>
                  <a:cs typeface="Arial"/>
                </a:rPr>
                <a:t>2</a:t>
              </a:r>
            </a:p>
          </p:txBody>
        </p:sp>
        <p:sp>
          <p:nvSpPr>
            <p:cNvPr id="105" name="tx105"/>
            <p:cNvSpPr/>
            <p:nvPr/>
          </p:nvSpPr>
          <p:spPr>
            <a:xfrm>
              <a:off x="8949646" y="3946430"/>
              <a:ext cx="70317" cy="90525"/>
            </a:xfrm>
            <a:prstGeom prst="rect">
              <a:avLst/>
            </a:prstGeom>
            <a:noFill/>
          </p:spPr>
          <p:txBody>
            <a:bodyPr lIns="0" rIns="0" tIns="0" bIns="0" anchorCtr="1" anchor="ctr" wrap="none"/>
            <a:lstStyle/>
            <a:p>
              <a:pPr algn="l" marL="0" marR="0" indent="0">
                <a:spcBef>
                  <a:spcPts val="0"/>
                </a:spcBef>
                <a:spcAft>
                  <a:spcPts val="0"/>
                </a:spcAft>
              </a:pPr>
              <a:r>
                <a:rPr sz="995" i="0" b="0">
                  <a:solidFill>
                    <a:srgbClr val="00377D">
                      <a:alpha val="100000"/>
                    </a:srgbClr>
                  </a:solidFill>
                  <a:latin typeface="Arial"/>
                  <a:cs typeface="Arial"/>
                </a:rPr>
                <a:t>6</a:t>
              </a:r>
            </a:p>
          </p:txBody>
        </p:sp>
        <p:sp>
          <p:nvSpPr>
            <p:cNvPr id="106" name="tx106"/>
            <p:cNvSpPr/>
            <p:nvPr/>
          </p:nvSpPr>
          <p:spPr>
            <a:xfrm>
              <a:off x="5020746" y="514410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07" name="tx107"/>
            <p:cNvSpPr/>
            <p:nvPr/>
          </p:nvSpPr>
          <p:spPr>
            <a:xfrm>
              <a:off x="5020746" y="4142080"/>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a:t>
              </a:r>
            </a:p>
          </p:txBody>
        </p:sp>
        <p:sp>
          <p:nvSpPr>
            <p:cNvPr id="108" name="tx108"/>
            <p:cNvSpPr/>
            <p:nvPr/>
          </p:nvSpPr>
          <p:spPr>
            <a:xfrm>
              <a:off x="4943022" y="314005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09" name="tx109"/>
            <p:cNvSpPr/>
            <p:nvPr/>
          </p:nvSpPr>
          <p:spPr>
            <a:xfrm>
              <a:off x="4943022" y="2138038"/>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15</a:t>
              </a:r>
            </a:p>
          </p:txBody>
        </p:sp>
        <p:sp>
          <p:nvSpPr>
            <p:cNvPr id="110" name="tx110"/>
            <p:cNvSpPr/>
            <p:nvPr/>
          </p:nvSpPr>
          <p:spPr>
            <a:xfrm rot="-5400000">
              <a:off x="519444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2000</a:t>
              </a:r>
            </a:p>
          </p:txBody>
        </p:sp>
        <p:sp>
          <p:nvSpPr>
            <p:cNvPr id="111" name="tx111"/>
            <p:cNvSpPr/>
            <p:nvPr/>
          </p:nvSpPr>
          <p:spPr>
            <a:xfrm rot="-5400000">
              <a:off x="5893307"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2005</a:t>
              </a:r>
            </a:p>
          </p:txBody>
        </p:sp>
        <p:sp>
          <p:nvSpPr>
            <p:cNvPr id="112" name="tx112"/>
            <p:cNvSpPr/>
            <p:nvPr/>
          </p:nvSpPr>
          <p:spPr>
            <a:xfrm rot="-5400000">
              <a:off x="6592165"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a:t>
              </a:r>
            </a:p>
          </p:txBody>
        </p:sp>
        <p:sp>
          <p:nvSpPr>
            <p:cNvPr id="113" name="tx113"/>
            <p:cNvSpPr/>
            <p:nvPr/>
          </p:nvSpPr>
          <p:spPr>
            <a:xfrm rot="-5400000">
              <a:off x="7291024"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a:t>
              </a:r>
            </a:p>
          </p:txBody>
        </p:sp>
        <p:sp>
          <p:nvSpPr>
            <p:cNvPr id="114" name="tx114"/>
            <p:cNvSpPr/>
            <p:nvPr/>
          </p:nvSpPr>
          <p:spPr>
            <a:xfrm rot="-5400000">
              <a:off x="785011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a:t>
              </a:r>
            </a:p>
          </p:txBody>
        </p:sp>
        <p:sp>
          <p:nvSpPr>
            <p:cNvPr id="115" name="tx115"/>
            <p:cNvSpPr/>
            <p:nvPr/>
          </p:nvSpPr>
          <p:spPr>
            <a:xfrm rot="-5400000">
              <a:off x="8548969"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a:t>
              </a:r>
            </a:p>
          </p:txBody>
        </p:sp>
        <p:sp>
          <p:nvSpPr>
            <p:cNvPr id="116" name="tx116"/>
            <p:cNvSpPr/>
            <p:nvPr/>
          </p:nvSpPr>
          <p:spPr>
            <a:xfrm rot="-5400000">
              <a:off x="8688741" y="5502926"/>
              <a:ext cx="282732"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a:t>
              </a:r>
            </a:p>
          </p:txBody>
        </p:sp>
        <p:sp>
          <p:nvSpPr>
            <p:cNvPr id="117" name="tx117"/>
            <p:cNvSpPr/>
            <p:nvPr/>
          </p:nvSpPr>
          <p:spPr>
            <a:xfrm rot="-5400000">
              <a:off x="4288950" y="3641069"/>
              <a:ext cx="107963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rate (%)</a:t>
              </a:r>
            </a:p>
          </p:txBody>
        </p:sp>
        <p:sp>
          <p:nvSpPr>
            <p:cNvPr id="118" name="pl118"/>
            <p:cNvSpPr/>
            <p:nvPr/>
          </p:nvSpPr>
          <p:spPr>
            <a:xfrm>
              <a:off x="6431675" y="6172552"/>
              <a:ext cx="175564" cy="0"/>
            </a:xfrm>
            <a:custGeom>
              <a:avLst/>
              <a:pathLst>
                <a:path w="175564" h="0">
                  <a:moveTo>
                    <a:pt x="0" y="0"/>
                  </a:moveTo>
                  <a:lnTo>
                    <a:pt x="175564" y="0"/>
                  </a:lnTo>
                </a:path>
              </a:pathLst>
            </a:custGeom>
            <a:ln w="27101" cap="flat">
              <a:solidFill>
                <a:srgbClr val="6363C0">
                  <a:alpha val="50196"/>
                </a:srgbClr>
              </a:solidFill>
              <a:prstDash val="solid"/>
              <a:round/>
            </a:ln>
          </p:spPr>
          <p:txBody>
            <a:bodyPr/>
            <a:lstStyle/>
            <a:p/>
          </p:txBody>
        </p:sp>
        <p:sp>
          <p:nvSpPr>
            <p:cNvPr id="119" name="pl119"/>
            <p:cNvSpPr/>
            <p:nvPr/>
          </p:nvSpPr>
          <p:spPr>
            <a:xfrm>
              <a:off x="6431675" y="6172552"/>
              <a:ext cx="175564" cy="0"/>
            </a:xfrm>
            <a:custGeom>
              <a:avLst/>
              <a:pathLst>
                <a:path w="175564" h="0">
                  <a:moveTo>
                    <a:pt x="0" y="0"/>
                  </a:moveTo>
                  <a:lnTo>
                    <a:pt x="175564" y="0"/>
                  </a:lnTo>
                </a:path>
              </a:pathLst>
            </a:custGeom>
            <a:ln w="40651" cap="flat">
              <a:solidFill>
                <a:srgbClr val="6363C0">
                  <a:alpha val="100000"/>
                </a:srgbClr>
              </a:solidFill>
              <a:prstDash val="solid"/>
              <a:round/>
            </a:ln>
          </p:spPr>
          <p:txBody>
            <a:bodyPr/>
            <a:lstStyle/>
            <a:p/>
          </p:txBody>
        </p:sp>
        <p:sp>
          <p:nvSpPr>
            <p:cNvPr id="120" name="pl120"/>
            <p:cNvSpPr/>
            <p:nvPr/>
          </p:nvSpPr>
          <p:spPr>
            <a:xfrm>
              <a:off x="7085203" y="6172552"/>
              <a:ext cx="175564" cy="0"/>
            </a:xfrm>
            <a:custGeom>
              <a:avLst/>
              <a:pathLst>
                <a:path w="175564" h="0">
                  <a:moveTo>
                    <a:pt x="0" y="0"/>
                  </a:moveTo>
                  <a:lnTo>
                    <a:pt x="175564" y="0"/>
                  </a:lnTo>
                </a:path>
              </a:pathLst>
            </a:custGeom>
            <a:ln w="27101" cap="flat">
              <a:solidFill>
                <a:srgbClr val="00377D">
                  <a:alpha val="50196"/>
                </a:srgbClr>
              </a:solidFill>
              <a:prstDash val="solid"/>
              <a:round/>
            </a:ln>
          </p:spPr>
          <p:txBody>
            <a:bodyPr/>
            <a:lstStyle/>
            <a:p/>
          </p:txBody>
        </p:sp>
        <p:sp>
          <p:nvSpPr>
            <p:cNvPr id="121" name="tx121"/>
            <p:cNvSpPr/>
            <p:nvPr/>
          </p:nvSpPr>
          <p:spPr>
            <a:xfrm>
              <a:off x="6698774" y="6122535"/>
              <a:ext cx="29489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EUR</a:t>
              </a:r>
            </a:p>
          </p:txBody>
        </p:sp>
        <p:sp>
          <p:nvSpPr>
            <p:cNvPr id="122" name="tx122"/>
            <p:cNvSpPr/>
            <p:nvPr/>
          </p:nvSpPr>
          <p:spPr>
            <a:xfrm>
              <a:off x="7352302" y="6122535"/>
              <a:ext cx="403890"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Global</a:t>
              </a:r>
            </a:p>
          </p:txBody>
        </p:sp>
        <p:sp>
          <p:nvSpPr>
            <p:cNvPr id="123" name="tx123"/>
            <p:cNvSpPr/>
            <p:nvPr/>
          </p:nvSpPr>
          <p:spPr>
            <a:xfrm>
              <a:off x="6303526" y="1662388"/>
              <a:ext cx="1558869"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Drop-out rate between </a:t>
              </a:r>
            </a:p>
          </p:txBody>
        </p:sp>
        <p:sp>
          <p:nvSpPr>
            <p:cNvPr id="124" name="tx124"/>
            <p:cNvSpPr/>
            <p:nvPr/>
          </p:nvSpPr>
          <p:spPr>
            <a:xfrm>
              <a:off x="6367214" y="1826980"/>
              <a:ext cx="1431493"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DTP1 and MCV1 (%)</a:t>
              </a:r>
            </a:p>
          </p:txBody>
        </p:sp>
        <p:sp>
          <p:nvSpPr>
            <p:cNvPr id="125" name="tx125"/>
            <p:cNvSpPr/>
            <p:nvPr/>
          </p:nvSpPr>
          <p:spPr>
            <a:xfrm>
              <a:off x="4842838" y="64214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26" name="tx126"/>
            <p:cNvSpPr/>
            <p:nvPr/>
          </p:nvSpPr>
          <p:spPr>
            <a:xfrm>
              <a:off x="5727063" y="6542159"/>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sp>
          <p:nvSpPr>
            <p:cNvPr id="127" name="tx127"/>
            <p:cNvSpPr/>
            <p:nvPr/>
          </p:nvSpPr>
          <p:spPr>
            <a:xfrm>
              <a:off x="3411580" y="1368037"/>
              <a:ext cx="259515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drop-out, EUR, 2000-2025</a:t>
              </a:r>
            </a:p>
          </p:txBody>
        </p:sp>
      </p:grpSp>
      <p:sp>
        <p:nvSpPr>
          <p:cNvPr id="128"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50" i="0" b="0" u="none" strike="noStrike">
                <a:solidFill>
                  <a:srgbClr val="FFFFFF">
                    <a:alpha val="100000"/>
                  </a:srgbClr>
                </a:solidFill>
                <a:latin typeface="Arial"/>
                <a:cs typeface="Arial"/>
                <a:ea typeface="Arial"/>
                <a:sym typeface="Arial"/>
              </a:rPr>
              <a:t>Drop-out rates show the % of children who received DTP1, but not DTP3/MCV1. Low drop-out rates indicate high retention of children in immunization programmes.
This chart shows trends in drop-out rates between DTP1 and DTP3, and DTP1 and MCV1.
In 2025, 3% of children who received DTP1 did not receive DTP3 (left), and 2% of children who received DTP1 did not receive MCV1 (right).
The low DTP drop-out rates imply good ability to provide a complete series of vaccines early in life. The low DTP-MCV drop-out rates imply good retention in immunization programmes and ability to provide a full course of vaccines in infancy (up to one year).
In 2025, EUR DTP drop-out was lower and DTP-MCV drop-out was lower than global drop-out rates, respectively.</a:t>
            </a:r>
          </a:p>
        </p:txBody>
      </p:sp>
      <p:sp>
        <p:nvSpPr>
          <p:cNvPr id="129"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DTP1 and DTP3/MCV1 drop-out was low in EUR</a:t>
            </a:r>
          </a:p>
        </p:txBody>
      </p:sp>
      <p:grpSp xmlns:pic="http://schemas.openxmlformats.org/drawingml/2006/picture">
        <p:nvGrpSpPr>
          <p:cNvPr id="130" name=""/>
          <p:cNvGrpSpPr/>
          <p:nvPr/>
        </p:nvGrpSpPr>
        <p:grpSpPr>
          <a:xfrm>
            <a:off x="292608" y="1005840"/>
            <a:ext cx="8595360" cy="28575"/>
            <a:chOff x="292608" y="1005840"/>
            <a:chExt cx="8595360" cy="28575"/>
          </a:xfrm>
        </p:grpSpPr>
        <p:sp>
          <p:nvSpPr>
            <p:cNvPr id="131"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32"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80"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695171" y="874964"/>
              <a:ext cx="986514" cy="460747"/>
            </a:xfrm>
            <a:prstGeom prst="rect">
              <a:avLst/>
            </a:prstGeom>
            <a:solidFill>
              <a:srgbClr val="EBEBEB">
                <a:alpha val="100000"/>
              </a:srgbClr>
            </a:solidFill>
          </p:spPr>
          <p:txBody>
            <a:bodyPr/>
            <a:lstStyle/>
            <a:p/>
          </p:txBody>
        </p:sp>
        <p:sp>
          <p:nvSpPr>
            <p:cNvPr id="6" name="pl6"/>
            <p:cNvSpPr/>
            <p:nvPr/>
          </p:nvSpPr>
          <p:spPr>
            <a:xfrm>
              <a:off x="695171"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 name="pl7"/>
            <p:cNvSpPr/>
            <p:nvPr/>
          </p:nvSpPr>
          <p:spPr>
            <a:xfrm>
              <a:off x="695171"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 name="pl8"/>
            <p:cNvSpPr/>
            <p:nvPr/>
          </p:nvSpPr>
          <p:spPr>
            <a:xfrm>
              <a:off x="695171"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 name="pl9"/>
            <p:cNvSpPr/>
            <p:nvPr/>
          </p:nvSpPr>
          <p:spPr>
            <a:xfrm>
              <a:off x="695171"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 name="pl10"/>
            <p:cNvSpPr/>
            <p:nvPr/>
          </p:nvSpPr>
          <p:spPr>
            <a:xfrm>
              <a:off x="74001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 name="pl11"/>
            <p:cNvSpPr/>
            <p:nvPr/>
          </p:nvSpPr>
          <p:spPr>
            <a:xfrm>
              <a:off x="86813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 name="pl12"/>
            <p:cNvSpPr/>
            <p:nvPr/>
          </p:nvSpPr>
          <p:spPr>
            <a:xfrm>
              <a:off x="99625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 name="pl13"/>
            <p:cNvSpPr/>
            <p:nvPr/>
          </p:nvSpPr>
          <p:spPr>
            <a:xfrm>
              <a:off x="112436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 name="pl14"/>
            <p:cNvSpPr/>
            <p:nvPr/>
          </p:nvSpPr>
          <p:spPr>
            <a:xfrm>
              <a:off x="125248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 name="pl15"/>
            <p:cNvSpPr/>
            <p:nvPr/>
          </p:nvSpPr>
          <p:spPr>
            <a:xfrm>
              <a:off x="138060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 name="pl16"/>
            <p:cNvSpPr/>
            <p:nvPr/>
          </p:nvSpPr>
          <p:spPr>
            <a:xfrm>
              <a:off x="150872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 name="pl17"/>
            <p:cNvSpPr/>
            <p:nvPr/>
          </p:nvSpPr>
          <p:spPr>
            <a:xfrm>
              <a:off x="163684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740012"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9" name="pl19"/>
            <p:cNvSpPr/>
            <p:nvPr/>
          </p:nvSpPr>
          <p:spPr>
            <a:xfrm>
              <a:off x="740012" y="1296945"/>
              <a:ext cx="896831" cy="17823"/>
            </a:xfrm>
            <a:custGeom>
              <a:avLst/>
              <a:pathLst>
                <a:path w="896831" h="17823">
                  <a:moveTo>
                    <a:pt x="0" y="17823"/>
                  </a:moveTo>
                  <a:lnTo>
                    <a:pt x="128118" y="17823"/>
                  </a:lnTo>
                  <a:lnTo>
                    <a:pt x="256237" y="8911"/>
                  </a:lnTo>
                  <a:lnTo>
                    <a:pt x="384356" y="17823"/>
                  </a:lnTo>
                  <a:lnTo>
                    <a:pt x="512475" y="8911"/>
                  </a:lnTo>
                  <a:lnTo>
                    <a:pt x="640593" y="8911"/>
                  </a:lnTo>
                  <a:lnTo>
                    <a:pt x="768712" y="0"/>
                  </a:lnTo>
                  <a:lnTo>
                    <a:pt x="896831" y="0"/>
                  </a:lnTo>
                </a:path>
              </a:pathLst>
            </a:custGeom>
            <a:ln w="40651" cap="flat">
              <a:solidFill>
                <a:srgbClr val="BEBEBE">
                  <a:alpha val="69803"/>
                </a:srgbClr>
              </a:solidFill>
              <a:prstDash val="solid"/>
              <a:round/>
            </a:ln>
          </p:spPr>
          <p:txBody>
            <a:bodyPr/>
            <a:lstStyle/>
            <a:p/>
          </p:txBody>
        </p:sp>
        <p:sp>
          <p:nvSpPr>
            <p:cNvPr id="20" name="pl20"/>
            <p:cNvSpPr/>
            <p:nvPr/>
          </p:nvSpPr>
          <p:spPr>
            <a:xfrm>
              <a:off x="740012" y="1296945"/>
              <a:ext cx="896831" cy="17823"/>
            </a:xfrm>
            <a:custGeom>
              <a:avLst/>
              <a:pathLst>
                <a:path w="896831" h="17823">
                  <a:moveTo>
                    <a:pt x="0" y="17823"/>
                  </a:moveTo>
                  <a:lnTo>
                    <a:pt x="128118" y="17823"/>
                  </a:lnTo>
                  <a:lnTo>
                    <a:pt x="256237" y="8911"/>
                  </a:lnTo>
                  <a:lnTo>
                    <a:pt x="384356" y="17823"/>
                  </a:lnTo>
                  <a:lnTo>
                    <a:pt x="512475" y="8911"/>
                  </a:lnTo>
                  <a:lnTo>
                    <a:pt x="640593" y="8911"/>
                  </a:lnTo>
                  <a:lnTo>
                    <a:pt x="768712" y="0"/>
                  </a:lnTo>
                  <a:lnTo>
                    <a:pt x="896831" y="0"/>
                  </a:lnTo>
                </a:path>
              </a:pathLst>
            </a:custGeom>
            <a:ln w="35231" cap="flat">
              <a:solidFill>
                <a:srgbClr val="BEBEBE">
                  <a:alpha val="69803"/>
                </a:srgbClr>
              </a:solidFill>
              <a:prstDash val="solid"/>
              <a:round/>
            </a:ln>
          </p:spPr>
          <p:txBody>
            <a:bodyPr/>
            <a:lstStyle/>
            <a:p/>
          </p:txBody>
        </p:sp>
        <p:sp>
          <p:nvSpPr>
            <p:cNvPr id="21" name="pl21"/>
            <p:cNvSpPr/>
            <p:nvPr/>
          </p:nvSpPr>
          <p:spPr>
            <a:xfrm>
              <a:off x="740012"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2" name="pl22"/>
            <p:cNvSpPr/>
            <p:nvPr/>
          </p:nvSpPr>
          <p:spPr>
            <a:xfrm>
              <a:off x="740012" y="1296945"/>
              <a:ext cx="896831" cy="17823"/>
            </a:xfrm>
            <a:custGeom>
              <a:avLst/>
              <a:pathLst>
                <a:path w="896831" h="17823">
                  <a:moveTo>
                    <a:pt x="0" y="17823"/>
                  </a:moveTo>
                  <a:lnTo>
                    <a:pt x="128118" y="17823"/>
                  </a:lnTo>
                  <a:lnTo>
                    <a:pt x="256237" y="8911"/>
                  </a:lnTo>
                  <a:lnTo>
                    <a:pt x="384356" y="17823"/>
                  </a:lnTo>
                  <a:lnTo>
                    <a:pt x="512475" y="8911"/>
                  </a:lnTo>
                  <a:lnTo>
                    <a:pt x="640593" y="8911"/>
                  </a:lnTo>
                  <a:lnTo>
                    <a:pt x="768712" y="0"/>
                  </a:lnTo>
                  <a:lnTo>
                    <a:pt x="896831" y="0"/>
                  </a:lnTo>
                </a:path>
              </a:pathLst>
            </a:custGeom>
            <a:ln w="40651" cap="flat">
              <a:solidFill>
                <a:srgbClr val="000000">
                  <a:alpha val="100000"/>
                </a:srgbClr>
              </a:solidFill>
              <a:prstDash val="solid"/>
              <a:round/>
            </a:ln>
          </p:spPr>
          <p:txBody>
            <a:bodyPr/>
            <a:lstStyle/>
            <a:p/>
          </p:txBody>
        </p:sp>
        <p:sp>
          <p:nvSpPr>
            <p:cNvPr id="23" name="pl23"/>
            <p:cNvSpPr/>
            <p:nvPr/>
          </p:nvSpPr>
          <p:spPr>
            <a:xfrm>
              <a:off x="740012" y="1296945"/>
              <a:ext cx="896831" cy="17823"/>
            </a:xfrm>
            <a:custGeom>
              <a:avLst/>
              <a:pathLst>
                <a:path w="896831" h="17823">
                  <a:moveTo>
                    <a:pt x="0" y="17823"/>
                  </a:moveTo>
                  <a:lnTo>
                    <a:pt x="128118" y="17823"/>
                  </a:lnTo>
                  <a:lnTo>
                    <a:pt x="256237" y="8911"/>
                  </a:lnTo>
                  <a:lnTo>
                    <a:pt x="384356" y="17823"/>
                  </a:lnTo>
                  <a:lnTo>
                    <a:pt x="512475" y="8911"/>
                  </a:lnTo>
                  <a:lnTo>
                    <a:pt x="640593" y="8911"/>
                  </a:lnTo>
                  <a:lnTo>
                    <a:pt x="768712" y="0"/>
                  </a:lnTo>
                  <a:lnTo>
                    <a:pt x="896831" y="0"/>
                  </a:lnTo>
                </a:path>
              </a:pathLst>
            </a:custGeom>
            <a:ln w="35231" cap="flat">
              <a:solidFill>
                <a:srgbClr val="F26A21">
                  <a:alpha val="100000"/>
                </a:srgbClr>
              </a:solidFill>
              <a:prstDash val="solid"/>
              <a:round/>
            </a:ln>
          </p:spPr>
          <p:txBody>
            <a:bodyPr/>
            <a:lstStyle/>
            <a:p/>
          </p:txBody>
        </p:sp>
        <p:sp>
          <p:nvSpPr>
            <p:cNvPr id="24" name="pl24"/>
            <p:cNvSpPr/>
            <p:nvPr/>
          </p:nvSpPr>
          <p:spPr>
            <a:xfrm>
              <a:off x="695171"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5" name="tx25"/>
            <p:cNvSpPr/>
            <p:nvPr/>
          </p:nvSpPr>
          <p:spPr>
            <a:xfrm>
              <a:off x="709883"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6" name="tx26"/>
            <p:cNvSpPr/>
            <p:nvPr/>
          </p:nvSpPr>
          <p:spPr>
            <a:xfrm>
              <a:off x="838002"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 name="tx27"/>
            <p:cNvSpPr/>
            <p:nvPr/>
          </p:nvSpPr>
          <p:spPr>
            <a:xfrm>
              <a:off x="966120"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 name="tx28"/>
            <p:cNvSpPr/>
            <p:nvPr/>
          </p:nvSpPr>
          <p:spPr>
            <a:xfrm>
              <a:off x="1094239"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9" name="tx29"/>
            <p:cNvSpPr/>
            <p:nvPr/>
          </p:nvSpPr>
          <p:spPr>
            <a:xfrm>
              <a:off x="1222358"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0" name="tx30"/>
            <p:cNvSpPr/>
            <p:nvPr/>
          </p:nvSpPr>
          <p:spPr>
            <a:xfrm>
              <a:off x="1350477"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1" name="tx31"/>
            <p:cNvSpPr/>
            <p:nvPr/>
          </p:nvSpPr>
          <p:spPr>
            <a:xfrm>
              <a:off x="1478595" y="11339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2" name="tx32"/>
            <p:cNvSpPr/>
            <p:nvPr/>
          </p:nvSpPr>
          <p:spPr>
            <a:xfrm>
              <a:off x="1606714" y="11339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3" name="rc33"/>
            <p:cNvSpPr/>
            <p:nvPr/>
          </p:nvSpPr>
          <p:spPr>
            <a:xfrm>
              <a:off x="695171" y="1620153"/>
              <a:ext cx="986514" cy="460747"/>
            </a:xfrm>
            <a:prstGeom prst="rect">
              <a:avLst/>
            </a:prstGeom>
            <a:solidFill>
              <a:srgbClr val="EBEBEB">
                <a:alpha val="100000"/>
              </a:srgbClr>
            </a:solidFill>
          </p:spPr>
          <p:txBody>
            <a:bodyPr/>
            <a:lstStyle/>
            <a:p/>
          </p:txBody>
        </p:sp>
        <p:sp>
          <p:nvSpPr>
            <p:cNvPr id="34" name="pl34"/>
            <p:cNvSpPr/>
            <p:nvPr/>
          </p:nvSpPr>
          <p:spPr>
            <a:xfrm>
              <a:off x="695171"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5" name="pl35"/>
            <p:cNvSpPr/>
            <p:nvPr/>
          </p:nvSpPr>
          <p:spPr>
            <a:xfrm>
              <a:off x="695171"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6" name="pl36"/>
            <p:cNvSpPr/>
            <p:nvPr/>
          </p:nvSpPr>
          <p:spPr>
            <a:xfrm>
              <a:off x="695171"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 name="pl37"/>
            <p:cNvSpPr/>
            <p:nvPr/>
          </p:nvSpPr>
          <p:spPr>
            <a:xfrm>
              <a:off x="695171"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8" name="pl38"/>
            <p:cNvSpPr/>
            <p:nvPr/>
          </p:nvSpPr>
          <p:spPr>
            <a:xfrm>
              <a:off x="74001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9" name="pl39"/>
            <p:cNvSpPr/>
            <p:nvPr/>
          </p:nvSpPr>
          <p:spPr>
            <a:xfrm>
              <a:off x="86813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 name="pl40"/>
            <p:cNvSpPr/>
            <p:nvPr/>
          </p:nvSpPr>
          <p:spPr>
            <a:xfrm>
              <a:off x="99625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 name="pl41"/>
            <p:cNvSpPr/>
            <p:nvPr/>
          </p:nvSpPr>
          <p:spPr>
            <a:xfrm>
              <a:off x="112436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2" name="pl42"/>
            <p:cNvSpPr/>
            <p:nvPr/>
          </p:nvSpPr>
          <p:spPr>
            <a:xfrm>
              <a:off x="125248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 name="pl43"/>
            <p:cNvSpPr/>
            <p:nvPr/>
          </p:nvSpPr>
          <p:spPr>
            <a:xfrm>
              <a:off x="138060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 name="pl44"/>
            <p:cNvSpPr/>
            <p:nvPr/>
          </p:nvSpPr>
          <p:spPr>
            <a:xfrm>
              <a:off x="150872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 name="pl45"/>
            <p:cNvSpPr/>
            <p:nvPr/>
          </p:nvSpPr>
          <p:spPr>
            <a:xfrm>
              <a:off x="163684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 name="pl46"/>
            <p:cNvSpPr/>
            <p:nvPr/>
          </p:nvSpPr>
          <p:spPr>
            <a:xfrm>
              <a:off x="740012"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7" name="pl47"/>
            <p:cNvSpPr/>
            <p:nvPr/>
          </p:nvSpPr>
          <p:spPr>
            <a:xfrm>
              <a:off x="740012" y="2015399"/>
              <a:ext cx="896831" cy="26735"/>
            </a:xfrm>
            <a:custGeom>
              <a:avLst/>
              <a:pathLst>
                <a:path w="896831" h="26735">
                  <a:moveTo>
                    <a:pt x="0" y="17823"/>
                  </a:moveTo>
                  <a:lnTo>
                    <a:pt x="128118" y="17823"/>
                  </a:lnTo>
                  <a:lnTo>
                    <a:pt x="256237" y="17823"/>
                  </a:lnTo>
                  <a:lnTo>
                    <a:pt x="384356" y="17823"/>
                  </a:lnTo>
                  <a:lnTo>
                    <a:pt x="512475" y="17823"/>
                  </a:lnTo>
                  <a:lnTo>
                    <a:pt x="640593" y="17823"/>
                  </a:lnTo>
                  <a:lnTo>
                    <a:pt x="768712" y="26735"/>
                  </a:lnTo>
                  <a:lnTo>
                    <a:pt x="896831" y="0"/>
                  </a:lnTo>
                </a:path>
              </a:pathLst>
            </a:custGeom>
            <a:ln w="40651" cap="flat">
              <a:solidFill>
                <a:srgbClr val="BEBEBE">
                  <a:alpha val="69803"/>
                </a:srgbClr>
              </a:solidFill>
              <a:prstDash val="solid"/>
              <a:round/>
            </a:ln>
          </p:spPr>
          <p:txBody>
            <a:bodyPr/>
            <a:lstStyle/>
            <a:p/>
          </p:txBody>
        </p:sp>
        <p:sp>
          <p:nvSpPr>
            <p:cNvPr id="48" name="pl48"/>
            <p:cNvSpPr/>
            <p:nvPr/>
          </p:nvSpPr>
          <p:spPr>
            <a:xfrm>
              <a:off x="740012" y="2015399"/>
              <a:ext cx="896831" cy="26735"/>
            </a:xfrm>
            <a:custGeom>
              <a:avLst/>
              <a:pathLst>
                <a:path w="896831" h="26735">
                  <a:moveTo>
                    <a:pt x="0" y="17823"/>
                  </a:moveTo>
                  <a:lnTo>
                    <a:pt x="128118" y="17823"/>
                  </a:lnTo>
                  <a:lnTo>
                    <a:pt x="256237" y="17823"/>
                  </a:lnTo>
                  <a:lnTo>
                    <a:pt x="384356" y="17823"/>
                  </a:lnTo>
                  <a:lnTo>
                    <a:pt x="512475" y="17823"/>
                  </a:lnTo>
                  <a:lnTo>
                    <a:pt x="640593" y="17823"/>
                  </a:lnTo>
                  <a:lnTo>
                    <a:pt x="768712" y="26735"/>
                  </a:lnTo>
                  <a:lnTo>
                    <a:pt x="896831" y="0"/>
                  </a:lnTo>
                </a:path>
              </a:pathLst>
            </a:custGeom>
            <a:ln w="35231" cap="flat">
              <a:solidFill>
                <a:srgbClr val="BEBEBE">
                  <a:alpha val="69803"/>
                </a:srgbClr>
              </a:solidFill>
              <a:prstDash val="solid"/>
              <a:round/>
            </a:ln>
          </p:spPr>
          <p:txBody>
            <a:bodyPr/>
            <a:lstStyle/>
            <a:p/>
          </p:txBody>
        </p:sp>
        <p:sp>
          <p:nvSpPr>
            <p:cNvPr id="49" name="pl49"/>
            <p:cNvSpPr/>
            <p:nvPr/>
          </p:nvSpPr>
          <p:spPr>
            <a:xfrm>
              <a:off x="740012"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0" name="pl50"/>
            <p:cNvSpPr/>
            <p:nvPr/>
          </p:nvSpPr>
          <p:spPr>
            <a:xfrm>
              <a:off x="740012" y="2015399"/>
              <a:ext cx="896831" cy="26735"/>
            </a:xfrm>
            <a:custGeom>
              <a:avLst/>
              <a:pathLst>
                <a:path w="896831" h="26735">
                  <a:moveTo>
                    <a:pt x="0" y="17823"/>
                  </a:moveTo>
                  <a:lnTo>
                    <a:pt x="128118" y="17823"/>
                  </a:lnTo>
                  <a:lnTo>
                    <a:pt x="256237" y="17823"/>
                  </a:lnTo>
                  <a:lnTo>
                    <a:pt x="384356" y="17823"/>
                  </a:lnTo>
                  <a:lnTo>
                    <a:pt x="512475" y="17823"/>
                  </a:lnTo>
                  <a:lnTo>
                    <a:pt x="640593" y="17823"/>
                  </a:lnTo>
                  <a:lnTo>
                    <a:pt x="768712" y="26735"/>
                  </a:lnTo>
                  <a:lnTo>
                    <a:pt x="896831" y="0"/>
                  </a:lnTo>
                </a:path>
              </a:pathLst>
            </a:custGeom>
            <a:ln w="40651" cap="flat">
              <a:solidFill>
                <a:srgbClr val="000000">
                  <a:alpha val="100000"/>
                </a:srgbClr>
              </a:solidFill>
              <a:prstDash val="solid"/>
              <a:round/>
            </a:ln>
          </p:spPr>
          <p:txBody>
            <a:bodyPr/>
            <a:lstStyle/>
            <a:p/>
          </p:txBody>
        </p:sp>
        <p:sp>
          <p:nvSpPr>
            <p:cNvPr id="51" name="pl51"/>
            <p:cNvSpPr/>
            <p:nvPr/>
          </p:nvSpPr>
          <p:spPr>
            <a:xfrm>
              <a:off x="740012" y="2015399"/>
              <a:ext cx="896831" cy="26735"/>
            </a:xfrm>
            <a:custGeom>
              <a:avLst/>
              <a:pathLst>
                <a:path w="896831" h="26735">
                  <a:moveTo>
                    <a:pt x="0" y="17823"/>
                  </a:moveTo>
                  <a:lnTo>
                    <a:pt x="128118" y="17823"/>
                  </a:lnTo>
                  <a:lnTo>
                    <a:pt x="256237" y="17823"/>
                  </a:lnTo>
                  <a:lnTo>
                    <a:pt x="384356" y="17823"/>
                  </a:lnTo>
                  <a:lnTo>
                    <a:pt x="512475" y="17823"/>
                  </a:lnTo>
                  <a:lnTo>
                    <a:pt x="640593" y="17823"/>
                  </a:lnTo>
                  <a:lnTo>
                    <a:pt x="768712" y="26735"/>
                  </a:lnTo>
                  <a:lnTo>
                    <a:pt x="896831" y="0"/>
                  </a:lnTo>
                </a:path>
              </a:pathLst>
            </a:custGeom>
            <a:ln w="35231" cap="flat">
              <a:solidFill>
                <a:srgbClr val="F26A21">
                  <a:alpha val="100000"/>
                </a:srgbClr>
              </a:solidFill>
              <a:prstDash val="solid"/>
              <a:round/>
            </a:ln>
          </p:spPr>
          <p:txBody>
            <a:bodyPr/>
            <a:lstStyle/>
            <a:p/>
          </p:txBody>
        </p:sp>
        <p:sp>
          <p:nvSpPr>
            <p:cNvPr id="52" name="pl52"/>
            <p:cNvSpPr/>
            <p:nvPr/>
          </p:nvSpPr>
          <p:spPr>
            <a:xfrm>
              <a:off x="695171"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3" name="tx53"/>
            <p:cNvSpPr/>
            <p:nvPr/>
          </p:nvSpPr>
          <p:spPr>
            <a:xfrm>
              <a:off x="709883"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4" name="tx54"/>
            <p:cNvSpPr/>
            <p:nvPr/>
          </p:nvSpPr>
          <p:spPr>
            <a:xfrm>
              <a:off x="838002"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 name="tx55"/>
            <p:cNvSpPr/>
            <p:nvPr/>
          </p:nvSpPr>
          <p:spPr>
            <a:xfrm>
              <a:off x="966120"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6" name="tx56"/>
            <p:cNvSpPr/>
            <p:nvPr/>
          </p:nvSpPr>
          <p:spPr>
            <a:xfrm>
              <a:off x="1094239"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7" name="tx57"/>
            <p:cNvSpPr/>
            <p:nvPr/>
          </p:nvSpPr>
          <p:spPr>
            <a:xfrm>
              <a:off x="1222358"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8" name="tx58"/>
            <p:cNvSpPr/>
            <p:nvPr/>
          </p:nvSpPr>
          <p:spPr>
            <a:xfrm>
              <a:off x="1350477"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9" name="tx59"/>
            <p:cNvSpPr/>
            <p:nvPr/>
          </p:nvSpPr>
          <p:spPr>
            <a:xfrm>
              <a:off x="1478595"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0" name="tx60"/>
            <p:cNvSpPr/>
            <p:nvPr/>
          </p:nvSpPr>
          <p:spPr>
            <a:xfrm>
              <a:off x="1606714" y="1852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1" name="rc61"/>
            <p:cNvSpPr/>
            <p:nvPr/>
          </p:nvSpPr>
          <p:spPr>
            <a:xfrm>
              <a:off x="695171" y="2365343"/>
              <a:ext cx="986514" cy="460747"/>
            </a:xfrm>
            <a:prstGeom prst="rect">
              <a:avLst/>
            </a:prstGeom>
            <a:solidFill>
              <a:srgbClr val="EBEBEB">
                <a:alpha val="100000"/>
              </a:srgbClr>
            </a:solidFill>
          </p:spPr>
          <p:txBody>
            <a:bodyPr/>
            <a:lstStyle/>
            <a:p/>
          </p:txBody>
        </p:sp>
        <p:sp>
          <p:nvSpPr>
            <p:cNvPr id="62" name="pl62"/>
            <p:cNvSpPr/>
            <p:nvPr/>
          </p:nvSpPr>
          <p:spPr>
            <a:xfrm>
              <a:off x="695171"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3" name="pl63"/>
            <p:cNvSpPr/>
            <p:nvPr/>
          </p:nvSpPr>
          <p:spPr>
            <a:xfrm>
              <a:off x="695171"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4" name="pl64"/>
            <p:cNvSpPr/>
            <p:nvPr/>
          </p:nvSpPr>
          <p:spPr>
            <a:xfrm>
              <a:off x="695171"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5" name="pl65"/>
            <p:cNvSpPr/>
            <p:nvPr/>
          </p:nvSpPr>
          <p:spPr>
            <a:xfrm>
              <a:off x="695171"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6" name="pl66"/>
            <p:cNvSpPr/>
            <p:nvPr/>
          </p:nvSpPr>
          <p:spPr>
            <a:xfrm>
              <a:off x="74001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7" name="pl67"/>
            <p:cNvSpPr/>
            <p:nvPr/>
          </p:nvSpPr>
          <p:spPr>
            <a:xfrm>
              <a:off x="86813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 name="pl68"/>
            <p:cNvSpPr/>
            <p:nvPr/>
          </p:nvSpPr>
          <p:spPr>
            <a:xfrm>
              <a:off x="99625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 name="pl69"/>
            <p:cNvSpPr/>
            <p:nvPr/>
          </p:nvSpPr>
          <p:spPr>
            <a:xfrm>
              <a:off x="112436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0" name="pl70"/>
            <p:cNvSpPr/>
            <p:nvPr/>
          </p:nvSpPr>
          <p:spPr>
            <a:xfrm>
              <a:off x="125248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 name="pl71"/>
            <p:cNvSpPr/>
            <p:nvPr/>
          </p:nvSpPr>
          <p:spPr>
            <a:xfrm>
              <a:off x="138060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 name="pl72"/>
            <p:cNvSpPr/>
            <p:nvPr/>
          </p:nvSpPr>
          <p:spPr>
            <a:xfrm>
              <a:off x="150872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 name="pl73"/>
            <p:cNvSpPr/>
            <p:nvPr/>
          </p:nvSpPr>
          <p:spPr>
            <a:xfrm>
              <a:off x="163684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 name="pl74"/>
            <p:cNvSpPr/>
            <p:nvPr/>
          </p:nvSpPr>
          <p:spPr>
            <a:xfrm>
              <a:off x="740012"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5" name="pl75"/>
            <p:cNvSpPr/>
            <p:nvPr/>
          </p:nvSpPr>
          <p:spPr>
            <a:xfrm>
              <a:off x="740012" y="2698204"/>
              <a:ext cx="896831" cy="62383"/>
            </a:xfrm>
            <a:custGeom>
              <a:avLst/>
              <a:pathLst>
                <a:path w="896831" h="62383">
                  <a:moveTo>
                    <a:pt x="0" y="53471"/>
                  </a:moveTo>
                  <a:lnTo>
                    <a:pt x="128118" y="62383"/>
                  </a:lnTo>
                  <a:lnTo>
                    <a:pt x="256237" y="44559"/>
                  </a:lnTo>
                  <a:lnTo>
                    <a:pt x="384356" y="0"/>
                  </a:lnTo>
                  <a:lnTo>
                    <a:pt x="512475" y="8911"/>
                  </a:lnTo>
                  <a:lnTo>
                    <a:pt x="640593" y="35647"/>
                  </a:lnTo>
                  <a:lnTo>
                    <a:pt x="768712" y="26735"/>
                  </a:lnTo>
                  <a:lnTo>
                    <a:pt x="896831" y="0"/>
                  </a:lnTo>
                </a:path>
              </a:pathLst>
            </a:custGeom>
            <a:ln w="40651" cap="flat">
              <a:solidFill>
                <a:srgbClr val="BEBEBE">
                  <a:alpha val="69803"/>
                </a:srgbClr>
              </a:solidFill>
              <a:prstDash val="solid"/>
              <a:round/>
            </a:ln>
          </p:spPr>
          <p:txBody>
            <a:bodyPr/>
            <a:lstStyle/>
            <a:p/>
          </p:txBody>
        </p:sp>
        <p:sp>
          <p:nvSpPr>
            <p:cNvPr id="76" name="pl76"/>
            <p:cNvSpPr/>
            <p:nvPr/>
          </p:nvSpPr>
          <p:spPr>
            <a:xfrm>
              <a:off x="740012" y="2698204"/>
              <a:ext cx="896831" cy="62383"/>
            </a:xfrm>
            <a:custGeom>
              <a:avLst/>
              <a:pathLst>
                <a:path w="896831" h="62383">
                  <a:moveTo>
                    <a:pt x="0" y="53471"/>
                  </a:moveTo>
                  <a:lnTo>
                    <a:pt x="128118" y="62383"/>
                  </a:lnTo>
                  <a:lnTo>
                    <a:pt x="256237" y="44559"/>
                  </a:lnTo>
                  <a:lnTo>
                    <a:pt x="384356" y="0"/>
                  </a:lnTo>
                  <a:lnTo>
                    <a:pt x="512475" y="8911"/>
                  </a:lnTo>
                  <a:lnTo>
                    <a:pt x="640593" y="35647"/>
                  </a:lnTo>
                  <a:lnTo>
                    <a:pt x="768712" y="26735"/>
                  </a:lnTo>
                  <a:lnTo>
                    <a:pt x="896831" y="0"/>
                  </a:lnTo>
                </a:path>
              </a:pathLst>
            </a:custGeom>
            <a:ln w="35231" cap="flat">
              <a:solidFill>
                <a:srgbClr val="BEBEBE">
                  <a:alpha val="69803"/>
                </a:srgbClr>
              </a:solidFill>
              <a:prstDash val="solid"/>
              <a:round/>
            </a:ln>
          </p:spPr>
          <p:txBody>
            <a:bodyPr/>
            <a:lstStyle/>
            <a:p/>
          </p:txBody>
        </p:sp>
        <p:sp>
          <p:nvSpPr>
            <p:cNvPr id="77" name="pl77"/>
            <p:cNvSpPr/>
            <p:nvPr/>
          </p:nvSpPr>
          <p:spPr>
            <a:xfrm>
              <a:off x="740012"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8" name="pl78"/>
            <p:cNvSpPr/>
            <p:nvPr/>
          </p:nvSpPr>
          <p:spPr>
            <a:xfrm>
              <a:off x="740012" y="2698204"/>
              <a:ext cx="896831" cy="62383"/>
            </a:xfrm>
            <a:custGeom>
              <a:avLst/>
              <a:pathLst>
                <a:path w="896831" h="62383">
                  <a:moveTo>
                    <a:pt x="0" y="53471"/>
                  </a:moveTo>
                  <a:lnTo>
                    <a:pt x="128118" y="62383"/>
                  </a:lnTo>
                  <a:lnTo>
                    <a:pt x="256237" y="44559"/>
                  </a:lnTo>
                  <a:lnTo>
                    <a:pt x="384356" y="0"/>
                  </a:lnTo>
                  <a:lnTo>
                    <a:pt x="512475" y="8911"/>
                  </a:lnTo>
                  <a:lnTo>
                    <a:pt x="640593" y="35647"/>
                  </a:lnTo>
                  <a:lnTo>
                    <a:pt x="768712" y="26735"/>
                  </a:lnTo>
                  <a:lnTo>
                    <a:pt x="896831" y="0"/>
                  </a:lnTo>
                </a:path>
              </a:pathLst>
            </a:custGeom>
            <a:ln w="40651" cap="flat">
              <a:solidFill>
                <a:srgbClr val="000000">
                  <a:alpha val="100000"/>
                </a:srgbClr>
              </a:solidFill>
              <a:prstDash val="solid"/>
              <a:round/>
            </a:ln>
          </p:spPr>
          <p:txBody>
            <a:bodyPr/>
            <a:lstStyle/>
            <a:p/>
          </p:txBody>
        </p:sp>
        <p:sp>
          <p:nvSpPr>
            <p:cNvPr id="79" name="pl79"/>
            <p:cNvSpPr/>
            <p:nvPr/>
          </p:nvSpPr>
          <p:spPr>
            <a:xfrm>
              <a:off x="740012" y="2698204"/>
              <a:ext cx="896831" cy="62383"/>
            </a:xfrm>
            <a:custGeom>
              <a:avLst/>
              <a:pathLst>
                <a:path w="896831" h="62383">
                  <a:moveTo>
                    <a:pt x="0" y="53471"/>
                  </a:moveTo>
                  <a:lnTo>
                    <a:pt x="128118" y="62383"/>
                  </a:lnTo>
                  <a:lnTo>
                    <a:pt x="256237" y="44559"/>
                  </a:lnTo>
                  <a:lnTo>
                    <a:pt x="384356" y="0"/>
                  </a:lnTo>
                  <a:lnTo>
                    <a:pt x="512475" y="8911"/>
                  </a:lnTo>
                  <a:lnTo>
                    <a:pt x="640593" y="35647"/>
                  </a:lnTo>
                  <a:lnTo>
                    <a:pt x="768712" y="26735"/>
                  </a:lnTo>
                  <a:lnTo>
                    <a:pt x="896831" y="0"/>
                  </a:lnTo>
                </a:path>
              </a:pathLst>
            </a:custGeom>
            <a:ln w="35231" cap="flat">
              <a:solidFill>
                <a:srgbClr val="F26A21">
                  <a:alpha val="100000"/>
                </a:srgbClr>
              </a:solidFill>
              <a:prstDash val="solid"/>
              <a:round/>
            </a:ln>
          </p:spPr>
          <p:txBody>
            <a:bodyPr/>
            <a:lstStyle/>
            <a:p/>
          </p:txBody>
        </p:sp>
        <p:sp>
          <p:nvSpPr>
            <p:cNvPr id="80" name="pl80"/>
            <p:cNvSpPr/>
            <p:nvPr/>
          </p:nvSpPr>
          <p:spPr>
            <a:xfrm>
              <a:off x="695171"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1" name="tx81"/>
            <p:cNvSpPr/>
            <p:nvPr/>
          </p:nvSpPr>
          <p:spPr>
            <a:xfrm>
              <a:off x="709883" y="25886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2" name="tx82"/>
            <p:cNvSpPr/>
            <p:nvPr/>
          </p:nvSpPr>
          <p:spPr>
            <a:xfrm>
              <a:off x="838002" y="2597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3" name="tx83"/>
            <p:cNvSpPr/>
            <p:nvPr/>
          </p:nvSpPr>
          <p:spPr>
            <a:xfrm>
              <a:off x="966120" y="25797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4" name="tx84"/>
            <p:cNvSpPr/>
            <p:nvPr/>
          </p:nvSpPr>
          <p:spPr>
            <a:xfrm>
              <a:off x="1064110" y="25351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5" name="tx85"/>
            <p:cNvSpPr/>
            <p:nvPr/>
          </p:nvSpPr>
          <p:spPr>
            <a:xfrm>
              <a:off x="1196252" y="2544088"/>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86" name="tx86"/>
            <p:cNvSpPr/>
            <p:nvPr/>
          </p:nvSpPr>
          <p:spPr>
            <a:xfrm>
              <a:off x="1350477"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 name="tx87"/>
            <p:cNvSpPr/>
            <p:nvPr/>
          </p:nvSpPr>
          <p:spPr>
            <a:xfrm>
              <a:off x="1478595" y="25619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8" name="tx88"/>
            <p:cNvSpPr/>
            <p:nvPr/>
          </p:nvSpPr>
          <p:spPr>
            <a:xfrm>
              <a:off x="1576585" y="25351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89" name="rc89"/>
            <p:cNvSpPr/>
            <p:nvPr/>
          </p:nvSpPr>
          <p:spPr>
            <a:xfrm>
              <a:off x="695171" y="3110533"/>
              <a:ext cx="986514" cy="460747"/>
            </a:xfrm>
            <a:prstGeom prst="rect">
              <a:avLst/>
            </a:prstGeom>
            <a:solidFill>
              <a:srgbClr val="EBEBEB">
                <a:alpha val="100000"/>
              </a:srgbClr>
            </a:solidFill>
          </p:spPr>
          <p:txBody>
            <a:bodyPr/>
            <a:lstStyle/>
            <a:p/>
          </p:txBody>
        </p:sp>
        <p:sp>
          <p:nvSpPr>
            <p:cNvPr id="90" name="pl90"/>
            <p:cNvSpPr/>
            <p:nvPr/>
          </p:nvSpPr>
          <p:spPr>
            <a:xfrm>
              <a:off x="695171"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1" name="pl91"/>
            <p:cNvSpPr/>
            <p:nvPr/>
          </p:nvSpPr>
          <p:spPr>
            <a:xfrm>
              <a:off x="695171"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2" name="pl92"/>
            <p:cNvSpPr/>
            <p:nvPr/>
          </p:nvSpPr>
          <p:spPr>
            <a:xfrm>
              <a:off x="695171"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 name="pl93"/>
            <p:cNvSpPr/>
            <p:nvPr/>
          </p:nvSpPr>
          <p:spPr>
            <a:xfrm>
              <a:off x="695171"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4" name="pl94"/>
            <p:cNvSpPr/>
            <p:nvPr/>
          </p:nvSpPr>
          <p:spPr>
            <a:xfrm>
              <a:off x="74001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86813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 name="pl96"/>
            <p:cNvSpPr/>
            <p:nvPr/>
          </p:nvSpPr>
          <p:spPr>
            <a:xfrm>
              <a:off x="99625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 name="pl97"/>
            <p:cNvSpPr/>
            <p:nvPr/>
          </p:nvSpPr>
          <p:spPr>
            <a:xfrm>
              <a:off x="112436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8" name="pl98"/>
            <p:cNvSpPr/>
            <p:nvPr/>
          </p:nvSpPr>
          <p:spPr>
            <a:xfrm>
              <a:off x="125248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 name="pl99"/>
            <p:cNvSpPr/>
            <p:nvPr/>
          </p:nvSpPr>
          <p:spPr>
            <a:xfrm>
              <a:off x="138060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 name="pl100"/>
            <p:cNvSpPr/>
            <p:nvPr/>
          </p:nvSpPr>
          <p:spPr>
            <a:xfrm>
              <a:off x="150872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 name="pl101"/>
            <p:cNvSpPr/>
            <p:nvPr/>
          </p:nvSpPr>
          <p:spPr>
            <a:xfrm>
              <a:off x="163684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 name="pl102"/>
            <p:cNvSpPr/>
            <p:nvPr/>
          </p:nvSpPr>
          <p:spPr>
            <a:xfrm>
              <a:off x="740012"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3" name="pl103"/>
            <p:cNvSpPr/>
            <p:nvPr/>
          </p:nvSpPr>
          <p:spPr>
            <a:xfrm>
              <a:off x="740012" y="3363186"/>
              <a:ext cx="896831" cy="124767"/>
            </a:xfrm>
            <a:custGeom>
              <a:avLst/>
              <a:pathLst>
                <a:path w="896831" h="124767">
                  <a:moveTo>
                    <a:pt x="0" y="124767"/>
                  </a:moveTo>
                  <a:lnTo>
                    <a:pt x="128118" y="98031"/>
                  </a:lnTo>
                  <a:lnTo>
                    <a:pt x="256237" y="17823"/>
                  </a:lnTo>
                  <a:lnTo>
                    <a:pt x="384356" y="44559"/>
                  </a:lnTo>
                  <a:lnTo>
                    <a:pt x="512475" y="62383"/>
                  </a:lnTo>
                  <a:lnTo>
                    <a:pt x="640593" y="26735"/>
                  </a:lnTo>
                  <a:lnTo>
                    <a:pt x="768712" y="0"/>
                  </a:lnTo>
                  <a:lnTo>
                    <a:pt x="896831" y="26735"/>
                  </a:lnTo>
                </a:path>
              </a:pathLst>
            </a:custGeom>
            <a:ln w="40651" cap="flat">
              <a:solidFill>
                <a:srgbClr val="BEBEBE">
                  <a:alpha val="69803"/>
                </a:srgbClr>
              </a:solidFill>
              <a:prstDash val="solid"/>
              <a:round/>
            </a:ln>
          </p:spPr>
          <p:txBody>
            <a:bodyPr/>
            <a:lstStyle/>
            <a:p/>
          </p:txBody>
        </p:sp>
        <p:sp>
          <p:nvSpPr>
            <p:cNvPr id="104" name="pl104"/>
            <p:cNvSpPr/>
            <p:nvPr/>
          </p:nvSpPr>
          <p:spPr>
            <a:xfrm>
              <a:off x="740012" y="3363186"/>
              <a:ext cx="896831" cy="124767"/>
            </a:xfrm>
            <a:custGeom>
              <a:avLst/>
              <a:pathLst>
                <a:path w="896831" h="124767">
                  <a:moveTo>
                    <a:pt x="0" y="124767"/>
                  </a:moveTo>
                  <a:lnTo>
                    <a:pt x="128118" y="98031"/>
                  </a:lnTo>
                  <a:lnTo>
                    <a:pt x="256237" y="17823"/>
                  </a:lnTo>
                  <a:lnTo>
                    <a:pt x="384356" y="44559"/>
                  </a:lnTo>
                  <a:lnTo>
                    <a:pt x="512475" y="62383"/>
                  </a:lnTo>
                  <a:lnTo>
                    <a:pt x="640593" y="26735"/>
                  </a:lnTo>
                  <a:lnTo>
                    <a:pt x="768712" y="0"/>
                  </a:lnTo>
                  <a:lnTo>
                    <a:pt x="896831" y="26735"/>
                  </a:lnTo>
                </a:path>
              </a:pathLst>
            </a:custGeom>
            <a:ln w="35231" cap="flat">
              <a:solidFill>
                <a:srgbClr val="BEBEBE">
                  <a:alpha val="69803"/>
                </a:srgbClr>
              </a:solidFill>
              <a:prstDash val="solid"/>
              <a:round/>
            </a:ln>
          </p:spPr>
          <p:txBody>
            <a:bodyPr/>
            <a:lstStyle/>
            <a:p/>
          </p:txBody>
        </p:sp>
        <p:sp>
          <p:nvSpPr>
            <p:cNvPr id="105" name="pl105"/>
            <p:cNvSpPr/>
            <p:nvPr/>
          </p:nvSpPr>
          <p:spPr>
            <a:xfrm>
              <a:off x="740012"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6" name="pl106"/>
            <p:cNvSpPr/>
            <p:nvPr/>
          </p:nvSpPr>
          <p:spPr>
            <a:xfrm>
              <a:off x="740012" y="3363186"/>
              <a:ext cx="896831" cy="124767"/>
            </a:xfrm>
            <a:custGeom>
              <a:avLst/>
              <a:pathLst>
                <a:path w="896831" h="124767">
                  <a:moveTo>
                    <a:pt x="0" y="124767"/>
                  </a:moveTo>
                  <a:lnTo>
                    <a:pt x="128118" y="98031"/>
                  </a:lnTo>
                  <a:lnTo>
                    <a:pt x="256237" y="17823"/>
                  </a:lnTo>
                  <a:lnTo>
                    <a:pt x="384356" y="44559"/>
                  </a:lnTo>
                  <a:lnTo>
                    <a:pt x="512475" y="62383"/>
                  </a:lnTo>
                  <a:lnTo>
                    <a:pt x="640593" y="26735"/>
                  </a:lnTo>
                  <a:lnTo>
                    <a:pt x="768712" y="0"/>
                  </a:lnTo>
                  <a:lnTo>
                    <a:pt x="896831" y="26735"/>
                  </a:lnTo>
                </a:path>
              </a:pathLst>
            </a:custGeom>
            <a:ln w="40651" cap="flat">
              <a:solidFill>
                <a:srgbClr val="000000">
                  <a:alpha val="100000"/>
                </a:srgbClr>
              </a:solidFill>
              <a:prstDash val="solid"/>
              <a:round/>
            </a:ln>
          </p:spPr>
          <p:txBody>
            <a:bodyPr/>
            <a:lstStyle/>
            <a:p/>
          </p:txBody>
        </p:sp>
        <p:sp>
          <p:nvSpPr>
            <p:cNvPr id="107" name="pl107"/>
            <p:cNvSpPr/>
            <p:nvPr/>
          </p:nvSpPr>
          <p:spPr>
            <a:xfrm>
              <a:off x="740012" y="3363186"/>
              <a:ext cx="896831" cy="124767"/>
            </a:xfrm>
            <a:custGeom>
              <a:avLst/>
              <a:pathLst>
                <a:path w="896831" h="124767">
                  <a:moveTo>
                    <a:pt x="0" y="124767"/>
                  </a:moveTo>
                  <a:lnTo>
                    <a:pt x="128118" y="98031"/>
                  </a:lnTo>
                  <a:lnTo>
                    <a:pt x="256237" y="17823"/>
                  </a:lnTo>
                  <a:lnTo>
                    <a:pt x="384356" y="44559"/>
                  </a:lnTo>
                  <a:lnTo>
                    <a:pt x="512475" y="62383"/>
                  </a:lnTo>
                  <a:lnTo>
                    <a:pt x="640593" y="26735"/>
                  </a:lnTo>
                  <a:lnTo>
                    <a:pt x="768712" y="0"/>
                  </a:lnTo>
                  <a:lnTo>
                    <a:pt x="896831" y="26735"/>
                  </a:lnTo>
                </a:path>
              </a:pathLst>
            </a:custGeom>
            <a:ln w="35231" cap="flat">
              <a:solidFill>
                <a:srgbClr val="F26A21">
                  <a:alpha val="100000"/>
                </a:srgbClr>
              </a:solidFill>
              <a:prstDash val="solid"/>
              <a:round/>
            </a:ln>
          </p:spPr>
          <p:txBody>
            <a:bodyPr/>
            <a:lstStyle/>
            <a:p/>
          </p:txBody>
        </p:sp>
        <p:sp>
          <p:nvSpPr>
            <p:cNvPr id="108" name="pl108"/>
            <p:cNvSpPr/>
            <p:nvPr/>
          </p:nvSpPr>
          <p:spPr>
            <a:xfrm>
              <a:off x="695171"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9" name="tx109"/>
            <p:cNvSpPr/>
            <p:nvPr/>
          </p:nvSpPr>
          <p:spPr>
            <a:xfrm>
              <a:off x="709883" y="33249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10" name="tx110"/>
            <p:cNvSpPr/>
            <p:nvPr/>
          </p:nvSpPr>
          <p:spPr>
            <a:xfrm>
              <a:off x="807872" y="32981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11" name="tx111"/>
            <p:cNvSpPr/>
            <p:nvPr/>
          </p:nvSpPr>
          <p:spPr>
            <a:xfrm>
              <a:off x="935991" y="321798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112" name="tx112"/>
            <p:cNvSpPr/>
            <p:nvPr/>
          </p:nvSpPr>
          <p:spPr>
            <a:xfrm>
              <a:off x="1064110" y="324471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13" name="tx113"/>
            <p:cNvSpPr/>
            <p:nvPr/>
          </p:nvSpPr>
          <p:spPr>
            <a:xfrm>
              <a:off x="1192228" y="326254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14" name="tx114"/>
            <p:cNvSpPr/>
            <p:nvPr/>
          </p:nvSpPr>
          <p:spPr>
            <a:xfrm>
              <a:off x="1320347" y="32268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5" name="tx115"/>
            <p:cNvSpPr/>
            <p:nvPr/>
          </p:nvSpPr>
          <p:spPr>
            <a:xfrm>
              <a:off x="1448466" y="32001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116" name="tx116"/>
            <p:cNvSpPr/>
            <p:nvPr/>
          </p:nvSpPr>
          <p:spPr>
            <a:xfrm>
              <a:off x="1576585" y="32268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17" name="rc117"/>
            <p:cNvSpPr/>
            <p:nvPr/>
          </p:nvSpPr>
          <p:spPr>
            <a:xfrm>
              <a:off x="695171" y="3855722"/>
              <a:ext cx="986514" cy="460747"/>
            </a:xfrm>
            <a:prstGeom prst="rect">
              <a:avLst/>
            </a:prstGeom>
            <a:solidFill>
              <a:srgbClr val="EBEBEB">
                <a:alpha val="100000"/>
              </a:srgbClr>
            </a:solidFill>
          </p:spPr>
          <p:txBody>
            <a:bodyPr/>
            <a:lstStyle/>
            <a:p/>
          </p:txBody>
        </p:sp>
        <p:sp>
          <p:nvSpPr>
            <p:cNvPr id="118" name="pl118"/>
            <p:cNvSpPr/>
            <p:nvPr/>
          </p:nvSpPr>
          <p:spPr>
            <a:xfrm>
              <a:off x="695171"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9" name="pl119"/>
            <p:cNvSpPr/>
            <p:nvPr/>
          </p:nvSpPr>
          <p:spPr>
            <a:xfrm>
              <a:off x="695171"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0" name="pl120"/>
            <p:cNvSpPr/>
            <p:nvPr/>
          </p:nvSpPr>
          <p:spPr>
            <a:xfrm>
              <a:off x="695171"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 name="pl121"/>
            <p:cNvSpPr/>
            <p:nvPr/>
          </p:nvSpPr>
          <p:spPr>
            <a:xfrm>
              <a:off x="695171"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2" name="pl122"/>
            <p:cNvSpPr/>
            <p:nvPr/>
          </p:nvSpPr>
          <p:spPr>
            <a:xfrm>
              <a:off x="74001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86813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99625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112436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125248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138060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150872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163684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740012"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1" name="pl131"/>
            <p:cNvSpPr/>
            <p:nvPr/>
          </p:nvSpPr>
          <p:spPr>
            <a:xfrm>
              <a:off x="740012" y="4135112"/>
              <a:ext cx="896831" cy="98031"/>
            </a:xfrm>
            <a:custGeom>
              <a:avLst/>
              <a:pathLst>
                <a:path w="896831" h="98031">
                  <a:moveTo>
                    <a:pt x="0" y="80207"/>
                  </a:moveTo>
                  <a:lnTo>
                    <a:pt x="128118" y="98031"/>
                  </a:lnTo>
                  <a:lnTo>
                    <a:pt x="256237" y="62383"/>
                  </a:lnTo>
                  <a:lnTo>
                    <a:pt x="384356" y="53471"/>
                  </a:lnTo>
                  <a:lnTo>
                    <a:pt x="512475" y="35647"/>
                  </a:lnTo>
                  <a:lnTo>
                    <a:pt x="640593" y="44559"/>
                  </a:lnTo>
                  <a:lnTo>
                    <a:pt x="768712" y="53471"/>
                  </a:lnTo>
                  <a:lnTo>
                    <a:pt x="896831" y="0"/>
                  </a:lnTo>
                </a:path>
              </a:pathLst>
            </a:custGeom>
            <a:ln w="40651" cap="flat">
              <a:solidFill>
                <a:srgbClr val="BEBEBE">
                  <a:alpha val="69803"/>
                </a:srgbClr>
              </a:solidFill>
              <a:prstDash val="solid"/>
              <a:round/>
            </a:ln>
          </p:spPr>
          <p:txBody>
            <a:bodyPr/>
            <a:lstStyle/>
            <a:p/>
          </p:txBody>
        </p:sp>
        <p:sp>
          <p:nvSpPr>
            <p:cNvPr id="132" name="pl132"/>
            <p:cNvSpPr/>
            <p:nvPr/>
          </p:nvSpPr>
          <p:spPr>
            <a:xfrm>
              <a:off x="740012" y="4135112"/>
              <a:ext cx="896831" cy="98031"/>
            </a:xfrm>
            <a:custGeom>
              <a:avLst/>
              <a:pathLst>
                <a:path w="896831" h="98031">
                  <a:moveTo>
                    <a:pt x="0" y="80207"/>
                  </a:moveTo>
                  <a:lnTo>
                    <a:pt x="128118" y="98031"/>
                  </a:lnTo>
                  <a:lnTo>
                    <a:pt x="256237" y="62383"/>
                  </a:lnTo>
                  <a:lnTo>
                    <a:pt x="384356" y="53471"/>
                  </a:lnTo>
                  <a:lnTo>
                    <a:pt x="512475" y="35647"/>
                  </a:lnTo>
                  <a:lnTo>
                    <a:pt x="640593" y="44559"/>
                  </a:lnTo>
                  <a:lnTo>
                    <a:pt x="768712" y="53471"/>
                  </a:lnTo>
                  <a:lnTo>
                    <a:pt x="896831" y="0"/>
                  </a:lnTo>
                </a:path>
              </a:pathLst>
            </a:custGeom>
            <a:ln w="35231" cap="flat">
              <a:solidFill>
                <a:srgbClr val="BEBEBE">
                  <a:alpha val="69803"/>
                </a:srgbClr>
              </a:solidFill>
              <a:prstDash val="solid"/>
              <a:round/>
            </a:ln>
          </p:spPr>
          <p:txBody>
            <a:bodyPr/>
            <a:lstStyle/>
            <a:p/>
          </p:txBody>
        </p:sp>
        <p:sp>
          <p:nvSpPr>
            <p:cNvPr id="133" name="pl133"/>
            <p:cNvSpPr/>
            <p:nvPr/>
          </p:nvSpPr>
          <p:spPr>
            <a:xfrm>
              <a:off x="740012"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4" name="pl134"/>
            <p:cNvSpPr/>
            <p:nvPr/>
          </p:nvSpPr>
          <p:spPr>
            <a:xfrm>
              <a:off x="740012" y="4135112"/>
              <a:ext cx="896831" cy="98031"/>
            </a:xfrm>
            <a:custGeom>
              <a:avLst/>
              <a:pathLst>
                <a:path w="896831" h="98031">
                  <a:moveTo>
                    <a:pt x="0" y="80207"/>
                  </a:moveTo>
                  <a:lnTo>
                    <a:pt x="128118" y="98031"/>
                  </a:lnTo>
                  <a:lnTo>
                    <a:pt x="256237" y="62383"/>
                  </a:lnTo>
                  <a:lnTo>
                    <a:pt x="384356" y="53471"/>
                  </a:lnTo>
                  <a:lnTo>
                    <a:pt x="512475" y="35647"/>
                  </a:lnTo>
                  <a:lnTo>
                    <a:pt x="640593" y="44559"/>
                  </a:lnTo>
                  <a:lnTo>
                    <a:pt x="768712" y="53471"/>
                  </a:lnTo>
                  <a:lnTo>
                    <a:pt x="896831" y="0"/>
                  </a:lnTo>
                </a:path>
              </a:pathLst>
            </a:custGeom>
            <a:ln w="40651" cap="flat">
              <a:solidFill>
                <a:srgbClr val="000000">
                  <a:alpha val="100000"/>
                </a:srgbClr>
              </a:solidFill>
              <a:prstDash val="solid"/>
              <a:round/>
            </a:ln>
          </p:spPr>
          <p:txBody>
            <a:bodyPr/>
            <a:lstStyle/>
            <a:p/>
          </p:txBody>
        </p:sp>
        <p:sp>
          <p:nvSpPr>
            <p:cNvPr id="135" name="pl135"/>
            <p:cNvSpPr/>
            <p:nvPr/>
          </p:nvSpPr>
          <p:spPr>
            <a:xfrm>
              <a:off x="740012" y="4135112"/>
              <a:ext cx="896831" cy="98031"/>
            </a:xfrm>
            <a:custGeom>
              <a:avLst/>
              <a:pathLst>
                <a:path w="896831" h="98031">
                  <a:moveTo>
                    <a:pt x="0" y="80207"/>
                  </a:moveTo>
                  <a:lnTo>
                    <a:pt x="128118" y="98031"/>
                  </a:lnTo>
                  <a:lnTo>
                    <a:pt x="256237" y="62383"/>
                  </a:lnTo>
                  <a:lnTo>
                    <a:pt x="384356" y="53471"/>
                  </a:lnTo>
                  <a:lnTo>
                    <a:pt x="512475" y="35647"/>
                  </a:lnTo>
                  <a:lnTo>
                    <a:pt x="640593" y="44559"/>
                  </a:lnTo>
                  <a:lnTo>
                    <a:pt x="768712" y="53471"/>
                  </a:lnTo>
                  <a:lnTo>
                    <a:pt x="896831" y="0"/>
                  </a:lnTo>
                </a:path>
              </a:pathLst>
            </a:custGeom>
            <a:ln w="35231" cap="flat">
              <a:solidFill>
                <a:srgbClr val="F26A21">
                  <a:alpha val="100000"/>
                </a:srgbClr>
              </a:solidFill>
              <a:prstDash val="solid"/>
              <a:round/>
            </a:ln>
          </p:spPr>
          <p:txBody>
            <a:bodyPr/>
            <a:lstStyle/>
            <a:p/>
          </p:txBody>
        </p:sp>
        <p:sp>
          <p:nvSpPr>
            <p:cNvPr id="136" name="pl136"/>
            <p:cNvSpPr/>
            <p:nvPr/>
          </p:nvSpPr>
          <p:spPr>
            <a:xfrm>
              <a:off x="695171"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7" name="tx137"/>
            <p:cNvSpPr/>
            <p:nvPr/>
          </p:nvSpPr>
          <p:spPr>
            <a:xfrm>
              <a:off x="709883" y="405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8" name="tx138"/>
            <p:cNvSpPr/>
            <p:nvPr/>
          </p:nvSpPr>
          <p:spPr>
            <a:xfrm>
              <a:off x="838002" y="40701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9" name="tx139"/>
            <p:cNvSpPr/>
            <p:nvPr/>
          </p:nvSpPr>
          <p:spPr>
            <a:xfrm>
              <a:off x="940014" y="40344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0" name="tx140"/>
            <p:cNvSpPr/>
            <p:nvPr/>
          </p:nvSpPr>
          <p:spPr>
            <a:xfrm>
              <a:off x="1064110" y="4025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1" name="tx141"/>
            <p:cNvSpPr/>
            <p:nvPr/>
          </p:nvSpPr>
          <p:spPr>
            <a:xfrm>
              <a:off x="1192228" y="400773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42" name="tx142"/>
            <p:cNvSpPr/>
            <p:nvPr/>
          </p:nvSpPr>
          <p:spPr>
            <a:xfrm>
              <a:off x="1320347" y="401664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43" name="tx143"/>
            <p:cNvSpPr/>
            <p:nvPr/>
          </p:nvSpPr>
          <p:spPr>
            <a:xfrm>
              <a:off x="1448466" y="40255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44" name="tx144"/>
            <p:cNvSpPr/>
            <p:nvPr/>
          </p:nvSpPr>
          <p:spPr>
            <a:xfrm>
              <a:off x="1576585" y="397208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45" name="rc145"/>
            <p:cNvSpPr/>
            <p:nvPr/>
          </p:nvSpPr>
          <p:spPr>
            <a:xfrm>
              <a:off x="695171" y="4600912"/>
              <a:ext cx="986514" cy="460747"/>
            </a:xfrm>
            <a:prstGeom prst="rect">
              <a:avLst/>
            </a:prstGeom>
            <a:solidFill>
              <a:srgbClr val="EBEBEB">
                <a:alpha val="100000"/>
              </a:srgbClr>
            </a:solidFill>
          </p:spPr>
          <p:txBody>
            <a:bodyPr/>
            <a:lstStyle/>
            <a:p/>
          </p:txBody>
        </p:sp>
        <p:sp>
          <p:nvSpPr>
            <p:cNvPr id="146" name="pl146"/>
            <p:cNvSpPr/>
            <p:nvPr/>
          </p:nvSpPr>
          <p:spPr>
            <a:xfrm>
              <a:off x="695171"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7" name="pl147"/>
            <p:cNvSpPr/>
            <p:nvPr/>
          </p:nvSpPr>
          <p:spPr>
            <a:xfrm>
              <a:off x="695171"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8" name="pl148"/>
            <p:cNvSpPr/>
            <p:nvPr/>
          </p:nvSpPr>
          <p:spPr>
            <a:xfrm>
              <a:off x="695171"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9" name="pl149"/>
            <p:cNvSpPr/>
            <p:nvPr/>
          </p:nvSpPr>
          <p:spPr>
            <a:xfrm>
              <a:off x="695171"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50" name="pl150"/>
            <p:cNvSpPr/>
            <p:nvPr/>
          </p:nvSpPr>
          <p:spPr>
            <a:xfrm>
              <a:off x="74001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1" name="pl151"/>
            <p:cNvSpPr/>
            <p:nvPr/>
          </p:nvSpPr>
          <p:spPr>
            <a:xfrm>
              <a:off x="86813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 name="pl152"/>
            <p:cNvSpPr/>
            <p:nvPr/>
          </p:nvSpPr>
          <p:spPr>
            <a:xfrm>
              <a:off x="99625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3" name="pl153"/>
            <p:cNvSpPr/>
            <p:nvPr/>
          </p:nvSpPr>
          <p:spPr>
            <a:xfrm>
              <a:off x="112436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4" name="pl154"/>
            <p:cNvSpPr/>
            <p:nvPr/>
          </p:nvSpPr>
          <p:spPr>
            <a:xfrm>
              <a:off x="125248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5" name="pl155"/>
            <p:cNvSpPr/>
            <p:nvPr/>
          </p:nvSpPr>
          <p:spPr>
            <a:xfrm>
              <a:off x="138060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 name="pl156"/>
            <p:cNvSpPr/>
            <p:nvPr/>
          </p:nvSpPr>
          <p:spPr>
            <a:xfrm>
              <a:off x="150872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7" name="pl157"/>
            <p:cNvSpPr/>
            <p:nvPr/>
          </p:nvSpPr>
          <p:spPr>
            <a:xfrm>
              <a:off x="163684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740012"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59" name="pl159"/>
            <p:cNvSpPr/>
            <p:nvPr/>
          </p:nvSpPr>
          <p:spPr>
            <a:xfrm>
              <a:off x="740012" y="5031805"/>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160" name="pl160"/>
            <p:cNvSpPr/>
            <p:nvPr/>
          </p:nvSpPr>
          <p:spPr>
            <a:xfrm>
              <a:off x="740012" y="5031805"/>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161" name="pl161"/>
            <p:cNvSpPr/>
            <p:nvPr/>
          </p:nvSpPr>
          <p:spPr>
            <a:xfrm>
              <a:off x="740012"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62" name="pl162"/>
            <p:cNvSpPr/>
            <p:nvPr/>
          </p:nvSpPr>
          <p:spPr>
            <a:xfrm>
              <a:off x="740012" y="5031805"/>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163" name="pl163"/>
            <p:cNvSpPr/>
            <p:nvPr/>
          </p:nvSpPr>
          <p:spPr>
            <a:xfrm>
              <a:off x="740012" y="5031805"/>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164" name="pl164"/>
            <p:cNvSpPr/>
            <p:nvPr/>
          </p:nvSpPr>
          <p:spPr>
            <a:xfrm>
              <a:off x="695171"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65" name="tx165"/>
            <p:cNvSpPr/>
            <p:nvPr/>
          </p:nvSpPr>
          <p:spPr>
            <a:xfrm>
              <a:off x="709883"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6" name="tx166"/>
            <p:cNvSpPr/>
            <p:nvPr/>
          </p:nvSpPr>
          <p:spPr>
            <a:xfrm>
              <a:off x="838002"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7" name="tx167"/>
            <p:cNvSpPr/>
            <p:nvPr/>
          </p:nvSpPr>
          <p:spPr>
            <a:xfrm>
              <a:off x="966120"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8" name="tx168"/>
            <p:cNvSpPr/>
            <p:nvPr/>
          </p:nvSpPr>
          <p:spPr>
            <a:xfrm>
              <a:off x="109423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9" name="tx169"/>
            <p:cNvSpPr/>
            <p:nvPr/>
          </p:nvSpPr>
          <p:spPr>
            <a:xfrm>
              <a:off x="1222358"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0" name="tx170"/>
            <p:cNvSpPr/>
            <p:nvPr/>
          </p:nvSpPr>
          <p:spPr>
            <a:xfrm>
              <a:off x="1350477"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1" name="tx171"/>
            <p:cNvSpPr/>
            <p:nvPr/>
          </p:nvSpPr>
          <p:spPr>
            <a:xfrm>
              <a:off x="1478595"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2" name="tx172"/>
            <p:cNvSpPr/>
            <p:nvPr/>
          </p:nvSpPr>
          <p:spPr>
            <a:xfrm>
              <a:off x="160671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3" name="rc173"/>
            <p:cNvSpPr/>
            <p:nvPr/>
          </p:nvSpPr>
          <p:spPr>
            <a:xfrm>
              <a:off x="695171" y="5346101"/>
              <a:ext cx="986514" cy="460747"/>
            </a:xfrm>
            <a:prstGeom prst="rect">
              <a:avLst/>
            </a:prstGeom>
            <a:solidFill>
              <a:srgbClr val="EBEBEB">
                <a:alpha val="100000"/>
              </a:srgbClr>
            </a:solidFill>
          </p:spPr>
          <p:txBody>
            <a:bodyPr/>
            <a:lstStyle/>
            <a:p/>
          </p:txBody>
        </p:sp>
        <p:sp>
          <p:nvSpPr>
            <p:cNvPr id="174" name="pl174"/>
            <p:cNvSpPr/>
            <p:nvPr/>
          </p:nvSpPr>
          <p:spPr>
            <a:xfrm>
              <a:off x="695171" y="56745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5" name="pl175"/>
            <p:cNvSpPr/>
            <p:nvPr/>
          </p:nvSpPr>
          <p:spPr>
            <a:xfrm>
              <a:off x="695171" y="54517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76" name="pl176"/>
            <p:cNvSpPr/>
            <p:nvPr/>
          </p:nvSpPr>
          <p:spPr>
            <a:xfrm>
              <a:off x="695171" y="57859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7" name="pl177"/>
            <p:cNvSpPr/>
            <p:nvPr/>
          </p:nvSpPr>
          <p:spPr>
            <a:xfrm>
              <a:off x="695171" y="55631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78" name="pl178"/>
            <p:cNvSpPr/>
            <p:nvPr/>
          </p:nvSpPr>
          <p:spPr>
            <a:xfrm>
              <a:off x="74001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9" name="pl179"/>
            <p:cNvSpPr/>
            <p:nvPr/>
          </p:nvSpPr>
          <p:spPr>
            <a:xfrm>
              <a:off x="86813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 name="pl180"/>
            <p:cNvSpPr/>
            <p:nvPr/>
          </p:nvSpPr>
          <p:spPr>
            <a:xfrm>
              <a:off x="99625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1" name="pl181"/>
            <p:cNvSpPr/>
            <p:nvPr/>
          </p:nvSpPr>
          <p:spPr>
            <a:xfrm>
              <a:off x="112436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2" name="pl182"/>
            <p:cNvSpPr/>
            <p:nvPr/>
          </p:nvSpPr>
          <p:spPr>
            <a:xfrm>
              <a:off x="125248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3" name="pl183"/>
            <p:cNvSpPr/>
            <p:nvPr/>
          </p:nvSpPr>
          <p:spPr>
            <a:xfrm>
              <a:off x="138060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 name="pl184"/>
            <p:cNvSpPr/>
            <p:nvPr/>
          </p:nvSpPr>
          <p:spPr>
            <a:xfrm>
              <a:off x="150872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5" name="pl185"/>
            <p:cNvSpPr/>
            <p:nvPr/>
          </p:nvSpPr>
          <p:spPr>
            <a:xfrm>
              <a:off x="163684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6" name="pl186"/>
            <p:cNvSpPr/>
            <p:nvPr/>
          </p:nvSpPr>
          <p:spPr>
            <a:xfrm>
              <a:off x="740012"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87" name="pl187"/>
            <p:cNvSpPr/>
            <p:nvPr/>
          </p:nvSpPr>
          <p:spPr>
            <a:xfrm>
              <a:off x="740012" y="5776994"/>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188" name="pl188"/>
            <p:cNvSpPr/>
            <p:nvPr/>
          </p:nvSpPr>
          <p:spPr>
            <a:xfrm>
              <a:off x="740012" y="5776994"/>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189" name="pl189"/>
            <p:cNvSpPr/>
            <p:nvPr/>
          </p:nvSpPr>
          <p:spPr>
            <a:xfrm>
              <a:off x="740012"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90" name="pl190"/>
            <p:cNvSpPr/>
            <p:nvPr/>
          </p:nvSpPr>
          <p:spPr>
            <a:xfrm>
              <a:off x="740012" y="5776994"/>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191" name="pl191"/>
            <p:cNvSpPr/>
            <p:nvPr/>
          </p:nvSpPr>
          <p:spPr>
            <a:xfrm>
              <a:off x="740012" y="5776994"/>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192" name="pl192"/>
            <p:cNvSpPr/>
            <p:nvPr/>
          </p:nvSpPr>
          <p:spPr>
            <a:xfrm>
              <a:off x="695171" y="578590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93" name="tx193"/>
            <p:cNvSpPr/>
            <p:nvPr/>
          </p:nvSpPr>
          <p:spPr>
            <a:xfrm>
              <a:off x="709883"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94" name="tx194"/>
            <p:cNvSpPr/>
            <p:nvPr/>
          </p:nvSpPr>
          <p:spPr>
            <a:xfrm>
              <a:off x="838002"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5" name="tx195"/>
            <p:cNvSpPr/>
            <p:nvPr/>
          </p:nvSpPr>
          <p:spPr>
            <a:xfrm>
              <a:off x="966120"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6" name="tx196"/>
            <p:cNvSpPr/>
            <p:nvPr/>
          </p:nvSpPr>
          <p:spPr>
            <a:xfrm>
              <a:off x="1094239"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7" name="tx197"/>
            <p:cNvSpPr/>
            <p:nvPr/>
          </p:nvSpPr>
          <p:spPr>
            <a:xfrm>
              <a:off x="1222358"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8" name="tx198"/>
            <p:cNvSpPr/>
            <p:nvPr/>
          </p:nvSpPr>
          <p:spPr>
            <a:xfrm>
              <a:off x="1350477"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99" name="tx199"/>
            <p:cNvSpPr/>
            <p:nvPr/>
          </p:nvSpPr>
          <p:spPr>
            <a:xfrm>
              <a:off x="1478595"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0" name="tx200"/>
            <p:cNvSpPr/>
            <p:nvPr/>
          </p:nvSpPr>
          <p:spPr>
            <a:xfrm>
              <a:off x="1606714"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01" name="rc201"/>
            <p:cNvSpPr/>
            <p:nvPr/>
          </p:nvSpPr>
          <p:spPr>
            <a:xfrm>
              <a:off x="1751274" y="874964"/>
              <a:ext cx="986514" cy="460747"/>
            </a:xfrm>
            <a:prstGeom prst="rect">
              <a:avLst/>
            </a:prstGeom>
            <a:solidFill>
              <a:srgbClr val="EBEBEB">
                <a:alpha val="100000"/>
              </a:srgbClr>
            </a:solidFill>
          </p:spPr>
          <p:txBody>
            <a:bodyPr/>
            <a:lstStyle/>
            <a:p/>
          </p:txBody>
        </p:sp>
        <p:sp>
          <p:nvSpPr>
            <p:cNvPr id="202" name="pl202"/>
            <p:cNvSpPr/>
            <p:nvPr/>
          </p:nvSpPr>
          <p:spPr>
            <a:xfrm>
              <a:off x="1751274"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03" name="pl203"/>
            <p:cNvSpPr/>
            <p:nvPr/>
          </p:nvSpPr>
          <p:spPr>
            <a:xfrm>
              <a:off x="1751274"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04" name="pl204"/>
            <p:cNvSpPr/>
            <p:nvPr/>
          </p:nvSpPr>
          <p:spPr>
            <a:xfrm>
              <a:off x="1751274"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05" name="pl205"/>
            <p:cNvSpPr/>
            <p:nvPr/>
          </p:nvSpPr>
          <p:spPr>
            <a:xfrm>
              <a:off x="1751274"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06" name="pl206"/>
            <p:cNvSpPr/>
            <p:nvPr/>
          </p:nvSpPr>
          <p:spPr>
            <a:xfrm>
              <a:off x="179611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7" name="pl207"/>
            <p:cNvSpPr/>
            <p:nvPr/>
          </p:nvSpPr>
          <p:spPr>
            <a:xfrm>
              <a:off x="19242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8" name="pl208"/>
            <p:cNvSpPr/>
            <p:nvPr/>
          </p:nvSpPr>
          <p:spPr>
            <a:xfrm>
              <a:off x="205235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9" name="pl209"/>
            <p:cNvSpPr/>
            <p:nvPr/>
          </p:nvSpPr>
          <p:spPr>
            <a:xfrm>
              <a:off x="21804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0" name="pl210"/>
            <p:cNvSpPr/>
            <p:nvPr/>
          </p:nvSpPr>
          <p:spPr>
            <a:xfrm>
              <a:off x="230859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1" name="pl211"/>
            <p:cNvSpPr/>
            <p:nvPr/>
          </p:nvSpPr>
          <p:spPr>
            <a:xfrm>
              <a:off x="24367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2" name="pl212"/>
            <p:cNvSpPr/>
            <p:nvPr/>
          </p:nvSpPr>
          <p:spPr>
            <a:xfrm>
              <a:off x="256482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3" name="pl213"/>
            <p:cNvSpPr/>
            <p:nvPr/>
          </p:nvSpPr>
          <p:spPr>
            <a:xfrm>
              <a:off x="26929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4" name="pl214"/>
            <p:cNvSpPr/>
            <p:nvPr/>
          </p:nvSpPr>
          <p:spPr>
            <a:xfrm>
              <a:off x="1796116"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15" name="pl215"/>
            <p:cNvSpPr/>
            <p:nvPr/>
          </p:nvSpPr>
          <p:spPr>
            <a:xfrm>
              <a:off x="1796116" y="131476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216" name="pl216"/>
            <p:cNvSpPr/>
            <p:nvPr/>
          </p:nvSpPr>
          <p:spPr>
            <a:xfrm>
              <a:off x="1796116" y="131476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217" name="pl217"/>
            <p:cNvSpPr/>
            <p:nvPr/>
          </p:nvSpPr>
          <p:spPr>
            <a:xfrm>
              <a:off x="1796116"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18" name="pl218"/>
            <p:cNvSpPr/>
            <p:nvPr/>
          </p:nvSpPr>
          <p:spPr>
            <a:xfrm>
              <a:off x="1796116" y="131476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219" name="pl219"/>
            <p:cNvSpPr/>
            <p:nvPr/>
          </p:nvSpPr>
          <p:spPr>
            <a:xfrm>
              <a:off x="1796116" y="1314769"/>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220" name="pl220"/>
            <p:cNvSpPr/>
            <p:nvPr/>
          </p:nvSpPr>
          <p:spPr>
            <a:xfrm>
              <a:off x="1751274"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21" name="tx221"/>
            <p:cNvSpPr/>
            <p:nvPr/>
          </p:nvSpPr>
          <p:spPr>
            <a:xfrm>
              <a:off x="1765986"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2" name="tx222"/>
            <p:cNvSpPr/>
            <p:nvPr/>
          </p:nvSpPr>
          <p:spPr>
            <a:xfrm>
              <a:off x="1894105"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3" name="tx223"/>
            <p:cNvSpPr/>
            <p:nvPr/>
          </p:nvSpPr>
          <p:spPr>
            <a:xfrm>
              <a:off x="2022224"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4" name="tx224"/>
            <p:cNvSpPr/>
            <p:nvPr/>
          </p:nvSpPr>
          <p:spPr>
            <a:xfrm>
              <a:off x="2150343"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5" name="tx225"/>
            <p:cNvSpPr/>
            <p:nvPr/>
          </p:nvSpPr>
          <p:spPr>
            <a:xfrm>
              <a:off x="2278461"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6" name="tx226"/>
            <p:cNvSpPr/>
            <p:nvPr/>
          </p:nvSpPr>
          <p:spPr>
            <a:xfrm>
              <a:off x="2406580"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7" name="tx227"/>
            <p:cNvSpPr/>
            <p:nvPr/>
          </p:nvSpPr>
          <p:spPr>
            <a:xfrm>
              <a:off x="2534699"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8" name="tx228"/>
            <p:cNvSpPr/>
            <p:nvPr/>
          </p:nvSpPr>
          <p:spPr>
            <a:xfrm>
              <a:off x="2662818"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29" name="rc229"/>
            <p:cNvSpPr/>
            <p:nvPr/>
          </p:nvSpPr>
          <p:spPr>
            <a:xfrm>
              <a:off x="1751274" y="1620153"/>
              <a:ext cx="986514" cy="460747"/>
            </a:xfrm>
            <a:prstGeom prst="rect">
              <a:avLst/>
            </a:prstGeom>
            <a:solidFill>
              <a:srgbClr val="EBEBEB">
                <a:alpha val="100000"/>
              </a:srgbClr>
            </a:solidFill>
          </p:spPr>
          <p:txBody>
            <a:bodyPr/>
            <a:lstStyle/>
            <a:p/>
          </p:txBody>
        </p:sp>
        <p:sp>
          <p:nvSpPr>
            <p:cNvPr id="230" name="pl230"/>
            <p:cNvSpPr/>
            <p:nvPr/>
          </p:nvSpPr>
          <p:spPr>
            <a:xfrm>
              <a:off x="1751274"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31" name="pl231"/>
            <p:cNvSpPr/>
            <p:nvPr/>
          </p:nvSpPr>
          <p:spPr>
            <a:xfrm>
              <a:off x="1751274"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32" name="pl232"/>
            <p:cNvSpPr/>
            <p:nvPr/>
          </p:nvSpPr>
          <p:spPr>
            <a:xfrm>
              <a:off x="1751274"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33" name="pl233"/>
            <p:cNvSpPr/>
            <p:nvPr/>
          </p:nvSpPr>
          <p:spPr>
            <a:xfrm>
              <a:off x="1751274"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34" name="pl234"/>
            <p:cNvSpPr/>
            <p:nvPr/>
          </p:nvSpPr>
          <p:spPr>
            <a:xfrm>
              <a:off x="179611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19242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6" name="pl236"/>
            <p:cNvSpPr/>
            <p:nvPr/>
          </p:nvSpPr>
          <p:spPr>
            <a:xfrm>
              <a:off x="205235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7" name="pl237"/>
            <p:cNvSpPr/>
            <p:nvPr/>
          </p:nvSpPr>
          <p:spPr>
            <a:xfrm>
              <a:off x="21804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8" name="pl238"/>
            <p:cNvSpPr/>
            <p:nvPr/>
          </p:nvSpPr>
          <p:spPr>
            <a:xfrm>
              <a:off x="230859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9" name="pl239"/>
            <p:cNvSpPr/>
            <p:nvPr/>
          </p:nvSpPr>
          <p:spPr>
            <a:xfrm>
              <a:off x="24367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0" name="pl240"/>
            <p:cNvSpPr/>
            <p:nvPr/>
          </p:nvSpPr>
          <p:spPr>
            <a:xfrm>
              <a:off x="256482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1" name="pl241"/>
            <p:cNvSpPr/>
            <p:nvPr/>
          </p:nvSpPr>
          <p:spPr>
            <a:xfrm>
              <a:off x="26929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2" name="pl242"/>
            <p:cNvSpPr/>
            <p:nvPr/>
          </p:nvSpPr>
          <p:spPr>
            <a:xfrm>
              <a:off x="1796116"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43" name="pl243"/>
            <p:cNvSpPr/>
            <p:nvPr/>
          </p:nvSpPr>
          <p:spPr>
            <a:xfrm>
              <a:off x="1796116" y="20421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244" name="pl244"/>
            <p:cNvSpPr/>
            <p:nvPr/>
          </p:nvSpPr>
          <p:spPr>
            <a:xfrm>
              <a:off x="1796116" y="20421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245" name="pl245"/>
            <p:cNvSpPr/>
            <p:nvPr/>
          </p:nvSpPr>
          <p:spPr>
            <a:xfrm>
              <a:off x="1796116"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46" name="pl246"/>
            <p:cNvSpPr/>
            <p:nvPr/>
          </p:nvSpPr>
          <p:spPr>
            <a:xfrm>
              <a:off x="1796116" y="20421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247" name="pl247"/>
            <p:cNvSpPr/>
            <p:nvPr/>
          </p:nvSpPr>
          <p:spPr>
            <a:xfrm>
              <a:off x="1796116" y="2042134"/>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248" name="pl248"/>
            <p:cNvSpPr/>
            <p:nvPr/>
          </p:nvSpPr>
          <p:spPr>
            <a:xfrm>
              <a:off x="1751274"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49" name="tx249"/>
            <p:cNvSpPr/>
            <p:nvPr/>
          </p:nvSpPr>
          <p:spPr>
            <a:xfrm>
              <a:off x="1765986"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0" name="tx250"/>
            <p:cNvSpPr/>
            <p:nvPr/>
          </p:nvSpPr>
          <p:spPr>
            <a:xfrm>
              <a:off x="1894105"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1" name="tx251"/>
            <p:cNvSpPr/>
            <p:nvPr/>
          </p:nvSpPr>
          <p:spPr>
            <a:xfrm>
              <a:off x="2022224"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2" name="tx252"/>
            <p:cNvSpPr/>
            <p:nvPr/>
          </p:nvSpPr>
          <p:spPr>
            <a:xfrm>
              <a:off x="2150343"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3" name="tx253"/>
            <p:cNvSpPr/>
            <p:nvPr/>
          </p:nvSpPr>
          <p:spPr>
            <a:xfrm>
              <a:off x="2278461"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4" name="tx254"/>
            <p:cNvSpPr/>
            <p:nvPr/>
          </p:nvSpPr>
          <p:spPr>
            <a:xfrm>
              <a:off x="2406580"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5" name="tx255"/>
            <p:cNvSpPr/>
            <p:nvPr/>
          </p:nvSpPr>
          <p:spPr>
            <a:xfrm>
              <a:off x="2534699"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6" name="tx256"/>
            <p:cNvSpPr/>
            <p:nvPr/>
          </p:nvSpPr>
          <p:spPr>
            <a:xfrm>
              <a:off x="2662818"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7" name="rc257"/>
            <p:cNvSpPr/>
            <p:nvPr/>
          </p:nvSpPr>
          <p:spPr>
            <a:xfrm>
              <a:off x="1751274" y="2365343"/>
              <a:ext cx="986514" cy="460747"/>
            </a:xfrm>
            <a:prstGeom prst="rect">
              <a:avLst/>
            </a:prstGeom>
            <a:solidFill>
              <a:srgbClr val="EBEBEB">
                <a:alpha val="100000"/>
              </a:srgbClr>
            </a:solidFill>
          </p:spPr>
          <p:txBody>
            <a:bodyPr/>
            <a:lstStyle/>
            <a:p/>
          </p:txBody>
        </p:sp>
        <p:sp>
          <p:nvSpPr>
            <p:cNvPr id="258" name="pl258"/>
            <p:cNvSpPr/>
            <p:nvPr/>
          </p:nvSpPr>
          <p:spPr>
            <a:xfrm>
              <a:off x="1751274"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59" name="pl259"/>
            <p:cNvSpPr/>
            <p:nvPr/>
          </p:nvSpPr>
          <p:spPr>
            <a:xfrm>
              <a:off x="1751274"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60" name="pl260"/>
            <p:cNvSpPr/>
            <p:nvPr/>
          </p:nvSpPr>
          <p:spPr>
            <a:xfrm>
              <a:off x="1751274"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61" name="pl261"/>
            <p:cNvSpPr/>
            <p:nvPr/>
          </p:nvSpPr>
          <p:spPr>
            <a:xfrm>
              <a:off x="1751274"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62" name="pl262"/>
            <p:cNvSpPr/>
            <p:nvPr/>
          </p:nvSpPr>
          <p:spPr>
            <a:xfrm>
              <a:off x="179611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19242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05235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1804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230859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24367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256482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26929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1796116"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71" name="pl271"/>
            <p:cNvSpPr/>
            <p:nvPr/>
          </p:nvSpPr>
          <p:spPr>
            <a:xfrm>
              <a:off x="1796116" y="2733852"/>
              <a:ext cx="896831" cy="17823"/>
            </a:xfrm>
            <a:custGeom>
              <a:avLst/>
              <a:pathLst>
                <a:path w="896831" h="17823">
                  <a:moveTo>
                    <a:pt x="0" y="8911"/>
                  </a:moveTo>
                  <a:lnTo>
                    <a:pt x="128118" y="8911"/>
                  </a:lnTo>
                  <a:lnTo>
                    <a:pt x="256237" y="8911"/>
                  </a:lnTo>
                  <a:lnTo>
                    <a:pt x="384356" y="17823"/>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272" name="pl272"/>
            <p:cNvSpPr/>
            <p:nvPr/>
          </p:nvSpPr>
          <p:spPr>
            <a:xfrm>
              <a:off x="1796116" y="2733852"/>
              <a:ext cx="896831" cy="17823"/>
            </a:xfrm>
            <a:custGeom>
              <a:avLst/>
              <a:pathLst>
                <a:path w="896831" h="17823">
                  <a:moveTo>
                    <a:pt x="0" y="8911"/>
                  </a:moveTo>
                  <a:lnTo>
                    <a:pt x="128118" y="8911"/>
                  </a:lnTo>
                  <a:lnTo>
                    <a:pt x="256237" y="8911"/>
                  </a:lnTo>
                  <a:lnTo>
                    <a:pt x="384356" y="17823"/>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273" name="pl273"/>
            <p:cNvSpPr/>
            <p:nvPr/>
          </p:nvSpPr>
          <p:spPr>
            <a:xfrm>
              <a:off x="1796116"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274" name="pl274"/>
            <p:cNvSpPr/>
            <p:nvPr/>
          </p:nvSpPr>
          <p:spPr>
            <a:xfrm>
              <a:off x="1796116" y="2733852"/>
              <a:ext cx="896831" cy="17823"/>
            </a:xfrm>
            <a:custGeom>
              <a:avLst/>
              <a:pathLst>
                <a:path w="896831" h="17823">
                  <a:moveTo>
                    <a:pt x="0" y="8911"/>
                  </a:moveTo>
                  <a:lnTo>
                    <a:pt x="128118" y="8911"/>
                  </a:lnTo>
                  <a:lnTo>
                    <a:pt x="256237" y="8911"/>
                  </a:lnTo>
                  <a:lnTo>
                    <a:pt x="384356" y="17823"/>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275" name="pl275"/>
            <p:cNvSpPr/>
            <p:nvPr/>
          </p:nvSpPr>
          <p:spPr>
            <a:xfrm>
              <a:off x="1796116" y="2733852"/>
              <a:ext cx="896831" cy="17823"/>
            </a:xfrm>
            <a:custGeom>
              <a:avLst/>
              <a:pathLst>
                <a:path w="896831" h="17823">
                  <a:moveTo>
                    <a:pt x="0" y="8911"/>
                  </a:moveTo>
                  <a:lnTo>
                    <a:pt x="128118" y="8911"/>
                  </a:lnTo>
                  <a:lnTo>
                    <a:pt x="256237" y="8911"/>
                  </a:lnTo>
                  <a:lnTo>
                    <a:pt x="384356" y="17823"/>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276" name="pl276"/>
            <p:cNvSpPr/>
            <p:nvPr/>
          </p:nvSpPr>
          <p:spPr>
            <a:xfrm>
              <a:off x="1751274"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277" name="tx277"/>
            <p:cNvSpPr/>
            <p:nvPr/>
          </p:nvSpPr>
          <p:spPr>
            <a:xfrm>
              <a:off x="1765986" y="25797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8" name="tx278"/>
            <p:cNvSpPr/>
            <p:nvPr/>
          </p:nvSpPr>
          <p:spPr>
            <a:xfrm>
              <a:off x="1894105" y="25797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79" name="tx279"/>
            <p:cNvSpPr/>
            <p:nvPr/>
          </p:nvSpPr>
          <p:spPr>
            <a:xfrm>
              <a:off x="2022224" y="257973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280" name="tx280"/>
            <p:cNvSpPr/>
            <p:nvPr/>
          </p:nvSpPr>
          <p:spPr>
            <a:xfrm>
              <a:off x="2150343" y="25886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281" name="tx281"/>
            <p:cNvSpPr/>
            <p:nvPr/>
          </p:nvSpPr>
          <p:spPr>
            <a:xfrm>
              <a:off x="2278461"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2" name="tx282"/>
            <p:cNvSpPr/>
            <p:nvPr/>
          </p:nvSpPr>
          <p:spPr>
            <a:xfrm>
              <a:off x="2406580"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3" name="tx283"/>
            <p:cNvSpPr/>
            <p:nvPr/>
          </p:nvSpPr>
          <p:spPr>
            <a:xfrm>
              <a:off x="2534699"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4" name="tx284"/>
            <p:cNvSpPr/>
            <p:nvPr/>
          </p:nvSpPr>
          <p:spPr>
            <a:xfrm>
              <a:off x="2662818"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285" name="rc285"/>
            <p:cNvSpPr/>
            <p:nvPr/>
          </p:nvSpPr>
          <p:spPr>
            <a:xfrm>
              <a:off x="1751274" y="3110533"/>
              <a:ext cx="986514" cy="460747"/>
            </a:xfrm>
            <a:prstGeom prst="rect">
              <a:avLst/>
            </a:prstGeom>
            <a:solidFill>
              <a:srgbClr val="EBEBEB">
                <a:alpha val="100000"/>
              </a:srgbClr>
            </a:solidFill>
          </p:spPr>
          <p:txBody>
            <a:bodyPr/>
            <a:lstStyle/>
            <a:p/>
          </p:txBody>
        </p:sp>
        <p:sp>
          <p:nvSpPr>
            <p:cNvPr id="286" name="pl286"/>
            <p:cNvSpPr/>
            <p:nvPr/>
          </p:nvSpPr>
          <p:spPr>
            <a:xfrm>
              <a:off x="1751274"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7" name="pl287"/>
            <p:cNvSpPr/>
            <p:nvPr/>
          </p:nvSpPr>
          <p:spPr>
            <a:xfrm>
              <a:off x="1751274"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288" name="pl288"/>
            <p:cNvSpPr/>
            <p:nvPr/>
          </p:nvSpPr>
          <p:spPr>
            <a:xfrm>
              <a:off x="1751274"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89" name="pl289"/>
            <p:cNvSpPr/>
            <p:nvPr/>
          </p:nvSpPr>
          <p:spPr>
            <a:xfrm>
              <a:off x="1751274"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290" name="pl290"/>
            <p:cNvSpPr/>
            <p:nvPr/>
          </p:nvSpPr>
          <p:spPr>
            <a:xfrm>
              <a:off x="179611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1" name="pl291"/>
            <p:cNvSpPr/>
            <p:nvPr/>
          </p:nvSpPr>
          <p:spPr>
            <a:xfrm>
              <a:off x="19242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2" name="pl292"/>
            <p:cNvSpPr/>
            <p:nvPr/>
          </p:nvSpPr>
          <p:spPr>
            <a:xfrm>
              <a:off x="205235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3" name="pl293"/>
            <p:cNvSpPr/>
            <p:nvPr/>
          </p:nvSpPr>
          <p:spPr>
            <a:xfrm>
              <a:off x="21804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4" name="pl294"/>
            <p:cNvSpPr/>
            <p:nvPr/>
          </p:nvSpPr>
          <p:spPr>
            <a:xfrm>
              <a:off x="230859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5" name="pl295"/>
            <p:cNvSpPr/>
            <p:nvPr/>
          </p:nvSpPr>
          <p:spPr>
            <a:xfrm>
              <a:off x="24367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6" name="pl296"/>
            <p:cNvSpPr/>
            <p:nvPr/>
          </p:nvSpPr>
          <p:spPr>
            <a:xfrm>
              <a:off x="256482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7" name="pl297"/>
            <p:cNvSpPr/>
            <p:nvPr/>
          </p:nvSpPr>
          <p:spPr>
            <a:xfrm>
              <a:off x="26929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1796116"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299" name="pl299"/>
            <p:cNvSpPr/>
            <p:nvPr/>
          </p:nvSpPr>
          <p:spPr>
            <a:xfrm>
              <a:off x="1796116" y="3496866"/>
              <a:ext cx="896831" cy="53471"/>
            </a:xfrm>
            <a:custGeom>
              <a:avLst/>
              <a:pathLst>
                <a:path w="896831" h="53471">
                  <a:moveTo>
                    <a:pt x="0" y="17823"/>
                  </a:moveTo>
                  <a:lnTo>
                    <a:pt x="128118" y="17823"/>
                  </a:lnTo>
                  <a:lnTo>
                    <a:pt x="256237" y="26735"/>
                  </a:lnTo>
                  <a:lnTo>
                    <a:pt x="384356" y="53471"/>
                  </a:lnTo>
                  <a:lnTo>
                    <a:pt x="512475" y="53471"/>
                  </a:lnTo>
                  <a:lnTo>
                    <a:pt x="640593" y="8911"/>
                  </a:lnTo>
                  <a:lnTo>
                    <a:pt x="768712" y="0"/>
                  </a:lnTo>
                  <a:lnTo>
                    <a:pt x="896831" y="17823"/>
                  </a:lnTo>
                </a:path>
              </a:pathLst>
            </a:custGeom>
            <a:ln w="40651" cap="flat">
              <a:solidFill>
                <a:srgbClr val="BEBEBE">
                  <a:alpha val="69803"/>
                </a:srgbClr>
              </a:solidFill>
              <a:prstDash val="solid"/>
              <a:round/>
            </a:ln>
          </p:spPr>
          <p:txBody>
            <a:bodyPr/>
            <a:lstStyle/>
            <a:p/>
          </p:txBody>
        </p:sp>
        <p:sp>
          <p:nvSpPr>
            <p:cNvPr id="300" name="pl300"/>
            <p:cNvSpPr/>
            <p:nvPr/>
          </p:nvSpPr>
          <p:spPr>
            <a:xfrm>
              <a:off x="1796116" y="3496866"/>
              <a:ext cx="896831" cy="53471"/>
            </a:xfrm>
            <a:custGeom>
              <a:avLst/>
              <a:pathLst>
                <a:path w="896831" h="53471">
                  <a:moveTo>
                    <a:pt x="0" y="17823"/>
                  </a:moveTo>
                  <a:lnTo>
                    <a:pt x="128118" y="17823"/>
                  </a:lnTo>
                  <a:lnTo>
                    <a:pt x="256237" y="26735"/>
                  </a:lnTo>
                  <a:lnTo>
                    <a:pt x="384356" y="53471"/>
                  </a:lnTo>
                  <a:lnTo>
                    <a:pt x="512475" y="53471"/>
                  </a:lnTo>
                  <a:lnTo>
                    <a:pt x="640593" y="8911"/>
                  </a:lnTo>
                  <a:lnTo>
                    <a:pt x="768712" y="0"/>
                  </a:lnTo>
                  <a:lnTo>
                    <a:pt x="896831" y="17823"/>
                  </a:lnTo>
                </a:path>
              </a:pathLst>
            </a:custGeom>
            <a:ln w="35231" cap="flat">
              <a:solidFill>
                <a:srgbClr val="BEBEBE">
                  <a:alpha val="69803"/>
                </a:srgbClr>
              </a:solidFill>
              <a:prstDash val="solid"/>
              <a:round/>
            </a:ln>
          </p:spPr>
          <p:txBody>
            <a:bodyPr/>
            <a:lstStyle/>
            <a:p/>
          </p:txBody>
        </p:sp>
        <p:sp>
          <p:nvSpPr>
            <p:cNvPr id="301" name="pl301"/>
            <p:cNvSpPr/>
            <p:nvPr/>
          </p:nvSpPr>
          <p:spPr>
            <a:xfrm>
              <a:off x="1796116"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02" name="pl302"/>
            <p:cNvSpPr/>
            <p:nvPr/>
          </p:nvSpPr>
          <p:spPr>
            <a:xfrm>
              <a:off x="1796116" y="3496866"/>
              <a:ext cx="896831" cy="53471"/>
            </a:xfrm>
            <a:custGeom>
              <a:avLst/>
              <a:pathLst>
                <a:path w="896831" h="53471">
                  <a:moveTo>
                    <a:pt x="0" y="17823"/>
                  </a:moveTo>
                  <a:lnTo>
                    <a:pt x="128118" y="17823"/>
                  </a:lnTo>
                  <a:lnTo>
                    <a:pt x="256237" y="26735"/>
                  </a:lnTo>
                  <a:lnTo>
                    <a:pt x="384356" y="53471"/>
                  </a:lnTo>
                  <a:lnTo>
                    <a:pt x="512475" y="53471"/>
                  </a:lnTo>
                  <a:lnTo>
                    <a:pt x="640593" y="8911"/>
                  </a:lnTo>
                  <a:lnTo>
                    <a:pt x="768712" y="0"/>
                  </a:lnTo>
                  <a:lnTo>
                    <a:pt x="896831" y="17823"/>
                  </a:lnTo>
                </a:path>
              </a:pathLst>
            </a:custGeom>
            <a:ln w="40651" cap="flat">
              <a:solidFill>
                <a:srgbClr val="000000">
                  <a:alpha val="100000"/>
                </a:srgbClr>
              </a:solidFill>
              <a:prstDash val="solid"/>
              <a:round/>
            </a:ln>
          </p:spPr>
          <p:txBody>
            <a:bodyPr/>
            <a:lstStyle/>
            <a:p/>
          </p:txBody>
        </p:sp>
        <p:sp>
          <p:nvSpPr>
            <p:cNvPr id="303" name="pl303"/>
            <p:cNvSpPr/>
            <p:nvPr/>
          </p:nvSpPr>
          <p:spPr>
            <a:xfrm>
              <a:off x="1796116" y="3496866"/>
              <a:ext cx="896831" cy="53471"/>
            </a:xfrm>
            <a:custGeom>
              <a:avLst/>
              <a:pathLst>
                <a:path w="896831" h="53471">
                  <a:moveTo>
                    <a:pt x="0" y="17823"/>
                  </a:moveTo>
                  <a:lnTo>
                    <a:pt x="128118" y="17823"/>
                  </a:lnTo>
                  <a:lnTo>
                    <a:pt x="256237" y="26735"/>
                  </a:lnTo>
                  <a:lnTo>
                    <a:pt x="384356" y="53471"/>
                  </a:lnTo>
                  <a:lnTo>
                    <a:pt x="512475" y="53471"/>
                  </a:lnTo>
                  <a:lnTo>
                    <a:pt x="640593" y="8911"/>
                  </a:lnTo>
                  <a:lnTo>
                    <a:pt x="768712" y="0"/>
                  </a:lnTo>
                  <a:lnTo>
                    <a:pt x="896831" y="17823"/>
                  </a:lnTo>
                </a:path>
              </a:pathLst>
            </a:custGeom>
            <a:ln w="35231" cap="flat">
              <a:solidFill>
                <a:srgbClr val="F26A21">
                  <a:alpha val="100000"/>
                </a:srgbClr>
              </a:solidFill>
              <a:prstDash val="solid"/>
              <a:round/>
            </a:ln>
          </p:spPr>
          <p:txBody>
            <a:bodyPr/>
            <a:lstStyle/>
            <a:p/>
          </p:txBody>
        </p:sp>
        <p:sp>
          <p:nvSpPr>
            <p:cNvPr id="304" name="pl304"/>
            <p:cNvSpPr/>
            <p:nvPr/>
          </p:nvSpPr>
          <p:spPr>
            <a:xfrm>
              <a:off x="1751274"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05" name="tx305"/>
            <p:cNvSpPr/>
            <p:nvPr/>
          </p:nvSpPr>
          <p:spPr>
            <a:xfrm>
              <a:off x="1765986"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06" name="tx306"/>
            <p:cNvSpPr/>
            <p:nvPr/>
          </p:nvSpPr>
          <p:spPr>
            <a:xfrm>
              <a:off x="1894105"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07" name="tx307"/>
            <p:cNvSpPr/>
            <p:nvPr/>
          </p:nvSpPr>
          <p:spPr>
            <a:xfrm>
              <a:off x="2022224"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08" name="tx308"/>
            <p:cNvSpPr/>
            <p:nvPr/>
          </p:nvSpPr>
          <p:spPr>
            <a:xfrm>
              <a:off x="2150343"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09" name="tx309"/>
            <p:cNvSpPr/>
            <p:nvPr/>
          </p:nvSpPr>
          <p:spPr>
            <a:xfrm>
              <a:off x="227846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10" name="tx310"/>
            <p:cNvSpPr/>
            <p:nvPr/>
          </p:nvSpPr>
          <p:spPr>
            <a:xfrm>
              <a:off x="2406580" y="334274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1" name="tx311"/>
            <p:cNvSpPr/>
            <p:nvPr/>
          </p:nvSpPr>
          <p:spPr>
            <a:xfrm>
              <a:off x="2534699" y="33338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12" name="tx312"/>
            <p:cNvSpPr/>
            <p:nvPr/>
          </p:nvSpPr>
          <p:spPr>
            <a:xfrm>
              <a:off x="2662818"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3" name="rc313"/>
            <p:cNvSpPr/>
            <p:nvPr/>
          </p:nvSpPr>
          <p:spPr>
            <a:xfrm>
              <a:off x="1751274" y="3855722"/>
              <a:ext cx="986514" cy="460747"/>
            </a:xfrm>
            <a:prstGeom prst="rect">
              <a:avLst/>
            </a:prstGeom>
            <a:solidFill>
              <a:srgbClr val="EBEBEB">
                <a:alpha val="100000"/>
              </a:srgbClr>
            </a:solidFill>
          </p:spPr>
          <p:txBody>
            <a:bodyPr/>
            <a:lstStyle/>
            <a:p/>
          </p:txBody>
        </p:sp>
        <p:sp>
          <p:nvSpPr>
            <p:cNvPr id="314" name="pl314"/>
            <p:cNvSpPr/>
            <p:nvPr/>
          </p:nvSpPr>
          <p:spPr>
            <a:xfrm>
              <a:off x="1751274"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15" name="pl315"/>
            <p:cNvSpPr/>
            <p:nvPr/>
          </p:nvSpPr>
          <p:spPr>
            <a:xfrm>
              <a:off x="1751274"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16" name="pl316"/>
            <p:cNvSpPr/>
            <p:nvPr/>
          </p:nvSpPr>
          <p:spPr>
            <a:xfrm>
              <a:off x="1751274"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7" name="pl317"/>
            <p:cNvSpPr/>
            <p:nvPr/>
          </p:nvSpPr>
          <p:spPr>
            <a:xfrm>
              <a:off x="1751274"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18" name="pl318"/>
            <p:cNvSpPr/>
            <p:nvPr/>
          </p:nvSpPr>
          <p:spPr>
            <a:xfrm>
              <a:off x="179611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19" name="pl319"/>
            <p:cNvSpPr/>
            <p:nvPr/>
          </p:nvSpPr>
          <p:spPr>
            <a:xfrm>
              <a:off x="19242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0" name="pl320"/>
            <p:cNvSpPr/>
            <p:nvPr/>
          </p:nvSpPr>
          <p:spPr>
            <a:xfrm>
              <a:off x="205235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1" name="pl321"/>
            <p:cNvSpPr/>
            <p:nvPr/>
          </p:nvSpPr>
          <p:spPr>
            <a:xfrm>
              <a:off x="21804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2" name="pl322"/>
            <p:cNvSpPr/>
            <p:nvPr/>
          </p:nvSpPr>
          <p:spPr>
            <a:xfrm>
              <a:off x="230859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3" name="pl323"/>
            <p:cNvSpPr/>
            <p:nvPr/>
          </p:nvSpPr>
          <p:spPr>
            <a:xfrm>
              <a:off x="24367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4" name="pl324"/>
            <p:cNvSpPr/>
            <p:nvPr/>
          </p:nvSpPr>
          <p:spPr>
            <a:xfrm>
              <a:off x="256482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5" name="pl325"/>
            <p:cNvSpPr/>
            <p:nvPr/>
          </p:nvSpPr>
          <p:spPr>
            <a:xfrm>
              <a:off x="26929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26" name="pl326"/>
            <p:cNvSpPr/>
            <p:nvPr/>
          </p:nvSpPr>
          <p:spPr>
            <a:xfrm>
              <a:off x="1796116"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27" name="pl327"/>
            <p:cNvSpPr/>
            <p:nvPr/>
          </p:nvSpPr>
          <p:spPr>
            <a:xfrm>
              <a:off x="1796116" y="4197496"/>
              <a:ext cx="896831" cy="62383"/>
            </a:xfrm>
            <a:custGeom>
              <a:avLst/>
              <a:pathLst>
                <a:path w="896831" h="62383">
                  <a:moveTo>
                    <a:pt x="0" y="53471"/>
                  </a:moveTo>
                  <a:lnTo>
                    <a:pt x="128118" y="53471"/>
                  </a:lnTo>
                  <a:lnTo>
                    <a:pt x="256237" y="8911"/>
                  </a:lnTo>
                  <a:lnTo>
                    <a:pt x="384356" y="17823"/>
                  </a:lnTo>
                  <a:lnTo>
                    <a:pt x="512475" y="17823"/>
                  </a:lnTo>
                  <a:lnTo>
                    <a:pt x="640593" y="35647"/>
                  </a:lnTo>
                  <a:lnTo>
                    <a:pt x="768712" y="62383"/>
                  </a:lnTo>
                  <a:lnTo>
                    <a:pt x="896831" y="0"/>
                  </a:lnTo>
                </a:path>
              </a:pathLst>
            </a:custGeom>
            <a:ln w="40651" cap="flat">
              <a:solidFill>
                <a:srgbClr val="BEBEBE">
                  <a:alpha val="69803"/>
                </a:srgbClr>
              </a:solidFill>
              <a:prstDash val="solid"/>
              <a:round/>
            </a:ln>
          </p:spPr>
          <p:txBody>
            <a:bodyPr/>
            <a:lstStyle/>
            <a:p/>
          </p:txBody>
        </p:sp>
        <p:sp>
          <p:nvSpPr>
            <p:cNvPr id="328" name="pl328"/>
            <p:cNvSpPr/>
            <p:nvPr/>
          </p:nvSpPr>
          <p:spPr>
            <a:xfrm>
              <a:off x="1796116" y="4197496"/>
              <a:ext cx="896831" cy="62383"/>
            </a:xfrm>
            <a:custGeom>
              <a:avLst/>
              <a:pathLst>
                <a:path w="896831" h="62383">
                  <a:moveTo>
                    <a:pt x="0" y="53471"/>
                  </a:moveTo>
                  <a:lnTo>
                    <a:pt x="128118" y="53471"/>
                  </a:lnTo>
                  <a:lnTo>
                    <a:pt x="256237" y="8911"/>
                  </a:lnTo>
                  <a:lnTo>
                    <a:pt x="384356" y="17823"/>
                  </a:lnTo>
                  <a:lnTo>
                    <a:pt x="512475" y="17823"/>
                  </a:lnTo>
                  <a:lnTo>
                    <a:pt x="640593" y="35647"/>
                  </a:lnTo>
                  <a:lnTo>
                    <a:pt x="768712" y="62383"/>
                  </a:lnTo>
                  <a:lnTo>
                    <a:pt x="896831" y="0"/>
                  </a:lnTo>
                </a:path>
              </a:pathLst>
            </a:custGeom>
            <a:ln w="35231" cap="flat">
              <a:solidFill>
                <a:srgbClr val="BEBEBE">
                  <a:alpha val="69803"/>
                </a:srgbClr>
              </a:solidFill>
              <a:prstDash val="solid"/>
              <a:round/>
            </a:ln>
          </p:spPr>
          <p:txBody>
            <a:bodyPr/>
            <a:lstStyle/>
            <a:p/>
          </p:txBody>
        </p:sp>
        <p:sp>
          <p:nvSpPr>
            <p:cNvPr id="329" name="pl329"/>
            <p:cNvSpPr/>
            <p:nvPr/>
          </p:nvSpPr>
          <p:spPr>
            <a:xfrm>
              <a:off x="1796116"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30" name="pl330"/>
            <p:cNvSpPr/>
            <p:nvPr/>
          </p:nvSpPr>
          <p:spPr>
            <a:xfrm>
              <a:off x="1796116" y="4197496"/>
              <a:ext cx="896831" cy="62383"/>
            </a:xfrm>
            <a:custGeom>
              <a:avLst/>
              <a:pathLst>
                <a:path w="896831" h="62383">
                  <a:moveTo>
                    <a:pt x="0" y="53471"/>
                  </a:moveTo>
                  <a:lnTo>
                    <a:pt x="128118" y="53471"/>
                  </a:lnTo>
                  <a:lnTo>
                    <a:pt x="256237" y="8911"/>
                  </a:lnTo>
                  <a:lnTo>
                    <a:pt x="384356" y="17823"/>
                  </a:lnTo>
                  <a:lnTo>
                    <a:pt x="512475" y="17823"/>
                  </a:lnTo>
                  <a:lnTo>
                    <a:pt x="640593" y="35647"/>
                  </a:lnTo>
                  <a:lnTo>
                    <a:pt x="768712" y="62383"/>
                  </a:lnTo>
                  <a:lnTo>
                    <a:pt x="896831" y="0"/>
                  </a:lnTo>
                </a:path>
              </a:pathLst>
            </a:custGeom>
            <a:ln w="40651" cap="flat">
              <a:solidFill>
                <a:srgbClr val="000000">
                  <a:alpha val="100000"/>
                </a:srgbClr>
              </a:solidFill>
              <a:prstDash val="solid"/>
              <a:round/>
            </a:ln>
          </p:spPr>
          <p:txBody>
            <a:bodyPr/>
            <a:lstStyle/>
            <a:p/>
          </p:txBody>
        </p:sp>
        <p:sp>
          <p:nvSpPr>
            <p:cNvPr id="331" name="pl331"/>
            <p:cNvSpPr/>
            <p:nvPr/>
          </p:nvSpPr>
          <p:spPr>
            <a:xfrm>
              <a:off x="1796116" y="4197496"/>
              <a:ext cx="896831" cy="62383"/>
            </a:xfrm>
            <a:custGeom>
              <a:avLst/>
              <a:pathLst>
                <a:path w="896831" h="62383">
                  <a:moveTo>
                    <a:pt x="0" y="53471"/>
                  </a:moveTo>
                  <a:lnTo>
                    <a:pt x="128118" y="53471"/>
                  </a:lnTo>
                  <a:lnTo>
                    <a:pt x="256237" y="8911"/>
                  </a:lnTo>
                  <a:lnTo>
                    <a:pt x="384356" y="17823"/>
                  </a:lnTo>
                  <a:lnTo>
                    <a:pt x="512475" y="17823"/>
                  </a:lnTo>
                  <a:lnTo>
                    <a:pt x="640593" y="35647"/>
                  </a:lnTo>
                  <a:lnTo>
                    <a:pt x="768712" y="62383"/>
                  </a:lnTo>
                  <a:lnTo>
                    <a:pt x="896831" y="0"/>
                  </a:lnTo>
                </a:path>
              </a:pathLst>
            </a:custGeom>
            <a:ln w="35231" cap="flat">
              <a:solidFill>
                <a:srgbClr val="F26A21">
                  <a:alpha val="100000"/>
                </a:srgbClr>
              </a:solidFill>
              <a:prstDash val="solid"/>
              <a:round/>
            </a:ln>
          </p:spPr>
          <p:txBody>
            <a:bodyPr/>
            <a:lstStyle/>
            <a:p/>
          </p:txBody>
        </p:sp>
        <p:sp>
          <p:nvSpPr>
            <p:cNvPr id="332" name="pl332"/>
            <p:cNvSpPr/>
            <p:nvPr/>
          </p:nvSpPr>
          <p:spPr>
            <a:xfrm>
              <a:off x="1751274"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33" name="tx333"/>
            <p:cNvSpPr/>
            <p:nvPr/>
          </p:nvSpPr>
          <p:spPr>
            <a:xfrm>
              <a:off x="1765986"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34" name="tx334"/>
            <p:cNvSpPr/>
            <p:nvPr/>
          </p:nvSpPr>
          <p:spPr>
            <a:xfrm>
              <a:off x="1894105"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35" name="tx335"/>
            <p:cNvSpPr/>
            <p:nvPr/>
          </p:nvSpPr>
          <p:spPr>
            <a:xfrm>
              <a:off x="1992094" y="40433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336" name="tx336"/>
            <p:cNvSpPr/>
            <p:nvPr/>
          </p:nvSpPr>
          <p:spPr>
            <a:xfrm>
              <a:off x="2150343" y="405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7" name="tx337"/>
            <p:cNvSpPr/>
            <p:nvPr/>
          </p:nvSpPr>
          <p:spPr>
            <a:xfrm>
              <a:off x="2278461" y="405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338" name="tx338"/>
            <p:cNvSpPr/>
            <p:nvPr/>
          </p:nvSpPr>
          <p:spPr>
            <a:xfrm>
              <a:off x="2406580" y="40701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339" name="tx339"/>
            <p:cNvSpPr/>
            <p:nvPr/>
          </p:nvSpPr>
          <p:spPr>
            <a:xfrm>
              <a:off x="2534699"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40" name="tx340"/>
            <p:cNvSpPr/>
            <p:nvPr/>
          </p:nvSpPr>
          <p:spPr>
            <a:xfrm>
              <a:off x="2636712" y="40344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41" name="rc341"/>
            <p:cNvSpPr/>
            <p:nvPr/>
          </p:nvSpPr>
          <p:spPr>
            <a:xfrm>
              <a:off x="1751274" y="4600912"/>
              <a:ext cx="986514" cy="460747"/>
            </a:xfrm>
            <a:prstGeom prst="rect">
              <a:avLst/>
            </a:prstGeom>
            <a:solidFill>
              <a:srgbClr val="EBEBEB">
                <a:alpha val="100000"/>
              </a:srgbClr>
            </a:solidFill>
          </p:spPr>
          <p:txBody>
            <a:bodyPr/>
            <a:lstStyle/>
            <a:p/>
          </p:txBody>
        </p:sp>
        <p:sp>
          <p:nvSpPr>
            <p:cNvPr id="342" name="pl342"/>
            <p:cNvSpPr/>
            <p:nvPr/>
          </p:nvSpPr>
          <p:spPr>
            <a:xfrm>
              <a:off x="1751274"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43" name="pl343"/>
            <p:cNvSpPr/>
            <p:nvPr/>
          </p:nvSpPr>
          <p:spPr>
            <a:xfrm>
              <a:off x="1751274"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44" name="pl344"/>
            <p:cNvSpPr/>
            <p:nvPr/>
          </p:nvSpPr>
          <p:spPr>
            <a:xfrm>
              <a:off x="1751274"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5" name="pl345"/>
            <p:cNvSpPr/>
            <p:nvPr/>
          </p:nvSpPr>
          <p:spPr>
            <a:xfrm>
              <a:off x="1751274"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46" name="pl346"/>
            <p:cNvSpPr/>
            <p:nvPr/>
          </p:nvSpPr>
          <p:spPr>
            <a:xfrm>
              <a:off x="179611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7" name="pl347"/>
            <p:cNvSpPr/>
            <p:nvPr/>
          </p:nvSpPr>
          <p:spPr>
            <a:xfrm>
              <a:off x="19242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8" name="pl348"/>
            <p:cNvSpPr/>
            <p:nvPr/>
          </p:nvSpPr>
          <p:spPr>
            <a:xfrm>
              <a:off x="205235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9" name="pl349"/>
            <p:cNvSpPr/>
            <p:nvPr/>
          </p:nvSpPr>
          <p:spPr>
            <a:xfrm>
              <a:off x="21804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0" name="pl350"/>
            <p:cNvSpPr/>
            <p:nvPr/>
          </p:nvSpPr>
          <p:spPr>
            <a:xfrm>
              <a:off x="230859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1" name="pl351"/>
            <p:cNvSpPr/>
            <p:nvPr/>
          </p:nvSpPr>
          <p:spPr>
            <a:xfrm>
              <a:off x="24367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2" name="pl352"/>
            <p:cNvSpPr/>
            <p:nvPr/>
          </p:nvSpPr>
          <p:spPr>
            <a:xfrm>
              <a:off x="256482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3" name="pl353"/>
            <p:cNvSpPr/>
            <p:nvPr/>
          </p:nvSpPr>
          <p:spPr>
            <a:xfrm>
              <a:off x="26929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54" name="pl354"/>
            <p:cNvSpPr/>
            <p:nvPr/>
          </p:nvSpPr>
          <p:spPr>
            <a:xfrm>
              <a:off x="1796116"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55" name="pl355"/>
            <p:cNvSpPr/>
            <p:nvPr/>
          </p:nvSpPr>
          <p:spPr>
            <a:xfrm>
              <a:off x="1796116" y="5022893"/>
              <a:ext cx="896831" cy="17823"/>
            </a:xfrm>
            <a:custGeom>
              <a:avLst/>
              <a:pathLst>
                <a:path w="896831" h="17823">
                  <a:moveTo>
                    <a:pt x="0" y="0"/>
                  </a:moveTo>
                  <a:lnTo>
                    <a:pt x="128118" y="0"/>
                  </a:lnTo>
                  <a:lnTo>
                    <a:pt x="256237" y="8911"/>
                  </a:lnTo>
                  <a:lnTo>
                    <a:pt x="384356" y="17823"/>
                  </a:lnTo>
                  <a:lnTo>
                    <a:pt x="512475" y="17823"/>
                  </a:lnTo>
                  <a:lnTo>
                    <a:pt x="640593" y="17823"/>
                  </a:lnTo>
                  <a:lnTo>
                    <a:pt x="768712" y="17823"/>
                  </a:lnTo>
                  <a:lnTo>
                    <a:pt x="896831" y="17823"/>
                  </a:lnTo>
                </a:path>
              </a:pathLst>
            </a:custGeom>
            <a:ln w="40651" cap="flat">
              <a:solidFill>
                <a:srgbClr val="BEBEBE">
                  <a:alpha val="69803"/>
                </a:srgbClr>
              </a:solidFill>
              <a:prstDash val="solid"/>
              <a:round/>
            </a:ln>
          </p:spPr>
          <p:txBody>
            <a:bodyPr/>
            <a:lstStyle/>
            <a:p/>
          </p:txBody>
        </p:sp>
        <p:sp>
          <p:nvSpPr>
            <p:cNvPr id="356" name="pl356"/>
            <p:cNvSpPr/>
            <p:nvPr/>
          </p:nvSpPr>
          <p:spPr>
            <a:xfrm>
              <a:off x="1796116" y="5022893"/>
              <a:ext cx="896831" cy="17823"/>
            </a:xfrm>
            <a:custGeom>
              <a:avLst/>
              <a:pathLst>
                <a:path w="896831" h="17823">
                  <a:moveTo>
                    <a:pt x="0" y="0"/>
                  </a:moveTo>
                  <a:lnTo>
                    <a:pt x="128118" y="0"/>
                  </a:lnTo>
                  <a:lnTo>
                    <a:pt x="256237" y="8911"/>
                  </a:lnTo>
                  <a:lnTo>
                    <a:pt x="384356" y="17823"/>
                  </a:lnTo>
                  <a:lnTo>
                    <a:pt x="512475" y="17823"/>
                  </a:lnTo>
                  <a:lnTo>
                    <a:pt x="640593" y="17823"/>
                  </a:lnTo>
                  <a:lnTo>
                    <a:pt x="768712" y="17823"/>
                  </a:lnTo>
                  <a:lnTo>
                    <a:pt x="896831" y="17823"/>
                  </a:lnTo>
                </a:path>
              </a:pathLst>
            </a:custGeom>
            <a:ln w="35231" cap="flat">
              <a:solidFill>
                <a:srgbClr val="BEBEBE">
                  <a:alpha val="69803"/>
                </a:srgbClr>
              </a:solidFill>
              <a:prstDash val="solid"/>
              <a:round/>
            </a:ln>
          </p:spPr>
          <p:txBody>
            <a:bodyPr/>
            <a:lstStyle/>
            <a:p/>
          </p:txBody>
        </p:sp>
        <p:sp>
          <p:nvSpPr>
            <p:cNvPr id="357" name="pl357"/>
            <p:cNvSpPr/>
            <p:nvPr/>
          </p:nvSpPr>
          <p:spPr>
            <a:xfrm>
              <a:off x="1796116"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58" name="pl358"/>
            <p:cNvSpPr/>
            <p:nvPr/>
          </p:nvSpPr>
          <p:spPr>
            <a:xfrm>
              <a:off x="1796116" y="5022893"/>
              <a:ext cx="896831" cy="17823"/>
            </a:xfrm>
            <a:custGeom>
              <a:avLst/>
              <a:pathLst>
                <a:path w="896831" h="17823">
                  <a:moveTo>
                    <a:pt x="0" y="0"/>
                  </a:moveTo>
                  <a:lnTo>
                    <a:pt x="128118" y="0"/>
                  </a:lnTo>
                  <a:lnTo>
                    <a:pt x="256237" y="8911"/>
                  </a:lnTo>
                  <a:lnTo>
                    <a:pt x="384356" y="17823"/>
                  </a:lnTo>
                  <a:lnTo>
                    <a:pt x="512475" y="17823"/>
                  </a:lnTo>
                  <a:lnTo>
                    <a:pt x="640593" y="17823"/>
                  </a:lnTo>
                  <a:lnTo>
                    <a:pt x="768712" y="17823"/>
                  </a:lnTo>
                  <a:lnTo>
                    <a:pt x="896831" y="17823"/>
                  </a:lnTo>
                </a:path>
              </a:pathLst>
            </a:custGeom>
            <a:ln w="40651" cap="flat">
              <a:solidFill>
                <a:srgbClr val="000000">
                  <a:alpha val="100000"/>
                </a:srgbClr>
              </a:solidFill>
              <a:prstDash val="solid"/>
              <a:round/>
            </a:ln>
          </p:spPr>
          <p:txBody>
            <a:bodyPr/>
            <a:lstStyle/>
            <a:p/>
          </p:txBody>
        </p:sp>
        <p:sp>
          <p:nvSpPr>
            <p:cNvPr id="359" name="pl359"/>
            <p:cNvSpPr/>
            <p:nvPr/>
          </p:nvSpPr>
          <p:spPr>
            <a:xfrm>
              <a:off x="1796116" y="5022893"/>
              <a:ext cx="896831" cy="17823"/>
            </a:xfrm>
            <a:custGeom>
              <a:avLst/>
              <a:pathLst>
                <a:path w="896831" h="17823">
                  <a:moveTo>
                    <a:pt x="0" y="0"/>
                  </a:moveTo>
                  <a:lnTo>
                    <a:pt x="128118" y="0"/>
                  </a:lnTo>
                  <a:lnTo>
                    <a:pt x="256237" y="8911"/>
                  </a:lnTo>
                  <a:lnTo>
                    <a:pt x="384356" y="17823"/>
                  </a:lnTo>
                  <a:lnTo>
                    <a:pt x="512475" y="17823"/>
                  </a:lnTo>
                  <a:lnTo>
                    <a:pt x="640593" y="17823"/>
                  </a:lnTo>
                  <a:lnTo>
                    <a:pt x="768712" y="17823"/>
                  </a:lnTo>
                  <a:lnTo>
                    <a:pt x="896831" y="17823"/>
                  </a:lnTo>
                </a:path>
              </a:pathLst>
            </a:custGeom>
            <a:ln w="35231" cap="flat">
              <a:solidFill>
                <a:srgbClr val="F26A21">
                  <a:alpha val="100000"/>
                </a:srgbClr>
              </a:solidFill>
              <a:prstDash val="solid"/>
              <a:round/>
            </a:ln>
          </p:spPr>
          <p:txBody>
            <a:bodyPr/>
            <a:lstStyle/>
            <a:p/>
          </p:txBody>
        </p:sp>
        <p:sp>
          <p:nvSpPr>
            <p:cNvPr id="360" name="pl360"/>
            <p:cNvSpPr/>
            <p:nvPr/>
          </p:nvSpPr>
          <p:spPr>
            <a:xfrm>
              <a:off x="1751274"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61" name="tx361"/>
            <p:cNvSpPr/>
            <p:nvPr/>
          </p:nvSpPr>
          <p:spPr>
            <a:xfrm>
              <a:off x="1765986"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2" name="tx362"/>
            <p:cNvSpPr/>
            <p:nvPr/>
          </p:nvSpPr>
          <p:spPr>
            <a:xfrm>
              <a:off x="1894105"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63" name="tx363"/>
            <p:cNvSpPr/>
            <p:nvPr/>
          </p:nvSpPr>
          <p:spPr>
            <a:xfrm>
              <a:off x="2022224"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64" name="tx364"/>
            <p:cNvSpPr/>
            <p:nvPr/>
          </p:nvSpPr>
          <p:spPr>
            <a:xfrm>
              <a:off x="2150343"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5" name="tx365"/>
            <p:cNvSpPr/>
            <p:nvPr/>
          </p:nvSpPr>
          <p:spPr>
            <a:xfrm>
              <a:off x="227846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6" name="tx366"/>
            <p:cNvSpPr/>
            <p:nvPr/>
          </p:nvSpPr>
          <p:spPr>
            <a:xfrm>
              <a:off x="2406580"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7" name="tx367"/>
            <p:cNvSpPr/>
            <p:nvPr/>
          </p:nvSpPr>
          <p:spPr>
            <a:xfrm>
              <a:off x="253469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8" name="tx368"/>
            <p:cNvSpPr/>
            <p:nvPr/>
          </p:nvSpPr>
          <p:spPr>
            <a:xfrm>
              <a:off x="2662818"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69" name="rc369"/>
            <p:cNvSpPr/>
            <p:nvPr/>
          </p:nvSpPr>
          <p:spPr>
            <a:xfrm>
              <a:off x="1751274" y="5346101"/>
              <a:ext cx="986514" cy="460747"/>
            </a:xfrm>
            <a:prstGeom prst="rect">
              <a:avLst/>
            </a:prstGeom>
            <a:solidFill>
              <a:srgbClr val="EBEBEB">
                <a:alpha val="100000"/>
              </a:srgbClr>
            </a:solidFill>
          </p:spPr>
          <p:txBody>
            <a:bodyPr/>
            <a:lstStyle/>
            <a:p/>
          </p:txBody>
        </p:sp>
        <p:sp>
          <p:nvSpPr>
            <p:cNvPr id="370" name="pl370"/>
            <p:cNvSpPr/>
            <p:nvPr/>
          </p:nvSpPr>
          <p:spPr>
            <a:xfrm>
              <a:off x="1751274" y="56745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1" name="pl371"/>
            <p:cNvSpPr/>
            <p:nvPr/>
          </p:nvSpPr>
          <p:spPr>
            <a:xfrm>
              <a:off x="1751274" y="54517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72" name="pl372"/>
            <p:cNvSpPr/>
            <p:nvPr/>
          </p:nvSpPr>
          <p:spPr>
            <a:xfrm>
              <a:off x="1751274" y="57859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3" name="pl373"/>
            <p:cNvSpPr/>
            <p:nvPr/>
          </p:nvSpPr>
          <p:spPr>
            <a:xfrm>
              <a:off x="1751274" y="55631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374" name="pl374"/>
            <p:cNvSpPr/>
            <p:nvPr/>
          </p:nvSpPr>
          <p:spPr>
            <a:xfrm>
              <a:off x="179611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19242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6" name="pl376"/>
            <p:cNvSpPr/>
            <p:nvPr/>
          </p:nvSpPr>
          <p:spPr>
            <a:xfrm>
              <a:off x="205235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7" name="pl377"/>
            <p:cNvSpPr/>
            <p:nvPr/>
          </p:nvSpPr>
          <p:spPr>
            <a:xfrm>
              <a:off x="21804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8" name="pl378"/>
            <p:cNvSpPr/>
            <p:nvPr/>
          </p:nvSpPr>
          <p:spPr>
            <a:xfrm>
              <a:off x="230859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9" name="pl379"/>
            <p:cNvSpPr/>
            <p:nvPr/>
          </p:nvSpPr>
          <p:spPr>
            <a:xfrm>
              <a:off x="24367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0" name="pl380"/>
            <p:cNvSpPr/>
            <p:nvPr/>
          </p:nvSpPr>
          <p:spPr>
            <a:xfrm>
              <a:off x="256482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1" name="pl381"/>
            <p:cNvSpPr/>
            <p:nvPr/>
          </p:nvSpPr>
          <p:spPr>
            <a:xfrm>
              <a:off x="26929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82" name="pl382"/>
            <p:cNvSpPr/>
            <p:nvPr/>
          </p:nvSpPr>
          <p:spPr>
            <a:xfrm>
              <a:off x="1796116"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383" name="pl383"/>
            <p:cNvSpPr/>
            <p:nvPr/>
          </p:nvSpPr>
          <p:spPr>
            <a:xfrm>
              <a:off x="1796116" y="5768082"/>
              <a:ext cx="896831" cy="17823"/>
            </a:xfrm>
            <a:custGeom>
              <a:avLst/>
              <a:pathLst>
                <a:path w="896831" h="17823">
                  <a:moveTo>
                    <a:pt x="0" y="17823"/>
                  </a:moveTo>
                  <a:lnTo>
                    <a:pt x="128118" y="17823"/>
                  </a:lnTo>
                  <a:lnTo>
                    <a:pt x="256237" y="8911"/>
                  </a:lnTo>
                  <a:lnTo>
                    <a:pt x="384356" y="0"/>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384" name="pl384"/>
            <p:cNvSpPr/>
            <p:nvPr/>
          </p:nvSpPr>
          <p:spPr>
            <a:xfrm>
              <a:off x="1796116" y="5768082"/>
              <a:ext cx="896831" cy="17823"/>
            </a:xfrm>
            <a:custGeom>
              <a:avLst/>
              <a:pathLst>
                <a:path w="896831" h="17823">
                  <a:moveTo>
                    <a:pt x="0" y="17823"/>
                  </a:moveTo>
                  <a:lnTo>
                    <a:pt x="128118" y="17823"/>
                  </a:lnTo>
                  <a:lnTo>
                    <a:pt x="256237" y="8911"/>
                  </a:lnTo>
                  <a:lnTo>
                    <a:pt x="384356" y="0"/>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385" name="pl385"/>
            <p:cNvSpPr/>
            <p:nvPr/>
          </p:nvSpPr>
          <p:spPr>
            <a:xfrm>
              <a:off x="1796116"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386" name="pl386"/>
            <p:cNvSpPr/>
            <p:nvPr/>
          </p:nvSpPr>
          <p:spPr>
            <a:xfrm>
              <a:off x="1796116" y="5768082"/>
              <a:ext cx="896831" cy="17823"/>
            </a:xfrm>
            <a:custGeom>
              <a:avLst/>
              <a:pathLst>
                <a:path w="896831" h="17823">
                  <a:moveTo>
                    <a:pt x="0" y="17823"/>
                  </a:moveTo>
                  <a:lnTo>
                    <a:pt x="128118" y="17823"/>
                  </a:lnTo>
                  <a:lnTo>
                    <a:pt x="256237" y="8911"/>
                  </a:lnTo>
                  <a:lnTo>
                    <a:pt x="384356" y="0"/>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387" name="pl387"/>
            <p:cNvSpPr/>
            <p:nvPr/>
          </p:nvSpPr>
          <p:spPr>
            <a:xfrm>
              <a:off x="1796116" y="5768082"/>
              <a:ext cx="896831" cy="17823"/>
            </a:xfrm>
            <a:custGeom>
              <a:avLst/>
              <a:pathLst>
                <a:path w="896831" h="17823">
                  <a:moveTo>
                    <a:pt x="0" y="17823"/>
                  </a:moveTo>
                  <a:lnTo>
                    <a:pt x="128118" y="17823"/>
                  </a:lnTo>
                  <a:lnTo>
                    <a:pt x="256237" y="8911"/>
                  </a:lnTo>
                  <a:lnTo>
                    <a:pt x="384356" y="0"/>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388" name="pl388"/>
            <p:cNvSpPr/>
            <p:nvPr/>
          </p:nvSpPr>
          <p:spPr>
            <a:xfrm>
              <a:off x="1751274" y="578590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389" name="tx389"/>
            <p:cNvSpPr/>
            <p:nvPr/>
          </p:nvSpPr>
          <p:spPr>
            <a:xfrm>
              <a:off x="1765986"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0" name="tx390"/>
            <p:cNvSpPr/>
            <p:nvPr/>
          </p:nvSpPr>
          <p:spPr>
            <a:xfrm>
              <a:off x="1894105"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91" name="tx391"/>
            <p:cNvSpPr/>
            <p:nvPr/>
          </p:nvSpPr>
          <p:spPr>
            <a:xfrm>
              <a:off x="2022224"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2" name="tx392"/>
            <p:cNvSpPr/>
            <p:nvPr/>
          </p:nvSpPr>
          <p:spPr>
            <a:xfrm>
              <a:off x="2150343" y="560505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93" name="tx393"/>
            <p:cNvSpPr/>
            <p:nvPr/>
          </p:nvSpPr>
          <p:spPr>
            <a:xfrm>
              <a:off x="2278461"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4" name="tx394"/>
            <p:cNvSpPr/>
            <p:nvPr/>
          </p:nvSpPr>
          <p:spPr>
            <a:xfrm>
              <a:off x="2406580"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5" name="tx395"/>
            <p:cNvSpPr/>
            <p:nvPr/>
          </p:nvSpPr>
          <p:spPr>
            <a:xfrm>
              <a:off x="2534699"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6" name="tx396"/>
            <p:cNvSpPr/>
            <p:nvPr/>
          </p:nvSpPr>
          <p:spPr>
            <a:xfrm>
              <a:off x="2662818"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97" name="rc397"/>
            <p:cNvSpPr/>
            <p:nvPr/>
          </p:nvSpPr>
          <p:spPr>
            <a:xfrm>
              <a:off x="2807378" y="874964"/>
              <a:ext cx="986514" cy="460747"/>
            </a:xfrm>
            <a:prstGeom prst="rect">
              <a:avLst/>
            </a:prstGeom>
            <a:solidFill>
              <a:srgbClr val="EBEBEB">
                <a:alpha val="100000"/>
              </a:srgbClr>
            </a:solidFill>
          </p:spPr>
          <p:txBody>
            <a:bodyPr/>
            <a:lstStyle/>
            <a:p/>
          </p:txBody>
        </p:sp>
        <p:sp>
          <p:nvSpPr>
            <p:cNvPr id="398" name="pl398"/>
            <p:cNvSpPr/>
            <p:nvPr/>
          </p:nvSpPr>
          <p:spPr>
            <a:xfrm>
              <a:off x="2807378"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399" name="pl399"/>
            <p:cNvSpPr/>
            <p:nvPr/>
          </p:nvSpPr>
          <p:spPr>
            <a:xfrm>
              <a:off x="2807378"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00" name="pl400"/>
            <p:cNvSpPr/>
            <p:nvPr/>
          </p:nvSpPr>
          <p:spPr>
            <a:xfrm>
              <a:off x="2807378"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1" name="pl401"/>
            <p:cNvSpPr/>
            <p:nvPr/>
          </p:nvSpPr>
          <p:spPr>
            <a:xfrm>
              <a:off x="2807378"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02" name="pl402"/>
            <p:cNvSpPr/>
            <p:nvPr/>
          </p:nvSpPr>
          <p:spPr>
            <a:xfrm>
              <a:off x="285221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298033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310845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323657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336469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349281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362093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374905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2852219"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11" name="pl411"/>
            <p:cNvSpPr/>
            <p:nvPr/>
          </p:nvSpPr>
          <p:spPr>
            <a:xfrm>
              <a:off x="2852219" y="1279121"/>
              <a:ext cx="896831" cy="17823"/>
            </a:xfrm>
            <a:custGeom>
              <a:avLst/>
              <a:pathLst>
                <a:path w="896831" h="17823">
                  <a:moveTo>
                    <a:pt x="0" y="0"/>
                  </a:moveTo>
                  <a:lnTo>
                    <a:pt x="128118" y="0"/>
                  </a:lnTo>
                  <a:lnTo>
                    <a:pt x="256237" y="0"/>
                  </a:lnTo>
                  <a:lnTo>
                    <a:pt x="384356" y="8911"/>
                  </a:lnTo>
                  <a:lnTo>
                    <a:pt x="512475" y="8911"/>
                  </a:lnTo>
                  <a:lnTo>
                    <a:pt x="640593" y="17823"/>
                  </a:lnTo>
                  <a:lnTo>
                    <a:pt x="768712" y="8911"/>
                  </a:lnTo>
                  <a:lnTo>
                    <a:pt x="896831" y="17823"/>
                  </a:lnTo>
                </a:path>
              </a:pathLst>
            </a:custGeom>
            <a:ln w="40651" cap="flat">
              <a:solidFill>
                <a:srgbClr val="BEBEBE">
                  <a:alpha val="69803"/>
                </a:srgbClr>
              </a:solidFill>
              <a:prstDash val="solid"/>
              <a:round/>
            </a:ln>
          </p:spPr>
          <p:txBody>
            <a:bodyPr/>
            <a:lstStyle/>
            <a:p/>
          </p:txBody>
        </p:sp>
        <p:sp>
          <p:nvSpPr>
            <p:cNvPr id="412" name="pl412"/>
            <p:cNvSpPr/>
            <p:nvPr/>
          </p:nvSpPr>
          <p:spPr>
            <a:xfrm>
              <a:off x="2852219" y="1279121"/>
              <a:ext cx="896831" cy="17823"/>
            </a:xfrm>
            <a:custGeom>
              <a:avLst/>
              <a:pathLst>
                <a:path w="896831" h="17823">
                  <a:moveTo>
                    <a:pt x="0" y="0"/>
                  </a:moveTo>
                  <a:lnTo>
                    <a:pt x="128118" y="0"/>
                  </a:lnTo>
                  <a:lnTo>
                    <a:pt x="256237" y="0"/>
                  </a:lnTo>
                  <a:lnTo>
                    <a:pt x="384356" y="8911"/>
                  </a:lnTo>
                  <a:lnTo>
                    <a:pt x="512475" y="8911"/>
                  </a:lnTo>
                  <a:lnTo>
                    <a:pt x="640593" y="17823"/>
                  </a:lnTo>
                  <a:lnTo>
                    <a:pt x="768712" y="8911"/>
                  </a:lnTo>
                  <a:lnTo>
                    <a:pt x="896831" y="17823"/>
                  </a:lnTo>
                </a:path>
              </a:pathLst>
            </a:custGeom>
            <a:ln w="35231" cap="flat">
              <a:solidFill>
                <a:srgbClr val="BEBEBE">
                  <a:alpha val="69803"/>
                </a:srgbClr>
              </a:solidFill>
              <a:prstDash val="solid"/>
              <a:round/>
            </a:ln>
          </p:spPr>
          <p:txBody>
            <a:bodyPr/>
            <a:lstStyle/>
            <a:p/>
          </p:txBody>
        </p:sp>
        <p:sp>
          <p:nvSpPr>
            <p:cNvPr id="413" name="pl413"/>
            <p:cNvSpPr/>
            <p:nvPr/>
          </p:nvSpPr>
          <p:spPr>
            <a:xfrm>
              <a:off x="2852219"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14" name="pl414"/>
            <p:cNvSpPr/>
            <p:nvPr/>
          </p:nvSpPr>
          <p:spPr>
            <a:xfrm>
              <a:off x="2852219" y="1279121"/>
              <a:ext cx="896831" cy="17823"/>
            </a:xfrm>
            <a:custGeom>
              <a:avLst/>
              <a:pathLst>
                <a:path w="896831" h="17823">
                  <a:moveTo>
                    <a:pt x="0" y="0"/>
                  </a:moveTo>
                  <a:lnTo>
                    <a:pt x="128118" y="0"/>
                  </a:lnTo>
                  <a:lnTo>
                    <a:pt x="256237" y="0"/>
                  </a:lnTo>
                  <a:lnTo>
                    <a:pt x="384356" y="8911"/>
                  </a:lnTo>
                  <a:lnTo>
                    <a:pt x="512475" y="8911"/>
                  </a:lnTo>
                  <a:lnTo>
                    <a:pt x="640593" y="17823"/>
                  </a:lnTo>
                  <a:lnTo>
                    <a:pt x="768712" y="8911"/>
                  </a:lnTo>
                  <a:lnTo>
                    <a:pt x="896831" y="17823"/>
                  </a:lnTo>
                </a:path>
              </a:pathLst>
            </a:custGeom>
            <a:ln w="40651" cap="flat">
              <a:solidFill>
                <a:srgbClr val="000000">
                  <a:alpha val="100000"/>
                </a:srgbClr>
              </a:solidFill>
              <a:prstDash val="solid"/>
              <a:round/>
            </a:ln>
          </p:spPr>
          <p:txBody>
            <a:bodyPr/>
            <a:lstStyle/>
            <a:p/>
          </p:txBody>
        </p:sp>
        <p:sp>
          <p:nvSpPr>
            <p:cNvPr id="415" name="pl415"/>
            <p:cNvSpPr/>
            <p:nvPr/>
          </p:nvSpPr>
          <p:spPr>
            <a:xfrm>
              <a:off x="2852219" y="1279121"/>
              <a:ext cx="896831" cy="17823"/>
            </a:xfrm>
            <a:custGeom>
              <a:avLst/>
              <a:pathLst>
                <a:path w="896831" h="17823">
                  <a:moveTo>
                    <a:pt x="0" y="0"/>
                  </a:moveTo>
                  <a:lnTo>
                    <a:pt x="128118" y="0"/>
                  </a:lnTo>
                  <a:lnTo>
                    <a:pt x="256237" y="0"/>
                  </a:lnTo>
                  <a:lnTo>
                    <a:pt x="384356" y="8911"/>
                  </a:lnTo>
                  <a:lnTo>
                    <a:pt x="512475" y="8911"/>
                  </a:lnTo>
                  <a:lnTo>
                    <a:pt x="640593" y="17823"/>
                  </a:lnTo>
                  <a:lnTo>
                    <a:pt x="768712" y="8911"/>
                  </a:lnTo>
                  <a:lnTo>
                    <a:pt x="896831" y="17823"/>
                  </a:lnTo>
                </a:path>
              </a:pathLst>
            </a:custGeom>
            <a:ln w="35231" cap="flat">
              <a:solidFill>
                <a:srgbClr val="F26A21">
                  <a:alpha val="100000"/>
                </a:srgbClr>
              </a:solidFill>
              <a:prstDash val="solid"/>
              <a:round/>
            </a:ln>
          </p:spPr>
          <p:txBody>
            <a:bodyPr/>
            <a:lstStyle/>
            <a:p/>
          </p:txBody>
        </p:sp>
        <p:sp>
          <p:nvSpPr>
            <p:cNvPr id="416" name="pl416"/>
            <p:cNvSpPr/>
            <p:nvPr/>
          </p:nvSpPr>
          <p:spPr>
            <a:xfrm>
              <a:off x="2807378"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17" name="tx417"/>
            <p:cNvSpPr/>
            <p:nvPr/>
          </p:nvSpPr>
          <p:spPr>
            <a:xfrm>
              <a:off x="2822090" y="1116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18" name="tx418"/>
            <p:cNvSpPr/>
            <p:nvPr/>
          </p:nvSpPr>
          <p:spPr>
            <a:xfrm>
              <a:off x="2950209" y="1116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19" name="tx419"/>
            <p:cNvSpPr/>
            <p:nvPr/>
          </p:nvSpPr>
          <p:spPr>
            <a:xfrm>
              <a:off x="3078327" y="111609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20" name="tx420"/>
            <p:cNvSpPr/>
            <p:nvPr/>
          </p:nvSpPr>
          <p:spPr>
            <a:xfrm>
              <a:off x="3206446" y="11250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1" name="tx421"/>
            <p:cNvSpPr/>
            <p:nvPr/>
          </p:nvSpPr>
          <p:spPr>
            <a:xfrm>
              <a:off x="3334565" y="11250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2" name="tx422"/>
            <p:cNvSpPr/>
            <p:nvPr/>
          </p:nvSpPr>
          <p:spPr>
            <a:xfrm>
              <a:off x="3462684" y="11339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3" name="tx423"/>
            <p:cNvSpPr/>
            <p:nvPr/>
          </p:nvSpPr>
          <p:spPr>
            <a:xfrm>
              <a:off x="3590803" y="112500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24" name="tx424"/>
            <p:cNvSpPr/>
            <p:nvPr/>
          </p:nvSpPr>
          <p:spPr>
            <a:xfrm>
              <a:off x="3718921" y="11339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25" name="rc425"/>
            <p:cNvSpPr/>
            <p:nvPr/>
          </p:nvSpPr>
          <p:spPr>
            <a:xfrm>
              <a:off x="2807378" y="1620153"/>
              <a:ext cx="986514" cy="460747"/>
            </a:xfrm>
            <a:prstGeom prst="rect">
              <a:avLst/>
            </a:prstGeom>
            <a:solidFill>
              <a:srgbClr val="EBEBEB">
                <a:alpha val="100000"/>
              </a:srgbClr>
            </a:solidFill>
          </p:spPr>
          <p:txBody>
            <a:bodyPr/>
            <a:lstStyle/>
            <a:p/>
          </p:txBody>
        </p:sp>
        <p:sp>
          <p:nvSpPr>
            <p:cNvPr id="426" name="pl426"/>
            <p:cNvSpPr/>
            <p:nvPr/>
          </p:nvSpPr>
          <p:spPr>
            <a:xfrm>
              <a:off x="2807378"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7" name="pl427"/>
            <p:cNvSpPr/>
            <p:nvPr/>
          </p:nvSpPr>
          <p:spPr>
            <a:xfrm>
              <a:off x="2807378"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28" name="pl428"/>
            <p:cNvSpPr/>
            <p:nvPr/>
          </p:nvSpPr>
          <p:spPr>
            <a:xfrm>
              <a:off x="2807378"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29" name="pl429"/>
            <p:cNvSpPr/>
            <p:nvPr/>
          </p:nvSpPr>
          <p:spPr>
            <a:xfrm>
              <a:off x="2807378"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30" name="pl430"/>
            <p:cNvSpPr/>
            <p:nvPr/>
          </p:nvSpPr>
          <p:spPr>
            <a:xfrm>
              <a:off x="285221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1" name="pl431"/>
            <p:cNvSpPr/>
            <p:nvPr/>
          </p:nvSpPr>
          <p:spPr>
            <a:xfrm>
              <a:off x="298033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2" name="pl432"/>
            <p:cNvSpPr/>
            <p:nvPr/>
          </p:nvSpPr>
          <p:spPr>
            <a:xfrm>
              <a:off x="310845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3" name="pl433"/>
            <p:cNvSpPr/>
            <p:nvPr/>
          </p:nvSpPr>
          <p:spPr>
            <a:xfrm>
              <a:off x="323657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4" name="pl434"/>
            <p:cNvSpPr/>
            <p:nvPr/>
          </p:nvSpPr>
          <p:spPr>
            <a:xfrm>
              <a:off x="336469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5" name="pl435"/>
            <p:cNvSpPr/>
            <p:nvPr/>
          </p:nvSpPr>
          <p:spPr>
            <a:xfrm>
              <a:off x="349281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6" name="pl436"/>
            <p:cNvSpPr/>
            <p:nvPr/>
          </p:nvSpPr>
          <p:spPr>
            <a:xfrm>
              <a:off x="362093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7" name="pl437"/>
            <p:cNvSpPr/>
            <p:nvPr/>
          </p:nvSpPr>
          <p:spPr>
            <a:xfrm>
              <a:off x="374905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2852219"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39" name="pl439"/>
            <p:cNvSpPr/>
            <p:nvPr/>
          </p:nvSpPr>
          <p:spPr>
            <a:xfrm>
              <a:off x="2852219" y="2015399"/>
              <a:ext cx="896831" cy="44559"/>
            </a:xfrm>
            <a:custGeom>
              <a:avLst/>
              <a:pathLst>
                <a:path w="896831" h="44559">
                  <a:moveTo>
                    <a:pt x="0" y="44559"/>
                  </a:moveTo>
                  <a:lnTo>
                    <a:pt x="128118" y="17823"/>
                  </a:lnTo>
                  <a:lnTo>
                    <a:pt x="256237" y="17823"/>
                  </a:lnTo>
                  <a:lnTo>
                    <a:pt x="384356" y="17823"/>
                  </a:lnTo>
                  <a:lnTo>
                    <a:pt x="512475" y="17823"/>
                  </a:lnTo>
                  <a:lnTo>
                    <a:pt x="640593" y="8911"/>
                  </a:lnTo>
                  <a:lnTo>
                    <a:pt x="768712" y="0"/>
                  </a:lnTo>
                  <a:lnTo>
                    <a:pt x="896831" y="35647"/>
                  </a:lnTo>
                </a:path>
              </a:pathLst>
            </a:custGeom>
            <a:ln w="40651" cap="flat">
              <a:solidFill>
                <a:srgbClr val="BEBEBE">
                  <a:alpha val="69803"/>
                </a:srgbClr>
              </a:solidFill>
              <a:prstDash val="solid"/>
              <a:round/>
            </a:ln>
          </p:spPr>
          <p:txBody>
            <a:bodyPr/>
            <a:lstStyle/>
            <a:p/>
          </p:txBody>
        </p:sp>
        <p:sp>
          <p:nvSpPr>
            <p:cNvPr id="440" name="pl440"/>
            <p:cNvSpPr/>
            <p:nvPr/>
          </p:nvSpPr>
          <p:spPr>
            <a:xfrm>
              <a:off x="2852219" y="2015399"/>
              <a:ext cx="896831" cy="44559"/>
            </a:xfrm>
            <a:custGeom>
              <a:avLst/>
              <a:pathLst>
                <a:path w="896831" h="44559">
                  <a:moveTo>
                    <a:pt x="0" y="44559"/>
                  </a:moveTo>
                  <a:lnTo>
                    <a:pt x="128118" y="17823"/>
                  </a:lnTo>
                  <a:lnTo>
                    <a:pt x="256237" y="17823"/>
                  </a:lnTo>
                  <a:lnTo>
                    <a:pt x="384356" y="17823"/>
                  </a:lnTo>
                  <a:lnTo>
                    <a:pt x="512475" y="17823"/>
                  </a:lnTo>
                  <a:lnTo>
                    <a:pt x="640593" y="8911"/>
                  </a:lnTo>
                  <a:lnTo>
                    <a:pt x="768712" y="0"/>
                  </a:lnTo>
                  <a:lnTo>
                    <a:pt x="896831" y="35647"/>
                  </a:lnTo>
                </a:path>
              </a:pathLst>
            </a:custGeom>
            <a:ln w="35231" cap="flat">
              <a:solidFill>
                <a:srgbClr val="BEBEBE">
                  <a:alpha val="69803"/>
                </a:srgbClr>
              </a:solidFill>
              <a:prstDash val="solid"/>
              <a:round/>
            </a:ln>
          </p:spPr>
          <p:txBody>
            <a:bodyPr/>
            <a:lstStyle/>
            <a:p/>
          </p:txBody>
        </p:sp>
        <p:sp>
          <p:nvSpPr>
            <p:cNvPr id="441" name="pl441"/>
            <p:cNvSpPr/>
            <p:nvPr/>
          </p:nvSpPr>
          <p:spPr>
            <a:xfrm>
              <a:off x="2852219"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42" name="pl442"/>
            <p:cNvSpPr/>
            <p:nvPr/>
          </p:nvSpPr>
          <p:spPr>
            <a:xfrm>
              <a:off x="2852219" y="2015399"/>
              <a:ext cx="896831" cy="44559"/>
            </a:xfrm>
            <a:custGeom>
              <a:avLst/>
              <a:pathLst>
                <a:path w="896831" h="44559">
                  <a:moveTo>
                    <a:pt x="0" y="44559"/>
                  </a:moveTo>
                  <a:lnTo>
                    <a:pt x="128118" y="17823"/>
                  </a:lnTo>
                  <a:lnTo>
                    <a:pt x="256237" y="17823"/>
                  </a:lnTo>
                  <a:lnTo>
                    <a:pt x="384356" y="17823"/>
                  </a:lnTo>
                  <a:lnTo>
                    <a:pt x="512475" y="17823"/>
                  </a:lnTo>
                  <a:lnTo>
                    <a:pt x="640593" y="8911"/>
                  </a:lnTo>
                  <a:lnTo>
                    <a:pt x="768712" y="0"/>
                  </a:lnTo>
                  <a:lnTo>
                    <a:pt x="896831" y="35647"/>
                  </a:lnTo>
                </a:path>
              </a:pathLst>
            </a:custGeom>
            <a:ln w="40651" cap="flat">
              <a:solidFill>
                <a:srgbClr val="000000">
                  <a:alpha val="100000"/>
                </a:srgbClr>
              </a:solidFill>
              <a:prstDash val="solid"/>
              <a:round/>
            </a:ln>
          </p:spPr>
          <p:txBody>
            <a:bodyPr/>
            <a:lstStyle/>
            <a:p/>
          </p:txBody>
        </p:sp>
        <p:sp>
          <p:nvSpPr>
            <p:cNvPr id="443" name="pl443"/>
            <p:cNvSpPr/>
            <p:nvPr/>
          </p:nvSpPr>
          <p:spPr>
            <a:xfrm>
              <a:off x="2852219" y="2015399"/>
              <a:ext cx="896831" cy="44559"/>
            </a:xfrm>
            <a:custGeom>
              <a:avLst/>
              <a:pathLst>
                <a:path w="896831" h="44559">
                  <a:moveTo>
                    <a:pt x="0" y="44559"/>
                  </a:moveTo>
                  <a:lnTo>
                    <a:pt x="128118" y="17823"/>
                  </a:lnTo>
                  <a:lnTo>
                    <a:pt x="256237" y="17823"/>
                  </a:lnTo>
                  <a:lnTo>
                    <a:pt x="384356" y="17823"/>
                  </a:lnTo>
                  <a:lnTo>
                    <a:pt x="512475" y="17823"/>
                  </a:lnTo>
                  <a:lnTo>
                    <a:pt x="640593" y="8911"/>
                  </a:lnTo>
                  <a:lnTo>
                    <a:pt x="768712" y="0"/>
                  </a:lnTo>
                  <a:lnTo>
                    <a:pt x="896831" y="35647"/>
                  </a:lnTo>
                </a:path>
              </a:pathLst>
            </a:custGeom>
            <a:ln w="35231" cap="flat">
              <a:solidFill>
                <a:srgbClr val="F26A21">
                  <a:alpha val="100000"/>
                </a:srgbClr>
              </a:solidFill>
              <a:prstDash val="solid"/>
              <a:round/>
            </a:ln>
          </p:spPr>
          <p:txBody>
            <a:bodyPr/>
            <a:lstStyle/>
            <a:p/>
          </p:txBody>
        </p:sp>
        <p:sp>
          <p:nvSpPr>
            <p:cNvPr id="444" name="pl444"/>
            <p:cNvSpPr/>
            <p:nvPr/>
          </p:nvSpPr>
          <p:spPr>
            <a:xfrm>
              <a:off x="2807378"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45" name="tx445"/>
            <p:cNvSpPr/>
            <p:nvPr/>
          </p:nvSpPr>
          <p:spPr>
            <a:xfrm>
              <a:off x="2822090"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46" name="tx446"/>
            <p:cNvSpPr/>
            <p:nvPr/>
          </p:nvSpPr>
          <p:spPr>
            <a:xfrm>
              <a:off x="2950209"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7" name="tx447"/>
            <p:cNvSpPr/>
            <p:nvPr/>
          </p:nvSpPr>
          <p:spPr>
            <a:xfrm>
              <a:off x="3078327"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8" name="tx448"/>
            <p:cNvSpPr/>
            <p:nvPr/>
          </p:nvSpPr>
          <p:spPr>
            <a:xfrm>
              <a:off x="3206446"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49" name="tx449"/>
            <p:cNvSpPr/>
            <p:nvPr/>
          </p:nvSpPr>
          <p:spPr>
            <a:xfrm>
              <a:off x="3334565"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0" name="tx450"/>
            <p:cNvSpPr/>
            <p:nvPr/>
          </p:nvSpPr>
          <p:spPr>
            <a:xfrm>
              <a:off x="3462684" y="18612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51" name="tx451"/>
            <p:cNvSpPr/>
            <p:nvPr/>
          </p:nvSpPr>
          <p:spPr>
            <a:xfrm>
              <a:off x="3590803" y="1852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452" name="tx452"/>
            <p:cNvSpPr/>
            <p:nvPr/>
          </p:nvSpPr>
          <p:spPr>
            <a:xfrm>
              <a:off x="3718921"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53" name="rc453"/>
            <p:cNvSpPr/>
            <p:nvPr/>
          </p:nvSpPr>
          <p:spPr>
            <a:xfrm>
              <a:off x="2807378" y="2365343"/>
              <a:ext cx="986514" cy="460747"/>
            </a:xfrm>
            <a:prstGeom prst="rect">
              <a:avLst/>
            </a:prstGeom>
            <a:solidFill>
              <a:srgbClr val="EBEBEB">
                <a:alpha val="100000"/>
              </a:srgbClr>
            </a:solidFill>
          </p:spPr>
          <p:txBody>
            <a:bodyPr/>
            <a:lstStyle/>
            <a:p/>
          </p:txBody>
        </p:sp>
        <p:sp>
          <p:nvSpPr>
            <p:cNvPr id="454" name="pl454"/>
            <p:cNvSpPr/>
            <p:nvPr/>
          </p:nvSpPr>
          <p:spPr>
            <a:xfrm>
              <a:off x="2807378"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5" name="pl455"/>
            <p:cNvSpPr/>
            <p:nvPr/>
          </p:nvSpPr>
          <p:spPr>
            <a:xfrm>
              <a:off x="2807378"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56" name="pl456"/>
            <p:cNvSpPr/>
            <p:nvPr/>
          </p:nvSpPr>
          <p:spPr>
            <a:xfrm>
              <a:off x="2807378"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57" name="pl457"/>
            <p:cNvSpPr/>
            <p:nvPr/>
          </p:nvSpPr>
          <p:spPr>
            <a:xfrm>
              <a:off x="2807378"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58" name="pl458"/>
            <p:cNvSpPr/>
            <p:nvPr/>
          </p:nvSpPr>
          <p:spPr>
            <a:xfrm>
              <a:off x="285221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59" name="pl459"/>
            <p:cNvSpPr/>
            <p:nvPr/>
          </p:nvSpPr>
          <p:spPr>
            <a:xfrm>
              <a:off x="298033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0" name="pl460"/>
            <p:cNvSpPr/>
            <p:nvPr/>
          </p:nvSpPr>
          <p:spPr>
            <a:xfrm>
              <a:off x="310845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1" name="pl461"/>
            <p:cNvSpPr/>
            <p:nvPr/>
          </p:nvSpPr>
          <p:spPr>
            <a:xfrm>
              <a:off x="323657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2" name="pl462"/>
            <p:cNvSpPr/>
            <p:nvPr/>
          </p:nvSpPr>
          <p:spPr>
            <a:xfrm>
              <a:off x="336469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3" name="pl463"/>
            <p:cNvSpPr/>
            <p:nvPr/>
          </p:nvSpPr>
          <p:spPr>
            <a:xfrm>
              <a:off x="349281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4" name="pl464"/>
            <p:cNvSpPr/>
            <p:nvPr/>
          </p:nvSpPr>
          <p:spPr>
            <a:xfrm>
              <a:off x="362093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5" name="pl465"/>
            <p:cNvSpPr/>
            <p:nvPr/>
          </p:nvSpPr>
          <p:spPr>
            <a:xfrm>
              <a:off x="374905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66" name="pl466"/>
            <p:cNvSpPr/>
            <p:nvPr/>
          </p:nvSpPr>
          <p:spPr>
            <a:xfrm>
              <a:off x="2852219"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67" name="pl467"/>
            <p:cNvSpPr/>
            <p:nvPr/>
          </p:nvSpPr>
          <p:spPr>
            <a:xfrm>
              <a:off x="2852219" y="2769500"/>
              <a:ext cx="896831" cy="35647"/>
            </a:xfrm>
            <a:custGeom>
              <a:avLst/>
              <a:pathLst>
                <a:path w="896831" h="35647">
                  <a:moveTo>
                    <a:pt x="0" y="35647"/>
                  </a:moveTo>
                  <a:lnTo>
                    <a:pt x="128118" y="35647"/>
                  </a:lnTo>
                  <a:lnTo>
                    <a:pt x="256237" y="35647"/>
                  </a:lnTo>
                  <a:lnTo>
                    <a:pt x="384356" y="35647"/>
                  </a:lnTo>
                  <a:lnTo>
                    <a:pt x="512475" y="26735"/>
                  </a:lnTo>
                  <a:lnTo>
                    <a:pt x="640593" y="0"/>
                  </a:lnTo>
                  <a:lnTo>
                    <a:pt x="768712" y="8911"/>
                  </a:lnTo>
                  <a:lnTo>
                    <a:pt x="896831" y="0"/>
                  </a:lnTo>
                </a:path>
              </a:pathLst>
            </a:custGeom>
            <a:ln w="40651" cap="flat">
              <a:solidFill>
                <a:srgbClr val="BEBEBE">
                  <a:alpha val="69803"/>
                </a:srgbClr>
              </a:solidFill>
              <a:prstDash val="solid"/>
              <a:round/>
            </a:ln>
          </p:spPr>
          <p:txBody>
            <a:bodyPr/>
            <a:lstStyle/>
            <a:p/>
          </p:txBody>
        </p:sp>
        <p:sp>
          <p:nvSpPr>
            <p:cNvPr id="468" name="pl468"/>
            <p:cNvSpPr/>
            <p:nvPr/>
          </p:nvSpPr>
          <p:spPr>
            <a:xfrm>
              <a:off x="2852219" y="2769500"/>
              <a:ext cx="896831" cy="35647"/>
            </a:xfrm>
            <a:custGeom>
              <a:avLst/>
              <a:pathLst>
                <a:path w="896831" h="35647">
                  <a:moveTo>
                    <a:pt x="0" y="35647"/>
                  </a:moveTo>
                  <a:lnTo>
                    <a:pt x="128118" y="35647"/>
                  </a:lnTo>
                  <a:lnTo>
                    <a:pt x="256237" y="35647"/>
                  </a:lnTo>
                  <a:lnTo>
                    <a:pt x="384356" y="35647"/>
                  </a:lnTo>
                  <a:lnTo>
                    <a:pt x="512475" y="26735"/>
                  </a:lnTo>
                  <a:lnTo>
                    <a:pt x="640593" y="0"/>
                  </a:lnTo>
                  <a:lnTo>
                    <a:pt x="768712" y="8911"/>
                  </a:lnTo>
                  <a:lnTo>
                    <a:pt x="896831" y="0"/>
                  </a:lnTo>
                </a:path>
              </a:pathLst>
            </a:custGeom>
            <a:ln w="35231" cap="flat">
              <a:solidFill>
                <a:srgbClr val="BEBEBE">
                  <a:alpha val="69803"/>
                </a:srgbClr>
              </a:solidFill>
              <a:prstDash val="solid"/>
              <a:round/>
            </a:ln>
          </p:spPr>
          <p:txBody>
            <a:bodyPr/>
            <a:lstStyle/>
            <a:p/>
          </p:txBody>
        </p:sp>
        <p:sp>
          <p:nvSpPr>
            <p:cNvPr id="469" name="pl469"/>
            <p:cNvSpPr/>
            <p:nvPr/>
          </p:nvSpPr>
          <p:spPr>
            <a:xfrm>
              <a:off x="2852219"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70" name="pl470"/>
            <p:cNvSpPr/>
            <p:nvPr/>
          </p:nvSpPr>
          <p:spPr>
            <a:xfrm>
              <a:off x="2852219" y="2769500"/>
              <a:ext cx="896831" cy="35647"/>
            </a:xfrm>
            <a:custGeom>
              <a:avLst/>
              <a:pathLst>
                <a:path w="896831" h="35647">
                  <a:moveTo>
                    <a:pt x="0" y="35647"/>
                  </a:moveTo>
                  <a:lnTo>
                    <a:pt x="128118" y="35647"/>
                  </a:lnTo>
                  <a:lnTo>
                    <a:pt x="256237" y="35647"/>
                  </a:lnTo>
                  <a:lnTo>
                    <a:pt x="384356" y="35647"/>
                  </a:lnTo>
                  <a:lnTo>
                    <a:pt x="512475" y="26735"/>
                  </a:lnTo>
                  <a:lnTo>
                    <a:pt x="640593" y="0"/>
                  </a:lnTo>
                  <a:lnTo>
                    <a:pt x="768712" y="8911"/>
                  </a:lnTo>
                  <a:lnTo>
                    <a:pt x="896831" y="0"/>
                  </a:lnTo>
                </a:path>
              </a:pathLst>
            </a:custGeom>
            <a:ln w="40651" cap="flat">
              <a:solidFill>
                <a:srgbClr val="000000">
                  <a:alpha val="100000"/>
                </a:srgbClr>
              </a:solidFill>
              <a:prstDash val="solid"/>
              <a:round/>
            </a:ln>
          </p:spPr>
          <p:txBody>
            <a:bodyPr/>
            <a:lstStyle/>
            <a:p/>
          </p:txBody>
        </p:sp>
        <p:sp>
          <p:nvSpPr>
            <p:cNvPr id="471" name="pl471"/>
            <p:cNvSpPr/>
            <p:nvPr/>
          </p:nvSpPr>
          <p:spPr>
            <a:xfrm>
              <a:off x="2852219" y="2769500"/>
              <a:ext cx="896831" cy="35647"/>
            </a:xfrm>
            <a:custGeom>
              <a:avLst/>
              <a:pathLst>
                <a:path w="896831" h="35647">
                  <a:moveTo>
                    <a:pt x="0" y="35647"/>
                  </a:moveTo>
                  <a:lnTo>
                    <a:pt x="128118" y="35647"/>
                  </a:lnTo>
                  <a:lnTo>
                    <a:pt x="256237" y="35647"/>
                  </a:lnTo>
                  <a:lnTo>
                    <a:pt x="384356" y="35647"/>
                  </a:lnTo>
                  <a:lnTo>
                    <a:pt x="512475" y="26735"/>
                  </a:lnTo>
                  <a:lnTo>
                    <a:pt x="640593" y="0"/>
                  </a:lnTo>
                  <a:lnTo>
                    <a:pt x="768712" y="8911"/>
                  </a:lnTo>
                  <a:lnTo>
                    <a:pt x="896831" y="0"/>
                  </a:lnTo>
                </a:path>
              </a:pathLst>
            </a:custGeom>
            <a:ln w="35231" cap="flat">
              <a:solidFill>
                <a:srgbClr val="F26A21">
                  <a:alpha val="100000"/>
                </a:srgbClr>
              </a:solidFill>
              <a:prstDash val="solid"/>
              <a:round/>
            </a:ln>
          </p:spPr>
          <p:txBody>
            <a:bodyPr/>
            <a:lstStyle/>
            <a:p/>
          </p:txBody>
        </p:sp>
        <p:sp>
          <p:nvSpPr>
            <p:cNvPr id="472" name="pl472"/>
            <p:cNvSpPr/>
            <p:nvPr/>
          </p:nvSpPr>
          <p:spPr>
            <a:xfrm>
              <a:off x="2807378"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473" name="tx473"/>
            <p:cNvSpPr/>
            <p:nvPr/>
          </p:nvSpPr>
          <p:spPr>
            <a:xfrm>
              <a:off x="2822090"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4" name="tx474"/>
            <p:cNvSpPr/>
            <p:nvPr/>
          </p:nvSpPr>
          <p:spPr>
            <a:xfrm>
              <a:off x="2950209"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5" name="tx475"/>
            <p:cNvSpPr/>
            <p:nvPr/>
          </p:nvSpPr>
          <p:spPr>
            <a:xfrm>
              <a:off x="3078327"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6" name="tx476"/>
            <p:cNvSpPr/>
            <p:nvPr/>
          </p:nvSpPr>
          <p:spPr>
            <a:xfrm>
              <a:off x="320644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77" name="tx477"/>
            <p:cNvSpPr/>
            <p:nvPr/>
          </p:nvSpPr>
          <p:spPr>
            <a:xfrm>
              <a:off x="3334565"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78" name="tx478"/>
            <p:cNvSpPr/>
            <p:nvPr/>
          </p:nvSpPr>
          <p:spPr>
            <a:xfrm>
              <a:off x="3462684" y="2606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79" name="tx479"/>
            <p:cNvSpPr/>
            <p:nvPr/>
          </p:nvSpPr>
          <p:spPr>
            <a:xfrm>
              <a:off x="3590803" y="261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80" name="tx480"/>
            <p:cNvSpPr/>
            <p:nvPr/>
          </p:nvSpPr>
          <p:spPr>
            <a:xfrm>
              <a:off x="3718921" y="2606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481" name="rc481"/>
            <p:cNvSpPr/>
            <p:nvPr/>
          </p:nvSpPr>
          <p:spPr>
            <a:xfrm>
              <a:off x="2807378" y="3110533"/>
              <a:ext cx="986514" cy="460747"/>
            </a:xfrm>
            <a:prstGeom prst="rect">
              <a:avLst/>
            </a:prstGeom>
            <a:solidFill>
              <a:srgbClr val="EBEBEB">
                <a:alpha val="100000"/>
              </a:srgbClr>
            </a:solidFill>
          </p:spPr>
          <p:txBody>
            <a:bodyPr/>
            <a:lstStyle/>
            <a:p/>
          </p:txBody>
        </p:sp>
        <p:sp>
          <p:nvSpPr>
            <p:cNvPr id="482" name="pl482"/>
            <p:cNvSpPr/>
            <p:nvPr/>
          </p:nvSpPr>
          <p:spPr>
            <a:xfrm>
              <a:off x="2807378"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3" name="pl483"/>
            <p:cNvSpPr/>
            <p:nvPr/>
          </p:nvSpPr>
          <p:spPr>
            <a:xfrm>
              <a:off x="2807378"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484" name="pl484"/>
            <p:cNvSpPr/>
            <p:nvPr/>
          </p:nvSpPr>
          <p:spPr>
            <a:xfrm>
              <a:off x="2807378"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85" name="pl485"/>
            <p:cNvSpPr/>
            <p:nvPr/>
          </p:nvSpPr>
          <p:spPr>
            <a:xfrm>
              <a:off x="2807378"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486" name="pl486"/>
            <p:cNvSpPr/>
            <p:nvPr/>
          </p:nvSpPr>
          <p:spPr>
            <a:xfrm>
              <a:off x="285221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7" name="pl487"/>
            <p:cNvSpPr/>
            <p:nvPr/>
          </p:nvSpPr>
          <p:spPr>
            <a:xfrm>
              <a:off x="298033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8" name="pl488"/>
            <p:cNvSpPr/>
            <p:nvPr/>
          </p:nvSpPr>
          <p:spPr>
            <a:xfrm>
              <a:off x="310845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9" name="pl489"/>
            <p:cNvSpPr/>
            <p:nvPr/>
          </p:nvSpPr>
          <p:spPr>
            <a:xfrm>
              <a:off x="323657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0" name="pl490"/>
            <p:cNvSpPr/>
            <p:nvPr/>
          </p:nvSpPr>
          <p:spPr>
            <a:xfrm>
              <a:off x="336469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1" name="pl491"/>
            <p:cNvSpPr/>
            <p:nvPr/>
          </p:nvSpPr>
          <p:spPr>
            <a:xfrm>
              <a:off x="349281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2" name="pl492"/>
            <p:cNvSpPr/>
            <p:nvPr/>
          </p:nvSpPr>
          <p:spPr>
            <a:xfrm>
              <a:off x="362093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3" name="pl493"/>
            <p:cNvSpPr/>
            <p:nvPr/>
          </p:nvSpPr>
          <p:spPr>
            <a:xfrm>
              <a:off x="374905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94" name="pl494"/>
            <p:cNvSpPr/>
            <p:nvPr/>
          </p:nvSpPr>
          <p:spPr>
            <a:xfrm>
              <a:off x="2852219"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495" name="pl495"/>
            <p:cNvSpPr/>
            <p:nvPr/>
          </p:nvSpPr>
          <p:spPr>
            <a:xfrm>
              <a:off x="2852219" y="3514690"/>
              <a:ext cx="896831" cy="35647"/>
            </a:xfrm>
            <a:custGeom>
              <a:avLst/>
              <a:pathLst>
                <a:path w="896831" h="35647">
                  <a:moveTo>
                    <a:pt x="0" y="26735"/>
                  </a:moveTo>
                  <a:lnTo>
                    <a:pt x="128118" y="35647"/>
                  </a:lnTo>
                  <a:lnTo>
                    <a:pt x="256237" y="35647"/>
                  </a:lnTo>
                  <a:lnTo>
                    <a:pt x="384356" y="17823"/>
                  </a:lnTo>
                  <a:lnTo>
                    <a:pt x="512475" y="0"/>
                  </a:lnTo>
                  <a:lnTo>
                    <a:pt x="640593" y="35647"/>
                  </a:lnTo>
                  <a:lnTo>
                    <a:pt x="768712" y="17823"/>
                  </a:lnTo>
                  <a:lnTo>
                    <a:pt x="896831" y="35647"/>
                  </a:lnTo>
                </a:path>
              </a:pathLst>
            </a:custGeom>
            <a:ln w="40651" cap="flat">
              <a:solidFill>
                <a:srgbClr val="BEBEBE">
                  <a:alpha val="69803"/>
                </a:srgbClr>
              </a:solidFill>
              <a:prstDash val="solid"/>
              <a:round/>
            </a:ln>
          </p:spPr>
          <p:txBody>
            <a:bodyPr/>
            <a:lstStyle/>
            <a:p/>
          </p:txBody>
        </p:sp>
        <p:sp>
          <p:nvSpPr>
            <p:cNvPr id="496" name="pl496"/>
            <p:cNvSpPr/>
            <p:nvPr/>
          </p:nvSpPr>
          <p:spPr>
            <a:xfrm>
              <a:off x="2852219" y="3514690"/>
              <a:ext cx="896831" cy="35647"/>
            </a:xfrm>
            <a:custGeom>
              <a:avLst/>
              <a:pathLst>
                <a:path w="896831" h="35647">
                  <a:moveTo>
                    <a:pt x="0" y="26735"/>
                  </a:moveTo>
                  <a:lnTo>
                    <a:pt x="128118" y="35647"/>
                  </a:lnTo>
                  <a:lnTo>
                    <a:pt x="256237" y="35647"/>
                  </a:lnTo>
                  <a:lnTo>
                    <a:pt x="384356" y="17823"/>
                  </a:lnTo>
                  <a:lnTo>
                    <a:pt x="512475" y="0"/>
                  </a:lnTo>
                  <a:lnTo>
                    <a:pt x="640593" y="35647"/>
                  </a:lnTo>
                  <a:lnTo>
                    <a:pt x="768712" y="17823"/>
                  </a:lnTo>
                  <a:lnTo>
                    <a:pt x="896831" y="35647"/>
                  </a:lnTo>
                </a:path>
              </a:pathLst>
            </a:custGeom>
            <a:ln w="35231" cap="flat">
              <a:solidFill>
                <a:srgbClr val="BEBEBE">
                  <a:alpha val="69803"/>
                </a:srgbClr>
              </a:solidFill>
              <a:prstDash val="solid"/>
              <a:round/>
            </a:ln>
          </p:spPr>
          <p:txBody>
            <a:bodyPr/>
            <a:lstStyle/>
            <a:p/>
          </p:txBody>
        </p:sp>
        <p:sp>
          <p:nvSpPr>
            <p:cNvPr id="497" name="pl497"/>
            <p:cNvSpPr/>
            <p:nvPr/>
          </p:nvSpPr>
          <p:spPr>
            <a:xfrm>
              <a:off x="2852219"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498" name="pl498"/>
            <p:cNvSpPr/>
            <p:nvPr/>
          </p:nvSpPr>
          <p:spPr>
            <a:xfrm>
              <a:off x="2852219" y="3514690"/>
              <a:ext cx="896831" cy="35647"/>
            </a:xfrm>
            <a:custGeom>
              <a:avLst/>
              <a:pathLst>
                <a:path w="896831" h="35647">
                  <a:moveTo>
                    <a:pt x="0" y="26735"/>
                  </a:moveTo>
                  <a:lnTo>
                    <a:pt x="128118" y="35647"/>
                  </a:lnTo>
                  <a:lnTo>
                    <a:pt x="256237" y="35647"/>
                  </a:lnTo>
                  <a:lnTo>
                    <a:pt x="384356" y="17823"/>
                  </a:lnTo>
                  <a:lnTo>
                    <a:pt x="512475" y="0"/>
                  </a:lnTo>
                  <a:lnTo>
                    <a:pt x="640593" y="35647"/>
                  </a:lnTo>
                  <a:lnTo>
                    <a:pt x="768712" y="17823"/>
                  </a:lnTo>
                  <a:lnTo>
                    <a:pt x="896831" y="35647"/>
                  </a:lnTo>
                </a:path>
              </a:pathLst>
            </a:custGeom>
            <a:ln w="40651" cap="flat">
              <a:solidFill>
                <a:srgbClr val="000000">
                  <a:alpha val="100000"/>
                </a:srgbClr>
              </a:solidFill>
              <a:prstDash val="solid"/>
              <a:round/>
            </a:ln>
          </p:spPr>
          <p:txBody>
            <a:bodyPr/>
            <a:lstStyle/>
            <a:p/>
          </p:txBody>
        </p:sp>
        <p:sp>
          <p:nvSpPr>
            <p:cNvPr id="499" name="pl499"/>
            <p:cNvSpPr/>
            <p:nvPr/>
          </p:nvSpPr>
          <p:spPr>
            <a:xfrm>
              <a:off x="2852219" y="3514690"/>
              <a:ext cx="896831" cy="35647"/>
            </a:xfrm>
            <a:custGeom>
              <a:avLst/>
              <a:pathLst>
                <a:path w="896831" h="35647">
                  <a:moveTo>
                    <a:pt x="0" y="26735"/>
                  </a:moveTo>
                  <a:lnTo>
                    <a:pt x="128118" y="35647"/>
                  </a:lnTo>
                  <a:lnTo>
                    <a:pt x="256237" y="35647"/>
                  </a:lnTo>
                  <a:lnTo>
                    <a:pt x="384356" y="17823"/>
                  </a:lnTo>
                  <a:lnTo>
                    <a:pt x="512475" y="0"/>
                  </a:lnTo>
                  <a:lnTo>
                    <a:pt x="640593" y="35647"/>
                  </a:lnTo>
                  <a:lnTo>
                    <a:pt x="768712" y="17823"/>
                  </a:lnTo>
                  <a:lnTo>
                    <a:pt x="896831" y="35647"/>
                  </a:lnTo>
                </a:path>
              </a:pathLst>
            </a:custGeom>
            <a:ln w="35231" cap="flat">
              <a:solidFill>
                <a:srgbClr val="F26A21">
                  <a:alpha val="100000"/>
                </a:srgbClr>
              </a:solidFill>
              <a:prstDash val="solid"/>
              <a:round/>
            </a:ln>
          </p:spPr>
          <p:txBody>
            <a:bodyPr/>
            <a:lstStyle/>
            <a:p/>
          </p:txBody>
        </p:sp>
        <p:sp>
          <p:nvSpPr>
            <p:cNvPr id="500" name="pl500"/>
            <p:cNvSpPr/>
            <p:nvPr/>
          </p:nvSpPr>
          <p:spPr>
            <a:xfrm>
              <a:off x="2807378"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01" name="tx501"/>
            <p:cNvSpPr/>
            <p:nvPr/>
          </p:nvSpPr>
          <p:spPr>
            <a:xfrm>
              <a:off x="2822090"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02" name="tx502"/>
            <p:cNvSpPr/>
            <p:nvPr/>
          </p:nvSpPr>
          <p:spPr>
            <a:xfrm>
              <a:off x="295020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3" name="tx503"/>
            <p:cNvSpPr/>
            <p:nvPr/>
          </p:nvSpPr>
          <p:spPr>
            <a:xfrm>
              <a:off x="307832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4" name="tx504"/>
            <p:cNvSpPr/>
            <p:nvPr/>
          </p:nvSpPr>
          <p:spPr>
            <a:xfrm>
              <a:off x="3206446" y="336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5" name="tx505"/>
            <p:cNvSpPr/>
            <p:nvPr/>
          </p:nvSpPr>
          <p:spPr>
            <a:xfrm>
              <a:off x="3334565"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06" name="tx506"/>
            <p:cNvSpPr/>
            <p:nvPr/>
          </p:nvSpPr>
          <p:spPr>
            <a:xfrm>
              <a:off x="3462684"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7" name="tx507"/>
            <p:cNvSpPr/>
            <p:nvPr/>
          </p:nvSpPr>
          <p:spPr>
            <a:xfrm>
              <a:off x="3590803" y="336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08" name="tx508"/>
            <p:cNvSpPr/>
            <p:nvPr/>
          </p:nvSpPr>
          <p:spPr>
            <a:xfrm>
              <a:off x="371892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09" name="rc509"/>
            <p:cNvSpPr/>
            <p:nvPr/>
          </p:nvSpPr>
          <p:spPr>
            <a:xfrm>
              <a:off x="2807378" y="3855722"/>
              <a:ext cx="986514" cy="460747"/>
            </a:xfrm>
            <a:prstGeom prst="rect">
              <a:avLst/>
            </a:prstGeom>
            <a:solidFill>
              <a:srgbClr val="EBEBEB">
                <a:alpha val="100000"/>
              </a:srgbClr>
            </a:solidFill>
          </p:spPr>
          <p:txBody>
            <a:bodyPr/>
            <a:lstStyle/>
            <a:p/>
          </p:txBody>
        </p:sp>
        <p:sp>
          <p:nvSpPr>
            <p:cNvPr id="510" name="pl510"/>
            <p:cNvSpPr/>
            <p:nvPr/>
          </p:nvSpPr>
          <p:spPr>
            <a:xfrm>
              <a:off x="2807378"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1" name="pl511"/>
            <p:cNvSpPr/>
            <p:nvPr/>
          </p:nvSpPr>
          <p:spPr>
            <a:xfrm>
              <a:off x="2807378"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12" name="pl512"/>
            <p:cNvSpPr/>
            <p:nvPr/>
          </p:nvSpPr>
          <p:spPr>
            <a:xfrm>
              <a:off x="2807378"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13" name="pl513"/>
            <p:cNvSpPr/>
            <p:nvPr/>
          </p:nvSpPr>
          <p:spPr>
            <a:xfrm>
              <a:off x="2807378"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14" name="pl514"/>
            <p:cNvSpPr/>
            <p:nvPr/>
          </p:nvSpPr>
          <p:spPr>
            <a:xfrm>
              <a:off x="285221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298033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6" name="pl516"/>
            <p:cNvSpPr/>
            <p:nvPr/>
          </p:nvSpPr>
          <p:spPr>
            <a:xfrm>
              <a:off x="310845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7" name="pl517"/>
            <p:cNvSpPr/>
            <p:nvPr/>
          </p:nvSpPr>
          <p:spPr>
            <a:xfrm>
              <a:off x="323657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8" name="pl518"/>
            <p:cNvSpPr/>
            <p:nvPr/>
          </p:nvSpPr>
          <p:spPr>
            <a:xfrm>
              <a:off x="336469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9" name="pl519"/>
            <p:cNvSpPr/>
            <p:nvPr/>
          </p:nvSpPr>
          <p:spPr>
            <a:xfrm>
              <a:off x="349281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0" name="pl520"/>
            <p:cNvSpPr/>
            <p:nvPr/>
          </p:nvSpPr>
          <p:spPr>
            <a:xfrm>
              <a:off x="362093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1" name="pl521"/>
            <p:cNvSpPr/>
            <p:nvPr/>
          </p:nvSpPr>
          <p:spPr>
            <a:xfrm>
              <a:off x="374905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22" name="pl522"/>
            <p:cNvSpPr/>
            <p:nvPr/>
          </p:nvSpPr>
          <p:spPr>
            <a:xfrm>
              <a:off x="2852219"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23" name="pl523"/>
            <p:cNvSpPr/>
            <p:nvPr/>
          </p:nvSpPr>
          <p:spPr>
            <a:xfrm>
              <a:off x="2852219" y="4268791"/>
              <a:ext cx="896831" cy="17823"/>
            </a:xfrm>
            <a:custGeom>
              <a:avLst/>
              <a:pathLst>
                <a:path w="896831" h="17823">
                  <a:moveTo>
                    <a:pt x="0" y="0"/>
                  </a:moveTo>
                  <a:lnTo>
                    <a:pt x="128118" y="8911"/>
                  </a:lnTo>
                  <a:lnTo>
                    <a:pt x="256237" y="17823"/>
                  </a:lnTo>
                  <a:lnTo>
                    <a:pt x="384356" y="17823"/>
                  </a:lnTo>
                  <a:lnTo>
                    <a:pt x="512475" y="17823"/>
                  </a:lnTo>
                  <a:lnTo>
                    <a:pt x="640593" y="0"/>
                  </a:lnTo>
                  <a:lnTo>
                    <a:pt x="768712" y="8911"/>
                  </a:lnTo>
                  <a:lnTo>
                    <a:pt x="896831" y="0"/>
                  </a:lnTo>
                </a:path>
              </a:pathLst>
            </a:custGeom>
            <a:ln w="40651" cap="flat">
              <a:solidFill>
                <a:srgbClr val="BEBEBE">
                  <a:alpha val="69803"/>
                </a:srgbClr>
              </a:solidFill>
              <a:prstDash val="solid"/>
              <a:round/>
            </a:ln>
          </p:spPr>
          <p:txBody>
            <a:bodyPr/>
            <a:lstStyle/>
            <a:p/>
          </p:txBody>
        </p:sp>
        <p:sp>
          <p:nvSpPr>
            <p:cNvPr id="524" name="pl524"/>
            <p:cNvSpPr/>
            <p:nvPr/>
          </p:nvSpPr>
          <p:spPr>
            <a:xfrm>
              <a:off x="2852219" y="4268791"/>
              <a:ext cx="896831" cy="17823"/>
            </a:xfrm>
            <a:custGeom>
              <a:avLst/>
              <a:pathLst>
                <a:path w="896831" h="17823">
                  <a:moveTo>
                    <a:pt x="0" y="0"/>
                  </a:moveTo>
                  <a:lnTo>
                    <a:pt x="128118" y="8911"/>
                  </a:lnTo>
                  <a:lnTo>
                    <a:pt x="256237" y="17823"/>
                  </a:lnTo>
                  <a:lnTo>
                    <a:pt x="384356" y="17823"/>
                  </a:lnTo>
                  <a:lnTo>
                    <a:pt x="512475" y="17823"/>
                  </a:lnTo>
                  <a:lnTo>
                    <a:pt x="640593" y="0"/>
                  </a:lnTo>
                  <a:lnTo>
                    <a:pt x="768712" y="8911"/>
                  </a:lnTo>
                  <a:lnTo>
                    <a:pt x="896831" y="0"/>
                  </a:lnTo>
                </a:path>
              </a:pathLst>
            </a:custGeom>
            <a:ln w="35231" cap="flat">
              <a:solidFill>
                <a:srgbClr val="BEBEBE">
                  <a:alpha val="69803"/>
                </a:srgbClr>
              </a:solidFill>
              <a:prstDash val="solid"/>
              <a:round/>
            </a:ln>
          </p:spPr>
          <p:txBody>
            <a:bodyPr/>
            <a:lstStyle/>
            <a:p/>
          </p:txBody>
        </p:sp>
        <p:sp>
          <p:nvSpPr>
            <p:cNvPr id="525" name="pl525"/>
            <p:cNvSpPr/>
            <p:nvPr/>
          </p:nvSpPr>
          <p:spPr>
            <a:xfrm>
              <a:off x="2852219"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26" name="pl526"/>
            <p:cNvSpPr/>
            <p:nvPr/>
          </p:nvSpPr>
          <p:spPr>
            <a:xfrm>
              <a:off x="2852219" y="4268791"/>
              <a:ext cx="896831" cy="17823"/>
            </a:xfrm>
            <a:custGeom>
              <a:avLst/>
              <a:pathLst>
                <a:path w="896831" h="17823">
                  <a:moveTo>
                    <a:pt x="0" y="0"/>
                  </a:moveTo>
                  <a:lnTo>
                    <a:pt x="128118" y="8911"/>
                  </a:lnTo>
                  <a:lnTo>
                    <a:pt x="256237" y="17823"/>
                  </a:lnTo>
                  <a:lnTo>
                    <a:pt x="384356" y="17823"/>
                  </a:lnTo>
                  <a:lnTo>
                    <a:pt x="512475" y="17823"/>
                  </a:lnTo>
                  <a:lnTo>
                    <a:pt x="640593" y="0"/>
                  </a:lnTo>
                  <a:lnTo>
                    <a:pt x="768712" y="8911"/>
                  </a:lnTo>
                  <a:lnTo>
                    <a:pt x="896831" y="0"/>
                  </a:lnTo>
                </a:path>
              </a:pathLst>
            </a:custGeom>
            <a:ln w="40651" cap="flat">
              <a:solidFill>
                <a:srgbClr val="000000">
                  <a:alpha val="100000"/>
                </a:srgbClr>
              </a:solidFill>
              <a:prstDash val="solid"/>
              <a:round/>
            </a:ln>
          </p:spPr>
          <p:txBody>
            <a:bodyPr/>
            <a:lstStyle/>
            <a:p/>
          </p:txBody>
        </p:sp>
        <p:sp>
          <p:nvSpPr>
            <p:cNvPr id="527" name="pl527"/>
            <p:cNvSpPr/>
            <p:nvPr/>
          </p:nvSpPr>
          <p:spPr>
            <a:xfrm>
              <a:off x="2852219" y="4268791"/>
              <a:ext cx="896831" cy="17823"/>
            </a:xfrm>
            <a:custGeom>
              <a:avLst/>
              <a:pathLst>
                <a:path w="896831" h="17823">
                  <a:moveTo>
                    <a:pt x="0" y="0"/>
                  </a:moveTo>
                  <a:lnTo>
                    <a:pt x="128118" y="8911"/>
                  </a:lnTo>
                  <a:lnTo>
                    <a:pt x="256237" y="17823"/>
                  </a:lnTo>
                  <a:lnTo>
                    <a:pt x="384356" y="17823"/>
                  </a:lnTo>
                  <a:lnTo>
                    <a:pt x="512475" y="17823"/>
                  </a:lnTo>
                  <a:lnTo>
                    <a:pt x="640593" y="0"/>
                  </a:lnTo>
                  <a:lnTo>
                    <a:pt x="768712" y="8911"/>
                  </a:lnTo>
                  <a:lnTo>
                    <a:pt x="896831" y="0"/>
                  </a:lnTo>
                </a:path>
              </a:pathLst>
            </a:custGeom>
            <a:ln w="35231" cap="flat">
              <a:solidFill>
                <a:srgbClr val="F26A21">
                  <a:alpha val="100000"/>
                </a:srgbClr>
              </a:solidFill>
              <a:prstDash val="solid"/>
              <a:round/>
            </a:ln>
          </p:spPr>
          <p:txBody>
            <a:bodyPr/>
            <a:lstStyle/>
            <a:p/>
          </p:txBody>
        </p:sp>
        <p:sp>
          <p:nvSpPr>
            <p:cNvPr id="528" name="pl528"/>
            <p:cNvSpPr/>
            <p:nvPr/>
          </p:nvSpPr>
          <p:spPr>
            <a:xfrm>
              <a:off x="2807378"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29" name="tx529"/>
            <p:cNvSpPr/>
            <p:nvPr/>
          </p:nvSpPr>
          <p:spPr>
            <a:xfrm>
              <a:off x="2822090" y="41057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0" name="tx530"/>
            <p:cNvSpPr/>
            <p:nvPr/>
          </p:nvSpPr>
          <p:spPr>
            <a:xfrm>
              <a:off x="2950209" y="41146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1" name="tx531"/>
            <p:cNvSpPr/>
            <p:nvPr/>
          </p:nvSpPr>
          <p:spPr>
            <a:xfrm>
              <a:off x="3078327"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2" name="tx532"/>
            <p:cNvSpPr/>
            <p:nvPr/>
          </p:nvSpPr>
          <p:spPr>
            <a:xfrm>
              <a:off x="3206446"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3" name="tx533"/>
            <p:cNvSpPr/>
            <p:nvPr/>
          </p:nvSpPr>
          <p:spPr>
            <a:xfrm>
              <a:off x="3334565"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34" name="tx534"/>
            <p:cNvSpPr/>
            <p:nvPr/>
          </p:nvSpPr>
          <p:spPr>
            <a:xfrm>
              <a:off x="3462684" y="41057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5" name="tx535"/>
            <p:cNvSpPr/>
            <p:nvPr/>
          </p:nvSpPr>
          <p:spPr>
            <a:xfrm>
              <a:off x="3590803" y="41146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36" name="tx536"/>
            <p:cNvSpPr/>
            <p:nvPr/>
          </p:nvSpPr>
          <p:spPr>
            <a:xfrm>
              <a:off x="3718921" y="41057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7" name="rc537"/>
            <p:cNvSpPr/>
            <p:nvPr/>
          </p:nvSpPr>
          <p:spPr>
            <a:xfrm>
              <a:off x="2807378" y="4600912"/>
              <a:ext cx="986514" cy="460747"/>
            </a:xfrm>
            <a:prstGeom prst="rect">
              <a:avLst/>
            </a:prstGeom>
            <a:solidFill>
              <a:srgbClr val="EBEBEB">
                <a:alpha val="100000"/>
              </a:srgbClr>
            </a:solidFill>
          </p:spPr>
          <p:txBody>
            <a:bodyPr/>
            <a:lstStyle/>
            <a:p/>
          </p:txBody>
        </p:sp>
        <p:sp>
          <p:nvSpPr>
            <p:cNvPr id="538" name="pl538"/>
            <p:cNvSpPr/>
            <p:nvPr/>
          </p:nvSpPr>
          <p:spPr>
            <a:xfrm>
              <a:off x="2807378"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39" name="pl539"/>
            <p:cNvSpPr/>
            <p:nvPr/>
          </p:nvSpPr>
          <p:spPr>
            <a:xfrm>
              <a:off x="2807378"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40" name="pl540"/>
            <p:cNvSpPr/>
            <p:nvPr/>
          </p:nvSpPr>
          <p:spPr>
            <a:xfrm>
              <a:off x="2807378"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41" name="pl541"/>
            <p:cNvSpPr/>
            <p:nvPr/>
          </p:nvSpPr>
          <p:spPr>
            <a:xfrm>
              <a:off x="2807378"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42" name="pl542"/>
            <p:cNvSpPr/>
            <p:nvPr/>
          </p:nvSpPr>
          <p:spPr>
            <a:xfrm>
              <a:off x="285221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298033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310845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323657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336469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349281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62093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374905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2852219"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51" name="pl551"/>
            <p:cNvSpPr/>
            <p:nvPr/>
          </p:nvSpPr>
          <p:spPr>
            <a:xfrm>
              <a:off x="2852219" y="4978333"/>
              <a:ext cx="896831" cy="62383"/>
            </a:xfrm>
            <a:custGeom>
              <a:avLst/>
              <a:pathLst>
                <a:path w="896831" h="62383">
                  <a:moveTo>
                    <a:pt x="0" y="26735"/>
                  </a:moveTo>
                  <a:lnTo>
                    <a:pt x="128118" y="35647"/>
                  </a:lnTo>
                  <a:lnTo>
                    <a:pt x="256237" y="62383"/>
                  </a:lnTo>
                  <a:lnTo>
                    <a:pt x="384356" y="0"/>
                  </a:lnTo>
                  <a:lnTo>
                    <a:pt x="512475" y="62383"/>
                  </a:lnTo>
                  <a:lnTo>
                    <a:pt x="640593" y="62383"/>
                  </a:lnTo>
                  <a:lnTo>
                    <a:pt x="768712" y="62383"/>
                  </a:lnTo>
                  <a:lnTo>
                    <a:pt x="896831" y="62383"/>
                  </a:lnTo>
                </a:path>
              </a:pathLst>
            </a:custGeom>
            <a:ln w="40651" cap="flat">
              <a:solidFill>
                <a:srgbClr val="BEBEBE">
                  <a:alpha val="69803"/>
                </a:srgbClr>
              </a:solidFill>
              <a:prstDash val="solid"/>
              <a:round/>
            </a:ln>
          </p:spPr>
          <p:txBody>
            <a:bodyPr/>
            <a:lstStyle/>
            <a:p/>
          </p:txBody>
        </p:sp>
        <p:sp>
          <p:nvSpPr>
            <p:cNvPr id="552" name="pl552"/>
            <p:cNvSpPr/>
            <p:nvPr/>
          </p:nvSpPr>
          <p:spPr>
            <a:xfrm>
              <a:off x="2852219" y="4978333"/>
              <a:ext cx="896831" cy="62383"/>
            </a:xfrm>
            <a:custGeom>
              <a:avLst/>
              <a:pathLst>
                <a:path w="896831" h="62383">
                  <a:moveTo>
                    <a:pt x="0" y="26735"/>
                  </a:moveTo>
                  <a:lnTo>
                    <a:pt x="128118" y="35647"/>
                  </a:lnTo>
                  <a:lnTo>
                    <a:pt x="256237" y="62383"/>
                  </a:lnTo>
                  <a:lnTo>
                    <a:pt x="384356" y="0"/>
                  </a:lnTo>
                  <a:lnTo>
                    <a:pt x="512475" y="62383"/>
                  </a:lnTo>
                  <a:lnTo>
                    <a:pt x="640593" y="62383"/>
                  </a:lnTo>
                  <a:lnTo>
                    <a:pt x="768712" y="62383"/>
                  </a:lnTo>
                  <a:lnTo>
                    <a:pt x="896831" y="62383"/>
                  </a:lnTo>
                </a:path>
              </a:pathLst>
            </a:custGeom>
            <a:ln w="35231" cap="flat">
              <a:solidFill>
                <a:srgbClr val="BEBEBE">
                  <a:alpha val="69803"/>
                </a:srgbClr>
              </a:solidFill>
              <a:prstDash val="solid"/>
              <a:round/>
            </a:ln>
          </p:spPr>
          <p:txBody>
            <a:bodyPr/>
            <a:lstStyle/>
            <a:p/>
          </p:txBody>
        </p:sp>
        <p:sp>
          <p:nvSpPr>
            <p:cNvPr id="553" name="pl553"/>
            <p:cNvSpPr/>
            <p:nvPr/>
          </p:nvSpPr>
          <p:spPr>
            <a:xfrm>
              <a:off x="2852219"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54" name="pl554"/>
            <p:cNvSpPr/>
            <p:nvPr/>
          </p:nvSpPr>
          <p:spPr>
            <a:xfrm>
              <a:off x="2852219" y="4978333"/>
              <a:ext cx="896831" cy="62383"/>
            </a:xfrm>
            <a:custGeom>
              <a:avLst/>
              <a:pathLst>
                <a:path w="896831" h="62383">
                  <a:moveTo>
                    <a:pt x="0" y="26735"/>
                  </a:moveTo>
                  <a:lnTo>
                    <a:pt x="128118" y="35647"/>
                  </a:lnTo>
                  <a:lnTo>
                    <a:pt x="256237" y="62383"/>
                  </a:lnTo>
                  <a:lnTo>
                    <a:pt x="384356" y="0"/>
                  </a:lnTo>
                  <a:lnTo>
                    <a:pt x="512475" y="62383"/>
                  </a:lnTo>
                  <a:lnTo>
                    <a:pt x="640593" y="62383"/>
                  </a:lnTo>
                  <a:lnTo>
                    <a:pt x="768712" y="62383"/>
                  </a:lnTo>
                  <a:lnTo>
                    <a:pt x="896831" y="62383"/>
                  </a:lnTo>
                </a:path>
              </a:pathLst>
            </a:custGeom>
            <a:ln w="40651" cap="flat">
              <a:solidFill>
                <a:srgbClr val="000000">
                  <a:alpha val="100000"/>
                </a:srgbClr>
              </a:solidFill>
              <a:prstDash val="solid"/>
              <a:round/>
            </a:ln>
          </p:spPr>
          <p:txBody>
            <a:bodyPr/>
            <a:lstStyle/>
            <a:p/>
          </p:txBody>
        </p:sp>
        <p:sp>
          <p:nvSpPr>
            <p:cNvPr id="555" name="pl555"/>
            <p:cNvSpPr/>
            <p:nvPr/>
          </p:nvSpPr>
          <p:spPr>
            <a:xfrm>
              <a:off x="2852219" y="4978333"/>
              <a:ext cx="896831" cy="62383"/>
            </a:xfrm>
            <a:custGeom>
              <a:avLst/>
              <a:pathLst>
                <a:path w="896831" h="62383">
                  <a:moveTo>
                    <a:pt x="0" y="26735"/>
                  </a:moveTo>
                  <a:lnTo>
                    <a:pt x="128118" y="35647"/>
                  </a:lnTo>
                  <a:lnTo>
                    <a:pt x="256237" y="62383"/>
                  </a:lnTo>
                  <a:lnTo>
                    <a:pt x="384356" y="0"/>
                  </a:lnTo>
                  <a:lnTo>
                    <a:pt x="512475" y="62383"/>
                  </a:lnTo>
                  <a:lnTo>
                    <a:pt x="640593" y="62383"/>
                  </a:lnTo>
                  <a:lnTo>
                    <a:pt x="768712" y="62383"/>
                  </a:lnTo>
                  <a:lnTo>
                    <a:pt x="896831" y="62383"/>
                  </a:lnTo>
                </a:path>
              </a:pathLst>
            </a:custGeom>
            <a:ln w="35231" cap="flat">
              <a:solidFill>
                <a:srgbClr val="F26A21">
                  <a:alpha val="100000"/>
                </a:srgbClr>
              </a:solidFill>
              <a:prstDash val="solid"/>
              <a:round/>
            </a:ln>
          </p:spPr>
          <p:txBody>
            <a:bodyPr/>
            <a:lstStyle/>
            <a:p/>
          </p:txBody>
        </p:sp>
        <p:sp>
          <p:nvSpPr>
            <p:cNvPr id="556" name="pl556"/>
            <p:cNvSpPr/>
            <p:nvPr/>
          </p:nvSpPr>
          <p:spPr>
            <a:xfrm>
              <a:off x="2807378"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57" name="tx557"/>
            <p:cNvSpPr/>
            <p:nvPr/>
          </p:nvSpPr>
          <p:spPr>
            <a:xfrm>
              <a:off x="2822090"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558" name="tx558"/>
            <p:cNvSpPr/>
            <p:nvPr/>
          </p:nvSpPr>
          <p:spPr>
            <a:xfrm>
              <a:off x="2950209"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59" name="tx559"/>
            <p:cNvSpPr/>
            <p:nvPr/>
          </p:nvSpPr>
          <p:spPr>
            <a:xfrm>
              <a:off x="3078327"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0" name="tx560"/>
            <p:cNvSpPr/>
            <p:nvPr/>
          </p:nvSpPr>
          <p:spPr>
            <a:xfrm>
              <a:off x="3206446" y="48153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61" name="tx561"/>
            <p:cNvSpPr/>
            <p:nvPr/>
          </p:nvSpPr>
          <p:spPr>
            <a:xfrm>
              <a:off x="3334565"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2" name="tx562"/>
            <p:cNvSpPr/>
            <p:nvPr/>
          </p:nvSpPr>
          <p:spPr>
            <a:xfrm>
              <a:off x="346268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3" name="tx563"/>
            <p:cNvSpPr/>
            <p:nvPr/>
          </p:nvSpPr>
          <p:spPr>
            <a:xfrm>
              <a:off x="3590803"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4" name="tx564"/>
            <p:cNvSpPr/>
            <p:nvPr/>
          </p:nvSpPr>
          <p:spPr>
            <a:xfrm>
              <a:off x="371892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5" name="rc565"/>
            <p:cNvSpPr/>
            <p:nvPr/>
          </p:nvSpPr>
          <p:spPr>
            <a:xfrm>
              <a:off x="2807378" y="5346101"/>
              <a:ext cx="986514" cy="460747"/>
            </a:xfrm>
            <a:prstGeom prst="rect">
              <a:avLst/>
            </a:prstGeom>
            <a:solidFill>
              <a:srgbClr val="EBEBEB">
                <a:alpha val="100000"/>
              </a:srgbClr>
            </a:solidFill>
          </p:spPr>
          <p:txBody>
            <a:bodyPr/>
            <a:lstStyle/>
            <a:p/>
          </p:txBody>
        </p:sp>
        <p:sp>
          <p:nvSpPr>
            <p:cNvPr id="566" name="pl566"/>
            <p:cNvSpPr/>
            <p:nvPr/>
          </p:nvSpPr>
          <p:spPr>
            <a:xfrm>
              <a:off x="2807378" y="56745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7" name="pl567"/>
            <p:cNvSpPr/>
            <p:nvPr/>
          </p:nvSpPr>
          <p:spPr>
            <a:xfrm>
              <a:off x="2807378" y="54517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68" name="pl568"/>
            <p:cNvSpPr/>
            <p:nvPr/>
          </p:nvSpPr>
          <p:spPr>
            <a:xfrm>
              <a:off x="2807378" y="57859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69" name="pl569"/>
            <p:cNvSpPr/>
            <p:nvPr/>
          </p:nvSpPr>
          <p:spPr>
            <a:xfrm>
              <a:off x="2807378" y="55631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70" name="pl570"/>
            <p:cNvSpPr/>
            <p:nvPr/>
          </p:nvSpPr>
          <p:spPr>
            <a:xfrm>
              <a:off x="285221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1" name="pl571"/>
            <p:cNvSpPr/>
            <p:nvPr/>
          </p:nvSpPr>
          <p:spPr>
            <a:xfrm>
              <a:off x="298033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2" name="pl572"/>
            <p:cNvSpPr/>
            <p:nvPr/>
          </p:nvSpPr>
          <p:spPr>
            <a:xfrm>
              <a:off x="310845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3" name="pl573"/>
            <p:cNvSpPr/>
            <p:nvPr/>
          </p:nvSpPr>
          <p:spPr>
            <a:xfrm>
              <a:off x="323657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4" name="pl574"/>
            <p:cNvSpPr/>
            <p:nvPr/>
          </p:nvSpPr>
          <p:spPr>
            <a:xfrm>
              <a:off x="336469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5" name="pl575"/>
            <p:cNvSpPr/>
            <p:nvPr/>
          </p:nvSpPr>
          <p:spPr>
            <a:xfrm>
              <a:off x="349281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6" name="pl576"/>
            <p:cNvSpPr/>
            <p:nvPr/>
          </p:nvSpPr>
          <p:spPr>
            <a:xfrm>
              <a:off x="362093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7" name="pl577"/>
            <p:cNvSpPr/>
            <p:nvPr/>
          </p:nvSpPr>
          <p:spPr>
            <a:xfrm>
              <a:off x="374905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2852219"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579" name="pl579"/>
            <p:cNvSpPr/>
            <p:nvPr/>
          </p:nvSpPr>
          <p:spPr>
            <a:xfrm>
              <a:off x="2852219" y="5616579"/>
              <a:ext cx="896831" cy="160415"/>
            </a:xfrm>
            <a:custGeom>
              <a:avLst/>
              <a:pathLst>
                <a:path w="896831" h="160415">
                  <a:moveTo>
                    <a:pt x="0" y="0"/>
                  </a:moveTo>
                  <a:lnTo>
                    <a:pt x="128118" y="80207"/>
                  </a:lnTo>
                  <a:lnTo>
                    <a:pt x="256237" y="53471"/>
                  </a:lnTo>
                  <a:lnTo>
                    <a:pt x="384356" y="44559"/>
                  </a:lnTo>
                  <a:lnTo>
                    <a:pt x="512475" y="115855"/>
                  </a:lnTo>
                  <a:lnTo>
                    <a:pt x="640593" y="71295"/>
                  </a:lnTo>
                  <a:lnTo>
                    <a:pt x="768712" y="106943"/>
                  </a:lnTo>
                  <a:lnTo>
                    <a:pt x="896831" y="160415"/>
                  </a:lnTo>
                </a:path>
              </a:pathLst>
            </a:custGeom>
            <a:ln w="40651" cap="flat">
              <a:solidFill>
                <a:srgbClr val="BEBEBE">
                  <a:alpha val="69803"/>
                </a:srgbClr>
              </a:solidFill>
              <a:prstDash val="solid"/>
              <a:round/>
            </a:ln>
          </p:spPr>
          <p:txBody>
            <a:bodyPr/>
            <a:lstStyle/>
            <a:p/>
          </p:txBody>
        </p:sp>
        <p:sp>
          <p:nvSpPr>
            <p:cNvPr id="580" name="pl580"/>
            <p:cNvSpPr/>
            <p:nvPr/>
          </p:nvSpPr>
          <p:spPr>
            <a:xfrm>
              <a:off x="2852219" y="5616579"/>
              <a:ext cx="896831" cy="160415"/>
            </a:xfrm>
            <a:custGeom>
              <a:avLst/>
              <a:pathLst>
                <a:path w="896831" h="160415">
                  <a:moveTo>
                    <a:pt x="0" y="0"/>
                  </a:moveTo>
                  <a:lnTo>
                    <a:pt x="128118" y="80207"/>
                  </a:lnTo>
                  <a:lnTo>
                    <a:pt x="256237" y="53471"/>
                  </a:lnTo>
                  <a:lnTo>
                    <a:pt x="384356" y="44559"/>
                  </a:lnTo>
                  <a:lnTo>
                    <a:pt x="512475" y="115855"/>
                  </a:lnTo>
                  <a:lnTo>
                    <a:pt x="640593" y="71295"/>
                  </a:lnTo>
                  <a:lnTo>
                    <a:pt x="768712" y="106943"/>
                  </a:lnTo>
                  <a:lnTo>
                    <a:pt x="896831" y="160415"/>
                  </a:lnTo>
                </a:path>
              </a:pathLst>
            </a:custGeom>
            <a:ln w="35231" cap="flat">
              <a:solidFill>
                <a:srgbClr val="BEBEBE">
                  <a:alpha val="69803"/>
                </a:srgbClr>
              </a:solidFill>
              <a:prstDash val="solid"/>
              <a:round/>
            </a:ln>
          </p:spPr>
          <p:txBody>
            <a:bodyPr/>
            <a:lstStyle/>
            <a:p/>
          </p:txBody>
        </p:sp>
        <p:sp>
          <p:nvSpPr>
            <p:cNvPr id="581" name="pl581"/>
            <p:cNvSpPr/>
            <p:nvPr/>
          </p:nvSpPr>
          <p:spPr>
            <a:xfrm>
              <a:off x="2852219"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582" name="pl582"/>
            <p:cNvSpPr/>
            <p:nvPr/>
          </p:nvSpPr>
          <p:spPr>
            <a:xfrm>
              <a:off x="2852219" y="5616579"/>
              <a:ext cx="896831" cy="160415"/>
            </a:xfrm>
            <a:custGeom>
              <a:avLst/>
              <a:pathLst>
                <a:path w="896831" h="160415">
                  <a:moveTo>
                    <a:pt x="0" y="0"/>
                  </a:moveTo>
                  <a:lnTo>
                    <a:pt x="128118" y="80207"/>
                  </a:lnTo>
                  <a:lnTo>
                    <a:pt x="256237" y="53471"/>
                  </a:lnTo>
                  <a:lnTo>
                    <a:pt x="384356" y="44559"/>
                  </a:lnTo>
                  <a:lnTo>
                    <a:pt x="512475" y="115855"/>
                  </a:lnTo>
                  <a:lnTo>
                    <a:pt x="640593" y="71295"/>
                  </a:lnTo>
                  <a:lnTo>
                    <a:pt x="768712" y="106943"/>
                  </a:lnTo>
                  <a:lnTo>
                    <a:pt x="896831" y="160415"/>
                  </a:lnTo>
                </a:path>
              </a:pathLst>
            </a:custGeom>
            <a:ln w="40651" cap="flat">
              <a:solidFill>
                <a:srgbClr val="000000">
                  <a:alpha val="100000"/>
                </a:srgbClr>
              </a:solidFill>
              <a:prstDash val="solid"/>
              <a:round/>
            </a:ln>
          </p:spPr>
          <p:txBody>
            <a:bodyPr/>
            <a:lstStyle/>
            <a:p/>
          </p:txBody>
        </p:sp>
        <p:sp>
          <p:nvSpPr>
            <p:cNvPr id="583" name="pl583"/>
            <p:cNvSpPr/>
            <p:nvPr/>
          </p:nvSpPr>
          <p:spPr>
            <a:xfrm>
              <a:off x="2852219" y="5616579"/>
              <a:ext cx="896831" cy="160415"/>
            </a:xfrm>
            <a:custGeom>
              <a:avLst/>
              <a:pathLst>
                <a:path w="896831" h="160415">
                  <a:moveTo>
                    <a:pt x="0" y="0"/>
                  </a:moveTo>
                  <a:lnTo>
                    <a:pt x="128118" y="80207"/>
                  </a:lnTo>
                  <a:lnTo>
                    <a:pt x="256237" y="53471"/>
                  </a:lnTo>
                  <a:lnTo>
                    <a:pt x="384356" y="44559"/>
                  </a:lnTo>
                  <a:lnTo>
                    <a:pt x="512475" y="115855"/>
                  </a:lnTo>
                  <a:lnTo>
                    <a:pt x="640593" y="71295"/>
                  </a:lnTo>
                  <a:lnTo>
                    <a:pt x="768712" y="106943"/>
                  </a:lnTo>
                  <a:lnTo>
                    <a:pt x="896831" y="160415"/>
                  </a:lnTo>
                </a:path>
              </a:pathLst>
            </a:custGeom>
            <a:ln w="35231" cap="flat">
              <a:solidFill>
                <a:srgbClr val="F26A21">
                  <a:alpha val="100000"/>
                </a:srgbClr>
              </a:solidFill>
              <a:prstDash val="solid"/>
              <a:round/>
            </a:ln>
          </p:spPr>
          <p:txBody>
            <a:bodyPr/>
            <a:lstStyle/>
            <a:p/>
          </p:txBody>
        </p:sp>
        <p:sp>
          <p:nvSpPr>
            <p:cNvPr id="584" name="pl584"/>
            <p:cNvSpPr/>
            <p:nvPr/>
          </p:nvSpPr>
          <p:spPr>
            <a:xfrm>
              <a:off x="2807378" y="578590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585" name="tx585"/>
            <p:cNvSpPr/>
            <p:nvPr/>
          </p:nvSpPr>
          <p:spPr>
            <a:xfrm>
              <a:off x="2791960" y="545355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19</a:t>
              </a:r>
            </a:p>
          </p:txBody>
        </p:sp>
        <p:sp>
          <p:nvSpPr>
            <p:cNvPr id="586" name="tx586"/>
            <p:cNvSpPr/>
            <p:nvPr/>
          </p:nvSpPr>
          <p:spPr>
            <a:xfrm>
              <a:off x="2920079" y="553375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587" name="tx587"/>
            <p:cNvSpPr/>
            <p:nvPr/>
          </p:nvSpPr>
          <p:spPr>
            <a:xfrm>
              <a:off x="3048198" y="550702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88" name="tx588"/>
            <p:cNvSpPr/>
            <p:nvPr/>
          </p:nvSpPr>
          <p:spPr>
            <a:xfrm>
              <a:off x="3176317" y="549811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589" name="tx589"/>
            <p:cNvSpPr/>
            <p:nvPr/>
          </p:nvSpPr>
          <p:spPr>
            <a:xfrm>
              <a:off x="3334565" y="55694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590" name="tx590"/>
            <p:cNvSpPr/>
            <p:nvPr/>
          </p:nvSpPr>
          <p:spPr>
            <a:xfrm>
              <a:off x="3436578" y="5524846"/>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591" name="tx591"/>
            <p:cNvSpPr/>
            <p:nvPr/>
          </p:nvSpPr>
          <p:spPr>
            <a:xfrm>
              <a:off x="3590803" y="55604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592" name="tx592"/>
            <p:cNvSpPr/>
            <p:nvPr/>
          </p:nvSpPr>
          <p:spPr>
            <a:xfrm>
              <a:off x="3718921"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93" name="rc593"/>
            <p:cNvSpPr/>
            <p:nvPr/>
          </p:nvSpPr>
          <p:spPr>
            <a:xfrm>
              <a:off x="3863481" y="874964"/>
              <a:ext cx="986514" cy="460747"/>
            </a:xfrm>
            <a:prstGeom prst="rect">
              <a:avLst/>
            </a:prstGeom>
            <a:solidFill>
              <a:srgbClr val="EBEBEB">
                <a:alpha val="100000"/>
              </a:srgbClr>
            </a:solidFill>
          </p:spPr>
          <p:txBody>
            <a:bodyPr/>
            <a:lstStyle/>
            <a:p/>
          </p:txBody>
        </p:sp>
        <p:sp>
          <p:nvSpPr>
            <p:cNvPr id="594" name="pl594"/>
            <p:cNvSpPr/>
            <p:nvPr/>
          </p:nvSpPr>
          <p:spPr>
            <a:xfrm>
              <a:off x="3863481"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5" name="pl595"/>
            <p:cNvSpPr/>
            <p:nvPr/>
          </p:nvSpPr>
          <p:spPr>
            <a:xfrm>
              <a:off x="3863481"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596" name="pl596"/>
            <p:cNvSpPr/>
            <p:nvPr/>
          </p:nvSpPr>
          <p:spPr>
            <a:xfrm>
              <a:off x="3863481"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97" name="pl597"/>
            <p:cNvSpPr/>
            <p:nvPr/>
          </p:nvSpPr>
          <p:spPr>
            <a:xfrm>
              <a:off x="3863481"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598" name="pl598"/>
            <p:cNvSpPr/>
            <p:nvPr/>
          </p:nvSpPr>
          <p:spPr>
            <a:xfrm>
              <a:off x="390832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9" name="pl599"/>
            <p:cNvSpPr/>
            <p:nvPr/>
          </p:nvSpPr>
          <p:spPr>
            <a:xfrm>
              <a:off x="403644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0" name="pl600"/>
            <p:cNvSpPr/>
            <p:nvPr/>
          </p:nvSpPr>
          <p:spPr>
            <a:xfrm>
              <a:off x="416456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1" name="pl601"/>
            <p:cNvSpPr/>
            <p:nvPr/>
          </p:nvSpPr>
          <p:spPr>
            <a:xfrm>
              <a:off x="429267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2" name="pl602"/>
            <p:cNvSpPr/>
            <p:nvPr/>
          </p:nvSpPr>
          <p:spPr>
            <a:xfrm>
              <a:off x="442079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3" name="pl603"/>
            <p:cNvSpPr/>
            <p:nvPr/>
          </p:nvSpPr>
          <p:spPr>
            <a:xfrm>
              <a:off x="454891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4" name="pl604"/>
            <p:cNvSpPr/>
            <p:nvPr/>
          </p:nvSpPr>
          <p:spPr>
            <a:xfrm>
              <a:off x="467703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5" name="pl605"/>
            <p:cNvSpPr/>
            <p:nvPr/>
          </p:nvSpPr>
          <p:spPr>
            <a:xfrm>
              <a:off x="480515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6" name="pl606"/>
            <p:cNvSpPr/>
            <p:nvPr/>
          </p:nvSpPr>
          <p:spPr>
            <a:xfrm>
              <a:off x="3908323"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07" name="pl607"/>
            <p:cNvSpPr/>
            <p:nvPr/>
          </p:nvSpPr>
          <p:spPr>
            <a:xfrm>
              <a:off x="3908323" y="1198913"/>
              <a:ext cx="896831" cy="53471"/>
            </a:xfrm>
            <a:custGeom>
              <a:avLst/>
              <a:pathLst>
                <a:path w="896831" h="53471">
                  <a:moveTo>
                    <a:pt x="0" y="0"/>
                  </a:moveTo>
                  <a:lnTo>
                    <a:pt x="128118" y="44559"/>
                  </a:lnTo>
                  <a:lnTo>
                    <a:pt x="256237" y="17823"/>
                  </a:lnTo>
                  <a:lnTo>
                    <a:pt x="384356" y="17823"/>
                  </a:lnTo>
                  <a:lnTo>
                    <a:pt x="512475" y="8911"/>
                  </a:lnTo>
                  <a:lnTo>
                    <a:pt x="640593" y="44559"/>
                  </a:lnTo>
                  <a:lnTo>
                    <a:pt x="768712" y="17823"/>
                  </a:lnTo>
                  <a:lnTo>
                    <a:pt x="896831" y="53471"/>
                  </a:lnTo>
                </a:path>
              </a:pathLst>
            </a:custGeom>
            <a:ln w="40651" cap="flat">
              <a:solidFill>
                <a:srgbClr val="BEBEBE">
                  <a:alpha val="69803"/>
                </a:srgbClr>
              </a:solidFill>
              <a:prstDash val="solid"/>
              <a:round/>
            </a:ln>
          </p:spPr>
          <p:txBody>
            <a:bodyPr/>
            <a:lstStyle/>
            <a:p/>
          </p:txBody>
        </p:sp>
        <p:sp>
          <p:nvSpPr>
            <p:cNvPr id="608" name="pl608"/>
            <p:cNvSpPr/>
            <p:nvPr/>
          </p:nvSpPr>
          <p:spPr>
            <a:xfrm>
              <a:off x="3908323" y="1198913"/>
              <a:ext cx="896831" cy="53471"/>
            </a:xfrm>
            <a:custGeom>
              <a:avLst/>
              <a:pathLst>
                <a:path w="896831" h="53471">
                  <a:moveTo>
                    <a:pt x="0" y="0"/>
                  </a:moveTo>
                  <a:lnTo>
                    <a:pt x="128118" y="44559"/>
                  </a:lnTo>
                  <a:lnTo>
                    <a:pt x="256237" y="17823"/>
                  </a:lnTo>
                  <a:lnTo>
                    <a:pt x="384356" y="17823"/>
                  </a:lnTo>
                  <a:lnTo>
                    <a:pt x="512475" y="8911"/>
                  </a:lnTo>
                  <a:lnTo>
                    <a:pt x="640593" y="44559"/>
                  </a:lnTo>
                  <a:lnTo>
                    <a:pt x="768712" y="17823"/>
                  </a:lnTo>
                  <a:lnTo>
                    <a:pt x="896831" y="53471"/>
                  </a:lnTo>
                </a:path>
              </a:pathLst>
            </a:custGeom>
            <a:ln w="35231" cap="flat">
              <a:solidFill>
                <a:srgbClr val="BEBEBE">
                  <a:alpha val="69803"/>
                </a:srgbClr>
              </a:solidFill>
              <a:prstDash val="solid"/>
              <a:round/>
            </a:ln>
          </p:spPr>
          <p:txBody>
            <a:bodyPr/>
            <a:lstStyle/>
            <a:p/>
          </p:txBody>
        </p:sp>
        <p:sp>
          <p:nvSpPr>
            <p:cNvPr id="609" name="pl609"/>
            <p:cNvSpPr/>
            <p:nvPr/>
          </p:nvSpPr>
          <p:spPr>
            <a:xfrm>
              <a:off x="3908323"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10" name="pl610"/>
            <p:cNvSpPr/>
            <p:nvPr/>
          </p:nvSpPr>
          <p:spPr>
            <a:xfrm>
              <a:off x="3908323" y="1198913"/>
              <a:ext cx="896831" cy="53471"/>
            </a:xfrm>
            <a:custGeom>
              <a:avLst/>
              <a:pathLst>
                <a:path w="896831" h="53471">
                  <a:moveTo>
                    <a:pt x="0" y="0"/>
                  </a:moveTo>
                  <a:lnTo>
                    <a:pt x="128118" y="44559"/>
                  </a:lnTo>
                  <a:lnTo>
                    <a:pt x="256237" y="17823"/>
                  </a:lnTo>
                  <a:lnTo>
                    <a:pt x="384356" y="17823"/>
                  </a:lnTo>
                  <a:lnTo>
                    <a:pt x="512475" y="8911"/>
                  </a:lnTo>
                  <a:lnTo>
                    <a:pt x="640593" y="44559"/>
                  </a:lnTo>
                  <a:lnTo>
                    <a:pt x="768712" y="17823"/>
                  </a:lnTo>
                  <a:lnTo>
                    <a:pt x="896831" y="53471"/>
                  </a:lnTo>
                </a:path>
              </a:pathLst>
            </a:custGeom>
            <a:ln w="40651" cap="flat">
              <a:solidFill>
                <a:srgbClr val="000000">
                  <a:alpha val="100000"/>
                </a:srgbClr>
              </a:solidFill>
              <a:prstDash val="solid"/>
              <a:round/>
            </a:ln>
          </p:spPr>
          <p:txBody>
            <a:bodyPr/>
            <a:lstStyle/>
            <a:p/>
          </p:txBody>
        </p:sp>
        <p:sp>
          <p:nvSpPr>
            <p:cNvPr id="611" name="pl611"/>
            <p:cNvSpPr/>
            <p:nvPr/>
          </p:nvSpPr>
          <p:spPr>
            <a:xfrm>
              <a:off x="3908323" y="1198913"/>
              <a:ext cx="896831" cy="53471"/>
            </a:xfrm>
            <a:custGeom>
              <a:avLst/>
              <a:pathLst>
                <a:path w="896831" h="53471">
                  <a:moveTo>
                    <a:pt x="0" y="0"/>
                  </a:moveTo>
                  <a:lnTo>
                    <a:pt x="128118" y="44559"/>
                  </a:lnTo>
                  <a:lnTo>
                    <a:pt x="256237" y="17823"/>
                  </a:lnTo>
                  <a:lnTo>
                    <a:pt x="384356" y="17823"/>
                  </a:lnTo>
                  <a:lnTo>
                    <a:pt x="512475" y="8911"/>
                  </a:lnTo>
                  <a:lnTo>
                    <a:pt x="640593" y="44559"/>
                  </a:lnTo>
                  <a:lnTo>
                    <a:pt x="768712" y="17823"/>
                  </a:lnTo>
                  <a:lnTo>
                    <a:pt x="896831" y="53471"/>
                  </a:lnTo>
                </a:path>
              </a:pathLst>
            </a:custGeom>
            <a:ln w="35231" cap="flat">
              <a:solidFill>
                <a:srgbClr val="F26A21">
                  <a:alpha val="100000"/>
                </a:srgbClr>
              </a:solidFill>
              <a:prstDash val="solid"/>
              <a:round/>
            </a:ln>
          </p:spPr>
          <p:txBody>
            <a:bodyPr/>
            <a:lstStyle/>
            <a:p/>
          </p:txBody>
        </p:sp>
        <p:sp>
          <p:nvSpPr>
            <p:cNvPr id="612" name="pl612"/>
            <p:cNvSpPr/>
            <p:nvPr/>
          </p:nvSpPr>
          <p:spPr>
            <a:xfrm>
              <a:off x="3863481"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13" name="tx613"/>
            <p:cNvSpPr/>
            <p:nvPr/>
          </p:nvSpPr>
          <p:spPr>
            <a:xfrm>
              <a:off x="3848064" y="1035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614" name="tx614"/>
            <p:cNvSpPr/>
            <p:nvPr/>
          </p:nvSpPr>
          <p:spPr>
            <a:xfrm>
              <a:off x="4006312" y="10804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5" name="tx615"/>
            <p:cNvSpPr/>
            <p:nvPr/>
          </p:nvSpPr>
          <p:spPr>
            <a:xfrm>
              <a:off x="4108325" y="10537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16" name="tx616"/>
            <p:cNvSpPr/>
            <p:nvPr/>
          </p:nvSpPr>
          <p:spPr>
            <a:xfrm>
              <a:off x="4236444" y="10537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17" name="tx617"/>
            <p:cNvSpPr/>
            <p:nvPr/>
          </p:nvSpPr>
          <p:spPr>
            <a:xfrm>
              <a:off x="4360539" y="104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618" name="tx618"/>
            <p:cNvSpPr/>
            <p:nvPr/>
          </p:nvSpPr>
          <p:spPr>
            <a:xfrm>
              <a:off x="4518787" y="108044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619" name="tx619"/>
            <p:cNvSpPr/>
            <p:nvPr/>
          </p:nvSpPr>
          <p:spPr>
            <a:xfrm>
              <a:off x="4620800" y="10537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620" name="tx620"/>
            <p:cNvSpPr/>
            <p:nvPr/>
          </p:nvSpPr>
          <p:spPr>
            <a:xfrm>
              <a:off x="4775025" y="108935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621" name="rc621"/>
            <p:cNvSpPr/>
            <p:nvPr/>
          </p:nvSpPr>
          <p:spPr>
            <a:xfrm>
              <a:off x="3863481" y="1620153"/>
              <a:ext cx="986514" cy="460747"/>
            </a:xfrm>
            <a:prstGeom prst="rect">
              <a:avLst/>
            </a:prstGeom>
            <a:solidFill>
              <a:srgbClr val="EBEBEB">
                <a:alpha val="100000"/>
              </a:srgbClr>
            </a:solidFill>
          </p:spPr>
          <p:txBody>
            <a:bodyPr/>
            <a:lstStyle/>
            <a:p/>
          </p:txBody>
        </p:sp>
        <p:sp>
          <p:nvSpPr>
            <p:cNvPr id="622" name="pl622"/>
            <p:cNvSpPr/>
            <p:nvPr/>
          </p:nvSpPr>
          <p:spPr>
            <a:xfrm>
              <a:off x="3863481"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23" name="pl623"/>
            <p:cNvSpPr/>
            <p:nvPr/>
          </p:nvSpPr>
          <p:spPr>
            <a:xfrm>
              <a:off x="3863481"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24" name="pl624"/>
            <p:cNvSpPr/>
            <p:nvPr/>
          </p:nvSpPr>
          <p:spPr>
            <a:xfrm>
              <a:off x="3863481"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25" name="pl625"/>
            <p:cNvSpPr/>
            <p:nvPr/>
          </p:nvSpPr>
          <p:spPr>
            <a:xfrm>
              <a:off x="3863481"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26" name="pl626"/>
            <p:cNvSpPr/>
            <p:nvPr/>
          </p:nvSpPr>
          <p:spPr>
            <a:xfrm>
              <a:off x="390832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7" name="pl627"/>
            <p:cNvSpPr/>
            <p:nvPr/>
          </p:nvSpPr>
          <p:spPr>
            <a:xfrm>
              <a:off x="403644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8" name="pl628"/>
            <p:cNvSpPr/>
            <p:nvPr/>
          </p:nvSpPr>
          <p:spPr>
            <a:xfrm>
              <a:off x="416456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9" name="pl629"/>
            <p:cNvSpPr/>
            <p:nvPr/>
          </p:nvSpPr>
          <p:spPr>
            <a:xfrm>
              <a:off x="429267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0" name="pl630"/>
            <p:cNvSpPr/>
            <p:nvPr/>
          </p:nvSpPr>
          <p:spPr>
            <a:xfrm>
              <a:off x="442079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1" name="pl631"/>
            <p:cNvSpPr/>
            <p:nvPr/>
          </p:nvSpPr>
          <p:spPr>
            <a:xfrm>
              <a:off x="454891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2" name="pl632"/>
            <p:cNvSpPr/>
            <p:nvPr/>
          </p:nvSpPr>
          <p:spPr>
            <a:xfrm>
              <a:off x="467703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3" name="pl633"/>
            <p:cNvSpPr/>
            <p:nvPr/>
          </p:nvSpPr>
          <p:spPr>
            <a:xfrm>
              <a:off x="480515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34" name="pl634"/>
            <p:cNvSpPr/>
            <p:nvPr/>
          </p:nvSpPr>
          <p:spPr>
            <a:xfrm>
              <a:off x="3908323"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35" name="pl635"/>
            <p:cNvSpPr/>
            <p:nvPr/>
          </p:nvSpPr>
          <p:spPr>
            <a:xfrm>
              <a:off x="3908323" y="2015399"/>
              <a:ext cx="896831" cy="44559"/>
            </a:xfrm>
            <a:custGeom>
              <a:avLst/>
              <a:pathLst>
                <a:path w="896831" h="44559">
                  <a:moveTo>
                    <a:pt x="0" y="26735"/>
                  </a:moveTo>
                  <a:lnTo>
                    <a:pt x="128118" y="26735"/>
                  </a:lnTo>
                  <a:lnTo>
                    <a:pt x="256237" y="26735"/>
                  </a:lnTo>
                  <a:lnTo>
                    <a:pt x="384356" y="0"/>
                  </a:lnTo>
                  <a:lnTo>
                    <a:pt x="512475" y="0"/>
                  </a:lnTo>
                  <a:lnTo>
                    <a:pt x="640593" y="35647"/>
                  </a:lnTo>
                  <a:lnTo>
                    <a:pt x="768712" y="35647"/>
                  </a:lnTo>
                  <a:lnTo>
                    <a:pt x="896831" y="44559"/>
                  </a:lnTo>
                </a:path>
              </a:pathLst>
            </a:custGeom>
            <a:ln w="40651" cap="flat">
              <a:solidFill>
                <a:srgbClr val="BEBEBE">
                  <a:alpha val="69803"/>
                </a:srgbClr>
              </a:solidFill>
              <a:prstDash val="solid"/>
              <a:round/>
            </a:ln>
          </p:spPr>
          <p:txBody>
            <a:bodyPr/>
            <a:lstStyle/>
            <a:p/>
          </p:txBody>
        </p:sp>
        <p:sp>
          <p:nvSpPr>
            <p:cNvPr id="636" name="pl636"/>
            <p:cNvSpPr/>
            <p:nvPr/>
          </p:nvSpPr>
          <p:spPr>
            <a:xfrm>
              <a:off x="3908323" y="2015399"/>
              <a:ext cx="896831" cy="44559"/>
            </a:xfrm>
            <a:custGeom>
              <a:avLst/>
              <a:pathLst>
                <a:path w="896831" h="44559">
                  <a:moveTo>
                    <a:pt x="0" y="26735"/>
                  </a:moveTo>
                  <a:lnTo>
                    <a:pt x="128118" y="26735"/>
                  </a:lnTo>
                  <a:lnTo>
                    <a:pt x="256237" y="26735"/>
                  </a:lnTo>
                  <a:lnTo>
                    <a:pt x="384356" y="0"/>
                  </a:lnTo>
                  <a:lnTo>
                    <a:pt x="512475" y="0"/>
                  </a:lnTo>
                  <a:lnTo>
                    <a:pt x="640593" y="35647"/>
                  </a:lnTo>
                  <a:lnTo>
                    <a:pt x="768712" y="35647"/>
                  </a:lnTo>
                  <a:lnTo>
                    <a:pt x="896831" y="44559"/>
                  </a:lnTo>
                </a:path>
              </a:pathLst>
            </a:custGeom>
            <a:ln w="35231" cap="flat">
              <a:solidFill>
                <a:srgbClr val="BEBEBE">
                  <a:alpha val="69803"/>
                </a:srgbClr>
              </a:solidFill>
              <a:prstDash val="solid"/>
              <a:round/>
            </a:ln>
          </p:spPr>
          <p:txBody>
            <a:bodyPr/>
            <a:lstStyle/>
            <a:p/>
          </p:txBody>
        </p:sp>
        <p:sp>
          <p:nvSpPr>
            <p:cNvPr id="637" name="pl637"/>
            <p:cNvSpPr/>
            <p:nvPr/>
          </p:nvSpPr>
          <p:spPr>
            <a:xfrm>
              <a:off x="3908323"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38" name="pl638"/>
            <p:cNvSpPr/>
            <p:nvPr/>
          </p:nvSpPr>
          <p:spPr>
            <a:xfrm>
              <a:off x="3908323" y="2015399"/>
              <a:ext cx="896831" cy="44559"/>
            </a:xfrm>
            <a:custGeom>
              <a:avLst/>
              <a:pathLst>
                <a:path w="896831" h="44559">
                  <a:moveTo>
                    <a:pt x="0" y="26735"/>
                  </a:moveTo>
                  <a:lnTo>
                    <a:pt x="128118" y="26735"/>
                  </a:lnTo>
                  <a:lnTo>
                    <a:pt x="256237" y="26735"/>
                  </a:lnTo>
                  <a:lnTo>
                    <a:pt x="384356" y="0"/>
                  </a:lnTo>
                  <a:lnTo>
                    <a:pt x="512475" y="0"/>
                  </a:lnTo>
                  <a:lnTo>
                    <a:pt x="640593" y="35647"/>
                  </a:lnTo>
                  <a:lnTo>
                    <a:pt x="768712" y="35647"/>
                  </a:lnTo>
                  <a:lnTo>
                    <a:pt x="896831" y="44559"/>
                  </a:lnTo>
                </a:path>
              </a:pathLst>
            </a:custGeom>
            <a:ln w="40651" cap="flat">
              <a:solidFill>
                <a:srgbClr val="000000">
                  <a:alpha val="100000"/>
                </a:srgbClr>
              </a:solidFill>
              <a:prstDash val="solid"/>
              <a:round/>
            </a:ln>
          </p:spPr>
          <p:txBody>
            <a:bodyPr/>
            <a:lstStyle/>
            <a:p/>
          </p:txBody>
        </p:sp>
        <p:sp>
          <p:nvSpPr>
            <p:cNvPr id="639" name="pl639"/>
            <p:cNvSpPr/>
            <p:nvPr/>
          </p:nvSpPr>
          <p:spPr>
            <a:xfrm>
              <a:off x="3908323" y="2015399"/>
              <a:ext cx="896831" cy="44559"/>
            </a:xfrm>
            <a:custGeom>
              <a:avLst/>
              <a:pathLst>
                <a:path w="896831" h="44559">
                  <a:moveTo>
                    <a:pt x="0" y="26735"/>
                  </a:moveTo>
                  <a:lnTo>
                    <a:pt x="128118" y="26735"/>
                  </a:lnTo>
                  <a:lnTo>
                    <a:pt x="256237" y="26735"/>
                  </a:lnTo>
                  <a:lnTo>
                    <a:pt x="384356" y="0"/>
                  </a:lnTo>
                  <a:lnTo>
                    <a:pt x="512475" y="0"/>
                  </a:lnTo>
                  <a:lnTo>
                    <a:pt x="640593" y="35647"/>
                  </a:lnTo>
                  <a:lnTo>
                    <a:pt x="768712" y="35647"/>
                  </a:lnTo>
                  <a:lnTo>
                    <a:pt x="896831" y="44559"/>
                  </a:lnTo>
                </a:path>
              </a:pathLst>
            </a:custGeom>
            <a:ln w="35231" cap="flat">
              <a:solidFill>
                <a:srgbClr val="F26A21">
                  <a:alpha val="100000"/>
                </a:srgbClr>
              </a:solidFill>
              <a:prstDash val="solid"/>
              <a:round/>
            </a:ln>
          </p:spPr>
          <p:txBody>
            <a:bodyPr/>
            <a:lstStyle/>
            <a:p/>
          </p:txBody>
        </p:sp>
        <p:sp>
          <p:nvSpPr>
            <p:cNvPr id="640" name="pl640"/>
            <p:cNvSpPr/>
            <p:nvPr/>
          </p:nvSpPr>
          <p:spPr>
            <a:xfrm>
              <a:off x="3863481"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41" name="tx641"/>
            <p:cNvSpPr/>
            <p:nvPr/>
          </p:nvSpPr>
          <p:spPr>
            <a:xfrm>
              <a:off x="3878194"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2" name="tx642"/>
            <p:cNvSpPr/>
            <p:nvPr/>
          </p:nvSpPr>
          <p:spPr>
            <a:xfrm>
              <a:off x="4006312"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3" name="tx643"/>
            <p:cNvSpPr/>
            <p:nvPr/>
          </p:nvSpPr>
          <p:spPr>
            <a:xfrm>
              <a:off x="4134431"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44" name="tx644"/>
            <p:cNvSpPr/>
            <p:nvPr/>
          </p:nvSpPr>
          <p:spPr>
            <a:xfrm>
              <a:off x="4262550" y="1852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45" name="tx645"/>
            <p:cNvSpPr/>
            <p:nvPr/>
          </p:nvSpPr>
          <p:spPr>
            <a:xfrm>
              <a:off x="4390669" y="185237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646" name="tx646"/>
            <p:cNvSpPr/>
            <p:nvPr/>
          </p:nvSpPr>
          <p:spPr>
            <a:xfrm>
              <a:off x="4518787"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47" name="tx647"/>
            <p:cNvSpPr/>
            <p:nvPr/>
          </p:nvSpPr>
          <p:spPr>
            <a:xfrm>
              <a:off x="4646906"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48" name="tx648"/>
            <p:cNvSpPr/>
            <p:nvPr/>
          </p:nvSpPr>
          <p:spPr>
            <a:xfrm>
              <a:off x="4775025"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49" name="rc649"/>
            <p:cNvSpPr/>
            <p:nvPr/>
          </p:nvSpPr>
          <p:spPr>
            <a:xfrm>
              <a:off x="3863481" y="2365343"/>
              <a:ext cx="986514" cy="460747"/>
            </a:xfrm>
            <a:prstGeom prst="rect">
              <a:avLst/>
            </a:prstGeom>
            <a:solidFill>
              <a:srgbClr val="EBEBEB">
                <a:alpha val="100000"/>
              </a:srgbClr>
            </a:solidFill>
          </p:spPr>
          <p:txBody>
            <a:bodyPr/>
            <a:lstStyle/>
            <a:p/>
          </p:txBody>
        </p:sp>
        <p:sp>
          <p:nvSpPr>
            <p:cNvPr id="650" name="pl650"/>
            <p:cNvSpPr/>
            <p:nvPr/>
          </p:nvSpPr>
          <p:spPr>
            <a:xfrm>
              <a:off x="3863481"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51" name="pl651"/>
            <p:cNvSpPr/>
            <p:nvPr/>
          </p:nvSpPr>
          <p:spPr>
            <a:xfrm>
              <a:off x="3863481"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52" name="pl652"/>
            <p:cNvSpPr/>
            <p:nvPr/>
          </p:nvSpPr>
          <p:spPr>
            <a:xfrm>
              <a:off x="3863481"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53" name="pl653"/>
            <p:cNvSpPr/>
            <p:nvPr/>
          </p:nvSpPr>
          <p:spPr>
            <a:xfrm>
              <a:off x="3863481"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54" name="pl654"/>
            <p:cNvSpPr/>
            <p:nvPr/>
          </p:nvSpPr>
          <p:spPr>
            <a:xfrm>
              <a:off x="390832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403644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6" name="pl656"/>
            <p:cNvSpPr/>
            <p:nvPr/>
          </p:nvSpPr>
          <p:spPr>
            <a:xfrm>
              <a:off x="416456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7" name="pl657"/>
            <p:cNvSpPr/>
            <p:nvPr/>
          </p:nvSpPr>
          <p:spPr>
            <a:xfrm>
              <a:off x="429267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8" name="pl658"/>
            <p:cNvSpPr/>
            <p:nvPr/>
          </p:nvSpPr>
          <p:spPr>
            <a:xfrm>
              <a:off x="442079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9" name="pl659"/>
            <p:cNvSpPr/>
            <p:nvPr/>
          </p:nvSpPr>
          <p:spPr>
            <a:xfrm>
              <a:off x="454891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0" name="pl660"/>
            <p:cNvSpPr/>
            <p:nvPr/>
          </p:nvSpPr>
          <p:spPr>
            <a:xfrm>
              <a:off x="467703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1" name="pl661"/>
            <p:cNvSpPr/>
            <p:nvPr/>
          </p:nvSpPr>
          <p:spPr>
            <a:xfrm>
              <a:off x="480515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62" name="pl662"/>
            <p:cNvSpPr/>
            <p:nvPr/>
          </p:nvSpPr>
          <p:spPr>
            <a:xfrm>
              <a:off x="3908323"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63" name="pl663"/>
            <p:cNvSpPr/>
            <p:nvPr/>
          </p:nvSpPr>
          <p:spPr>
            <a:xfrm>
              <a:off x="3908323"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664" name="pl664"/>
            <p:cNvSpPr/>
            <p:nvPr/>
          </p:nvSpPr>
          <p:spPr>
            <a:xfrm>
              <a:off x="3908323"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665" name="pl665"/>
            <p:cNvSpPr/>
            <p:nvPr/>
          </p:nvSpPr>
          <p:spPr>
            <a:xfrm>
              <a:off x="3908323"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66" name="pl666"/>
            <p:cNvSpPr/>
            <p:nvPr/>
          </p:nvSpPr>
          <p:spPr>
            <a:xfrm>
              <a:off x="3908323"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667" name="pl667"/>
            <p:cNvSpPr/>
            <p:nvPr/>
          </p:nvSpPr>
          <p:spPr>
            <a:xfrm>
              <a:off x="3908323"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668" name="pl668"/>
            <p:cNvSpPr/>
            <p:nvPr/>
          </p:nvSpPr>
          <p:spPr>
            <a:xfrm>
              <a:off x="3863481"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69" name="tx669"/>
            <p:cNvSpPr/>
            <p:nvPr/>
          </p:nvSpPr>
          <p:spPr>
            <a:xfrm>
              <a:off x="3878194"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0" name="tx670"/>
            <p:cNvSpPr/>
            <p:nvPr/>
          </p:nvSpPr>
          <p:spPr>
            <a:xfrm>
              <a:off x="4006312"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1" name="tx671"/>
            <p:cNvSpPr/>
            <p:nvPr/>
          </p:nvSpPr>
          <p:spPr>
            <a:xfrm>
              <a:off x="413443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2" name="tx672"/>
            <p:cNvSpPr/>
            <p:nvPr/>
          </p:nvSpPr>
          <p:spPr>
            <a:xfrm>
              <a:off x="4262550"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3" name="tx673"/>
            <p:cNvSpPr/>
            <p:nvPr/>
          </p:nvSpPr>
          <p:spPr>
            <a:xfrm>
              <a:off x="4390669"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4" name="tx674"/>
            <p:cNvSpPr/>
            <p:nvPr/>
          </p:nvSpPr>
          <p:spPr>
            <a:xfrm>
              <a:off x="4518787"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5" name="tx675"/>
            <p:cNvSpPr/>
            <p:nvPr/>
          </p:nvSpPr>
          <p:spPr>
            <a:xfrm>
              <a:off x="464690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6" name="tx676"/>
            <p:cNvSpPr/>
            <p:nvPr/>
          </p:nvSpPr>
          <p:spPr>
            <a:xfrm>
              <a:off x="4775025"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77" name="rc677"/>
            <p:cNvSpPr/>
            <p:nvPr/>
          </p:nvSpPr>
          <p:spPr>
            <a:xfrm>
              <a:off x="3863481" y="3110533"/>
              <a:ext cx="986514" cy="460747"/>
            </a:xfrm>
            <a:prstGeom prst="rect">
              <a:avLst/>
            </a:prstGeom>
            <a:solidFill>
              <a:srgbClr val="EBEBEB">
                <a:alpha val="100000"/>
              </a:srgbClr>
            </a:solidFill>
          </p:spPr>
          <p:txBody>
            <a:bodyPr/>
            <a:lstStyle/>
            <a:p/>
          </p:txBody>
        </p:sp>
        <p:sp>
          <p:nvSpPr>
            <p:cNvPr id="678" name="pl678"/>
            <p:cNvSpPr/>
            <p:nvPr/>
          </p:nvSpPr>
          <p:spPr>
            <a:xfrm>
              <a:off x="3863481"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79" name="pl679"/>
            <p:cNvSpPr/>
            <p:nvPr/>
          </p:nvSpPr>
          <p:spPr>
            <a:xfrm>
              <a:off x="3863481"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680" name="pl680"/>
            <p:cNvSpPr/>
            <p:nvPr/>
          </p:nvSpPr>
          <p:spPr>
            <a:xfrm>
              <a:off x="3863481"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81" name="pl681"/>
            <p:cNvSpPr/>
            <p:nvPr/>
          </p:nvSpPr>
          <p:spPr>
            <a:xfrm>
              <a:off x="3863481"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682" name="pl682"/>
            <p:cNvSpPr/>
            <p:nvPr/>
          </p:nvSpPr>
          <p:spPr>
            <a:xfrm>
              <a:off x="390832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3" name="pl683"/>
            <p:cNvSpPr/>
            <p:nvPr/>
          </p:nvSpPr>
          <p:spPr>
            <a:xfrm>
              <a:off x="403644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416456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429267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442079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7" name="pl687"/>
            <p:cNvSpPr/>
            <p:nvPr/>
          </p:nvSpPr>
          <p:spPr>
            <a:xfrm>
              <a:off x="454891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8" name="pl688"/>
            <p:cNvSpPr/>
            <p:nvPr/>
          </p:nvSpPr>
          <p:spPr>
            <a:xfrm>
              <a:off x="467703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9" name="pl689"/>
            <p:cNvSpPr/>
            <p:nvPr/>
          </p:nvSpPr>
          <p:spPr>
            <a:xfrm>
              <a:off x="480515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0" name="pl690"/>
            <p:cNvSpPr/>
            <p:nvPr/>
          </p:nvSpPr>
          <p:spPr>
            <a:xfrm>
              <a:off x="3908323"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691" name="pl691"/>
            <p:cNvSpPr/>
            <p:nvPr/>
          </p:nvSpPr>
          <p:spPr>
            <a:xfrm>
              <a:off x="3908323" y="3514690"/>
              <a:ext cx="896831" cy="8911"/>
            </a:xfrm>
            <a:custGeom>
              <a:avLst/>
              <a:pathLst>
                <a:path w="896831" h="8911">
                  <a:moveTo>
                    <a:pt x="0" y="8911"/>
                  </a:moveTo>
                  <a:lnTo>
                    <a:pt x="128118" y="0"/>
                  </a:lnTo>
                  <a:lnTo>
                    <a:pt x="256237" y="0"/>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692" name="pl692"/>
            <p:cNvSpPr/>
            <p:nvPr/>
          </p:nvSpPr>
          <p:spPr>
            <a:xfrm>
              <a:off x="3908323" y="3514690"/>
              <a:ext cx="896831" cy="8911"/>
            </a:xfrm>
            <a:custGeom>
              <a:avLst/>
              <a:pathLst>
                <a:path w="896831" h="8911">
                  <a:moveTo>
                    <a:pt x="0" y="8911"/>
                  </a:moveTo>
                  <a:lnTo>
                    <a:pt x="128118" y="0"/>
                  </a:lnTo>
                  <a:lnTo>
                    <a:pt x="256237" y="0"/>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693" name="pl693"/>
            <p:cNvSpPr/>
            <p:nvPr/>
          </p:nvSpPr>
          <p:spPr>
            <a:xfrm>
              <a:off x="3908323"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694" name="pl694"/>
            <p:cNvSpPr/>
            <p:nvPr/>
          </p:nvSpPr>
          <p:spPr>
            <a:xfrm>
              <a:off x="3908323" y="3514690"/>
              <a:ext cx="896831" cy="8911"/>
            </a:xfrm>
            <a:custGeom>
              <a:avLst/>
              <a:pathLst>
                <a:path w="896831" h="8911">
                  <a:moveTo>
                    <a:pt x="0" y="8911"/>
                  </a:moveTo>
                  <a:lnTo>
                    <a:pt x="128118" y="0"/>
                  </a:lnTo>
                  <a:lnTo>
                    <a:pt x="256237" y="0"/>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695" name="pl695"/>
            <p:cNvSpPr/>
            <p:nvPr/>
          </p:nvSpPr>
          <p:spPr>
            <a:xfrm>
              <a:off x="3908323" y="3514690"/>
              <a:ext cx="896831" cy="8911"/>
            </a:xfrm>
            <a:custGeom>
              <a:avLst/>
              <a:pathLst>
                <a:path w="896831" h="8911">
                  <a:moveTo>
                    <a:pt x="0" y="8911"/>
                  </a:moveTo>
                  <a:lnTo>
                    <a:pt x="128118" y="0"/>
                  </a:lnTo>
                  <a:lnTo>
                    <a:pt x="256237" y="0"/>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696" name="pl696"/>
            <p:cNvSpPr/>
            <p:nvPr/>
          </p:nvSpPr>
          <p:spPr>
            <a:xfrm>
              <a:off x="3863481"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697" name="tx697"/>
            <p:cNvSpPr/>
            <p:nvPr/>
          </p:nvSpPr>
          <p:spPr>
            <a:xfrm>
              <a:off x="3878194"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98" name="tx698"/>
            <p:cNvSpPr/>
            <p:nvPr/>
          </p:nvSpPr>
          <p:spPr>
            <a:xfrm>
              <a:off x="4006312"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9" name="tx699"/>
            <p:cNvSpPr/>
            <p:nvPr/>
          </p:nvSpPr>
          <p:spPr>
            <a:xfrm>
              <a:off x="4134431" y="33516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00" name="tx700"/>
            <p:cNvSpPr/>
            <p:nvPr/>
          </p:nvSpPr>
          <p:spPr>
            <a:xfrm>
              <a:off x="4262550"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1" name="tx701"/>
            <p:cNvSpPr/>
            <p:nvPr/>
          </p:nvSpPr>
          <p:spPr>
            <a:xfrm>
              <a:off x="4390669"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2" name="tx702"/>
            <p:cNvSpPr/>
            <p:nvPr/>
          </p:nvSpPr>
          <p:spPr>
            <a:xfrm>
              <a:off x="4518787"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3" name="tx703"/>
            <p:cNvSpPr/>
            <p:nvPr/>
          </p:nvSpPr>
          <p:spPr>
            <a:xfrm>
              <a:off x="4646906"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4" name="tx704"/>
            <p:cNvSpPr/>
            <p:nvPr/>
          </p:nvSpPr>
          <p:spPr>
            <a:xfrm>
              <a:off x="4775025"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5" name="rc705"/>
            <p:cNvSpPr/>
            <p:nvPr/>
          </p:nvSpPr>
          <p:spPr>
            <a:xfrm>
              <a:off x="3863481" y="3855722"/>
              <a:ext cx="986514" cy="460747"/>
            </a:xfrm>
            <a:prstGeom prst="rect">
              <a:avLst/>
            </a:prstGeom>
            <a:solidFill>
              <a:srgbClr val="EBEBEB">
                <a:alpha val="100000"/>
              </a:srgbClr>
            </a:solidFill>
          </p:spPr>
          <p:txBody>
            <a:bodyPr/>
            <a:lstStyle/>
            <a:p/>
          </p:txBody>
        </p:sp>
        <p:sp>
          <p:nvSpPr>
            <p:cNvPr id="706" name="pl706"/>
            <p:cNvSpPr/>
            <p:nvPr/>
          </p:nvSpPr>
          <p:spPr>
            <a:xfrm>
              <a:off x="3863481"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07" name="pl707"/>
            <p:cNvSpPr/>
            <p:nvPr/>
          </p:nvSpPr>
          <p:spPr>
            <a:xfrm>
              <a:off x="3863481"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08" name="pl708"/>
            <p:cNvSpPr/>
            <p:nvPr/>
          </p:nvSpPr>
          <p:spPr>
            <a:xfrm>
              <a:off x="3863481"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09" name="pl709"/>
            <p:cNvSpPr/>
            <p:nvPr/>
          </p:nvSpPr>
          <p:spPr>
            <a:xfrm>
              <a:off x="3863481"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10" name="pl710"/>
            <p:cNvSpPr/>
            <p:nvPr/>
          </p:nvSpPr>
          <p:spPr>
            <a:xfrm>
              <a:off x="390832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1" name="pl711"/>
            <p:cNvSpPr/>
            <p:nvPr/>
          </p:nvSpPr>
          <p:spPr>
            <a:xfrm>
              <a:off x="403644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2" name="pl712"/>
            <p:cNvSpPr/>
            <p:nvPr/>
          </p:nvSpPr>
          <p:spPr>
            <a:xfrm>
              <a:off x="416456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3" name="pl713"/>
            <p:cNvSpPr/>
            <p:nvPr/>
          </p:nvSpPr>
          <p:spPr>
            <a:xfrm>
              <a:off x="429267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4" name="pl714"/>
            <p:cNvSpPr/>
            <p:nvPr/>
          </p:nvSpPr>
          <p:spPr>
            <a:xfrm>
              <a:off x="442079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5" name="pl715"/>
            <p:cNvSpPr/>
            <p:nvPr/>
          </p:nvSpPr>
          <p:spPr>
            <a:xfrm>
              <a:off x="454891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6" name="pl716"/>
            <p:cNvSpPr/>
            <p:nvPr/>
          </p:nvSpPr>
          <p:spPr>
            <a:xfrm>
              <a:off x="467703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7" name="pl717"/>
            <p:cNvSpPr/>
            <p:nvPr/>
          </p:nvSpPr>
          <p:spPr>
            <a:xfrm>
              <a:off x="480515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8" name="pl718"/>
            <p:cNvSpPr/>
            <p:nvPr/>
          </p:nvSpPr>
          <p:spPr>
            <a:xfrm>
              <a:off x="3908323"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19" name="pl719"/>
            <p:cNvSpPr/>
            <p:nvPr/>
          </p:nvSpPr>
          <p:spPr>
            <a:xfrm>
              <a:off x="3908323" y="4250967"/>
              <a:ext cx="896831" cy="8911"/>
            </a:xfrm>
            <a:custGeom>
              <a:avLst/>
              <a:pathLst>
                <a:path w="896831" h="8911">
                  <a:moveTo>
                    <a:pt x="0" y="8911"/>
                  </a:moveTo>
                  <a:lnTo>
                    <a:pt x="128118" y="8911"/>
                  </a:lnTo>
                  <a:lnTo>
                    <a:pt x="256237" y="0"/>
                  </a:lnTo>
                  <a:lnTo>
                    <a:pt x="384356" y="0"/>
                  </a:lnTo>
                  <a:lnTo>
                    <a:pt x="512475" y="0"/>
                  </a:lnTo>
                  <a:lnTo>
                    <a:pt x="640593" y="8911"/>
                  </a:lnTo>
                  <a:lnTo>
                    <a:pt x="768712" y="0"/>
                  </a:lnTo>
                  <a:lnTo>
                    <a:pt x="896831" y="0"/>
                  </a:lnTo>
                </a:path>
              </a:pathLst>
            </a:custGeom>
            <a:ln w="40651" cap="flat">
              <a:solidFill>
                <a:srgbClr val="BEBEBE">
                  <a:alpha val="69803"/>
                </a:srgbClr>
              </a:solidFill>
              <a:prstDash val="solid"/>
              <a:round/>
            </a:ln>
          </p:spPr>
          <p:txBody>
            <a:bodyPr/>
            <a:lstStyle/>
            <a:p/>
          </p:txBody>
        </p:sp>
        <p:sp>
          <p:nvSpPr>
            <p:cNvPr id="720" name="pl720"/>
            <p:cNvSpPr/>
            <p:nvPr/>
          </p:nvSpPr>
          <p:spPr>
            <a:xfrm>
              <a:off x="3908323" y="4250967"/>
              <a:ext cx="896831" cy="8911"/>
            </a:xfrm>
            <a:custGeom>
              <a:avLst/>
              <a:pathLst>
                <a:path w="896831" h="8911">
                  <a:moveTo>
                    <a:pt x="0" y="8911"/>
                  </a:moveTo>
                  <a:lnTo>
                    <a:pt x="128118" y="8911"/>
                  </a:lnTo>
                  <a:lnTo>
                    <a:pt x="256237" y="0"/>
                  </a:lnTo>
                  <a:lnTo>
                    <a:pt x="384356" y="0"/>
                  </a:lnTo>
                  <a:lnTo>
                    <a:pt x="512475" y="0"/>
                  </a:lnTo>
                  <a:lnTo>
                    <a:pt x="640593" y="8911"/>
                  </a:lnTo>
                  <a:lnTo>
                    <a:pt x="768712" y="0"/>
                  </a:lnTo>
                  <a:lnTo>
                    <a:pt x="896831" y="0"/>
                  </a:lnTo>
                </a:path>
              </a:pathLst>
            </a:custGeom>
            <a:ln w="35231" cap="flat">
              <a:solidFill>
                <a:srgbClr val="BEBEBE">
                  <a:alpha val="69803"/>
                </a:srgbClr>
              </a:solidFill>
              <a:prstDash val="solid"/>
              <a:round/>
            </a:ln>
          </p:spPr>
          <p:txBody>
            <a:bodyPr/>
            <a:lstStyle/>
            <a:p/>
          </p:txBody>
        </p:sp>
        <p:sp>
          <p:nvSpPr>
            <p:cNvPr id="721" name="pl721"/>
            <p:cNvSpPr/>
            <p:nvPr/>
          </p:nvSpPr>
          <p:spPr>
            <a:xfrm>
              <a:off x="3908323"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22" name="pl722"/>
            <p:cNvSpPr/>
            <p:nvPr/>
          </p:nvSpPr>
          <p:spPr>
            <a:xfrm>
              <a:off x="3908323" y="4250967"/>
              <a:ext cx="896831" cy="8911"/>
            </a:xfrm>
            <a:custGeom>
              <a:avLst/>
              <a:pathLst>
                <a:path w="896831" h="8911">
                  <a:moveTo>
                    <a:pt x="0" y="8911"/>
                  </a:moveTo>
                  <a:lnTo>
                    <a:pt x="128118" y="8911"/>
                  </a:lnTo>
                  <a:lnTo>
                    <a:pt x="256237" y="0"/>
                  </a:lnTo>
                  <a:lnTo>
                    <a:pt x="384356" y="0"/>
                  </a:lnTo>
                  <a:lnTo>
                    <a:pt x="512475" y="0"/>
                  </a:lnTo>
                  <a:lnTo>
                    <a:pt x="640593" y="8911"/>
                  </a:lnTo>
                  <a:lnTo>
                    <a:pt x="768712" y="0"/>
                  </a:lnTo>
                  <a:lnTo>
                    <a:pt x="896831" y="0"/>
                  </a:lnTo>
                </a:path>
              </a:pathLst>
            </a:custGeom>
            <a:ln w="40651" cap="flat">
              <a:solidFill>
                <a:srgbClr val="000000">
                  <a:alpha val="100000"/>
                </a:srgbClr>
              </a:solidFill>
              <a:prstDash val="solid"/>
              <a:round/>
            </a:ln>
          </p:spPr>
          <p:txBody>
            <a:bodyPr/>
            <a:lstStyle/>
            <a:p/>
          </p:txBody>
        </p:sp>
        <p:sp>
          <p:nvSpPr>
            <p:cNvPr id="723" name="pl723"/>
            <p:cNvSpPr/>
            <p:nvPr/>
          </p:nvSpPr>
          <p:spPr>
            <a:xfrm>
              <a:off x="3908323" y="4250967"/>
              <a:ext cx="896831" cy="8911"/>
            </a:xfrm>
            <a:custGeom>
              <a:avLst/>
              <a:pathLst>
                <a:path w="896831" h="8911">
                  <a:moveTo>
                    <a:pt x="0" y="8911"/>
                  </a:moveTo>
                  <a:lnTo>
                    <a:pt x="128118" y="8911"/>
                  </a:lnTo>
                  <a:lnTo>
                    <a:pt x="256237" y="0"/>
                  </a:lnTo>
                  <a:lnTo>
                    <a:pt x="384356" y="0"/>
                  </a:lnTo>
                  <a:lnTo>
                    <a:pt x="512475" y="0"/>
                  </a:lnTo>
                  <a:lnTo>
                    <a:pt x="640593" y="8911"/>
                  </a:lnTo>
                  <a:lnTo>
                    <a:pt x="768712" y="0"/>
                  </a:lnTo>
                  <a:lnTo>
                    <a:pt x="896831" y="0"/>
                  </a:lnTo>
                </a:path>
              </a:pathLst>
            </a:custGeom>
            <a:ln w="35231" cap="flat">
              <a:solidFill>
                <a:srgbClr val="F26A21">
                  <a:alpha val="100000"/>
                </a:srgbClr>
              </a:solidFill>
              <a:prstDash val="solid"/>
              <a:round/>
            </a:ln>
          </p:spPr>
          <p:txBody>
            <a:bodyPr/>
            <a:lstStyle/>
            <a:p/>
          </p:txBody>
        </p:sp>
        <p:sp>
          <p:nvSpPr>
            <p:cNvPr id="724" name="pl724"/>
            <p:cNvSpPr/>
            <p:nvPr/>
          </p:nvSpPr>
          <p:spPr>
            <a:xfrm>
              <a:off x="3863481"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25" name="tx725"/>
            <p:cNvSpPr/>
            <p:nvPr/>
          </p:nvSpPr>
          <p:spPr>
            <a:xfrm>
              <a:off x="3878194"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6" name="tx726"/>
            <p:cNvSpPr/>
            <p:nvPr/>
          </p:nvSpPr>
          <p:spPr>
            <a:xfrm>
              <a:off x="4006312"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27" name="tx727"/>
            <p:cNvSpPr/>
            <p:nvPr/>
          </p:nvSpPr>
          <p:spPr>
            <a:xfrm>
              <a:off x="4134431"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28" name="tx728"/>
            <p:cNvSpPr/>
            <p:nvPr/>
          </p:nvSpPr>
          <p:spPr>
            <a:xfrm>
              <a:off x="4262550"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29" name="tx729"/>
            <p:cNvSpPr/>
            <p:nvPr/>
          </p:nvSpPr>
          <p:spPr>
            <a:xfrm>
              <a:off x="4390669"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30" name="tx730"/>
            <p:cNvSpPr/>
            <p:nvPr/>
          </p:nvSpPr>
          <p:spPr>
            <a:xfrm>
              <a:off x="4518787"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1" name="tx731"/>
            <p:cNvSpPr/>
            <p:nvPr/>
          </p:nvSpPr>
          <p:spPr>
            <a:xfrm>
              <a:off x="4646906"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32" name="tx732"/>
            <p:cNvSpPr/>
            <p:nvPr/>
          </p:nvSpPr>
          <p:spPr>
            <a:xfrm>
              <a:off x="4775025" y="40879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33" name="rc733"/>
            <p:cNvSpPr/>
            <p:nvPr/>
          </p:nvSpPr>
          <p:spPr>
            <a:xfrm>
              <a:off x="3863481" y="4600912"/>
              <a:ext cx="986514" cy="460747"/>
            </a:xfrm>
            <a:prstGeom prst="rect">
              <a:avLst/>
            </a:prstGeom>
            <a:solidFill>
              <a:srgbClr val="EBEBEB">
                <a:alpha val="100000"/>
              </a:srgbClr>
            </a:solidFill>
          </p:spPr>
          <p:txBody>
            <a:bodyPr/>
            <a:lstStyle/>
            <a:p/>
          </p:txBody>
        </p:sp>
        <p:sp>
          <p:nvSpPr>
            <p:cNvPr id="734" name="pl734"/>
            <p:cNvSpPr/>
            <p:nvPr/>
          </p:nvSpPr>
          <p:spPr>
            <a:xfrm>
              <a:off x="3863481"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35" name="pl735"/>
            <p:cNvSpPr/>
            <p:nvPr/>
          </p:nvSpPr>
          <p:spPr>
            <a:xfrm>
              <a:off x="3863481"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36" name="pl736"/>
            <p:cNvSpPr/>
            <p:nvPr/>
          </p:nvSpPr>
          <p:spPr>
            <a:xfrm>
              <a:off x="3863481"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7" name="pl737"/>
            <p:cNvSpPr/>
            <p:nvPr/>
          </p:nvSpPr>
          <p:spPr>
            <a:xfrm>
              <a:off x="3863481"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38" name="pl738"/>
            <p:cNvSpPr/>
            <p:nvPr/>
          </p:nvSpPr>
          <p:spPr>
            <a:xfrm>
              <a:off x="390832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39" name="pl739"/>
            <p:cNvSpPr/>
            <p:nvPr/>
          </p:nvSpPr>
          <p:spPr>
            <a:xfrm>
              <a:off x="403644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0" name="pl740"/>
            <p:cNvSpPr/>
            <p:nvPr/>
          </p:nvSpPr>
          <p:spPr>
            <a:xfrm>
              <a:off x="416456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1" name="pl741"/>
            <p:cNvSpPr/>
            <p:nvPr/>
          </p:nvSpPr>
          <p:spPr>
            <a:xfrm>
              <a:off x="429267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2" name="pl742"/>
            <p:cNvSpPr/>
            <p:nvPr/>
          </p:nvSpPr>
          <p:spPr>
            <a:xfrm>
              <a:off x="442079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3" name="pl743"/>
            <p:cNvSpPr/>
            <p:nvPr/>
          </p:nvSpPr>
          <p:spPr>
            <a:xfrm>
              <a:off x="454891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4" name="pl744"/>
            <p:cNvSpPr/>
            <p:nvPr/>
          </p:nvSpPr>
          <p:spPr>
            <a:xfrm>
              <a:off x="467703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5" name="pl745"/>
            <p:cNvSpPr/>
            <p:nvPr/>
          </p:nvSpPr>
          <p:spPr>
            <a:xfrm>
              <a:off x="480515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46" name="pl746"/>
            <p:cNvSpPr/>
            <p:nvPr/>
          </p:nvSpPr>
          <p:spPr>
            <a:xfrm>
              <a:off x="3908323"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47" name="pl747"/>
            <p:cNvSpPr/>
            <p:nvPr/>
          </p:nvSpPr>
          <p:spPr>
            <a:xfrm>
              <a:off x="3908323" y="4996157"/>
              <a:ext cx="896831" cy="26735"/>
            </a:xfrm>
            <a:custGeom>
              <a:avLst/>
              <a:pathLst>
                <a:path w="896831" h="26735">
                  <a:moveTo>
                    <a:pt x="0" y="26735"/>
                  </a:moveTo>
                  <a:lnTo>
                    <a:pt x="128118" y="17823"/>
                  </a:lnTo>
                  <a:lnTo>
                    <a:pt x="256237" y="8911"/>
                  </a:lnTo>
                  <a:lnTo>
                    <a:pt x="384356" y="17823"/>
                  </a:lnTo>
                  <a:lnTo>
                    <a:pt x="512475" y="17823"/>
                  </a:lnTo>
                  <a:lnTo>
                    <a:pt x="640593" y="8911"/>
                  </a:lnTo>
                  <a:lnTo>
                    <a:pt x="768712" y="8911"/>
                  </a:lnTo>
                  <a:lnTo>
                    <a:pt x="896831" y="0"/>
                  </a:lnTo>
                </a:path>
              </a:pathLst>
            </a:custGeom>
            <a:ln w="40651" cap="flat">
              <a:solidFill>
                <a:srgbClr val="BEBEBE">
                  <a:alpha val="69803"/>
                </a:srgbClr>
              </a:solidFill>
              <a:prstDash val="solid"/>
              <a:round/>
            </a:ln>
          </p:spPr>
          <p:txBody>
            <a:bodyPr/>
            <a:lstStyle/>
            <a:p/>
          </p:txBody>
        </p:sp>
        <p:sp>
          <p:nvSpPr>
            <p:cNvPr id="748" name="pl748"/>
            <p:cNvSpPr/>
            <p:nvPr/>
          </p:nvSpPr>
          <p:spPr>
            <a:xfrm>
              <a:off x="3908323" y="4996157"/>
              <a:ext cx="896831" cy="26735"/>
            </a:xfrm>
            <a:custGeom>
              <a:avLst/>
              <a:pathLst>
                <a:path w="896831" h="26735">
                  <a:moveTo>
                    <a:pt x="0" y="26735"/>
                  </a:moveTo>
                  <a:lnTo>
                    <a:pt x="128118" y="17823"/>
                  </a:lnTo>
                  <a:lnTo>
                    <a:pt x="256237" y="8911"/>
                  </a:lnTo>
                  <a:lnTo>
                    <a:pt x="384356" y="17823"/>
                  </a:lnTo>
                  <a:lnTo>
                    <a:pt x="512475" y="17823"/>
                  </a:lnTo>
                  <a:lnTo>
                    <a:pt x="640593" y="8911"/>
                  </a:lnTo>
                  <a:lnTo>
                    <a:pt x="768712" y="8911"/>
                  </a:lnTo>
                  <a:lnTo>
                    <a:pt x="896831" y="0"/>
                  </a:lnTo>
                </a:path>
              </a:pathLst>
            </a:custGeom>
            <a:ln w="35231" cap="flat">
              <a:solidFill>
                <a:srgbClr val="BEBEBE">
                  <a:alpha val="69803"/>
                </a:srgbClr>
              </a:solidFill>
              <a:prstDash val="solid"/>
              <a:round/>
            </a:ln>
          </p:spPr>
          <p:txBody>
            <a:bodyPr/>
            <a:lstStyle/>
            <a:p/>
          </p:txBody>
        </p:sp>
        <p:sp>
          <p:nvSpPr>
            <p:cNvPr id="749" name="pl749"/>
            <p:cNvSpPr/>
            <p:nvPr/>
          </p:nvSpPr>
          <p:spPr>
            <a:xfrm>
              <a:off x="3908323"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50" name="pl750"/>
            <p:cNvSpPr/>
            <p:nvPr/>
          </p:nvSpPr>
          <p:spPr>
            <a:xfrm>
              <a:off x="3908323" y="4996157"/>
              <a:ext cx="896831" cy="26735"/>
            </a:xfrm>
            <a:custGeom>
              <a:avLst/>
              <a:pathLst>
                <a:path w="896831" h="26735">
                  <a:moveTo>
                    <a:pt x="0" y="26735"/>
                  </a:moveTo>
                  <a:lnTo>
                    <a:pt x="128118" y="17823"/>
                  </a:lnTo>
                  <a:lnTo>
                    <a:pt x="256237" y="8911"/>
                  </a:lnTo>
                  <a:lnTo>
                    <a:pt x="384356" y="17823"/>
                  </a:lnTo>
                  <a:lnTo>
                    <a:pt x="512475" y="17823"/>
                  </a:lnTo>
                  <a:lnTo>
                    <a:pt x="640593" y="8911"/>
                  </a:lnTo>
                  <a:lnTo>
                    <a:pt x="768712" y="8911"/>
                  </a:lnTo>
                  <a:lnTo>
                    <a:pt x="896831" y="0"/>
                  </a:lnTo>
                </a:path>
              </a:pathLst>
            </a:custGeom>
            <a:ln w="40651" cap="flat">
              <a:solidFill>
                <a:srgbClr val="000000">
                  <a:alpha val="100000"/>
                </a:srgbClr>
              </a:solidFill>
              <a:prstDash val="solid"/>
              <a:round/>
            </a:ln>
          </p:spPr>
          <p:txBody>
            <a:bodyPr/>
            <a:lstStyle/>
            <a:p/>
          </p:txBody>
        </p:sp>
        <p:sp>
          <p:nvSpPr>
            <p:cNvPr id="751" name="pl751"/>
            <p:cNvSpPr/>
            <p:nvPr/>
          </p:nvSpPr>
          <p:spPr>
            <a:xfrm>
              <a:off x="3908323" y="4996157"/>
              <a:ext cx="896831" cy="26735"/>
            </a:xfrm>
            <a:custGeom>
              <a:avLst/>
              <a:pathLst>
                <a:path w="896831" h="26735">
                  <a:moveTo>
                    <a:pt x="0" y="26735"/>
                  </a:moveTo>
                  <a:lnTo>
                    <a:pt x="128118" y="17823"/>
                  </a:lnTo>
                  <a:lnTo>
                    <a:pt x="256237" y="8911"/>
                  </a:lnTo>
                  <a:lnTo>
                    <a:pt x="384356" y="17823"/>
                  </a:lnTo>
                  <a:lnTo>
                    <a:pt x="512475" y="17823"/>
                  </a:lnTo>
                  <a:lnTo>
                    <a:pt x="640593" y="8911"/>
                  </a:lnTo>
                  <a:lnTo>
                    <a:pt x="768712" y="8911"/>
                  </a:lnTo>
                  <a:lnTo>
                    <a:pt x="896831" y="0"/>
                  </a:lnTo>
                </a:path>
              </a:pathLst>
            </a:custGeom>
            <a:ln w="35231" cap="flat">
              <a:solidFill>
                <a:srgbClr val="F26A21">
                  <a:alpha val="100000"/>
                </a:srgbClr>
              </a:solidFill>
              <a:prstDash val="solid"/>
              <a:round/>
            </a:ln>
          </p:spPr>
          <p:txBody>
            <a:bodyPr/>
            <a:lstStyle/>
            <a:p/>
          </p:txBody>
        </p:sp>
        <p:sp>
          <p:nvSpPr>
            <p:cNvPr id="752" name="pl752"/>
            <p:cNvSpPr/>
            <p:nvPr/>
          </p:nvSpPr>
          <p:spPr>
            <a:xfrm>
              <a:off x="3863481"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53" name="tx753"/>
            <p:cNvSpPr/>
            <p:nvPr/>
          </p:nvSpPr>
          <p:spPr>
            <a:xfrm>
              <a:off x="3878194"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54" name="tx754"/>
            <p:cNvSpPr/>
            <p:nvPr/>
          </p:nvSpPr>
          <p:spPr>
            <a:xfrm>
              <a:off x="4006312"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5" name="tx755"/>
            <p:cNvSpPr/>
            <p:nvPr/>
          </p:nvSpPr>
          <p:spPr>
            <a:xfrm>
              <a:off x="4134431"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56" name="tx756"/>
            <p:cNvSpPr/>
            <p:nvPr/>
          </p:nvSpPr>
          <p:spPr>
            <a:xfrm>
              <a:off x="4262550"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7" name="tx757"/>
            <p:cNvSpPr/>
            <p:nvPr/>
          </p:nvSpPr>
          <p:spPr>
            <a:xfrm>
              <a:off x="4390669"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58" name="tx758"/>
            <p:cNvSpPr/>
            <p:nvPr/>
          </p:nvSpPr>
          <p:spPr>
            <a:xfrm>
              <a:off x="4518787"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59" name="tx759"/>
            <p:cNvSpPr/>
            <p:nvPr/>
          </p:nvSpPr>
          <p:spPr>
            <a:xfrm>
              <a:off x="4646906"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60" name="tx760"/>
            <p:cNvSpPr/>
            <p:nvPr/>
          </p:nvSpPr>
          <p:spPr>
            <a:xfrm>
              <a:off x="4775025" y="48331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61" name="rc761"/>
            <p:cNvSpPr/>
            <p:nvPr/>
          </p:nvSpPr>
          <p:spPr>
            <a:xfrm>
              <a:off x="3863481" y="5346101"/>
              <a:ext cx="986514" cy="460747"/>
            </a:xfrm>
            <a:prstGeom prst="rect">
              <a:avLst/>
            </a:prstGeom>
            <a:solidFill>
              <a:srgbClr val="EBEBEB">
                <a:alpha val="100000"/>
              </a:srgbClr>
            </a:solidFill>
          </p:spPr>
          <p:txBody>
            <a:bodyPr/>
            <a:lstStyle/>
            <a:p/>
          </p:txBody>
        </p:sp>
        <p:sp>
          <p:nvSpPr>
            <p:cNvPr id="762" name="pl762"/>
            <p:cNvSpPr/>
            <p:nvPr/>
          </p:nvSpPr>
          <p:spPr>
            <a:xfrm>
              <a:off x="3863481" y="56745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63" name="pl763"/>
            <p:cNvSpPr/>
            <p:nvPr/>
          </p:nvSpPr>
          <p:spPr>
            <a:xfrm>
              <a:off x="3863481" y="54517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64" name="pl764"/>
            <p:cNvSpPr/>
            <p:nvPr/>
          </p:nvSpPr>
          <p:spPr>
            <a:xfrm>
              <a:off x="3863481" y="57859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5" name="pl765"/>
            <p:cNvSpPr/>
            <p:nvPr/>
          </p:nvSpPr>
          <p:spPr>
            <a:xfrm>
              <a:off x="3863481" y="55631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66" name="pl766"/>
            <p:cNvSpPr/>
            <p:nvPr/>
          </p:nvSpPr>
          <p:spPr>
            <a:xfrm>
              <a:off x="390832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7" name="pl767"/>
            <p:cNvSpPr/>
            <p:nvPr/>
          </p:nvSpPr>
          <p:spPr>
            <a:xfrm>
              <a:off x="403644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8" name="pl768"/>
            <p:cNvSpPr/>
            <p:nvPr/>
          </p:nvSpPr>
          <p:spPr>
            <a:xfrm>
              <a:off x="416456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9" name="pl769"/>
            <p:cNvSpPr/>
            <p:nvPr/>
          </p:nvSpPr>
          <p:spPr>
            <a:xfrm>
              <a:off x="429267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0" name="pl770"/>
            <p:cNvSpPr/>
            <p:nvPr/>
          </p:nvSpPr>
          <p:spPr>
            <a:xfrm>
              <a:off x="442079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1" name="pl771"/>
            <p:cNvSpPr/>
            <p:nvPr/>
          </p:nvSpPr>
          <p:spPr>
            <a:xfrm>
              <a:off x="454891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2" name="pl772"/>
            <p:cNvSpPr/>
            <p:nvPr/>
          </p:nvSpPr>
          <p:spPr>
            <a:xfrm>
              <a:off x="467703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3" name="pl773"/>
            <p:cNvSpPr/>
            <p:nvPr/>
          </p:nvSpPr>
          <p:spPr>
            <a:xfrm>
              <a:off x="480515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74" name="pl774"/>
            <p:cNvSpPr/>
            <p:nvPr/>
          </p:nvSpPr>
          <p:spPr>
            <a:xfrm>
              <a:off x="3908323"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775" name="pl775"/>
            <p:cNvSpPr/>
            <p:nvPr/>
          </p:nvSpPr>
          <p:spPr>
            <a:xfrm>
              <a:off x="3908323" y="578590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776" name="pl776"/>
            <p:cNvSpPr/>
            <p:nvPr/>
          </p:nvSpPr>
          <p:spPr>
            <a:xfrm>
              <a:off x="3908323" y="578590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777" name="pl777"/>
            <p:cNvSpPr/>
            <p:nvPr/>
          </p:nvSpPr>
          <p:spPr>
            <a:xfrm>
              <a:off x="3908323"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778" name="pl778"/>
            <p:cNvSpPr/>
            <p:nvPr/>
          </p:nvSpPr>
          <p:spPr>
            <a:xfrm>
              <a:off x="3908323" y="578590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779" name="pl779"/>
            <p:cNvSpPr/>
            <p:nvPr/>
          </p:nvSpPr>
          <p:spPr>
            <a:xfrm>
              <a:off x="3908323" y="578590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780" name="pl780"/>
            <p:cNvSpPr/>
            <p:nvPr/>
          </p:nvSpPr>
          <p:spPr>
            <a:xfrm>
              <a:off x="3863481" y="578590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781" name="tx781"/>
            <p:cNvSpPr/>
            <p:nvPr/>
          </p:nvSpPr>
          <p:spPr>
            <a:xfrm>
              <a:off x="3878194"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2" name="tx782"/>
            <p:cNvSpPr/>
            <p:nvPr/>
          </p:nvSpPr>
          <p:spPr>
            <a:xfrm>
              <a:off x="4006312"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3" name="tx783"/>
            <p:cNvSpPr/>
            <p:nvPr/>
          </p:nvSpPr>
          <p:spPr>
            <a:xfrm>
              <a:off x="4134431"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4" name="tx784"/>
            <p:cNvSpPr/>
            <p:nvPr/>
          </p:nvSpPr>
          <p:spPr>
            <a:xfrm>
              <a:off x="4262550"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5" name="tx785"/>
            <p:cNvSpPr/>
            <p:nvPr/>
          </p:nvSpPr>
          <p:spPr>
            <a:xfrm>
              <a:off x="4390669"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6" name="tx786"/>
            <p:cNvSpPr/>
            <p:nvPr/>
          </p:nvSpPr>
          <p:spPr>
            <a:xfrm>
              <a:off x="4518787"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7" name="tx787"/>
            <p:cNvSpPr/>
            <p:nvPr/>
          </p:nvSpPr>
          <p:spPr>
            <a:xfrm>
              <a:off x="4646906"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8" name="tx788"/>
            <p:cNvSpPr/>
            <p:nvPr/>
          </p:nvSpPr>
          <p:spPr>
            <a:xfrm>
              <a:off x="4775025"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89" name="rc789"/>
            <p:cNvSpPr/>
            <p:nvPr/>
          </p:nvSpPr>
          <p:spPr>
            <a:xfrm>
              <a:off x="4919585" y="874964"/>
              <a:ext cx="986514" cy="460747"/>
            </a:xfrm>
            <a:prstGeom prst="rect">
              <a:avLst/>
            </a:prstGeom>
            <a:solidFill>
              <a:srgbClr val="EBEBEB">
                <a:alpha val="100000"/>
              </a:srgbClr>
            </a:solidFill>
          </p:spPr>
          <p:txBody>
            <a:bodyPr/>
            <a:lstStyle/>
            <a:p/>
          </p:txBody>
        </p:sp>
        <p:sp>
          <p:nvSpPr>
            <p:cNvPr id="790" name="pl790"/>
            <p:cNvSpPr/>
            <p:nvPr/>
          </p:nvSpPr>
          <p:spPr>
            <a:xfrm>
              <a:off x="4919585"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91" name="pl791"/>
            <p:cNvSpPr/>
            <p:nvPr/>
          </p:nvSpPr>
          <p:spPr>
            <a:xfrm>
              <a:off x="4919585"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792" name="pl792"/>
            <p:cNvSpPr/>
            <p:nvPr/>
          </p:nvSpPr>
          <p:spPr>
            <a:xfrm>
              <a:off x="4919585"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3" name="pl793"/>
            <p:cNvSpPr/>
            <p:nvPr/>
          </p:nvSpPr>
          <p:spPr>
            <a:xfrm>
              <a:off x="4919585"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794" name="pl794"/>
            <p:cNvSpPr/>
            <p:nvPr/>
          </p:nvSpPr>
          <p:spPr>
            <a:xfrm>
              <a:off x="496442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509254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6" name="pl796"/>
            <p:cNvSpPr/>
            <p:nvPr/>
          </p:nvSpPr>
          <p:spPr>
            <a:xfrm>
              <a:off x="522066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7" name="pl797"/>
            <p:cNvSpPr/>
            <p:nvPr/>
          </p:nvSpPr>
          <p:spPr>
            <a:xfrm>
              <a:off x="534878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8" name="pl798"/>
            <p:cNvSpPr/>
            <p:nvPr/>
          </p:nvSpPr>
          <p:spPr>
            <a:xfrm>
              <a:off x="547690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9" name="pl799"/>
            <p:cNvSpPr/>
            <p:nvPr/>
          </p:nvSpPr>
          <p:spPr>
            <a:xfrm>
              <a:off x="560502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0" name="pl800"/>
            <p:cNvSpPr/>
            <p:nvPr/>
          </p:nvSpPr>
          <p:spPr>
            <a:xfrm>
              <a:off x="573313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1" name="pl801"/>
            <p:cNvSpPr/>
            <p:nvPr/>
          </p:nvSpPr>
          <p:spPr>
            <a:xfrm>
              <a:off x="586125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02" name="pl802"/>
            <p:cNvSpPr/>
            <p:nvPr/>
          </p:nvSpPr>
          <p:spPr>
            <a:xfrm>
              <a:off x="4964427"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03" name="pl803"/>
            <p:cNvSpPr/>
            <p:nvPr/>
          </p:nvSpPr>
          <p:spPr>
            <a:xfrm>
              <a:off x="4964427" y="1118706"/>
              <a:ext cx="896831" cy="151503"/>
            </a:xfrm>
            <a:custGeom>
              <a:avLst/>
              <a:pathLst>
                <a:path w="896831" h="151503">
                  <a:moveTo>
                    <a:pt x="0" y="142591"/>
                  </a:moveTo>
                  <a:lnTo>
                    <a:pt x="128118" y="151503"/>
                  </a:lnTo>
                  <a:lnTo>
                    <a:pt x="256237" y="80207"/>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04" name="pl804"/>
            <p:cNvSpPr/>
            <p:nvPr/>
          </p:nvSpPr>
          <p:spPr>
            <a:xfrm>
              <a:off x="4964427" y="1118706"/>
              <a:ext cx="896831" cy="151503"/>
            </a:xfrm>
            <a:custGeom>
              <a:avLst/>
              <a:pathLst>
                <a:path w="896831" h="151503">
                  <a:moveTo>
                    <a:pt x="0" y="142591"/>
                  </a:moveTo>
                  <a:lnTo>
                    <a:pt x="128118" y="151503"/>
                  </a:lnTo>
                  <a:lnTo>
                    <a:pt x="256237" y="80207"/>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05" name="pl805"/>
            <p:cNvSpPr/>
            <p:nvPr/>
          </p:nvSpPr>
          <p:spPr>
            <a:xfrm>
              <a:off x="4964427"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06" name="pl806"/>
            <p:cNvSpPr/>
            <p:nvPr/>
          </p:nvSpPr>
          <p:spPr>
            <a:xfrm>
              <a:off x="4964427" y="1118706"/>
              <a:ext cx="896831" cy="151503"/>
            </a:xfrm>
            <a:custGeom>
              <a:avLst/>
              <a:pathLst>
                <a:path w="896831" h="151503">
                  <a:moveTo>
                    <a:pt x="0" y="142591"/>
                  </a:moveTo>
                  <a:lnTo>
                    <a:pt x="128118" y="151503"/>
                  </a:lnTo>
                  <a:lnTo>
                    <a:pt x="256237" y="80207"/>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07" name="pl807"/>
            <p:cNvSpPr/>
            <p:nvPr/>
          </p:nvSpPr>
          <p:spPr>
            <a:xfrm>
              <a:off x="4964427" y="1118706"/>
              <a:ext cx="896831" cy="151503"/>
            </a:xfrm>
            <a:custGeom>
              <a:avLst/>
              <a:pathLst>
                <a:path w="896831" h="151503">
                  <a:moveTo>
                    <a:pt x="0" y="142591"/>
                  </a:moveTo>
                  <a:lnTo>
                    <a:pt x="128118" y="151503"/>
                  </a:lnTo>
                  <a:lnTo>
                    <a:pt x="256237" y="80207"/>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08" name="pl808"/>
            <p:cNvSpPr/>
            <p:nvPr/>
          </p:nvSpPr>
          <p:spPr>
            <a:xfrm>
              <a:off x="4919585"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09" name="tx809"/>
            <p:cNvSpPr/>
            <p:nvPr/>
          </p:nvSpPr>
          <p:spPr>
            <a:xfrm>
              <a:off x="4934297" y="10982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10" name="tx810"/>
            <p:cNvSpPr/>
            <p:nvPr/>
          </p:nvSpPr>
          <p:spPr>
            <a:xfrm>
              <a:off x="5062416" y="110718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11" name="tx811"/>
            <p:cNvSpPr/>
            <p:nvPr/>
          </p:nvSpPr>
          <p:spPr>
            <a:xfrm>
              <a:off x="5160405" y="1035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12" name="tx812"/>
            <p:cNvSpPr/>
            <p:nvPr/>
          </p:nvSpPr>
          <p:spPr>
            <a:xfrm>
              <a:off x="5288524" y="955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13" name="tx813"/>
            <p:cNvSpPr/>
            <p:nvPr/>
          </p:nvSpPr>
          <p:spPr>
            <a:xfrm>
              <a:off x="5416643" y="955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14" name="tx814"/>
            <p:cNvSpPr/>
            <p:nvPr/>
          </p:nvSpPr>
          <p:spPr>
            <a:xfrm>
              <a:off x="5544762" y="955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15" name="tx815"/>
            <p:cNvSpPr/>
            <p:nvPr/>
          </p:nvSpPr>
          <p:spPr>
            <a:xfrm>
              <a:off x="5672880" y="955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16" name="tx816"/>
            <p:cNvSpPr/>
            <p:nvPr/>
          </p:nvSpPr>
          <p:spPr>
            <a:xfrm>
              <a:off x="5800999" y="95567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817" name="rc817"/>
            <p:cNvSpPr/>
            <p:nvPr/>
          </p:nvSpPr>
          <p:spPr>
            <a:xfrm>
              <a:off x="4919585" y="1620153"/>
              <a:ext cx="986514" cy="460747"/>
            </a:xfrm>
            <a:prstGeom prst="rect">
              <a:avLst/>
            </a:prstGeom>
            <a:solidFill>
              <a:srgbClr val="EBEBEB">
                <a:alpha val="100000"/>
              </a:srgbClr>
            </a:solidFill>
          </p:spPr>
          <p:txBody>
            <a:bodyPr/>
            <a:lstStyle/>
            <a:p/>
          </p:txBody>
        </p:sp>
        <p:sp>
          <p:nvSpPr>
            <p:cNvPr id="818" name="pl818"/>
            <p:cNvSpPr/>
            <p:nvPr/>
          </p:nvSpPr>
          <p:spPr>
            <a:xfrm>
              <a:off x="4919585"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19" name="pl819"/>
            <p:cNvSpPr/>
            <p:nvPr/>
          </p:nvSpPr>
          <p:spPr>
            <a:xfrm>
              <a:off x="4919585"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20" name="pl820"/>
            <p:cNvSpPr/>
            <p:nvPr/>
          </p:nvSpPr>
          <p:spPr>
            <a:xfrm>
              <a:off x="4919585"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1" name="pl821"/>
            <p:cNvSpPr/>
            <p:nvPr/>
          </p:nvSpPr>
          <p:spPr>
            <a:xfrm>
              <a:off x="4919585"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22" name="pl822"/>
            <p:cNvSpPr/>
            <p:nvPr/>
          </p:nvSpPr>
          <p:spPr>
            <a:xfrm>
              <a:off x="496442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509254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522066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534878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547690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560502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573313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586125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4964427"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31" name="pl831"/>
            <p:cNvSpPr/>
            <p:nvPr/>
          </p:nvSpPr>
          <p:spPr>
            <a:xfrm>
              <a:off x="4964427" y="2051046"/>
              <a:ext cx="896831" cy="8911"/>
            </a:xfrm>
            <a:custGeom>
              <a:avLst/>
              <a:pathLst>
                <a:path w="896831" h="8911">
                  <a:moveTo>
                    <a:pt x="0" y="8911"/>
                  </a:moveTo>
                  <a:lnTo>
                    <a:pt x="128118" y="8911"/>
                  </a:lnTo>
                  <a:lnTo>
                    <a:pt x="256237" y="8911"/>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32" name="pl832"/>
            <p:cNvSpPr/>
            <p:nvPr/>
          </p:nvSpPr>
          <p:spPr>
            <a:xfrm>
              <a:off x="4964427" y="2051046"/>
              <a:ext cx="896831" cy="8911"/>
            </a:xfrm>
            <a:custGeom>
              <a:avLst/>
              <a:pathLst>
                <a:path w="896831" h="8911">
                  <a:moveTo>
                    <a:pt x="0" y="8911"/>
                  </a:moveTo>
                  <a:lnTo>
                    <a:pt x="128118" y="8911"/>
                  </a:lnTo>
                  <a:lnTo>
                    <a:pt x="256237" y="8911"/>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33" name="pl833"/>
            <p:cNvSpPr/>
            <p:nvPr/>
          </p:nvSpPr>
          <p:spPr>
            <a:xfrm>
              <a:off x="4964427"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34" name="pl834"/>
            <p:cNvSpPr/>
            <p:nvPr/>
          </p:nvSpPr>
          <p:spPr>
            <a:xfrm>
              <a:off x="4964427" y="2051046"/>
              <a:ext cx="896831" cy="8911"/>
            </a:xfrm>
            <a:custGeom>
              <a:avLst/>
              <a:pathLst>
                <a:path w="896831" h="8911">
                  <a:moveTo>
                    <a:pt x="0" y="8911"/>
                  </a:moveTo>
                  <a:lnTo>
                    <a:pt x="128118" y="8911"/>
                  </a:lnTo>
                  <a:lnTo>
                    <a:pt x="256237" y="8911"/>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35" name="pl835"/>
            <p:cNvSpPr/>
            <p:nvPr/>
          </p:nvSpPr>
          <p:spPr>
            <a:xfrm>
              <a:off x="4964427" y="2051046"/>
              <a:ext cx="896831" cy="8911"/>
            </a:xfrm>
            <a:custGeom>
              <a:avLst/>
              <a:pathLst>
                <a:path w="896831" h="8911">
                  <a:moveTo>
                    <a:pt x="0" y="8911"/>
                  </a:moveTo>
                  <a:lnTo>
                    <a:pt x="128118" y="8911"/>
                  </a:lnTo>
                  <a:lnTo>
                    <a:pt x="256237" y="8911"/>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36" name="pl836"/>
            <p:cNvSpPr/>
            <p:nvPr/>
          </p:nvSpPr>
          <p:spPr>
            <a:xfrm>
              <a:off x="4919585"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37" name="tx837"/>
            <p:cNvSpPr/>
            <p:nvPr/>
          </p:nvSpPr>
          <p:spPr>
            <a:xfrm>
              <a:off x="4934297"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5062416"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5190535" y="18969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0" name="tx840"/>
            <p:cNvSpPr/>
            <p:nvPr/>
          </p:nvSpPr>
          <p:spPr>
            <a:xfrm>
              <a:off x="5318653"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1" name="tx841"/>
            <p:cNvSpPr/>
            <p:nvPr/>
          </p:nvSpPr>
          <p:spPr>
            <a:xfrm>
              <a:off x="5446772"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2" name="tx842"/>
            <p:cNvSpPr/>
            <p:nvPr/>
          </p:nvSpPr>
          <p:spPr>
            <a:xfrm>
              <a:off x="5574891"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3" name="tx843"/>
            <p:cNvSpPr/>
            <p:nvPr/>
          </p:nvSpPr>
          <p:spPr>
            <a:xfrm>
              <a:off x="5703010"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4" name="tx844"/>
            <p:cNvSpPr/>
            <p:nvPr/>
          </p:nvSpPr>
          <p:spPr>
            <a:xfrm>
              <a:off x="5831129"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845" name="rc845"/>
            <p:cNvSpPr/>
            <p:nvPr/>
          </p:nvSpPr>
          <p:spPr>
            <a:xfrm>
              <a:off x="4919585" y="2365343"/>
              <a:ext cx="986514" cy="460747"/>
            </a:xfrm>
            <a:prstGeom prst="rect">
              <a:avLst/>
            </a:prstGeom>
            <a:solidFill>
              <a:srgbClr val="EBEBEB">
                <a:alpha val="100000"/>
              </a:srgbClr>
            </a:solidFill>
          </p:spPr>
          <p:txBody>
            <a:bodyPr/>
            <a:lstStyle/>
            <a:p/>
          </p:txBody>
        </p:sp>
        <p:sp>
          <p:nvSpPr>
            <p:cNvPr id="846" name="pl846"/>
            <p:cNvSpPr/>
            <p:nvPr/>
          </p:nvSpPr>
          <p:spPr>
            <a:xfrm>
              <a:off x="4919585"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7" name="pl847"/>
            <p:cNvSpPr/>
            <p:nvPr/>
          </p:nvSpPr>
          <p:spPr>
            <a:xfrm>
              <a:off x="4919585"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48" name="pl848"/>
            <p:cNvSpPr/>
            <p:nvPr/>
          </p:nvSpPr>
          <p:spPr>
            <a:xfrm>
              <a:off x="4919585"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49" name="pl849"/>
            <p:cNvSpPr/>
            <p:nvPr/>
          </p:nvSpPr>
          <p:spPr>
            <a:xfrm>
              <a:off x="4919585"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50" name="pl850"/>
            <p:cNvSpPr/>
            <p:nvPr/>
          </p:nvSpPr>
          <p:spPr>
            <a:xfrm>
              <a:off x="496442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1" name="pl851"/>
            <p:cNvSpPr/>
            <p:nvPr/>
          </p:nvSpPr>
          <p:spPr>
            <a:xfrm>
              <a:off x="509254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2" name="pl852"/>
            <p:cNvSpPr/>
            <p:nvPr/>
          </p:nvSpPr>
          <p:spPr>
            <a:xfrm>
              <a:off x="522066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3" name="pl853"/>
            <p:cNvSpPr/>
            <p:nvPr/>
          </p:nvSpPr>
          <p:spPr>
            <a:xfrm>
              <a:off x="534878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4" name="pl854"/>
            <p:cNvSpPr/>
            <p:nvPr/>
          </p:nvSpPr>
          <p:spPr>
            <a:xfrm>
              <a:off x="547690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5" name="pl855"/>
            <p:cNvSpPr/>
            <p:nvPr/>
          </p:nvSpPr>
          <p:spPr>
            <a:xfrm>
              <a:off x="560502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6" name="pl856"/>
            <p:cNvSpPr/>
            <p:nvPr/>
          </p:nvSpPr>
          <p:spPr>
            <a:xfrm>
              <a:off x="573313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7" name="pl857"/>
            <p:cNvSpPr/>
            <p:nvPr/>
          </p:nvSpPr>
          <p:spPr>
            <a:xfrm>
              <a:off x="586125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964427"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59" name="pl859"/>
            <p:cNvSpPr/>
            <p:nvPr/>
          </p:nvSpPr>
          <p:spPr>
            <a:xfrm>
              <a:off x="4964427" y="2733852"/>
              <a:ext cx="896831" cy="53471"/>
            </a:xfrm>
            <a:custGeom>
              <a:avLst/>
              <a:pathLst>
                <a:path w="896831" h="53471">
                  <a:moveTo>
                    <a:pt x="0" y="17823"/>
                  </a:moveTo>
                  <a:lnTo>
                    <a:pt x="128118" y="53471"/>
                  </a:lnTo>
                  <a:lnTo>
                    <a:pt x="256237" y="44559"/>
                  </a:lnTo>
                  <a:lnTo>
                    <a:pt x="384356" y="26735"/>
                  </a:lnTo>
                  <a:lnTo>
                    <a:pt x="512475" y="44559"/>
                  </a:lnTo>
                  <a:lnTo>
                    <a:pt x="640593" y="44559"/>
                  </a:lnTo>
                  <a:lnTo>
                    <a:pt x="768712" y="35647"/>
                  </a:lnTo>
                  <a:lnTo>
                    <a:pt x="896831" y="0"/>
                  </a:lnTo>
                </a:path>
              </a:pathLst>
            </a:custGeom>
            <a:ln w="40651" cap="flat">
              <a:solidFill>
                <a:srgbClr val="BEBEBE">
                  <a:alpha val="69803"/>
                </a:srgbClr>
              </a:solidFill>
              <a:prstDash val="solid"/>
              <a:round/>
            </a:ln>
          </p:spPr>
          <p:txBody>
            <a:bodyPr/>
            <a:lstStyle/>
            <a:p/>
          </p:txBody>
        </p:sp>
        <p:sp>
          <p:nvSpPr>
            <p:cNvPr id="860" name="pl860"/>
            <p:cNvSpPr/>
            <p:nvPr/>
          </p:nvSpPr>
          <p:spPr>
            <a:xfrm>
              <a:off x="4964427" y="2733852"/>
              <a:ext cx="896831" cy="53471"/>
            </a:xfrm>
            <a:custGeom>
              <a:avLst/>
              <a:pathLst>
                <a:path w="896831" h="53471">
                  <a:moveTo>
                    <a:pt x="0" y="17823"/>
                  </a:moveTo>
                  <a:lnTo>
                    <a:pt x="128118" y="53471"/>
                  </a:lnTo>
                  <a:lnTo>
                    <a:pt x="256237" y="44559"/>
                  </a:lnTo>
                  <a:lnTo>
                    <a:pt x="384356" y="26735"/>
                  </a:lnTo>
                  <a:lnTo>
                    <a:pt x="512475" y="44559"/>
                  </a:lnTo>
                  <a:lnTo>
                    <a:pt x="640593" y="44559"/>
                  </a:lnTo>
                  <a:lnTo>
                    <a:pt x="768712" y="35647"/>
                  </a:lnTo>
                  <a:lnTo>
                    <a:pt x="896831" y="0"/>
                  </a:lnTo>
                </a:path>
              </a:pathLst>
            </a:custGeom>
            <a:ln w="35231" cap="flat">
              <a:solidFill>
                <a:srgbClr val="BEBEBE">
                  <a:alpha val="69803"/>
                </a:srgbClr>
              </a:solidFill>
              <a:prstDash val="solid"/>
              <a:round/>
            </a:ln>
          </p:spPr>
          <p:txBody>
            <a:bodyPr/>
            <a:lstStyle/>
            <a:p/>
          </p:txBody>
        </p:sp>
        <p:sp>
          <p:nvSpPr>
            <p:cNvPr id="861" name="pl861"/>
            <p:cNvSpPr/>
            <p:nvPr/>
          </p:nvSpPr>
          <p:spPr>
            <a:xfrm>
              <a:off x="4964427"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62" name="pl862"/>
            <p:cNvSpPr/>
            <p:nvPr/>
          </p:nvSpPr>
          <p:spPr>
            <a:xfrm>
              <a:off x="4964427" y="2733852"/>
              <a:ext cx="896831" cy="53471"/>
            </a:xfrm>
            <a:custGeom>
              <a:avLst/>
              <a:pathLst>
                <a:path w="896831" h="53471">
                  <a:moveTo>
                    <a:pt x="0" y="17823"/>
                  </a:moveTo>
                  <a:lnTo>
                    <a:pt x="128118" y="53471"/>
                  </a:lnTo>
                  <a:lnTo>
                    <a:pt x="256237" y="44559"/>
                  </a:lnTo>
                  <a:lnTo>
                    <a:pt x="384356" y="26735"/>
                  </a:lnTo>
                  <a:lnTo>
                    <a:pt x="512475" y="44559"/>
                  </a:lnTo>
                  <a:lnTo>
                    <a:pt x="640593" y="44559"/>
                  </a:lnTo>
                  <a:lnTo>
                    <a:pt x="768712" y="35647"/>
                  </a:lnTo>
                  <a:lnTo>
                    <a:pt x="896831" y="0"/>
                  </a:lnTo>
                </a:path>
              </a:pathLst>
            </a:custGeom>
            <a:ln w="40651" cap="flat">
              <a:solidFill>
                <a:srgbClr val="000000">
                  <a:alpha val="100000"/>
                </a:srgbClr>
              </a:solidFill>
              <a:prstDash val="solid"/>
              <a:round/>
            </a:ln>
          </p:spPr>
          <p:txBody>
            <a:bodyPr/>
            <a:lstStyle/>
            <a:p/>
          </p:txBody>
        </p:sp>
        <p:sp>
          <p:nvSpPr>
            <p:cNvPr id="863" name="pl863"/>
            <p:cNvSpPr/>
            <p:nvPr/>
          </p:nvSpPr>
          <p:spPr>
            <a:xfrm>
              <a:off x="4964427" y="2733852"/>
              <a:ext cx="896831" cy="53471"/>
            </a:xfrm>
            <a:custGeom>
              <a:avLst/>
              <a:pathLst>
                <a:path w="896831" h="53471">
                  <a:moveTo>
                    <a:pt x="0" y="17823"/>
                  </a:moveTo>
                  <a:lnTo>
                    <a:pt x="128118" y="53471"/>
                  </a:lnTo>
                  <a:lnTo>
                    <a:pt x="256237" y="44559"/>
                  </a:lnTo>
                  <a:lnTo>
                    <a:pt x="384356" y="26735"/>
                  </a:lnTo>
                  <a:lnTo>
                    <a:pt x="512475" y="44559"/>
                  </a:lnTo>
                  <a:lnTo>
                    <a:pt x="640593" y="44559"/>
                  </a:lnTo>
                  <a:lnTo>
                    <a:pt x="768712" y="35647"/>
                  </a:lnTo>
                  <a:lnTo>
                    <a:pt x="896831" y="0"/>
                  </a:lnTo>
                </a:path>
              </a:pathLst>
            </a:custGeom>
            <a:ln w="35231" cap="flat">
              <a:solidFill>
                <a:srgbClr val="F26A21">
                  <a:alpha val="100000"/>
                </a:srgbClr>
              </a:solidFill>
              <a:prstDash val="solid"/>
              <a:round/>
            </a:ln>
          </p:spPr>
          <p:txBody>
            <a:bodyPr/>
            <a:lstStyle/>
            <a:p/>
          </p:txBody>
        </p:sp>
        <p:sp>
          <p:nvSpPr>
            <p:cNvPr id="864" name="pl864"/>
            <p:cNvSpPr/>
            <p:nvPr/>
          </p:nvSpPr>
          <p:spPr>
            <a:xfrm>
              <a:off x="4919585"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65" name="tx865"/>
            <p:cNvSpPr/>
            <p:nvPr/>
          </p:nvSpPr>
          <p:spPr>
            <a:xfrm>
              <a:off x="4934297" y="25886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66" name="tx866"/>
            <p:cNvSpPr/>
            <p:nvPr/>
          </p:nvSpPr>
          <p:spPr>
            <a:xfrm>
              <a:off x="5062416" y="262429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67" name="tx867"/>
            <p:cNvSpPr/>
            <p:nvPr/>
          </p:nvSpPr>
          <p:spPr>
            <a:xfrm>
              <a:off x="5190535" y="261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68" name="tx868"/>
            <p:cNvSpPr/>
            <p:nvPr/>
          </p:nvSpPr>
          <p:spPr>
            <a:xfrm>
              <a:off x="5318653" y="259756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69" name="tx869"/>
            <p:cNvSpPr/>
            <p:nvPr/>
          </p:nvSpPr>
          <p:spPr>
            <a:xfrm>
              <a:off x="5446772" y="261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0" name="tx870"/>
            <p:cNvSpPr/>
            <p:nvPr/>
          </p:nvSpPr>
          <p:spPr>
            <a:xfrm>
              <a:off x="5574891" y="261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1" name="tx871"/>
            <p:cNvSpPr/>
            <p:nvPr/>
          </p:nvSpPr>
          <p:spPr>
            <a:xfrm>
              <a:off x="5703010" y="26064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872" name="tx872"/>
            <p:cNvSpPr/>
            <p:nvPr/>
          </p:nvSpPr>
          <p:spPr>
            <a:xfrm>
              <a:off x="5831129" y="25708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73" name="rc873"/>
            <p:cNvSpPr/>
            <p:nvPr/>
          </p:nvSpPr>
          <p:spPr>
            <a:xfrm>
              <a:off x="4919585" y="3110533"/>
              <a:ext cx="986514" cy="460747"/>
            </a:xfrm>
            <a:prstGeom prst="rect">
              <a:avLst/>
            </a:prstGeom>
            <a:solidFill>
              <a:srgbClr val="EBEBEB">
                <a:alpha val="100000"/>
              </a:srgbClr>
            </a:solidFill>
          </p:spPr>
          <p:txBody>
            <a:bodyPr/>
            <a:lstStyle/>
            <a:p/>
          </p:txBody>
        </p:sp>
        <p:sp>
          <p:nvSpPr>
            <p:cNvPr id="874" name="pl874"/>
            <p:cNvSpPr/>
            <p:nvPr/>
          </p:nvSpPr>
          <p:spPr>
            <a:xfrm>
              <a:off x="4919585"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5" name="pl875"/>
            <p:cNvSpPr/>
            <p:nvPr/>
          </p:nvSpPr>
          <p:spPr>
            <a:xfrm>
              <a:off x="4919585"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876" name="pl876"/>
            <p:cNvSpPr/>
            <p:nvPr/>
          </p:nvSpPr>
          <p:spPr>
            <a:xfrm>
              <a:off x="4919585"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77" name="pl877"/>
            <p:cNvSpPr/>
            <p:nvPr/>
          </p:nvSpPr>
          <p:spPr>
            <a:xfrm>
              <a:off x="4919585"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878" name="pl878"/>
            <p:cNvSpPr/>
            <p:nvPr/>
          </p:nvSpPr>
          <p:spPr>
            <a:xfrm>
              <a:off x="496442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79" name="pl879"/>
            <p:cNvSpPr/>
            <p:nvPr/>
          </p:nvSpPr>
          <p:spPr>
            <a:xfrm>
              <a:off x="509254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0" name="pl880"/>
            <p:cNvSpPr/>
            <p:nvPr/>
          </p:nvSpPr>
          <p:spPr>
            <a:xfrm>
              <a:off x="522066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1" name="pl881"/>
            <p:cNvSpPr/>
            <p:nvPr/>
          </p:nvSpPr>
          <p:spPr>
            <a:xfrm>
              <a:off x="534878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2" name="pl882"/>
            <p:cNvSpPr/>
            <p:nvPr/>
          </p:nvSpPr>
          <p:spPr>
            <a:xfrm>
              <a:off x="547690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3" name="pl883"/>
            <p:cNvSpPr/>
            <p:nvPr/>
          </p:nvSpPr>
          <p:spPr>
            <a:xfrm>
              <a:off x="560502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4" name="pl884"/>
            <p:cNvSpPr/>
            <p:nvPr/>
          </p:nvSpPr>
          <p:spPr>
            <a:xfrm>
              <a:off x="573313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5" name="pl885"/>
            <p:cNvSpPr/>
            <p:nvPr/>
          </p:nvSpPr>
          <p:spPr>
            <a:xfrm>
              <a:off x="586125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6" name="pl886"/>
            <p:cNvSpPr/>
            <p:nvPr/>
          </p:nvSpPr>
          <p:spPr>
            <a:xfrm>
              <a:off x="4964427"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887" name="pl887"/>
            <p:cNvSpPr/>
            <p:nvPr/>
          </p:nvSpPr>
          <p:spPr>
            <a:xfrm>
              <a:off x="496442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888" name="pl888"/>
            <p:cNvSpPr/>
            <p:nvPr/>
          </p:nvSpPr>
          <p:spPr>
            <a:xfrm>
              <a:off x="496442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889" name="pl889"/>
            <p:cNvSpPr/>
            <p:nvPr/>
          </p:nvSpPr>
          <p:spPr>
            <a:xfrm>
              <a:off x="4964427"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890" name="pl890"/>
            <p:cNvSpPr/>
            <p:nvPr/>
          </p:nvSpPr>
          <p:spPr>
            <a:xfrm>
              <a:off x="496442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891" name="pl891"/>
            <p:cNvSpPr/>
            <p:nvPr/>
          </p:nvSpPr>
          <p:spPr>
            <a:xfrm>
              <a:off x="496442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892" name="pl892"/>
            <p:cNvSpPr/>
            <p:nvPr/>
          </p:nvSpPr>
          <p:spPr>
            <a:xfrm>
              <a:off x="4919585"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893" name="tx893"/>
            <p:cNvSpPr/>
            <p:nvPr/>
          </p:nvSpPr>
          <p:spPr>
            <a:xfrm>
              <a:off x="493429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4" name="tx894"/>
            <p:cNvSpPr/>
            <p:nvPr/>
          </p:nvSpPr>
          <p:spPr>
            <a:xfrm>
              <a:off x="5062416"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5" name="tx895"/>
            <p:cNvSpPr/>
            <p:nvPr/>
          </p:nvSpPr>
          <p:spPr>
            <a:xfrm>
              <a:off x="5190535"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6" name="tx896"/>
            <p:cNvSpPr/>
            <p:nvPr/>
          </p:nvSpPr>
          <p:spPr>
            <a:xfrm>
              <a:off x="5318653"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7" name="tx897"/>
            <p:cNvSpPr/>
            <p:nvPr/>
          </p:nvSpPr>
          <p:spPr>
            <a:xfrm>
              <a:off x="544677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8" name="tx898"/>
            <p:cNvSpPr/>
            <p:nvPr/>
          </p:nvSpPr>
          <p:spPr>
            <a:xfrm>
              <a:off x="557489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99" name="tx899"/>
            <p:cNvSpPr/>
            <p:nvPr/>
          </p:nvSpPr>
          <p:spPr>
            <a:xfrm>
              <a:off x="5703010"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0" name="tx900"/>
            <p:cNvSpPr/>
            <p:nvPr/>
          </p:nvSpPr>
          <p:spPr>
            <a:xfrm>
              <a:off x="583112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01" name="rc901"/>
            <p:cNvSpPr/>
            <p:nvPr/>
          </p:nvSpPr>
          <p:spPr>
            <a:xfrm>
              <a:off x="4919585" y="3855722"/>
              <a:ext cx="986514" cy="460747"/>
            </a:xfrm>
            <a:prstGeom prst="rect">
              <a:avLst/>
            </a:prstGeom>
            <a:solidFill>
              <a:srgbClr val="EBEBEB">
                <a:alpha val="100000"/>
              </a:srgbClr>
            </a:solidFill>
          </p:spPr>
          <p:txBody>
            <a:bodyPr/>
            <a:lstStyle/>
            <a:p/>
          </p:txBody>
        </p:sp>
        <p:sp>
          <p:nvSpPr>
            <p:cNvPr id="902" name="pl902"/>
            <p:cNvSpPr/>
            <p:nvPr/>
          </p:nvSpPr>
          <p:spPr>
            <a:xfrm>
              <a:off x="4919585"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3" name="pl903"/>
            <p:cNvSpPr/>
            <p:nvPr/>
          </p:nvSpPr>
          <p:spPr>
            <a:xfrm>
              <a:off x="4919585"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04" name="pl904"/>
            <p:cNvSpPr/>
            <p:nvPr/>
          </p:nvSpPr>
          <p:spPr>
            <a:xfrm>
              <a:off x="4919585"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05" name="pl905"/>
            <p:cNvSpPr/>
            <p:nvPr/>
          </p:nvSpPr>
          <p:spPr>
            <a:xfrm>
              <a:off x="4919585"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06" name="pl906"/>
            <p:cNvSpPr/>
            <p:nvPr/>
          </p:nvSpPr>
          <p:spPr>
            <a:xfrm>
              <a:off x="496442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07" name="pl907"/>
            <p:cNvSpPr/>
            <p:nvPr/>
          </p:nvSpPr>
          <p:spPr>
            <a:xfrm>
              <a:off x="509254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08" name="pl908"/>
            <p:cNvSpPr/>
            <p:nvPr/>
          </p:nvSpPr>
          <p:spPr>
            <a:xfrm>
              <a:off x="522066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09" name="pl909"/>
            <p:cNvSpPr/>
            <p:nvPr/>
          </p:nvSpPr>
          <p:spPr>
            <a:xfrm>
              <a:off x="534878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0" name="pl910"/>
            <p:cNvSpPr/>
            <p:nvPr/>
          </p:nvSpPr>
          <p:spPr>
            <a:xfrm>
              <a:off x="547690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1" name="pl911"/>
            <p:cNvSpPr/>
            <p:nvPr/>
          </p:nvSpPr>
          <p:spPr>
            <a:xfrm>
              <a:off x="560502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2" name="pl912"/>
            <p:cNvSpPr/>
            <p:nvPr/>
          </p:nvSpPr>
          <p:spPr>
            <a:xfrm>
              <a:off x="573313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3" name="pl913"/>
            <p:cNvSpPr/>
            <p:nvPr/>
          </p:nvSpPr>
          <p:spPr>
            <a:xfrm>
              <a:off x="586125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4" name="pl914"/>
            <p:cNvSpPr/>
            <p:nvPr/>
          </p:nvSpPr>
          <p:spPr>
            <a:xfrm>
              <a:off x="4964427"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15" name="pl915"/>
            <p:cNvSpPr/>
            <p:nvPr/>
          </p:nvSpPr>
          <p:spPr>
            <a:xfrm>
              <a:off x="4964427"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916" name="pl916"/>
            <p:cNvSpPr/>
            <p:nvPr/>
          </p:nvSpPr>
          <p:spPr>
            <a:xfrm>
              <a:off x="4964427"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917" name="pl917"/>
            <p:cNvSpPr/>
            <p:nvPr/>
          </p:nvSpPr>
          <p:spPr>
            <a:xfrm>
              <a:off x="4964427"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18" name="pl918"/>
            <p:cNvSpPr/>
            <p:nvPr/>
          </p:nvSpPr>
          <p:spPr>
            <a:xfrm>
              <a:off x="4964427"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919" name="pl919"/>
            <p:cNvSpPr/>
            <p:nvPr/>
          </p:nvSpPr>
          <p:spPr>
            <a:xfrm>
              <a:off x="4964427"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920" name="pl920"/>
            <p:cNvSpPr/>
            <p:nvPr/>
          </p:nvSpPr>
          <p:spPr>
            <a:xfrm>
              <a:off x="4919585"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21" name="tx921"/>
            <p:cNvSpPr/>
            <p:nvPr/>
          </p:nvSpPr>
          <p:spPr>
            <a:xfrm>
              <a:off x="4934297"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2" name="tx922"/>
            <p:cNvSpPr/>
            <p:nvPr/>
          </p:nvSpPr>
          <p:spPr>
            <a:xfrm>
              <a:off x="506241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3" name="tx923"/>
            <p:cNvSpPr/>
            <p:nvPr/>
          </p:nvSpPr>
          <p:spPr>
            <a:xfrm>
              <a:off x="5190535"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4" name="tx924"/>
            <p:cNvSpPr/>
            <p:nvPr/>
          </p:nvSpPr>
          <p:spPr>
            <a:xfrm>
              <a:off x="5318653"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5" name="tx925"/>
            <p:cNvSpPr/>
            <p:nvPr/>
          </p:nvSpPr>
          <p:spPr>
            <a:xfrm>
              <a:off x="5446772"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6" name="tx926"/>
            <p:cNvSpPr/>
            <p:nvPr/>
          </p:nvSpPr>
          <p:spPr>
            <a:xfrm>
              <a:off x="557489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7" name="tx927"/>
            <p:cNvSpPr/>
            <p:nvPr/>
          </p:nvSpPr>
          <p:spPr>
            <a:xfrm>
              <a:off x="5703010"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8" name="tx928"/>
            <p:cNvSpPr/>
            <p:nvPr/>
          </p:nvSpPr>
          <p:spPr>
            <a:xfrm>
              <a:off x="5831129"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29" name="rc929"/>
            <p:cNvSpPr/>
            <p:nvPr/>
          </p:nvSpPr>
          <p:spPr>
            <a:xfrm>
              <a:off x="4919585" y="4600912"/>
              <a:ext cx="986514" cy="460747"/>
            </a:xfrm>
            <a:prstGeom prst="rect">
              <a:avLst/>
            </a:prstGeom>
            <a:solidFill>
              <a:srgbClr val="EBEBEB">
                <a:alpha val="100000"/>
              </a:srgbClr>
            </a:solidFill>
          </p:spPr>
          <p:txBody>
            <a:bodyPr/>
            <a:lstStyle/>
            <a:p/>
          </p:txBody>
        </p:sp>
        <p:sp>
          <p:nvSpPr>
            <p:cNvPr id="930" name="pl930"/>
            <p:cNvSpPr/>
            <p:nvPr/>
          </p:nvSpPr>
          <p:spPr>
            <a:xfrm>
              <a:off x="4919585"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1" name="pl931"/>
            <p:cNvSpPr/>
            <p:nvPr/>
          </p:nvSpPr>
          <p:spPr>
            <a:xfrm>
              <a:off x="4919585"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32" name="pl932"/>
            <p:cNvSpPr/>
            <p:nvPr/>
          </p:nvSpPr>
          <p:spPr>
            <a:xfrm>
              <a:off x="4919585"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3" name="pl933"/>
            <p:cNvSpPr/>
            <p:nvPr/>
          </p:nvSpPr>
          <p:spPr>
            <a:xfrm>
              <a:off x="4919585"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34" name="pl934"/>
            <p:cNvSpPr/>
            <p:nvPr/>
          </p:nvSpPr>
          <p:spPr>
            <a:xfrm>
              <a:off x="496442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5" name="pl935"/>
            <p:cNvSpPr/>
            <p:nvPr/>
          </p:nvSpPr>
          <p:spPr>
            <a:xfrm>
              <a:off x="509254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6" name="pl936"/>
            <p:cNvSpPr/>
            <p:nvPr/>
          </p:nvSpPr>
          <p:spPr>
            <a:xfrm>
              <a:off x="522066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7" name="pl937"/>
            <p:cNvSpPr/>
            <p:nvPr/>
          </p:nvSpPr>
          <p:spPr>
            <a:xfrm>
              <a:off x="534878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8" name="pl938"/>
            <p:cNvSpPr/>
            <p:nvPr/>
          </p:nvSpPr>
          <p:spPr>
            <a:xfrm>
              <a:off x="547690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9" name="pl939"/>
            <p:cNvSpPr/>
            <p:nvPr/>
          </p:nvSpPr>
          <p:spPr>
            <a:xfrm>
              <a:off x="560502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0" name="pl940"/>
            <p:cNvSpPr/>
            <p:nvPr/>
          </p:nvSpPr>
          <p:spPr>
            <a:xfrm>
              <a:off x="573313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1" name="pl941"/>
            <p:cNvSpPr/>
            <p:nvPr/>
          </p:nvSpPr>
          <p:spPr>
            <a:xfrm>
              <a:off x="586125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2" name="pl942"/>
            <p:cNvSpPr/>
            <p:nvPr/>
          </p:nvSpPr>
          <p:spPr>
            <a:xfrm>
              <a:off x="4964427"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43" name="pl943"/>
            <p:cNvSpPr/>
            <p:nvPr/>
          </p:nvSpPr>
          <p:spPr>
            <a:xfrm>
              <a:off x="4964427" y="5013981"/>
              <a:ext cx="896831" cy="26735"/>
            </a:xfrm>
            <a:custGeom>
              <a:avLst/>
              <a:pathLst>
                <a:path w="896831" h="26735">
                  <a:moveTo>
                    <a:pt x="0" y="8911"/>
                  </a:moveTo>
                  <a:lnTo>
                    <a:pt x="128118" y="26735"/>
                  </a:lnTo>
                  <a:lnTo>
                    <a:pt x="256237" y="17823"/>
                  </a:lnTo>
                  <a:lnTo>
                    <a:pt x="384356" y="26735"/>
                  </a:lnTo>
                  <a:lnTo>
                    <a:pt x="512475" y="0"/>
                  </a:lnTo>
                  <a:lnTo>
                    <a:pt x="640593" y="8911"/>
                  </a:lnTo>
                  <a:lnTo>
                    <a:pt x="768712" y="17823"/>
                  </a:lnTo>
                  <a:lnTo>
                    <a:pt x="896831" y="8911"/>
                  </a:lnTo>
                </a:path>
              </a:pathLst>
            </a:custGeom>
            <a:ln w="40651" cap="flat">
              <a:solidFill>
                <a:srgbClr val="BEBEBE">
                  <a:alpha val="69803"/>
                </a:srgbClr>
              </a:solidFill>
              <a:prstDash val="solid"/>
              <a:round/>
            </a:ln>
          </p:spPr>
          <p:txBody>
            <a:bodyPr/>
            <a:lstStyle/>
            <a:p/>
          </p:txBody>
        </p:sp>
        <p:sp>
          <p:nvSpPr>
            <p:cNvPr id="944" name="pl944"/>
            <p:cNvSpPr/>
            <p:nvPr/>
          </p:nvSpPr>
          <p:spPr>
            <a:xfrm>
              <a:off x="4964427" y="5013981"/>
              <a:ext cx="896831" cy="26735"/>
            </a:xfrm>
            <a:custGeom>
              <a:avLst/>
              <a:pathLst>
                <a:path w="896831" h="26735">
                  <a:moveTo>
                    <a:pt x="0" y="8911"/>
                  </a:moveTo>
                  <a:lnTo>
                    <a:pt x="128118" y="26735"/>
                  </a:lnTo>
                  <a:lnTo>
                    <a:pt x="256237" y="17823"/>
                  </a:lnTo>
                  <a:lnTo>
                    <a:pt x="384356" y="26735"/>
                  </a:lnTo>
                  <a:lnTo>
                    <a:pt x="512475" y="0"/>
                  </a:lnTo>
                  <a:lnTo>
                    <a:pt x="640593" y="8911"/>
                  </a:lnTo>
                  <a:lnTo>
                    <a:pt x="768712" y="17823"/>
                  </a:lnTo>
                  <a:lnTo>
                    <a:pt x="896831" y="8911"/>
                  </a:lnTo>
                </a:path>
              </a:pathLst>
            </a:custGeom>
            <a:ln w="35231" cap="flat">
              <a:solidFill>
                <a:srgbClr val="BEBEBE">
                  <a:alpha val="69803"/>
                </a:srgbClr>
              </a:solidFill>
              <a:prstDash val="solid"/>
              <a:round/>
            </a:ln>
          </p:spPr>
          <p:txBody>
            <a:bodyPr/>
            <a:lstStyle/>
            <a:p/>
          </p:txBody>
        </p:sp>
        <p:sp>
          <p:nvSpPr>
            <p:cNvPr id="945" name="pl945"/>
            <p:cNvSpPr/>
            <p:nvPr/>
          </p:nvSpPr>
          <p:spPr>
            <a:xfrm>
              <a:off x="4964427"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46" name="pl946"/>
            <p:cNvSpPr/>
            <p:nvPr/>
          </p:nvSpPr>
          <p:spPr>
            <a:xfrm>
              <a:off x="4964427" y="5013981"/>
              <a:ext cx="896831" cy="26735"/>
            </a:xfrm>
            <a:custGeom>
              <a:avLst/>
              <a:pathLst>
                <a:path w="896831" h="26735">
                  <a:moveTo>
                    <a:pt x="0" y="8911"/>
                  </a:moveTo>
                  <a:lnTo>
                    <a:pt x="128118" y="26735"/>
                  </a:lnTo>
                  <a:lnTo>
                    <a:pt x="256237" y="17823"/>
                  </a:lnTo>
                  <a:lnTo>
                    <a:pt x="384356" y="26735"/>
                  </a:lnTo>
                  <a:lnTo>
                    <a:pt x="512475" y="0"/>
                  </a:lnTo>
                  <a:lnTo>
                    <a:pt x="640593" y="8911"/>
                  </a:lnTo>
                  <a:lnTo>
                    <a:pt x="768712" y="17823"/>
                  </a:lnTo>
                  <a:lnTo>
                    <a:pt x="896831" y="8911"/>
                  </a:lnTo>
                </a:path>
              </a:pathLst>
            </a:custGeom>
            <a:ln w="40651" cap="flat">
              <a:solidFill>
                <a:srgbClr val="000000">
                  <a:alpha val="100000"/>
                </a:srgbClr>
              </a:solidFill>
              <a:prstDash val="solid"/>
              <a:round/>
            </a:ln>
          </p:spPr>
          <p:txBody>
            <a:bodyPr/>
            <a:lstStyle/>
            <a:p/>
          </p:txBody>
        </p:sp>
        <p:sp>
          <p:nvSpPr>
            <p:cNvPr id="947" name="pl947"/>
            <p:cNvSpPr/>
            <p:nvPr/>
          </p:nvSpPr>
          <p:spPr>
            <a:xfrm>
              <a:off x="4964427" y="5013981"/>
              <a:ext cx="896831" cy="26735"/>
            </a:xfrm>
            <a:custGeom>
              <a:avLst/>
              <a:pathLst>
                <a:path w="896831" h="26735">
                  <a:moveTo>
                    <a:pt x="0" y="8911"/>
                  </a:moveTo>
                  <a:lnTo>
                    <a:pt x="128118" y="26735"/>
                  </a:lnTo>
                  <a:lnTo>
                    <a:pt x="256237" y="17823"/>
                  </a:lnTo>
                  <a:lnTo>
                    <a:pt x="384356" y="26735"/>
                  </a:lnTo>
                  <a:lnTo>
                    <a:pt x="512475" y="0"/>
                  </a:lnTo>
                  <a:lnTo>
                    <a:pt x="640593" y="8911"/>
                  </a:lnTo>
                  <a:lnTo>
                    <a:pt x="768712" y="17823"/>
                  </a:lnTo>
                  <a:lnTo>
                    <a:pt x="896831" y="8911"/>
                  </a:lnTo>
                </a:path>
              </a:pathLst>
            </a:custGeom>
            <a:ln w="35231" cap="flat">
              <a:solidFill>
                <a:srgbClr val="F26A21">
                  <a:alpha val="100000"/>
                </a:srgbClr>
              </a:solidFill>
              <a:prstDash val="solid"/>
              <a:round/>
            </a:ln>
          </p:spPr>
          <p:txBody>
            <a:bodyPr/>
            <a:lstStyle/>
            <a:p/>
          </p:txBody>
        </p:sp>
        <p:sp>
          <p:nvSpPr>
            <p:cNvPr id="948" name="pl948"/>
            <p:cNvSpPr/>
            <p:nvPr/>
          </p:nvSpPr>
          <p:spPr>
            <a:xfrm>
              <a:off x="4919585"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49" name="tx949"/>
            <p:cNvSpPr/>
            <p:nvPr/>
          </p:nvSpPr>
          <p:spPr>
            <a:xfrm>
              <a:off x="4934297"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50" name="tx950"/>
            <p:cNvSpPr/>
            <p:nvPr/>
          </p:nvSpPr>
          <p:spPr>
            <a:xfrm>
              <a:off x="5062416"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1" name="tx951"/>
            <p:cNvSpPr/>
            <p:nvPr/>
          </p:nvSpPr>
          <p:spPr>
            <a:xfrm>
              <a:off x="5190535"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2" name="tx952"/>
            <p:cNvSpPr/>
            <p:nvPr/>
          </p:nvSpPr>
          <p:spPr>
            <a:xfrm>
              <a:off x="5318653"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53" name="tx953"/>
            <p:cNvSpPr/>
            <p:nvPr/>
          </p:nvSpPr>
          <p:spPr>
            <a:xfrm>
              <a:off x="5446772"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54" name="tx954"/>
            <p:cNvSpPr/>
            <p:nvPr/>
          </p:nvSpPr>
          <p:spPr>
            <a:xfrm>
              <a:off x="5574891"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55" name="tx955"/>
            <p:cNvSpPr/>
            <p:nvPr/>
          </p:nvSpPr>
          <p:spPr>
            <a:xfrm>
              <a:off x="5703010"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56" name="tx956"/>
            <p:cNvSpPr/>
            <p:nvPr/>
          </p:nvSpPr>
          <p:spPr>
            <a:xfrm>
              <a:off x="5831129"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57" name="rc957"/>
            <p:cNvSpPr/>
            <p:nvPr/>
          </p:nvSpPr>
          <p:spPr>
            <a:xfrm>
              <a:off x="4919585" y="5346101"/>
              <a:ext cx="986514" cy="460747"/>
            </a:xfrm>
            <a:prstGeom prst="rect">
              <a:avLst/>
            </a:prstGeom>
            <a:solidFill>
              <a:srgbClr val="EBEBEB">
                <a:alpha val="100000"/>
              </a:srgbClr>
            </a:solidFill>
          </p:spPr>
          <p:txBody>
            <a:bodyPr/>
            <a:lstStyle/>
            <a:p/>
          </p:txBody>
        </p:sp>
        <p:sp>
          <p:nvSpPr>
            <p:cNvPr id="958" name="pl958"/>
            <p:cNvSpPr/>
            <p:nvPr/>
          </p:nvSpPr>
          <p:spPr>
            <a:xfrm>
              <a:off x="4919585" y="567450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59" name="pl959"/>
            <p:cNvSpPr/>
            <p:nvPr/>
          </p:nvSpPr>
          <p:spPr>
            <a:xfrm>
              <a:off x="4919585" y="545170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60" name="pl960"/>
            <p:cNvSpPr/>
            <p:nvPr/>
          </p:nvSpPr>
          <p:spPr>
            <a:xfrm>
              <a:off x="4919585" y="5785906"/>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1" name="pl961"/>
            <p:cNvSpPr/>
            <p:nvPr/>
          </p:nvSpPr>
          <p:spPr>
            <a:xfrm>
              <a:off x="4919585" y="556310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62" name="pl962"/>
            <p:cNvSpPr/>
            <p:nvPr/>
          </p:nvSpPr>
          <p:spPr>
            <a:xfrm>
              <a:off x="496442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3" name="pl963"/>
            <p:cNvSpPr/>
            <p:nvPr/>
          </p:nvSpPr>
          <p:spPr>
            <a:xfrm>
              <a:off x="509254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4" name="pl964"/>
            <p:cNvSpPr/>
            <p:nvPr/>
          </p:nvSpPr>
          <p:spPr>
            <a:xfrm>
              <a:off x="522066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5" name="pl965"/>
            <p:cNvSpPr/>
            <p:nvPr/>
          </p:nvSpPr>
          <p:spPr>
            <a:xfrm>
              <a:off x="534878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6" name="pl966"/>
            <p:cNvSpPr/>
            <p:nvPr/>
          </p:nvSpPr>
          <p:spPr>
            <a:xfrm>
              <a:off x="547690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7" name="pl967"/>
            <p:cNvSpPr/>
            <p:nvPr/>
          </p:nvSpPr>
          <p:spPr>
            <a:xfrm>
              <a:off x="560502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8" name="pl968"/>
            <p:cNvSpPr/>
            <p:nvPr/>
          </p:nvSpPr>
          <p:spPr>
            <a:xfrm>
              <a:off x="573313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9" name="pl969"/>
            <p:cNvSpPr/>
            <p:nvPr/>
          </p:nvSpPr>
          <p:spPr>
            <a:xfrm>
              <a:off x="586125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0" name="pl970"/>
            <p:cNvSpPr/>
            <p:nvPr/>
          </p:nvSpPr>
          <p:spPr>
            <a:xfrm>
              <a:off x="4964427"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71" name="pl971"/>
            <p:cNvSpPr/>
            <p:nvPr/>
          </p:nvSpPr>
          <p:spPr>
            <a:xfrm>
              <a:off x="4964427" y="5776994"/>
              <a:ext cx="896831" cy="8911"/>
            </a:xfrm>
            <a:custGeom>
              <a:avLst/>
              <a:pathLst>
                <a:path w="896831" h="8911">
                  <a:moveTo>
                    <a:pt x="0" y="0"/>
                  </a:moveTo>
                  <a:lnTo>
                    <a:pt x="128118" y="8911"/>
                  </a:lnTo>
                  <a:lnTo>
                    <a:pt x="256237" y="0"/>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972" name="pl972"/>
            <p:cNvSpPr/>
            <p:nvPr/>
          </p:nvSpPr>
          <p:spPr>
            <a:xfrm>
              <a:off x="4964427" y="5776994"/>
              <a:ext cx="896831" cy="8911"/>
            </a:xfrm>
            <a:custGeom>
              <a:avLst/>
              <a:pathLst>
                <a:path w="896831" h="8911">
                  <a:moveTo>
                    <a:pt x="0" y="0"/>
                  </a:moveTo>
                  <a:lnTo>
                    <a:pt x="128118" y="8911"/>
                  </a:lnTo>
                  <a:lnTo>
                    <a:pt x="256237" y="0"/>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973" name="pl973"/>
            <p:cNvSpPr/>
            <p:nvPr/>
          </p:nvSpPr>
          <p:spPr>
            <a:xfrm>
              <a:off x="4964427" y="5759170"/>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974" name="pl974"/>
            <p:cNvSpPr/>
            <p:nvPr/>
          </p:nvSpPr>
          <p:spPr>
            <a:xfrm>
              <a:off x="4964427" y="5776994"/>
              <a:ext cx="896831" cy="8911"/>
            </a:xfrm>
            <a:custGeom>
              <a:avLst/>
              <a:pathLst>
                <a:path w="896831" h="8911">
                  <a:moveTo>
                    <a:pt x="0" y="0"/>
                  </a:moveTo>
                  <a:lnTo>
                    <a:pt x="128118" y="8911"/>
                  </a:lnTo>
                  <a:lnTo>
                    <a:pt x="256237" y="0"/>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975" name="pl975"/>
            <p:cNvSpPr/>
            <p:nvPr/>
          </p:nvSpPr>
          <p:spPr>
            <a:xfrm>
              <a:off x="4964427" y="5776994"/>
              <a:ext cx="896831" cy="8911"/>
            </a:xfrm>
            <a:custGeom>
              <a:avLst/>
              <a:pathLst>
                <a:path w="896831" h="8911">
                  <a:moveTo>
                    <a:pt x="0" y="0"/>
                  </a:moveTo>
                  <a:lnTo>
                    <a:pt x="128118" y="8911"/>
                  </a:lnTo>
                  <a:lnTo>
                    <a:pt x="256237" y="0"/>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976" name="pl976"/>
            <p:cNvSpPr/>
            <p:nvPr/>
          </p:nvSpPr>
          <p:spPr>
            <a:xfrm>
              <a:off x="4919585" y="5785906"/>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977" name="tx977"/>
            <p:cNvSpPr/>
            <p:nvPr/>
          </p:nvSpPr>
          <p:spPr>
            <a:xfrm>
              <a:off x="4934297"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78" name="tx978"/>
            <p:cNvSpPr/>
            <p:nvPr/>
          </p:nvSpPr>
          <p:spPr>
            <a:xfrm>
              <a:off x="5062416"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79" name="tx979"/>
            <p:cNvSpPr/>
            <p:nvPr/>
          </p:nvSpPr>
          <p:spPr>
            <a:xfrm>
              <a:off x="5190535" y="561396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80" name="tx980"/>
            <p:cNvSpPr/>
            <p:nvPr/>
          </p:nvSpPr>
          <p:spPr>
            <a:xfrm>
              <a:off x="5318653"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1" name="tx981"/>
            <p:cNvSpPr/>
            <p:nvPr/>
          </p:nvSpPr>
          <p:spPr>
            <a:xfrm>
              <a:off x="5446772"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2" name="tx982"/>
            <p:cNvSpPr/>
            <p:nvPr/>
          </p:nvSpPr>
          <p:spPr>
            <a:xfrm>
              <a:off x="5574891"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3" name="tx983"/>
            <p:cNvSpPr/>
            <p:nvPr/>
          </p:nvSpPr>
          <p:spPr>
            <a:xfrm>
              <a:off x="5703010"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4" name="tx984"/>
            <p:cNvSpPr/>
            <p:nvPr/>
          </p:nvSpPr>
          <p:spPr>
            <a:xfrm>
              <a:off x="5831129" y="562287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85" name="rc985"/>
            <p:cNvSpPr/>
            <p:nvPr/>
          </p:nvSpPr>
          <p:spPr>
            <a:xfrm>
              <a:off x="5975689" y="874964"/>
              <a:ext cx="986514" cy="460747"/>
            </a:xfrm>
            <a:prstGeom prst="rect">
              <a:avLst/>
            </a:prstGeom>
            <a:solidFill>
              <a:srgbClr val="EBEBEB">
                <a:alpha val="100000"/>
              </a:srgbClr>
            </a:solidFill>
          </p:spPr>
          <p:txBody>
            <a:bodyPr/>
            <a:lstStyle/>
            <a:p/>
          </p:txBody>
        </p:sp>
        <p:sp>
          <p:nvSpPr>
            <p:cNvPr id="986" name="pl986"/>
            <p:cNvSpPr/>
            <p:nvPr/>
          </p:nvSpPr>
          <p:spPr>
            <a:xfrm>
              <a:off x="5975689"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7" name="pl987"/>
            <p:cNvSpPr/>
            <p:nvPr/>
          </p:nvSpPr>
          <p:spPr>
            <a:xfrm>
              <a:off x="5975689"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988" name="pl988"/>
            <p:cNvSpPr/>
            <p:nvPr/>
          </p:nvSpPr>
          <p:spPr>
            <a:xfrm>
              <a:off x="5975689"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89" name="pl989"/>
            <p:cNvSpPr/>
            <p:nvPr/>
          </p:nvSpPr>
          <p:spPr>
            <a:xfrm>
              <a:off x="5975689"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990" name="pl990"/>
            <p:cNvSpPr/>
            <p:nvPr/>
          </p:nvSpPr>
          <p:spPr>
            <a:xfrm>
              <a:off x="602053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1" name="pl991"/>
            <p:cNvSpPr/>
            <p:nvPr/>
          </p:nvSpPr>
          <p:spPr>
            <a:xfrm>
              <a:off x="614864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2" name="pl992"/>
            <p:cNvSpPr/>
            <p:nvPr/>
          </p:nvSpPr>
          <p:spPr>
            <a:xfrm>
              <a:off x="627676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3" name="pl993"/>
            <p:cNvSpPr/>
            <p:nvPr/>
          </p:nvSpPr>
          <p:spPr>
            <a:xfrm>
              <a:off x="640488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4" name="pl994"/>
            <p:cNvSpPr/>
            <p:nvPr/>
          </p:nvSpPr>
          <p:spPr>
            <a:xfrm>
              <a:off x="653300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5" name="pl995"/>
            <p:cNvSpPr/>
            <p:nvPr/>
          </p:nvSpPr>
          <p:spPr>
            <a:xfrm>
              <a:off x="666112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6" name="pl996"/>
            <p:cNvSpPr/>
            <p:nvPr/>
          </p:nvSpPr>
          <p:spPr>
            <a:xfrm>
              <a:off x="678924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7" name="pl997"/>
            <p:cNvSpPr/>
            <p:nvPr/>
          </p:nvSpPr>
          <p:spPr>
            <a:xfrm>
              <a:off x="691736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6020530"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999" name="pl999"/>
            <p:cNvSpPr/>
            <p:nvPr/>
          </p:nvSpPr>
          <p:spPr>
            <a:xfrm>
              <a:off x="6020530" y="1305857"/>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1000" name="pl1000"/>
            <p:cNvSpPr/>
            <p:nvPr/>
          </p:nvSpPr>
          <p:spPr>
            <a:xfrm>
              <a:off x="6020530" y="1305857"/>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1001" name="pl1001"/>
            <p:cNvSpPr/>
            <p:nvPr/>
          </p:nvSpPr>
          <p:spPr>
            <a:xfrm>
              <a:off x="6020530"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02" name="pl1002"/>
            <p:cNvSpPr/>
            <p:nvPr/>
          </p:nvSpPr>
          <p:spPr>
            <a:xfrm>
              <a:off x="6020530" y="1305857"/>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1003" name="pl1003"/>
            <p:cNvSpPr/>
            <p:nvPr/>
          </p:nvSpPr>
          <p:spPr>
            <a:xfrm>
              <a:off x="6020530" y="1305857"/>
              <a:ext cx="896831" cy="8911"/>
            </a:xfrm>
            <a:custGeom>
              <a:avLst/>
              <a:pathLst>
                <a:path w="896831" h="8911">
                  <a:moveTo>
                    <a:pt x="0" y="0"/>
                  </a:moveTo>
                  <a:lnTo>
                    <a:pt x="128118" y="8911"/>
                  </a:lnTo>
                  <a:lnTo>
                    <a:pt x="256237" y="8911"/>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1004" name="pl1004"/>
            <p:cNvSpPr/>
            <p:nvPr/>
          </p:nvSpPr>
          <p:spPr>
            <a:xfrm>
              <a:off x="5975689"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05" name="tx1005"/>
            <p:cNvSpPr/>
            <p:nvPr/>
          </p:nvSpPr>
          <p:spPr>
            <a:xfrm>
              <a:off x="5990401"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06" name="tx1006"/>
            <p:cNvSpPr/>
            <p:nvPr/>
          </p:nvSpPr>
          <p:spPr>
            <a:xfrm>
              <a:off x="6118520"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07" name="tx1007"/>
            <p:cNvSpPr/>
            <p:nvPr/>
          </p:nvSpPr>
          <p:spPr>
            <a:xfrm>
              <a:off x="6246638"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08" name="tx1008"/>
            <p:cNvSpPr/>
            <p:nvPr/>
          </p:nvSpPr>
          <p:spPr>
            <a:xfrm>
              <a:off x="6374757"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09" name="tx1009"/>
            <p:cNvSpPr/>
            <p:nvPr/>
          </p:nvSpPr>
          <p:spPr>
            <a:xfrm>
              <a:off x="6502876"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0" name="tx1010"/>
            <p:cNvSpPr/>
            <p:nvPr/>
          </p:nvSpPr>
          <p:spPr>
            <a:xfrm>
              <a:off x="6630995"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1" name="tx1011"/>
            <p:cNvSpPr/>
            <p:nvPr/>
          </p:nvSpPr>
          <p:spPr>
            <a:xfrm>
              <a:off x="6759113"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2" name="tx1012"/>
            <p:cNvSpPr/>
            <p:nvPr/>
          </p:nvSpPr>
          <p:spPr>
            <a:xfrm>
              <a:off x="6887232"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13" name="rc1013"/>
            <p:cNvSpPr/>
            <p:nvPr/>
          </p:nvSpPr>
          <p:spPr>
            <a:xfrm>
              <a:off x="5975689" y="1620153"/>
              <a:ext cx="986514" cy="460747"/>
            </a:xfrm>
            <a:prstGeom prst="rect">
              <a:avLst/>
            </a:prstGeom>
            <a:solidFill>
              <a:srgbClr val="EBEBEB">
                <a:alpha val="100000"/>
              </a:srgbClr>
            </a:solidFill>
          </p:spPr>
          <p:txBody>
            <a:bodyPr/>
            <a:lstStyle/>
            <a:p/>
          </p:txBody>
        </p:sp>
        <p:sp>
          <p:nvSpPr>
            <p:cNvPr id="1014" name="pl1014"/>
            <p:cNvSpPr/>
            <p:nvPr/>
          </p:nvSpPr>
          <p:spPr>
            <a:xfrm>
              <a:off x="5975689"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15" name="pl1015"/>
            <p:cNvSpPr/>
            <p:nvPr/>
          </p:nvSpPr>
          <p:spPr>
            <a:xfrm>
              <a:off x="5975689"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16" name="pl1016"/>
            <p:cNvSpPr/>
            <p:nvPr/>
          </p:nvSpPr>
          <p:spPr>
            <a:xfrm>
              <a:off x="5975689"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7" name="pl1017"/>
            <p:cNvSpPr/>
            <p:nvPr/>
          </p:nvSpPr>
          <p:spPr>
            <a:xfrm>
              <a:off x="5975689"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18" name="pl1018"/>
            <p:cNvSpPr/>
            <p:nvPr/>
          </p:nvSpPr>
          <p:spPr>
            <a:xfrm>
              <a:off x="602053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19" name="pl1019"/>
            <p:cNvSpPr/>
            <p:nvPr/>
          </p:nvSpPr>
          <p:spPr>
            <a:xfrm>
              <a:off x="614864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0" name="pl1020"/>
            <p:cNvSpPr/>
            <p:nvPr/>
          </p:nvSpPr>
          <p:spPr>
            <a:xfrm>
              <a:off x="627676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1" name="pl1021"/>
            <p:cNvSpPr/>
            <p:nvPr/>
          </p:nvSpPr>
          <p:spPr>
            <a:xfrm>
              <a:off x="640488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2" name="pl1022"/>
            <p:cNvSpPr/>
            <p:nvPr/>
          </p:nvSpPr>
          <p:spPr>
            <a:xfrm>
              <a:off x="653300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3" name="pl1023"/>
            <p:cNvSpPr/>
            <p:nvPr/>
          </p:nvSpPr>
          <p:spPr>
            <a:xfrm>
              <a:off x="666112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4" name="pl1024"/>
            <p:cNvSpPr/>
            <p:nvPr/>
          </p:nvSpPr>
          <p:spPr>
            <a:xfrm>
              <a:off x="678924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5" name="pl1025"/>
            <p:cNvSpPr/>
            <p:nvPr/>
          </p:nvSpPr>
          <p:spPr>
            <a:xfrm>
              <a:off x="691736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26" name="pl1026"/>
            <p:cNvSpPr/>
            <p:nvPr/>
          </p:nvSpPr>
          <p:spPr>
            <a:xfrm>
              <a:off x="6020530"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27" name="pl1027"/>
            <p:cNvSpPr/>
            <p:nvPr/>
          </p:nvSpPr>
          <p:spPr>
            <a:xfrm>
              <a:off x="6020530" y="2042134"/>
              <a:ext cx="896831" cy="8911"/>
            </a:xfrm>
            <a:custGeom>
              <a:avLst/>
              <a:pathLst>
                <a:path w="896831" h="8911">
                  <a:moveTo>
                    <a:pt x="0" y="8911"/>
                  </a:moveTo>
                  <a:lnTo>
                    <a:pt x="128118" y="0"/>
                  </a:lnTo>
                  <a:lnTo>
                    <a:pt x="256237" y="8911"/>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1028" name="pl1028"/>
            <p:cNvSpPr/>
            <p:nvPr/>
          </p:nvSpPr>
          <p:spPr>
            <a:xfrm>
              <a:off x="6020530" y="2042134"/>
              <a:ext cx="896831" cy="8911"/>
            </a:xfrm>
            <a:custGeom>
              <a:avLst/>
              <a:pathLst>
                <a:path w="896831" h="8911">
                  <a:moveTo>
                    <a:pt x="0" y="8911"/>
                  </a:moveTo>
                  <a:lnTo>
                    <a:pt x="128118" y="0"/>
                  </a:lnTo>
                  <a:lnTo>
                    <a:pt x="256237" y="8911"/>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1029" name="pl1029"/>
            <p:cNvSpPr/>
            <p:nvPr/>
          </p:nvSpPr>
          <p:spPr>
            <a:xfrm>
              <a:off x="6020530"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30" name="pl1030"/>
            <p:cNvSpPr/>
            <p:nvPr/>
          </p:nvSpPr>
          <p:spPr>
            <a:xfrm>
              <a:off x="6020530" y="2042134"/>
              <a:ext cx="896831" cy="8911"/>
            </a:xfrm>
            <a:custGeom>
              <a:avLst/>
              <a:pathLst>
                <a:path w="896831" h="8911">
                  <a:moveTo>
                    <a:pt x="0" y="8911"/>
                  </a:moveTo>
                  <a:lnTo>
                    <a:pt x="128118" y="0"/>
                  </a:lnTo>
                  <a:lnTo>
                    <a:pt x="256237" y="8911"/>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1031" name="pl1031"/>
            <p:cNvSpPr/>
            <p:nvPr/>
          </p:nvSpPr>
          <p:spPr>
            <a:xfrm>
              <a:off x="6020530" y="2042134"/>
              <a:ext cx="896831" cy="8911"/>
            </a:xfrm>
            <a:custGeom>
              <a:avLst/>
              <a:pathLst>
                <a:path w="896831" h="8911">
                  <a:moveTo>
                    <a:pt x="0" y="8911"/>
                  </a:moveTo>
                  <a:lnTo>
                    <a:pt x="128118" y="0"/>
                  </a:lnTo>
                  <a:lnTo>
                    <a:pt x="256237" y="8911"/>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1032" name="pl1032"/>
            <p:cNvSpPr/>
            <p:nvPr/>
          </p:nvSpPr>
          <p:spPr>
            <a:xfrm>
              <a:off x="5975689"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33" name="tx1033"/>
            <p:cNvSpPr/>
            <p:nvPr/>
          </p:nvSpPr>
          <p:spPr>
            <a:xfrm>
              <a:off x="5990401"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4" name="tx1034"/>
            <p:cNvSpPr/>
            <p:nvPr/>
          </p:nvSpPr>
          <p:spPr>
            <a:xfrm>
              <a:off x="6118520" y="1879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35" name="tx1035"/>
            <p:cNvSpPr/>
            <p:nvPr/>
          </p:nvSpPr>
          <p:spPr>
            <a:xfrm>
              <a:off x="6246638"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6" name="tx1036"/>
            <p:cNvSpPr/>
            <p:nvPr/>
          </p:nvSpPr>
          <p:spPr>
            <a:xfrm>
              <a:off x="6374757"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7" name="tx1037"/>
            <p:cNvSpPr/>
            <p:nvPr/>
          </p:nvSpPr>
          <p:spPr>
            <a:xfrm>
              <a:off x="6502876"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8" name="tx1038"/>
            <p:cNvSpPr/>
            <p:nvPr/>
          </p:nvSpPr>
          <p:spPr>
            <a:xfrm>
              <a:off x="6630995"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9" name="tx1039"/>
            <p:cNvSpPr/>
            <p:nvPr/>
          </p:nvSpPr>
          <p:spPr>
            <a:xfrm>
              <a:off x="6759113"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0" name="tx1040"/>
            <p:cNvSpPr/>
            <p:nvPr/>
          </p:nvSpPr>
          <p:spPr>
            <a:xfrm>
              <a:off x="6887232" y="18880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1" name="rc1041"/>
            <p:cNvSpPr/>
            <p:nvPr/>
          </p:nvSpPr>
          <p:spPr>
            <a:xfrm>
              <a:off x="5975689" y="2365343"/>
              <a:ext cx="986514" cy="460747"/>
            </a:xfrm>
            <a:prstGeom prst="rect">
              <a:avLst/>
            </a:prstGeom>
            <a:solidFill>
              <a:srgbClr val="EBEBEB">
                <a:alpha val="100000"/>
              </a:srgbClr>
            </a:solidFill>
          </p:spPr>
          <p:txBody>
            <a:bodyPr/>
            <a:lstStyle/>
            <a:p/>
          </p:txBody>
        </p:sp>
        <p:sp>
          <p:nvSpPr>
            <p:cNvPr id="1042" name="pl1042"/>
            <p:cNvSpPr/>
            <p:nvPr/>
          </p:nvSpPr>
          <p:spPr>
            <a:xfrm>
              <a:off x="5975689"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43" name="pl1043"/>
            <p:cNvSpPr/>
            <p:nvPr/>
          </p:nvSpPr>
          <p:spPr>
            <a:xfrm>
              <a:off x="5975689"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44" name="pl1044"/>
            <p:cNvSpPr/>
            <p:nvPr/>
          </p:nvSpPr>
          <p:spPr>
            <a:xfrm>
              <a:off x="5975689"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45" name="pl1045"/>
            <p:cNvSpPr/>
            <p:nvPr/>
          </p:nvSpPr>
          <p:spPr>
            <a:xfrm>
              <a:off x="5975689"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46" name="pl1046"/>
            <p:cNvSpPr/>
            <p:nvPr/>
          </p:nvSpPr>
          <p:spPr>
            <a:xfrm>
              <a:off x="602053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7" name="pl1047"/>
            <p:cNvSpPr/>
            <p:nvPr/>
          </p:nvSpPr>
          <p:spPr>
            <a:xfrm>
              <a:off x="614864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8" name="pl1048"/>
            <p:cNvSpPr/>
            <p:nvPr/>
          </p:nvSpPr>
          <p:spPr>
            <a:xfrm>
              <a:off x="627676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9" name="pl1049"/>
            <p:cNvSpPr/>
            <p:nvPr/>
          </p:nvSpPr>
          <p:spPr>
            <a:xfrm>
              <a:off x="640488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0" name="pl1050"/>
            <p:cNvSpPr/>
            <p:nvPr/>
          </p:nvSpPr>
          <p:spPr>
            <a:xfrm>
              <a:off x="653300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1" name="pl1051"/>
            <p:cNvSpPr/>
            <p:nvPr/>
          </p:nvSpPr>
          <p:spPr>
            <a:xfrm>
              <a:off x="666112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2" name="pl1052"/>
            <p:cNvSpPr/>
            <p:nvPr/>
          </p:nvSpPr>
          <p:spPr>
            <a:xfrm>
              <a:off x="678924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3" name="pl1053"/>
            <p:cNvSpPr/>
            <p:nvPr/>
          </p:nvSpPr>
          <p:spPr>
            <a:xfrm>
              <a:off x="691736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54" name="pl1054"/>
            <p:cNvSpPr/>
            <p:nvPr/>
          </p:nvSpPr>
          <p:spPr>
            <a:xfrm>
              <a:off x="6020530"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55" name="pl1055"/>
            <p:cNvSpPr/>
            <p:nvPr/>
          </p:nvSpPr>
          <p:spPr>
            <a:xfrm>
              <a:off x="6020530"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056" name="pl1056"/>
            <p:cNvSpPr/>
            <p:nvPr/>
          </p:nvSpPr>
          <p:spPr>
            <a:xfrm>
              <a:off x="6020530"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057" name="pl1057"/>
            <p:cNvSpPr/>
            <p:nvPr/>
          </p:nvSpPr>
          <p:spPr>
            <a:xfrm>
              <a:off x="6020530"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58" name="pl1058"/>
            <p:cNvSpPr/>
            <p:nvPr/>
          </p:nvSpPr>
          <p:spPr>
            <a:xfrm>
              <a:off x="6020530"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059" name="pl1059"/>
            <p:cNvSpPr/>
            <p:nvPr/>
          </p:nvSpPr>
          <p:spPr>
            <a:xfrm>
              <a:off x="6020530"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060" name="pl1060"/>
            <p:cNvSpPr/>
            <p:nvPr/>
          </p:nvSpPr>
          <p:spPr>
            <a:xfrm>
              <a:off x="5975689"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61" name="tx1061"/>
            <p:cNvSpPr/>
            <p:nvPr/>
          </p:nvSpPr>
          <p:spPr>
            <a:xfrm>
              <a:off x="599040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2" name="tx1062"/>
            <p:cNvSpPr/>
            <p:nvPr/>
          </p:nvSpPr>
          <p:spPr>
            <a:xfrm>
              <a:off x="6118520"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3" name="tx1063"/>
            <p:cNvSpPr/>
            <p:nvPr/>
          </p:nvSpPr>
          <p:spPr>
            <a:xfrm>
              <a:off x="6246638"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4" name="tx1064"/>
            <p:cNvSpPr/>
            <p:nvPr/>
          </p:nvSpPr>
          <p:spPr>
            <a:xfrm>
              <a:off x="6374757"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5" name="tx1065"/>
            <p:cNvSpPr/>
            <p:nvPr/>
          </p:nvSpPr>
          <p:spPr>
            <a:xfrm>
              <a:off x="650287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6" name="tx1066"/>
            <p:cNvSpPr/>
            <p:nvPr/>
          </p:nvSpPr>
          <p:spPr>
            <a:xfrm>
              <a:off x="6630995"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7" name="tx1067"/>
            <p:cNvSpPr/>
            <p:nvPr/>
          </p:nvSpPr>
          <p:spPr>
            <a:xfrm>
              <a:off x="6759113"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8" name="tx1068"/>
            <p:cNvSpPr/>
            <p:nvPr/>
          </p:nvSpPr>
          <p:spPr>
            <a:xfrm>
              <a:off x="6887232"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69" name="rc1069"/>
            <p:cNvSpPr/>
            <p:nvPr/>
          </p:nvSpPr>
          <p:spPr>
            <a:xfrm>
              <a:off x="5975689" y="3110533"/>
              <a:ext cx="986514" cy="460747"/>
            </a:xfrm>
            <a:prstGeom prst="rect">
              <a:avLst/>
            </a:prstGeom>
            <a:solidFill>
              <a:srgbClr val="EBEBEB">
                <a:alpha val="100000"/>
              </a:srgbClr>
            </a:solidFill>
          </p:spPr>
          <p:txBody>
            <a:bodyPr/>
            <a:lstStyle/>
            <a:p/>
          </p:txBody>
        </p:sp>
        <p:sp>
          <p:nvSpPr>
            <p:cNvPr id="1070" name="pl1070"/>
            <p:cNvSpPr/>
            <p:nvPr/>
          </p:nvSpPr>
          <p:spPr>
            <a:xfrm>
              <a:off x="5975689"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71" name="pl1071"/>
            <p:cNvSpPr/>
            <p:nvPr/>
          </p:nvSpPr>
          <p:spPr>
            <a:xfrm>
              <a:off x="5975689"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72" name="pl1072"/>
            <p:cNvSpPr/>
            <p:nvPr/>
          </p:nvSpPr>
          <p:spPr>
            <a:xfrm>
              <a:off x="5975689"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73" name="pl1073"/>
            <p:cNvSpPr/>
            <p:nvPr/>
          </p:nvSpPr>
          <p:spPr>
            <a:xfrm>
              <a:off x="5975689"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074" name="pl1074"/>
            <p:cNvSpPr/>
            <p:nvPr/>
          </p:nvSpPr>
          <p:spPr>
            <a:xfrm>
              <a:off x="602053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614864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6" name="pl1076"/>
            <p:cNvSpPr/>
            <p:nvPr/>
          </p:nvSpPr>
          <p:spPr>
            <a:xfrm>
              <a:off x="627676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7" name="pl1077"/>
            <p:cNvSpPr/>
            <p:nvPr/>
          </p:nvSpPr>
          <p:spPr>
            <a:xfrm>
              <a:off x="640488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8" name="pl1078"/>
            <p:cNvSpPr/>
            <p:nvPr/>
          </p:nvSpPr>
          <p:spPr>
            <a:xfrm>
              <a:off x="653300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9" name="pl1079"/>
            <p:cNvSpPr/>
            <p:nvPr/>
          </p:nvSpPr>
          <p:spPr>
            <a:xfrm>
              <a:off x="666112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0" name="pl1080"/>
            <p:cNvSpPr/>
            <p:nvPr/>
          </p:nvSpPr>
          <p:spPr>
            <a:xfrm>
              <a:off x="678924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1" name="pl1081"/>
            <p:cNvSpPr/>
            <p:nvPr/>
          </p:nvSpPr>
          <p:spPr>
            <a:xfrm>
              <a:off x="691736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82" name="pl1082"/>
            <p:cNvSpPr/>
            <p:nvPr/>
          </p:nvSpPr>
          <p:spPr>
            <a:xfrm>
              <a:off x="6020530"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083" name="pl1083"/>
            <p:cNvSpPr/>
            <p:nvPr/>
          </p:nvSpPr>
          <p:spPr>
            <a:xfrm>
              <a:off x="6020530" y="3532514"/>
              <a:ext cx="896831" cy="17823"/>
            </a:xfrm>
            <a:custGeom>
              <a:avLst/>
              <a:pathLst>
                <a:path w="896831" h="17823">
                  <a:moveTo>
                    <a:pt x="0" y="0"/>
                  </a:moveTo>
                  <a:lnTo>
                    <a:pt x="128118" y="17823"/>
                  </a:lnTo>
                  <a:lnTo>
                    <a:pt x="256237" y="8911"/>
                  </a:lnTo>
                  <a:lnTo>
                    <a:pt x="384356" y="17823"/>
                  </a:lnTo>
                  <a:lnTo>
                    <a:pt x="512475" y="8911"/>
                  </a:lnTo>
                  <a:lnTo>
                    <a:pt x="640593" y="8911"/>
                  </a:lnTo>
                  <a:lnTo>
                    <a:pt x="768712" y="0"/>
                  </a:lnTo>
                  <a:lnTo>
                    <a:pt x="896831" y="17823"/>
                  </a:lnTo>
                </a:path>
              </a:pathLst>
            </a:custGeom>
            <a:ln w="40651" cap="flat">
              <a:solidFill>
                <a:srgbClr val="BEBEBE">
                  <a:alpha val="69803"/>
                </a:srgbClr>
              </a:solidFill>
              <a:prstDash val="solid"/>
              <a:round/>
            </a:ln>
          </p:spPr>
          <p:txBody>
            <a:bodyPr/>
            <a:lstStyle/>
            <a:p/>
          </p:txBody>
        </p:sp>
        <p:sp>
          <p:nvSpPr>
            <p:cNvPr id="1084" name="pl1084"/>
            <p:cNvSpPr/>
            <p:nvPr/>
          </p:nvSpPr>
          <p:spPr>
            <a:xfrm>
              <a:off x="6020530" y="3532514"/>
              <a:ext cx="896831" cy="17823"/>
            </a:xfrm>
            <a:custGeom>
              <a:avLst/>
              <a:pathLst>
                <a:path w="896831" h="17823">
                  <a:moveTo>
                    <a:pt x="0" y="0"/>
                  </a:moveTo>
                  <a:lnTo>
                    <a:pt x="128118" y="17823"/>
                  </a:lnTo>
                  <a:lnTo>
                    <a:pt x="256237" y="8911"/>
                  </a:lnTo>
                  <a:lnTo>
                    <a:pt x="384356" y="17823"/>
                  </a:lnTo>
                  <a:lnTo>
                    <a:pt x="512475" y="8911"/>
                  </a:lnTo>
                  <a:lnTo>
                    <a:pt x="640593" y="8911"/>
                  </a:lnTo>
                  <a:lnTo>
                    <a:pt x="768712" y="0"/>
                  </a:lnTo>
                  <a:lnTo>
                    <a:pt x="896831" y="17823"/>
                  </a:lnTo>
                </a:path>
              </a:pathLst>
            </a:custGeom>
            <a:ln w="35231" cap="flat">
              <a:solidFill>
                <a:srgbClr val="BEBEBE">
                  <a:alpha val="69803"/>
                </a:srgbClr>
              </a:solidFill>
              <a:prstDash val="solid"/>
              <a:round/>
            </a:ln>
          </p:spPr>
          <p:txBody>
            <a:bodyPr/>
            <a:lstStyle/>
            <a:p/>
          </p:txBody>
        </p:sp>
        <p:sp>
          <p:nvSpPr>
            <p:cNvPr id="1085" name="pl1085"/>
            <p:cNvSpPr/>
            <p:nvPr/>
          </p:nvSpPr>
          <p:spPr>
            <a:xfrm>
              <a:off x="6020530"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086" name="pl1086"/>
            <p:cNvSpPr/>
            <p:nvPr/>
          </p:nvSpPr>
          <p:spPr>
            <a:xfrm>
              <a:off x="6020530" y="3532514"/>
              <a:ext cx="896831" cy="17823"/>
            </a:xfrm>
            <a:custGeom>
              <a:avLst/>
              <a:pathLst>
                <a:path w="896831" h="17823">
                  <a:moveTo>
                    <a:pt x="0" y="0"/>
                  </a:moveTo>
                  <a:lnTo>
                    <a:pt x="128118" y="17823"/>
                  </a:lnTo>
                  <a:lnTo>
                    <a:pt x="256237" y="8911"/>
                  </a:lnTo>
                  <a:lnTo>
                    <a:pt x="384356" y="17823"/>
                  </a:lnTo>
                  <a:lnTo>
                    <a:pt x="512475" y="8911"/>
                  </a:lnTo>
                  <a:lnTo>
                    <a:pt x="640593" y="8911"/>
                  </a:lnTo>
                  <a:lnTo>
                    <a:pt x="768712" y="0"/>
                  </a:lnTo>
                  <a:lnTo>
                    <a:pt x="896831" y="17823"/>
                  </a:lnTo>
                </a:path>
              </a:pathLst>
            </a:custGeom>
            <a:ln w="40651" cap="flat">
              <a:solidFill>
                <a:srgbClr val="000000">
                  <a:alpha val="100000"/>
                </a:srgbClr>
              </a:solidFill>
              <a:prstDash val="solid"/>
              <a:round/>
            </a:ln>
          </p:spPr>
          <p:txBody>
            <a:bodyPr/>
            <a:lstStyle/>
            <a:p/>
          </p:txBody>
        </p:sp>
        <p:sp>
          <p:nvSpPr>
            <p:cNvPr id="1087" name="pl1087"/>
            <p:cNvSpPr/>
            <p:nvPr/>
          </p:nvSpPr>
          <p:spPr>
            <a:xfrm>
              <a:off x="6020530" y="3532514"/>
              <a:ext cx="896831" cy="17823"/>
            </a:xfrm>
            <a:custGeom>
              <a:avLst/>
              <a:pathLst>
                <a:path w="896831" h="17823">
                  <a:moveTo>
                    <a:pt x="0" y="0"/>
                  </a:moveTo>
                  <a:lnTo>
                    <a:pt x="128118" y="17823"/>
                  </a:lnTo>
                  <a:lnTo>
                    <a:pt x="256237" y="8911"/>
                  </a:lnTo>
                  <a:lnTo>
                    <a:pt x="384356" y="17823"/>
                  </a:lnTo>
                  <a:lnTo>
                    <a:pt x="512475" y="8911"/>
                  </a:lnTo>
                  <a:lnTo>
                    <a:pt x="640593" y="8911"/>
                  </a:lnTo>
                  <a:lnTo>
                    <a:pt x="768712" y="0"/>
                  </a:lnTo>
                  <a:lnTo>
                    <a:pt x="896831" y="17823"/>
                  </a:lnTo>
                </a:path>
              </a:pathLst>
            </a:custGeom>
            <a:ln w="35231" cap="flat">
              <a:solidFill>
                <a:srgbClr val="F26A21">
                  <a:alpha val="100000"/>
                </a:srgbClr>
              </a:solidFill>
              <a:prstDash val="solid"/>
              <a:round/>
            </a:ln>
          </p:spPr>
          <p:txBody>
            <a:bodyPr/>
            <a:lstStyle/>
            <a:p/>
          </p:txBody>
        </p:sp>
        <p:sp>
          <p:nvSpPr>
            <p:cNvPr id="1088" name="pl1088"/>
            <p:cNvSpPr/>
            <p:nvPr/>
          </p:nvSpPr>
          <p:spPr>
            <a:xfrm>
              <a:off x="5975689"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089" name="tx1089"/>
            <p:cNvSpPr/>
            <p:nvPr/>
          </p:nvSpPr>
          <p:spPr>
            <a:xfrm>
              <a:off x="5990401" y="336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90" name="tx1090"/>
            <p:cNvSpPr/>
            <p:nvPr/>
          </p:nvSpPr>
          <p:spPr>
            <a:xfrm>
              <a:off x="6118520"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91" name="tx1091"/>
            <p:cNvSpPr/>
            <p:nvPr/>
          </p:nvSpPr>
          <p:spPr>
            <a:xfrm>
              <a:off x="6246638"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92" name="tx1092"/>
            <p:cNvSpPr/>
            <p:nvPr/>
          </p:nvSpPr>
          <p:spPr>
            <a:xfrm>
              <a:off x="637475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93" name="tx1093"/>
            <p:cNvSpPr/>
            <p:nvPr/>
          </p:nvSpPr>
          <p:spPr>
            <a:xfrm>
              <a:off x="6502876"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94" name="tx1094"/>
            <p:cNvSpPr/>
            <p:nvPr/>
          </p:nvSpPr>
          <p:spPr>
            <a:xfrm>
              <a:off x="6630995"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95" name="tx1095"/>
            <p:cNvSpPr/>
            <p:nvPr/>
          </p:nvSpPr>
          <p:spPr>
            <a:xfrm>
              <a:off x="6759113" y="336948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96" name="tx1096"/>
            <p:cNvSpPr/>
            <p:nvPr/>
          </p:nvSpPr>
          <p:spPr>
            <a:xfrm>
              <a:off x="688723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97" name="rc1097"/>
            <p:cNvSpPr/>
            <p:nvPr/>
          </p:nvSpPr>
          <p:spPr>
            <a:xfrm>
              <a:off x="5975689" y="3855722"/>
              <a:ext cx="986514" cy="460747"/>
            </a:xfrm>
            <a:prstGeom prst="rect">
              <a:avLst/>
            </a:prstGeom>
            <a:solidFill>
              <a:srgbClr val="EBEBEB">
                <a:alpha val="100000"/>
              </a:srgbClr>
            </a:solidFill>
          </p:spPr>
          <p:txBody>
            <a:bodyPr/>
            <a:lstStyle/>
            <a:p/>
          </p:txBody>
        </p:sp>
        <p:sp>
          <p:nvSpPr>
            <p:cNvPr id="1098" name="pl1098"/>
            <p:cNvSpPr/>
            <p:nvPr/>
          </p:nvSpPr>
          <p:spPr>
            <a:xfrm>
              <a:off x="5975689"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099" name="pl1099"/>
            <p:cNvSpPr/>
            <p:nvPr/>
          </p:nvSpPr>
          <p:spPr>
            <a:xfrm>
              <a:off x="5975689"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00" name="pl1100"/>
            <p:cNvSpPr/>
            <p:nvPr/>
          </p:nvSpPr>
          <p:spPr>
            <a:xfrm>
              <a:off x="5975689"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01" name="pl1101"/>
            <p:cNvSpPr/>
            <p:nvPr/>
          </p:nvSpPr>
          <p:spPr>
            <a:xfrm>
              <a:off x="5975689"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02" name="pl1102"/>
            <p:cNvSpPr/>
            <p:nvPr/>
          </p:nvSpPr>
          <p:spPr>
            <a:xfrm>
              <a:off x="602053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614864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627676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640488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653300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7" name="pl1107"/>
            <p:cNvSpPr/>
            <p:nvPr/>
          </p:nvSpPr>
          <p:spPr>
            <a:xfrm>
              <a:off x="666112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8" name="pl1108"/>
            <p:cNvSpPr/>
            <p:nvPr/>
          </p:nvSpPr>
          <p:spPr>
            <a:xfrm>
              <a:off x="678924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9" name="pl1109"/>
            <p:cNvSpPr/>
            <p:nvPr/>
          </p:nvSpPr>
          <p:spPr>
            <a:xfrm>
              <a:off x="691736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0" name="pl1110"/>
            <p:cNvSpPr/>
            <p:nvPr/>
          </p:nvSpPr>
          <p:spPr>
            <a:xfrm>
              <a:off x="6020530"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11" name="pl1111"/>
            <p:cNvSpPr/>
            <p:nvPr/>
          </p:nvSpPr>
          <p:spPr>
            <a:xfrm>
              <a:off x="6020530" y="4099464"/>
              <a:ext cx="896831" cy="196062"/>
            </a:xfrm>
            <a:custGeom>
              <a:avLst/>
              <a:pathLst>
                <a:path w="896831" h="196062">
                  <a:moveTo>
                    <a:pt x="0" y="115855"/>
                  </a:moveTo>
                  <a:lnTo>
                    <a:pt x="128118" y="196062"/>
                  </a:lnTo>
                  <a:lnTo>
                    <a:pt x="256237" y="196062"/>
                  </a:lnTo>
                  <a:lnTo>
                    <a:pt x="384356" y="98031"/>
                  </a:lnTo>
                  <a:lnTo>
                    <a:pt x="512475" y="160415"/>
                  </a:lnTo>
                  <a:lnTo>
                    <a:pt x="640593" y="115855"/>
                  </a:lnTo>
                  <a:lnTo>
                    <a:pt x="768712" y="0"/>
                  </a:lnTo>
                  <a:lnTo>
                    <a:pt x="896831" y="0"/>
                  </a:lnTo>
                </a:path>
              </a:pathLst>
            </a:custGeom>
            <a:ln w="40651" cap="flat">
              <a:solidFill>
                <a:srgbClr val="BEBEBE">
                  <a:alpha val="69803"/>
                </a:srgbClr>
              </a:solidFill>
              <a:prstDash val="solid"/>
              <a:round/>
            </a:ln>
          </p:spPr>
          <p:txBody>
            <a:bodyPr/>
            <a:lstStyle/>
            <a:p/>
          </p:txBody>
        </p:sp>
        <p:sp>
          <p:nvSpPr>
            <p:cNvPr id="1112" name="pl1112"/>
            <p:cNvSpPr/>
            <p:nvPr/>
          </p:nvSpPr>
          <p:spPr>
            <a:xfrm>
              <a:off x="6020530" y="4099464"/>
              <a:ext cx="896831" cy="196062"/>
            </a:xfrm>
            <a:custGeom>
              <a:avLst/>
              <a:pathLst>
                <a:path w="896831" h="196062">
                  <a:moveTo>
                    <a:pt x="0" y="115855"/>
                  </a:moveTo>
                  <a:lnTo>
                    <a:pt x="128118" y="196062"/>
                  </a:lnTo>
                  <a:lnTo>
                    <a:pt x="256237" y="196062"/>
                  </a:lnTo>
                  <a:lnTo>
                    <a:pt x="384356" y="98031"/>
                  </a:lnTo>
                  <a:lnTo>
                    <a:pt x="512475" y="160415"/>
                  </a:lnTo>
                  <a:lnTo>
                    <a:pt x="640593" y="115855"/>
                  </a:lnTo>
                  <a:lnTo>
                    <a:pt x="768712" y="0"/>
                  </a:lnTo>
                  <a:lnTo>
                    <a:pt x="896831" y="0"/>
                  </a:lnTo>
                </a:path>
              </a:pathLst>
            </a:custGeom>
            <a:ln w="35231" cap="flat">
              <a:solidFill>
                <a:srgbClr val="BEBEBE">
                  <a:alpha val="69803"/>
                </a:srgbClr>
              </a:solidFill>
              <a:prstDash val="solid"/>
              <a:round/>
            </a:ln>
          </p:spPr>
          <p:txBody>
            <a:bodyPr/>
            <a:lstStyle/>
            <a:p/>
          </p:txBody>
        </p:sp>
        <p:sp>
          <p:nvSpPr>
            <p:cNvPr id="1113" name="pl1113"/>
            <p:cNvSpPr/>
            <p:nvPr/>
          </p:nvSpPr>
          <p:spPr>
            <a:xfrm>
              <a:off x="6020530"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14" name="pl1114"/>
            <p:cNvSpPr/>
            <p:nvPr/>
          </p:nvSpPr>
          <p:spPr>
            <a:xfrm>
              <a:off x="6020530" y="4099464"/>
              <a:ext cx="896831" cy="196062"/>
            </a:xfrm>
            <a:custGeom>
              <a:avLst/>
              <a:pathLst>
                <a:path w="896831" h="196062">
                  <a:moveTo>
                    <a:pt x="0" y="115855"/>
                  </a:moveTo>
                  <a:lnTo>
                    <a:pt x="128118" y="196062"/>
                  </a:lnTo>
                  <a:lnTo>
                    <a:pt x="256237" y="196062"/>
                  </a:lnTo>
                  <a:lnTo>
                    <a:pt x="384356" y="98031"/>
                  </a:lnTo>
                  <a:lnTo>
                    <a:pt x="512475" y="160415"/>
                  </a:lnTo>
                  <a:lnTo>
                    <a:pt x="640593" y="115855"/>
                  </a:lnTo>
                  <a:lnTo>
                    <a:pt x="768712" y="0"/>
                  </a:lnTo>
                  <a:lnTo>
                    <a:pt x="896831" y="0"/>
                  </a:lnTo>
                </a:path>
              </a:pathLst>
            </a:custGeom>
            <a:ln w="40651" cap="flat">
              <a:solidFill>
                <a:srgbClr val="000000">
                  <a:alpha val="100000"/>
                </a:srgbClr>
              </a:solidFill>
              <a:prstDash val="solid"/>
              <a:round/>
            </a:ln>
          </p:spPr>
          <p:txBody>
            <a:bodyPr/>
            <a:lstStyle/>
            <a:p/>
          </p:txBody>
        </p:sp>
        <p:sp>
          <p:nvSpPr>
            <p:cNvPr id="1115" name="pl1115"/>
            <p:cNvSpPr/>
            <p:nvPr/>
          </p:nvSpPr>
          <p:spPr>
            <a:xfrm>
              <a:off x="6020530" y="4099464"/>
              <a:ext cx="896831" cy="196062"/>
            </a:xfrm>
            <a:custGeom>
              <a:avLst/>
              <a:pathLst>
                <a:path w="896831" h="196062">
                  <a:moveTo>
                    <a:pt x="0" y="115855"/>
                  </a:moveTo>
                  <a:lnTo>
                    <a:pt x="128118" y="196062"/>
                  </a:lnTo>
                  <a:lnTo>
                    <a:pt x="256237" y="196062"/>
                  </a:lnTo>
                  <a:lnTo>
                    <a:pt x="384356" y="98031"/>
                  </a:lnTo>
                  <a:lnTo>
                    <a:pt x="512475" y="160415"/>
                  </a:lnTo>
                  <a:lnTo>
                    <a:pt x="640593" y="115855"/>
                  </a:lnTo>
                  <a:lnTo>
                    <a:pt x="768712" y="0"/>
                  </a:lnTo>
                  <a:lnTo>
                    <a:pt x="896831" y="0"/>
                  </a:lnTo>
                </a:path>
              </a:pathLst>
            </a:custGeom>
            <a:ln w="35231" cap="flat">
              <a:solidFill>
                <a:srgbClr val="F26A21">
                  <a:alpha val="100000"/>
                </a:srgbClr>
              </a:solidFill>
              <a:prstDash val="solid"/>
              <a:round/>
            </a:ln>
          </p:spPr>
          <p:txBody>
            <a:bodyPr/>
            <a:lstStyle/>
            <a:p/>
          </p:txBody>
        </p:sp>
        <p:sp>
          <p:nvSpPr>
            <p:cNvPr id="1116" name="pl1116"/>
            <p:cNvSpPr/>
            <p:nvPr/>
          </p:nvSpPr>
          <p:spPr>
            <a:xfrm>
              <a:off x="5975689"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17" name="tx1117"/>
            <p:cNvSpPr/>
            <p:nvPr/>
          </p:nvSpPr>
          <p:spPr>
            <a:xfrm>
              <a:off x="5990401" y="405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18" name="tx1118"/>
            <p:cNvSpPr/>
            <p:nvPr/>
          </p:nvSpPr>
          <p:spPr>
            <a:xfrm>
              <a:off x="6118520"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9" name="tx1119"/>
            <p:cNvSpPr/>
            <p:nvPr/>
          </p:nvSpPr>
          <p:spPr>
            <a:xfrm>
              <a:off x="6246638"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0" name="tx1120"/>
            <p:cNvSpPr/>
            <p:nvPr/>
          </p:nvSpPr>
          <p:spPr>
            <a:xfrm>
              <a:off x="6348651" y="4034467"/>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21" name="tx1121"/>
            <p:cNvSpPr/>
            <p:nvPr/>
          </p:nvSpPr>
          <p:spPr>
            <a:xfrm>
              <a:off x="6502876"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22" name="tx1122"/>
            <p:cNvSpPr/>
            <p:nvPr/>
          </p:nvSpPr>
          <p:spPr>
            <a:xfrm>
              <a:off x="6630995" y="405229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123" name="tx1123"/>
            <p:cNvSpPr/>
            <p:nvPr/>
          </p:nvSpPr>
          <p:spPr>
            <a:xfrm>
              <a:off x="6728984" y="3936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24" name="tx1124"/>
            <p:cNvSpPr/>
            <p:nvPr/>
          </p:nvSpPr>
          <p:spPr>
            <a:xfrm>
              <a:off x="6857103" y="393643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125" name="rc1125"/>
            <p:cNvSpPr/>
            <p:nvPr/>
          </p:nvSpPr>
          <p:spPr>
            <a:xfrm>
              <a:off x="5975689" y="4600912"/>
              <a:ext cx="986514" cy="460747"/>
            </a:xfrm>
            <a:prstGeom prst="rect">
              <a:avLst/>
            </a:prstGeom>
            <a:solidFill>
              <a:srgbClr val="EBEBEB">
                <a:alpha val="100000"/>
              </a:srgbClr>
            </a:solidFill>
          </p:spPr>
          <p:txBody>
            <a:bodyPr/>
            <a:lstStyle/>
            <a:p/>
          </p:txBody>
        </p:sp>
        <p:sp>
          <p:nvSpPr>
            <p:cNvPr id="1126" name="pl1126"/>
            <p:cNvSpPr/>
            <p:nvPr/>
          </p:nvSpPr>
          <p:spPr>
            <a:xfrm>
              <a:off x="5975689"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7" name="pl1127"/>
            <p:cNvSpPr/>
            <p:nvPr/>
          </p:nvSpPr>
          <p:spPr>
            <a:xfrm>
              <a:off x="5975689"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28" name="pl1128"/>
            <p:cNvSpPr/>
            <p:nvPr/>
          </p:nvSpPr>
          <p:spPr>
            <a:xfrm>
              <a:off x="5975689"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29" name="pl1129"/>
            <p:cNvSpPr/>
            <p:nvPr/>
          </p:nvSpPr>
          <p:spPr>
            <a:xfrm>
              <a:off x="5975689"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30" name="pl1130"/>
            <p:cNvSpPr/>
            <p:nvPr/>
          </p:nvSpPr>
          <p:spPr>
            <a:xfrm>
              <a:off x="602053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1" name="pl1131"/>
            <p:cNvSpPr/>
            <p:nvPr/>
          </p:nvSpPr>
          <p:spPr>
            <a:xfrm>
              <a:off x="614864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2" name="pl1132"/>
            <p:cNvSpPr/>
            <p:nvPr/>
          </p:nvSpPr>
          <p:spPr>
            <a:xfrm>
              <a:off x="627676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3" name="pl1133"/>
            <p:cNvSpPr/>
            <p:nvPr/>
          </p:nvSpPr>
          <p:spPr>
            <a:xfrm>
              <a:off x="640488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4" name="pl1134"/>
            <p:cNvSpPr/>
            <p:nvPr/>
          </p:nvSpPr>
          <p:spPr>
            <a:xfrm>
              <a:off x="653300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5" name="pl1135"/>
            <p:cNvSpPr/>
            <p:nvPr/>
          </p:nvSpPr>
          <p:spPr>
            <a:xfrm>
              <a:off x="666112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6" name="pl1136"/>
            <p:cNvSpPr/>
            <p:nvPr/>
          </p:nvSpPr>
          <p:spPr>
            <a:xfrm>
              <a:off x="678924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7" name="pl1137"/>
            <p:cNvSpPr/>
            <p:nvPr/>
          </p:nvSpPr>
          <p:spPr>
            <a:xfrm>
              <a:off x="691736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8" name="pl1138"/>
            <p:cNvSpPr/>
            <p:nvPr/>
          </p:nvSpPr>
          <p:spPr>
            <a:xfrm>
              <a:off x="6020530"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39" name="pl1139"/>
            <p:cNvSpPr/>
            <p:nvPr/>
          </p:nvSpPr>
          <p:spPr>
            <a:xfrm>
              <a:off x="6020530" y="5022893"/>
              <a:ext cx="896831" cy="8911"/>
            </a:xfrm>
            <a:custGeom>
              <a:avLst/>
              <a:pathLst>
                <a:path w="896831" h="8911">
                  <a:moveTo>
                    <a:pt x="0" y="0"/>
                  </a:moveTo>
                  <a:lnTo>
                    <a:pt x="128118" y="0"/>
                  </a:lnTo>
                  <a:lnTo>
                    <a:pt x="256237" y="8911"/>
                  </a:lnTo>
                  <a:lnTo>
                    <a:pt x="384356" y="8911"/>
                  </a:lnTo>
                  <a:lnTo>
                    <a:pt x="512475" y="8911"/>
                  </a:lnTo>
                  <a:lnTo>
                    <a:pt x="640593" y="0"/>
                  </a:lnTo>
                  <a:lnTo>
                    <a:pt x="768712" y="8911"/>
                  </a:lnTo>
                  <a:lnTo>
                    <a:pt x="896831" y="0"/>
                  </a:lnTo>
                </a:path>
              </a:pathLst>
            </a:custGeom>
            <a:ln w="40651" cap="flat">
              <a:solidFill>
                <a:srgbClr val="BEBEBE">
                  <a:alpha val="69803"/>
                </a:srgbClr>
              </a:solidFill>
              <a:prstDash val="solid"/>
              <a:round/>
            </a:ln>
          </p:spPr>
          <p:txBody>
            <a:bodyPr/>
            <a:lstStyle/>
            <a:p/>
          </p:txBody>
        </p:sp>
        <p:sp>
          <p:nvSpPr>
            <p:cNvPr id="1140" name="pl1140"/>
            <p:cNvSpPr/>
            <p:nvPr/>
          </p:nvSpPr>
          <p:spPr>
            <a:xfrm>
              <a:off x="6020530" y="5022893"/>
              <a:ext cx="896831" cy="8911"/>
            </a:xfrm>
            <a:custGeom>
              <a:avLst/>
              <a:pathLst>
                <a:path w="896831" h="8911">
                  <a:moveTo>
                    <a:pt x="0" y="0"/>
                  </a:moveTo>
                  <a:lnTo>
                    <a:pt x="128118" y="0"/>
                  </a:lnTo>
                  <a:lnTo>
                    <a:pt x="256237" y="8911"/>
                  </a:lnTo>
                  <a:lnTo>
                    <a:pt x="384356" y="8911"/>
                  </a:lnTo>
                  <a:lnTo>
                    <a:pt x="512475" y="8911"/>
                  </a:lnTo>
                  <a:lnTo>
                    <a:pt x="640593" y="0"/>
                  </a:lnTo>
                  <a:lnTo>
                    <a:pt x="768712" y="8911"/>
                  </a:lnTo>
                  <a:lnTo>
                    <a:pt x="896831" y="0"/>
                  </a:lnTo>
                </a:path>
              </a:pathLst>
            </a:custGeom>
            <a:ln w="35231" cap="flat">
              <a:solidFill>
                <a:srgbClr val="BEBEBE">
                  <a:alpha val="69803"/>
                </a:srgbClr>
              </a:solidFill>
              <a:prstDash val="solid"/>
              <a:round/>
            </a:ln>
          </p:spPr>
          <p:txBody>
            <a:bodyPr/>
            <a:lstStyle/>
            <a:p/>
          </p:txBody>
        </p:sp>
        <p:sp>
          <p:nvSpPr>
            <p:cNvPr id="1141" name="pl1141"/>
            <p:cNvSpPr/>
            <p:nvPr/>
          </p:nvSpPr>
          <p:spPr>
            <a:xfrm>
              <a:off x="6020530"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42" name="pl1142"/>
            <p:cNvSpPr/>
            <p:nvPr/>
          </p:nvSpPr>
          <p:spPr>
            <a:xfrm>
              <a:off x="6020530" y="5022893"/>
              <a:ext cx="896831" cy="8911"/>
            </a:xfrm>
            <a:custGeom>
              <a:avLst/>
              <a:pathLst>
                <a:path w="896831" h="8911">
                  <a:moveTo>
                    <a:pt x="0" y="0"/>
                  </a:moveTo>
                  <a:lnTo>
                    <a:pt x="128118" y="0"/>
                  </a:lnTo>
                  <a:lnTo>
                    <a:pt x="256237" y="8911"/>
                  </a:lnTo>
                  <a:lnTo>
                    <a:pt x="384356" y="8911"/>
                  </a:lnTo>
                  <a:lnTo>
                    <a:pt x="512475" y="8911"/>
                  </a:lnTo>
                  <a:lnTo>
                    <a:pt x="640593" y="0"/>
                  </a:lnTo>
                  <a:lnTo>
                    <a:pt x="768712" y="8911"/>
                  </a:lnTo>
                  <a:lnTo>
                    <a:pt x="896831" y="0"/>
                  </a:lnTo>
                </a:path>
              </a:pathLst>
            </a:custGeom>
            <a:ln w="40651" cap="flat">
              <a:solidFill>
                <a:srgbClr val="000000">
                  <a:alpha val="100000"/>
                </a:srgbClr>
              </a:solidFill>
              <a:prstDash val="solid"/>
              <a:round/>
            </a:ln>
          </p:spPr>
          <p:txBody>
            <a:bodyPr/>
            <a:lstStyle/>
            <a:p/>
          </p:txBody>
        </p:sp>
        <p:sp>
          <p:nvSpPr>
            <p:cNvPr id="1143" name="pl1143"/>
            <p:cNvSpPr/>
            <p:nvPr/>
          </p:nvSpPr>
          <p:spPr>
            <a:xfrm>
              <a:off x="6020530" y="5022893"/>
              <a:ext cx="896831" cy="8911"/>
            </a:xfrm>
            <a:custGeom>
              <a:avLst/>
              <a:pathLst>
                <a:path w="896831" h="8911">
                  <a:moveTo>
                    <a:pt x="0" y="0"/>
                  </a:moveTo>
                  <a:lnTo>
                    <a:pt x="128118" y="0"/>
                  </a:lnTo>
                  <a:lnTo>
                    <a:pt x="256237" y="8911"/>
                  </a:lnTo>
                  <a:lnTo>
                    <a:pt x="384356" y="8911"/>
                  </a:lnTo>
                  <a:lnTo>
                    <a:pt x="512475" y="8911"/>
                  </a:lnTo>
                  <a:lnTo>
                    <a:pt x="640593" y="0"/>
                  </a:lnTo>
                  <a:lnTo>
                    <a:pt x="768712" y="8911"/>
                  </a:lnTo>
                  <a:lnTo>
                    <a:pt x="896831" y="0"/>
                  </a:lnTo>
                </a:path>
              </a:pathLst>
            </a:custGeom>
            <a:ln w="35231" cap="flat">
              <a:solidFill>
                <a:srgbClr val="F26A21">
                  <a:alpha val="100000"/>
                </a:srgbClr>
              </a:solidFill>
              <a:prstDash val="solid"/>
              <a:round/>
            </a:ln>
          </p:spPr>
          <p:txBody>
            <a:bodyPr/>
            <a:lstStyle/>
            <a:p/>
          </p:txBody>
        </p:sp>
        <p:sp>
          <p:nvSpPr>
            <p:cNvPr id="1144" name="pl1144"/>
            <p:cNvSpPr/>
            <p:nvPr/>
          </p:nvSpPr>
          <p:spPr>
            <a:xfrm>
              <a:off x="5975689"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45" name="tx1145"/>
            <p:cNvSpPr/>
            <p:nvPr/>
          </p:nvSpPr>
          <p:spPr>
            <a:xfrm>
              <a:off x="5990401"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6" name="tx1146"/>
            <p:cNvSpPr/>
            <p:nvPr/>
          </p:nvSpPr>
          <p:spPr>
            <a:xfrm>
              <a:off x="6118520"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47" name="tx1147"/>
            <p:cNvSpPr/>
            <p:nvPr/>
          </p:nvSpPr>
          <p:spPr>
            <a:xfrm>
              <a:off x="6246638"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8" name="tx1148"/>
            <p:cNvSpPr/>
            <p:nvPr/>
          </p:nvSpPr>
          <p:spPr>
            <a:xfrm>
              <a:off x="6374757"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49" name="tx1149"/>
            <p:cNvSpPr/>
            <p:nvPr/>
          </p:nvSpPr>
          <p:spPr>
            <a:xfrm>
              <a:off x="6502876"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0" name="tx1150"/>
            <p:cNvSpPr/>
            <p:nvPr/>
          </p:nvSpPr>
          <p:spPr>
            <a:xfrm>
              <a:off x="6630995"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51" name="tx1151"/>
            <p:cNvSpPr/>
            <p:nvPr/>
          </p:nvSpPr>
          <p:spPr>
            <a:xfrm>
              <a:off x="6759113" y="48687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2" name="tx1152"/>
            <p:cNvSpPr/>
            <p:nvPr/>
          </p:nvSpPr>
          <p:spPr>
            <a:xfrm>
              <a:off x="6887232"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53" name="rc1153"/>
            <p:cNvSpPr/>
            <p:nvPr/>
          </p:nvSpPr>
          <p:spPr>
            <a:xfrm>
              <a:off x="7031792" y="874964"/>
              <a:ext cx="986514" cy="460747"/>
            </a:xfrm>
            <a:prstGeom prst="rect">
              <a:avLst/>
            </a:prstGeom>
            <a:solidFill>
              <a:srgbClr val="EBEBEB">
                <a:alpha val="100000"/>
              </a:srgbClr>
            </a:solidFill>
          </p:spPr>
          <p:txBody>
            <a:bodyPr/>
            <a:lstStyle/>
            <a:p/>
          </p:txBody>
        </p:sp>
        <p:sp>
          <p:nvSpPr>
            <p:cNvPr id="1154" name="pl1154"/>
            <p:cNvSpPr/>
            <p:nvPr/>
          </p:nvSpPr>
          <p:spPr>
            <a:xfrm>
              <a:off x="7031792"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5" name="pl1155"/>
            <p:cNvSpPr/>
            <p:nvPr/>
          </p:nvSpPr>
          <p:spPr>
            <a:xfrm>
              <a:off x="7031792"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56" name="pl1156"/>
            <p:cNvSpPr/>
            <p:nvPr/>
          </p:nvSpPr>
          <p:spPr>
            <a:xfrm>
              <a:off x="7031792"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7" name="pl1157"/>
            <p:cNvSpPr/>
            <p:nvPr/>
          </p:nvSpPr>
          <p:spPr>
            <a:xfrm>
              <a:off x="7031792"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58" name="pl1158"/>
            <p:cNvSpPr/>
            <p:nvPr/>
          </p:nvSpPr>
          <p:spPr>
            <a:xfrm>
              <a:off x="707663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59" name="pl1159"/>
            <p:cNvSpPr/>
            <p:nvPr/>
          </p:nvSpPr>
          <p:spPr>
            <a:xfrm>
              <a:off x="720475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0" name="pl1160"/>
            <p:cNvSpPr/>
            <p:nvPr/>
          </p:nvSpPr>
          <p:spPr>
            <a:xfrm>
              <a:off x="733287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1" name="pl1161"/>
            <p:cNvSpPr/>
            <p:nvPr/>
          </p:nvSpPr>
          <p:spPr>
            <a:xfrm>
              <a:off x="746099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2" name="pl1162"/>
            <p:cNvSpPr/>
            <p:nvPr/>
          </p:nvSpPr>
          <p:spPr>
            <a:xfrm>
              <a:off x="758910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3" name="pl1163"/>
            <p:cNvSpPr/>
            <p:nvPr/>
          </p:nvSpPr>
          <p:spPr>
            <a:xfrm>
              <a:off x="771722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4" name="pl1164"/>
            <p:cNvSpPr/>
            <p:nvPr/>
          </p:nvSpPr>
          <p:spPr>
            <a:xfrm>
              <a:off x="78453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5" name="pl1165"/>
            <p:cNvSpPr/>
            <p:nvPr/>
          </p:nvSpPr>
          <p:spPr>
            <a:xfrm>
              <a:off x="797346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66" name="pl1166"/>
            <p:cNvSpPr/>
            <p:nvPr/>
          </p:nvSpPr>
          <p:spPr>
            <a:xfrm>
              <a:off x="7076634"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67" name="pl1167"/>
            <p:cNvSpPr/>
            <p:nvPr/>
          </p:nvSpPr>
          <p:spPr>
            <a:xfrm>
              <a:off x="7076634" y="1296945"/>
              <a:ext cx="896831" cy="17823"/>
            </a:xfrm>
            <a:custGeom>
              <a:avLst/>
              <a:pathLst>
                <a:path w="896831" h="17823">
                  <a:moveTo>
                    <a:pt x="0" y="8911"/>
                  </a:moveTo>
                  <a:lnTo>
                    <a:pt x="128118" y="0"/>
                  </a:lnTo>
                  <a:lnTo>
                    <a:pt x="256237" y="17823"/>
                  </a:lnTo>
                  <a:lnTo>
                    <a:pt x="384356" y="17823"/>
                  </a:lnTo>
                  <a:lnTo>
                    <a:pt x="512475" y="17823"/>
                  </a:lnTo>
                  <a:lnTo>
                    <a:pt x="640593" y="17823"/>
                  </a:lnTo>
                  <a:lnTo>
                    <a:pt x="768712" y="8911"/>
                  </a:lnTo>
                  <a:lnTo>
                    <a:pt x="896831" y="17823"/>
                  </a:lnTo>
                </a:path>
              </a:pathLst>
            </a:custGeom>
            <a:ln w="40651" cap="flat">
              <a:solidFill>
                <a:srgbClr val="BEBEBE">
                  <a:alpha val="69803"/>
                </a:srgbClr>
              </a:solidFill>
              <a:prstDash val="solid"/>
              <a:round/>
            </a:ln>
          </p:spPr>
          <p:txBody>
            <a:bodyPr/>
            <a:lstStyle/>
            <a:p/>
          </p:txBody>
        </p:sp>
        <p:sp>
          <p:nvSpPr>
            <p:cNvPr id="1168" name="pl1168"/>
            <p:cNvSpPr/>
            <p:nvPr/>
          </p:nvSpPr>
          <p:spPr>
            <a:xfrm>
              <a:off x="7076634" y="1296945"/>
              <a:ext cx="896831" cy="17823"/>
            </a:xfrm>
            <a:custGeom>
              <a:avLst/>
              <a:pathLst>
                <a:path w="896831" h="17823">
                  <a:moveTo>
                    <a:pt x="0" y="8911"/>
                  </a:moveTo>
                  <a:lnTo>
                    <a:pt x="128118" y="0"/>
                  </a:lnTo>
                  <a:lnTo>
                    <a:pt x="256237" y="17823"/>
                  </a:lnTo>
                  <a:lnTo>
                    <a:pt x="384356" y="17823"/>
                  </a:lnTo>
                  <a:lnTo>
                    <a:pt x="512475" y="17823"/>
                  </a:lnTo>
                  <a:lnTo>
                    <a:pt x="640593" y="17823"/>
                  </a:lnTo>
                  <a:lnTo>
                    <a:pt x="768712" y="8911"/>
                  </a:lnTo>
                  <a:lnTo>
                    <a:pt x="896831" y="17823"/>
                  </a:lnTo>
                </a:path>
              </a:pathLst>
            </a:custGeom>
            <a:ln w="35231" cap="flat">
              <a:solidFill>
                <a:srgbClr val="BEBEBE">
                  <a:alpha val="69803"/>
                </a:srgbClr>
              </a:solidFill>
              <a:prstDash val="solid"/>
              <a:round/>
            </a:ln>
          </p:spPr>
          <p:txBody>
            <a:bodyPr/>
            <a:lstStyle/>
            <a:p/>
          </p:txBody>
        </p:sp>
        <p:sp>
          <p:nvSpPr>
            <p:cNvPr id="1169" name="pl1169"/>
            <p:cNvSpPr/>
            <p:nvPr/>
          </p:nvSpPr>
          <p:spPr>
            <a:xfrm>
              <a:off x="7076634"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70" name="pl1170"/>
            <p:cNvSpPr/>
            <p:nvPr/>
          </p:nvSpPr>
          <p:spPr>
            <a:xfrm>
              <a:off x="7076634" y="1296945"/>
              <a:ext cx="896831" cy="17823"/>
            </a:xfrm>
            <a:custGeom>
              <a:avLst/>
              <a:pathLst>
                <a:path w="896831" h="17823">
                  <a:moveTo>
                    <a:pt x="0" y="8911"/>
                  </a:moveTo>
                  <a:lnTo>
                    <a:pt x="128118" y="0"/>
                  </a:lnTo>
                  <a:lnTo>
                    <a:pt x="256237" y="17823"/>
                  </a:lnTo>
                  <a:lnTo>
                    <a:pt x="384356" y="17823"/>
                  </a:lnTo>
                  <a:lnTo>
                    <a:pt x="512475" y="17823"/>
                  </a:lnTo>
                  <a:lnTo>
                    <a:pt x="640593" y="17823"/>
                  </a:lnTo>
                  <a:lnTo>
                    <a:pt x="768712" y="8911"/>
                  </a:lnTo>
                  <a:lnTo>
                    <a:pt x="896831" y="17823"/>
                  </a:lnTo>
                </a:path>
              </a:pathLst>
            </a:custGeom>
            <a:ln w="40651" cap="flat">
              <a:solidFill>
                <a:srgbClr val="000000">
                  <a:alpha val="100000"/>
                </a:srgbClr>
              </a:solidFill>
              <a:prstDash val="solid"/>
              <a:round/>
            </a:ln>
          </p:spPr>
          <p:txBody>
            <a:bodyPr/>
            <a:lstStyle/>
            <a:p/>
          </p:txBody>
        </p:sp>
        <p:sp>
          <p:nvSpPr>
            <p:cNvPr id="1171" name="pl1171"/>
            <p:cNvSpPr/>
            <p:nvPr/>
          </p:nvSpPr>
          <p:spPr>
            <a:xfrm>
              <a:off x="7076634" y="1296945"/>
              <a:ext cx="896831" cy="17823"/>
            </a:xfrm>
            <a:custGeom>
              <a:avLst/>
              <a:pathLst>
                <a:path w="896831" h="17823">
                  <a:moveTo>
                    <a:pt x="0" y="8911"/>
                  </a:moveTo>
                  <a:lnTo>
                    <a:pt x="128118" y="0"/>
                  </a:lnTo>
                  <a:lnTo>
                    <a:pt x="256237" y="17823"/>
                  </a:lnTo>
                  <a:lnTo>
                    <a:pt x="384356" y="17823"/>
                  </a:lnTo>
                  <a:lnTo>
                    <a:pt x="512475" y="17823"/>
                  </a:lnTo>
                  <a:lnTo>
                    <a:pt x="640593" y="17823"/>
                  </a:lnTo>
                  <a:lnTo>
                    <a:pt x="768712" y="8911"/>
                  </a:lnTo>
                  <a:lnTo>
                    <a:pt x="896831" y="17823"/>
                  </a:lnTo>
                </a:path>
              </a:pathLst>
            </a:custGeom>
            <a:ln w="35231" cap="flat">
              <a:solidFill>
                <a:srgbClr val="F26A21">
                  <a:alpha val="100000"/>
                </a:srgbClr>
              </a:solidFill>
              <a:prstDash val="solid"/>
              <a:round/>
            </a:ln>
          </p:spPr>
          <p:txBody>
            <a:bodyPr/>
            <a:lstStyle/>
            <a:p/>
          </p:txBody>
        </p:sp>
        <p:sp>
          <p:nvSpPr>
            <p:cNvPr id="1172" name="pl1172"/>
            <p:cNvSpPr/>
            <p:nvPr/>
          </p:nvSpPr>
          <p:spPr>
            <a:xfrm>
              <a:off x="7031792"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173" name="tx1173"/>
            <p:cNvSpPr/>
            <p:nvPr/>
          </p:nvSpPr>
          <p:spPr>
            <a:xfrm>
              <a:off x="7046504"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74" name="tx1174"/>
            <p:cNvSpPr/>
            <p:nvPr/>
          </p:nvSpPr>
          <p:spPr>
            <a:xfrm>
              <a:off x="7174623" y="113391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75" name="tx1175"/>
            <p:cNvSpPr/>
            <p:nvPr/>
          </p:nvSpPr>
          <p:spPr>
            <a:xfrm>
              <a:off x="7302742"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6" name="tx1176"/>
            <p:cNvSpPr/>
            <p:nvPr/>
          </p:nvSpPr>
          <p:spPr>
            <a:xfrm>
              <a:off x="7430861"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7" name="tx1177"/>
            <p:cNvSpPr/>
            <p:nvPr/>
          </p:nvSpPr>
          <p:spPr>
            <a:xfrm>
              <a:off x="7558979"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8" name="tx1178"/>
            <p:cNvSpPr/>
            <p:nvPr/>
          </p:nvSpPr>
          <p:spPr>
            <a:xfrm>
              <a:off x="7687098"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79" name="tx1179"/>
            <p:cNvSpPr/>
            <p:nvPr/>
          </p:nvSpPr>
          <p:spPr>
            <a:xfrm>
              <a:off x="7815217" y="11428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80" name="tx1180"/>
            <p:cNvSpPr/>
            <p:nvPr/>
          </p:nvSpPr>
          <p:spPr>
            <a:xfrm>
              <a:off x="7943336" y="11517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81" name="rc1181"/>
            <p:cNvSpPr/>
            <p:nvPr/>
          </p:nvSpPr>
          <p:spPr>
            <a:xfrm>
              <a:off x="7031792" y="1620153"/>
              <a:ext cx="986514" cy="460747"/>
            </a:xfrm>
            <a:prstGeom prst="rect">
              <a:avLst/>
            </a:prstGeom>
            <a:solidFill>
              <a:srgbClr val="EBEBEB">
                <a:alpha val="100000"/>
              </a:srgbClr>
            </a:solidFill>
          </p:spPr>
          <p:txBody>
            <a:bodyPr/>
            <a:lstStyle/>
            <a:p/>
          </p:txBody>
        </p:sp>
        <p:sp>
          <p:nvSpPr>
            <p:cNvPr id="1182" name="pl1182"/>
            <p:cNvSpPr/>
            <p:nvPr/>
          </p:nvSpPr>
          <p:spPr>
            <a:xfrm>
              <a:off x="7031792"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3" name="pl1183"/>
            <p:cNvSpPr/>
            <p:nvPr/>
          </p:nvSpPr>
          <p:spPr>
            <a:xfrm>
              <a:off x="7031792"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184" name="pl1184"/>
            <p:cNvSpPr/>
            <p:nvPr/>
          </p:nvSpPr>
          <p:spPr>
            <a:xfrm>
              <a:off x="7031792"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5" name="pl1185"/>
            <p:cNvSpPr/>
            <p:nvPr/>
          </p:nvSpPr>
          <p:spPr>
            <a:xfrm>
              <a:off x="7031792"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186" name="pl1186"/>
            <p:cNvSpPr/>
            <p:nvPr/>
          </p:nvSpPr>
          <p:spPr>
            <a:xfrm>
              <a:off x="707663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7" name="pl1187"/>
            <p:cNvSpPr/>
            <p:nvPr/>
          </p:nvSpPr>
          <p:spPr>
            <a:xfrm>
              <a:off x="720475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8" name="pl1188"/>
            <p:cNvSpPr/>
            <p:nvPr/>
          </p:nvSpPr>
          <p:spPr>
            <a:xfrm>
              <a:off x="733287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9" name="pl1189"/>
            <p:cNvSpPr/>
            <p:nvPr/>
          </p:nvSpPr>
          <p:spPr>
            <a:xfrm>
              <a:off x="746099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0" name="pl1190"/>
            <p:cNvSpPr/>
            <p:nvPr/>
          </p:nvSpPr>
          <p:spPr>
            <a:xfrm>
              <a:off x="758910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1" name="pl1191"/>
            <p:cNvSpPr/>
            <p:nvPr/>
          </p:nvSpPr>
          <p:spPr>
            <a:xfrm>
              <a:off x="771722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2" name="pl1192"/>
            <p:cNvSpPr/>
            <p:nvPr/>
          </p:nvSpPr>
          <p:spPr>
            <a:xfrm>
              <a:off x="78453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3" name="pl1193"/>
            <p:cNvSpPr/>
            <p:nvPr/>
          </p:nvSpPr>
          <p:spPr>
            <a:xfrm>
              <a:off x="797346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94" name="pl1194"/>
            <p:cNvSpPr/>
            <p:nvPr/>
          </p:nvSpPr>
          <p:spPr>
            <a:xfrm>
              <a:off x="7076634"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195" name="pl1195"/>
            <p:cNvSpPr/>
            <p:nvPr/>
          </p:nvSpPr>
          <p:spPr>
            <a:xfrm>
              <a:off x="7076634" y="1979751"/>
              <a:ext cx="896831" cy="26735"/>
            </a:xfrm>
            <a:custGeom>
              <a:avLst/>
              <a:pathLst>
                <a:path w="896831" h="26735">
                  <a:moveTo>
                    <a:pt x="0" y="8911"/>
                  </a:moveTo>
                  <a:lnTo>
                    <a:pt x="128118" y="17823"/>
                  </a:lnTo>
                  <a:lnTo>
                    <a:pt x="256237" y="0"/>
                  </a:lnTo>
                  <a:lnTo>
                    <a:pt x="384356" y="0"/>
                  </a:lnTo>
                  <a:lnTo>
                    <a:pt x="512475" y="26735"/>
                  </a:lnTo>
                  <a:lnTo>
                    <a:pt x="640593" y="26735"/>
                  </a:lnTo>
                  <a:lnTo>
                    <a:pt x="768712" y="17823"/>
                  </a:lnTo>
                  <a:lnTo>
                    <a:pt x="896831" y="26735"/>
                  </a:lnTo>
                </a:path>
              </a:pathLst>
            </a:custGeom>
            <a:ln w="40651" cap="flat">
              <a:solidFill>
                <a:srgbClr val="BEBEBE">
                  <a:alpha val="69803"/>
                </a:srgbClr>
              </a:solidFill>
              <a:prstDash val="solid"/>
              <a:round/>
            </a:ln>
          </p:spPr>
          <p:txBody>
            <a:bodyPr/>
            <a:lstStyle/>
            <a:p/>
          </p:txBody>
        </p:sp>
        <p:sp>
          <p:nvSpPr>
            <p:cNvPr id="1196" name="pl1196"/>
            <p:cNvSpPr/>
            <p:nvPr/>
          </p:nvSpPr>
          <p:spPr>
            <a:xfrm>
              <a:off x="7076634" y="1979751"/>
              <a:ext cx="896831" cy="26735"/>
            </a:xfrm>
            <a:custGeom>
              <a:avLst/>
              <a:pathLst>
                <a:path w="896831" h="26735">
                  <a:moveTo>
                    <a:pt x="0" y="8911"/>
                  </a:moveTo>
                  <a:lnTo>
                    <a:pt x="128118" y="17823"/>
                  </a:lnTo>
                  <a:lnTo>
                    <a:pt x="256237" y="0"/>
                  </a:lnTo>
                  <a:lnTo>
                    <a:pt x="384356" y="0"/>
                  </a:lnTo>
                  <a:lnTo>
                    <a:pt x="512475" y="26735"/>
                  </a:lnTo>
                  <a:lnTo>
                    <a:pt x="640593" y="26735"/>
                  </a:lnTo>
                  <a:lnTo>
                    <a:pt x="768712" y="17823"/>
                  </a:lnTo>
                  <a:lnTo>
                    <a:pt x="896831" y="26735"/>
                  </a:lnTo>
                </a:path>
              </a:pathLst>
            </a:custGeom>
            <a:ln w="35231" cap="flat">
              <a:solidFill>
                <a:srgbClr val="BEBEBE">
                  <a:alpha val="69803"/>
                </a:srgbClr>
              </a:solidFill>
              <a:prstDash val="solid"/>
              <a:round/>
            </a:ln>
          </p:spPr>
          <p:txBody>
            <a:bodyPr/>
            <a:lstStyle/>
            <a:p/>
          </p:txBody>
        </p:sp>
        <p:sp>
          <p:nvSpPr>
            <p:cNvPr id="1197" name="pl1197"/>
            <p:cNvSpPr/>
            <p:nvPr/>
          </p:nvSpPr>
          <p:spPr>
            <a:xfrm>
              <a:off x="7076634"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198" name="pl1198"/>
            <p:cNvSpPr/>
            <p:nvPr/>
          </p:nvSpPr>
          <p:spPr>
            <a:xfrm>
              <a:off x="7076634" y="1979751"/>
              <a:ext cx="896831" cy="26735"/>
            </a:xfrm>
            <a:custGeom>
              <a:avLst/>
              <a:pathLst>
                <a:path w="896831" h="26735">
                  <a:moveTo>
                    <a:pt x="0" y="8911"/>
                  </a:moveTo>
                  <a:lnTo>
                    <a:pt x="128118" y="17823"/>
                  </a:lnTo>
                  <a:lnTo>
                    <a:pt x="256237" y="0"/>
                  </a:lnTo>
                  <a:lnTo>
                    <a:pt x="384356" y="0"/>
                  </a:lnTo>
                  <a:lnTo>
                    <a:pt x="512475" y="26735"/>
                  </a:lnTo>
                  <a:lnTo>
                    <a:pt x="640593" y="26735"/>
                  </a:lnTo>
                  <a:lnTo>
                    <a:pt x="768712" y="17823"/>
                  </a:lnTo>
                  <a:lnTo>
                    <a:pt x="896831" y="26735"/>
                  </a:lnTo>
                </a:path>
              </a:pathLst>
            </a:custGeom>
            <a:ln w="40651" cap="flat">
              <a:solidFill>
                <a:srgbClr val="000000">
                  <a:alpha val="100000"/>
                </a:srgbClr>
              </a:solidFill>
              <a:prstDash val="solid"/>
              <a:round/>
            </a:ln>
          </p:spPr>
          <p:txBody>
            <a:bodyPr/>
            <a:lstStyle/>
            <a:p/>
          </p:txBody>
        </p:sp>
        <p:sp>
          <p:nvSpPr>
            <p:cNvPr id="1199" name="pl1199"/>
            <p:cNvSpPr/>
            <p:nvPr/>
          </p:nvSpPr>
          <p:spPr>
            <a:xfrm>
              <a:off x="7076634" y="1979751"/>
              <a:ext cx="896831" cy="26735"/>
            </a:xfrm>
            <a:custGeom>
              <a:avLst/>
              <a:pathLst>
                <a:path w="896831" h="26735">
                  <a:moveTo>
                    <a:pt x="0" y="8911"/>
                  </a:moveTo>
                  <a:lnTo>
                    <a:pt x="128118" y="17823"/>
                  </a:lnTo>
                  <a:lnTo>
                    <a:pt x="256237" y="0"/>
                  </a:lnTo>
                  <a:lnTo>
                    <a:pt x="384356" y="0"/>
                  </a:lnTo>
                  <a:lnTo>
                    <a:pt x="512475" y="26735"/>
                  </a:lnTo>
                  <a:lnTo>
                    <a:pt x="640593" y="26735"/>
                  </a:lnTo>
                  <a:lnTo>
                    <a:pt x="768712" y="17823"/>
                  </a:lnTo>
                  <a:lnTo>
                    <a:pt x="896831" y="26735"/>
                  </a:lnTo>
                </a:path>
              </a:pathLst>
            </a:custGeom>
            <a:ln w="35231" cap="flat">
              <a:solidFill>
                <a:srgbClr val="F26A21">
                  <a:alpha val="100000"/>
                </a:srgbClr>
              </a:solidFill>
              <a:prstDash val="solid"/>
              <a:round/>
            </a:ln>
          </p:spPr>
          <p:txBody>
            <a:bodyPr/>
            <a:lstStyle/>
            <a:p/>
          </p:txBody>
        </p:sp>
        <p:sp>
          <p:nvSpPr>
            <p:cNvPr id="1200" name="pl1200"/>
            <p:cNvSpPr/>
            <p:nvPr/>
          </p:nvSpPr>
          <p:spPr>
            <a:xfrm>
              <a:off x="7031792"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01" name="tx1201"/>
            <p:cNvSpPr/>
            <p:nvPr/>
          </p:nvSpPr>
          <p:spPr>
            <a:xfrm>
              <a:off x="7046504" y="182563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202" name="tx1202"/>
            <p:cNvSpPr/>
            <p:nvPr/>
          </p:nvSpPr>
          <p:spPr>
            <a:xfrm>
              <a:off x="7174623" y="18345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3" name="tx1203"/>
            <p:cNvSpPr/>
            <p:nvPr/>
          </p:nvSpPr>
          <p:spPr>
            <a:xfrm>
              <a:off x="7302742" y="18167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04" name="tx1204"/>
            <p:cNvSpPr/>
            <p:nvPr/>
          </p:nvSpPr>
          <p:spPr>
            <a:xfrm>
              <a:off x="7430861" y="18167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205" name="tx1205"/>
            <p:cNvSpPr/>
            <p:nvPr/>
          </p:nvSpPr>
          <p:spPr>
            <a:xfrm>
              <a:off x="7558979" y="1843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6" name="tx1206"/>
            <p:cNvSpPr/>
            <p:nvPr/>
          </p:nvSpPr>
          <p:spPr>
            <a:xfrm>
              <a:off x="7687098" y="1843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7" name="tx1207"/>
            <p:cNvSpPr/>
            <p:nvPr/>
          </p:nvSpPr>
          <p:spPr>
            <a:xfrm>
              <a:off x="7815217" y="18345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208" name="tx1208"/>
            <p:cNvSpPr/>
            <p:nvPr/>
          </p:nvSpPr>
          <p:spPr>
            <a:xfrm>
              <a:off x="7943336" y="18434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09" name="rc1209"/>
            <p:cNvSpPr/>
            <p:nvPr/>
          </p:nvSpPr>
          <p:spPr>
            <a:xfrm>
              <a:off x="7031792" y="2365343"/>
              <a:ext cx="986514" cy="460747"/>
            </a:xfrm>
            <a:prstGeom prst="rect">
              <a:avLst/>
            </a:prstGeom>
            <a:solidFill>
              <a:srgbClr val="EBEBEB">
                <a:alpha val="100000"/>
              </a:srgbClr>
            </a:solidFill>
          </p:spPr>
          <p:txBody>
            <a:bodyPr/>
            <a:lstStyle/>
            <a:p/>
          </p:txBody>
        </p:sp>
        <p:sp>
          <p:nvSpPr>
            <p:cNvPr id="1210" name="pl1210"/>
            <p:cNvSpPr/>
            <p:nvPr/>
          </p:nvSpPr>
          <p:spPr>
            <a:xfrm>
              <a:off x="7031792"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1" name="pl1211"/>
            <p:cNvSpPr/>
            <p:nvPr/>
          </p:nvSpPr>
          <p:spPr>
            <a:xfrm>
              <a:off x="7031792"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12" name="pl1212"/>
            <p:cNvSpPr/>
            <p:nvPr/>
          </p:nvSpPr>
          <p:spPr>
            <a:xfrm>
              <a:off x="7031792"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3" name="pl1213"/>
            <p:cNvSpPr/>
            <p:nvPr/>
          </p:nvSpPr>
          <p:spPr>
            <a:xfrm>
              <a:off x="7031792"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14" name="pl1214"/>
            <p:cNvSpPr/>
            <p:nvPr/>
          </p:nvSpPr>
          <p:spPr>
            <a:xfrm>
              <a:off x="707663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720475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6" name="pl1216"/>
            <p:cNvSpPr/>
            <p:nvPr/>
          </p:nvSpPr>
          <p:spPr>
            <a:xfrm>
              <a:off x="733287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7" name="pl1217"/>
            <p:cNvSpPr/>
            <p:nvPr/>
          </p:nvSpPr>
          <p:spPr>
            <a:xfrm>
              <a:off x="746099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8" name="pl1218"/>
            <p:cNvSpPr/>
            <p:nvPr/>
          </p:nvSpPr>
          <p:spPr>
            <a:xfrm>
              <a:off x="758910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9" name="pl1219"/>
            <p:cNvSpPr/>
            <p:nvPr/>
          </p:nvSpPr>
          <p:spPr>
            <a:xfrm>
              <a:off x="771722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0" name="pl1220"/>
            <p:cNvSpPr/>
            <p:nvPr/>
          </p:nvSpPr>
          <p:spPr>
            <a:xfrm>
              <a:off x="78453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1" name="pl1221"/>
            <p:cNvSpPr/>
            <p:nvPr/>
          </p:nvSpPr>
          <p:spPr>
            <a:xfrm>
              <a:off x="797346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22" name="pl1222"/>
            <p:cNvSpPr/>
            <p:nvPr/>
          </p:nvSpPr>
          <p:spPr>
            <a:xfrm>
              <a:off x="7076634"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23" name="pl1223"/>
            <p:cNvSpPr/>
            <p:nvPr/>
          </p:nvSpPr>
          <p:spPr>
            <a:xfrm>
              <a:off x="7076634" y="27962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224" name="pl1224"/>
            <p:cNvSpPr/>
            <p:nvPr/>
          </p:nvSpPr>
          <p:spPr>
            <a:xfrm>
              <a:off x="7076634" y="27962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225" name="pl1225"/>
            <p:cNvSpPr/>
            <p:nvPr/>
          </p:nvSpPr>
          <p:spPr>
            <a:xfrm>
              <a:off x="7076634"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26" name="pl1226"/>
            <p:cNvSpPr/>
            <p:nvPr/>
          </p:nvSpPr>
          <p:spPr>
            <a:xfrm>
              <a:off x="7076634" y="27962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227" name="pl1227"/>
            <p:cNvSpPr/>
            <p:nvPr/>
          </p:nvSpPr>
          <p:spPr>
            <a:xfrm>
              <a:off x="7076634" y="2796236"/>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228" name="pl1228"/>
            <p:cNvSpPr/>
            <p:nvPr/>
          </p:nvSpPr>
          <p:spPr>
            <a:xfrm>
              <a:off x="7031792"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29" name="tx1229"/>
            <p:cNvSpPr/>
            <p:nvPr/>
          </p:nvSpPr>
          <p:spPr>
            <a:xfrm>
              <a:off x="7046504"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0" name="tx1230"/>
            <p:cNvSpPr/>
            <p:nvPr/>
          </p:nvSpPr>
          <p:spPr>
            <a:xfrm>
              <a:off x="7174623"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1" name="tx1231"/>
            <p:cNvSpPr/>
            <p:nvPr/>
          </p:nvSpPr>
          <p:spPr>
            <a:xfrm>
              <a:off x="7302742"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2" name="tx1232"/>
            <p:cNvSpPr/>
            <p:nvPr/>
          </p:nvSpPr>
          <p:spPr>
            <a:xfrm>
              <a:off x="7430861"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3" name="tx1233"/>
            <p:cNvSpPr/>
            <p:nvPr/>
          </p:nvSpPr>
          <p:spPr>
            <a:xfrm>
              <a:off x="7558979"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4" name="tx1234"/>
            <p:cNvSpPr/>
            <p:nvPr/>
          </p:nvSpPr>
          <p:spPr>
            <a:xfrm>
              <a:off x="7687098"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5" name="tx1235"/>
            <p:cNvSpPr/>
            <p:nvPr/>
          </p:nvSpPr>
          <p:spPr>
            <a:xfrm>
              <a:off x="7815217"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6" name="tx1236"/>
            <p:cNvSpPr/>
            <p:nvPr/>
          </p:nvSpPr>
          <p:spPr>
            <a:xfrm>
              <a:off x="7943336" y="263320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7" name="rc1237"/>
            <p:cNvSpPr/>
            <p:nvPr/>
          </p:nvSpPr>
          <p:spPr>
            <a:xfrm>
              <a:off x="7031792" y="3110533"/>
              <a:ext cx="986514" cy="460747"/>
            </a:xfrm>
            <a:prstGeom prst="rect">
              <a:avLst/>
            </a:prstGeom>
            <a:solidFill>
              <a:srgbClr val="EBEBEB">
                <a:alpha val="100000"/>
              </a:srgbClr>
            </a:solidFill>
          </p:spPr>
          <p:txBody>
            <a:bodyPr/>
            <a:lstStyle/>
            <a:p/>
          </p:txBody>
        </p:sp>
        <p:sp>
          <p:nvSpPr>
            <p:cNvPr id="1238" name="pl1238"/>
            <p:cNvSpPr/>
            <p:nvPr/>
          </p:nvSpPr>
          <p:spPr>
            <a:xfrm>
              <a:off x="7031792"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39" name="pl1239"/>
            <p:cNvSpPr/>
            <p:nvPr/>
          </p:nvSpPr>
          <p:spPr>
            <a:xfrm>
              <a:off x="7031792"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40" name="pl1240"/>
            <p:cNvSpPr/>
            <p:nvPr/>
          </p:nvSpPr>
          <p:spPr>
            <a:xfrm>
              <a:off x="7031792"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1" name="pl1241"/>
            <p:cNvSpPr/>
            <p:nvPr/>
          </p:nvSpPr>
          <p:spPr>
            <a:xfrm>
              <a:off x="7031792"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42" name="pl1242"/>
            <p:cNvSpPr/>
            <p:nvPr/>
          </p:nvSpPr>
          <p:spPr>
            <a:xfrm>
              <a:off x="707663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720475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733287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746099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758910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771722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78453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797346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7076634"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51" name="pl1251"/>
            <p:cNvSpPr/>
            <p:nvPr/>
          </p:nvSpPr>
          <p:spPr>
            <a:xfrm>
              <a:off x="7076634" y="3523602"/>
              <a:ext cx="896831" cy="26735"/>
            </a:xfrm>
            <a:custGeom>
              <a:avLst/>
              <a:pathLst>
                <a:path w="896831" h="26735">
                  <a:moveTo>
                    <a:pt x="0" y="0"/>
                  </a:moveTo>
                  <a:lnTo>
                    <a:pt x="128118" y="26735"/>
                  </a:lnTo>
                  <a:lnTo>
                    <a:pt x="256237" y="26735"/>
                  </a:lnTo>
                  <a:lnTo>
                    <a:pt x="384356" y="26735"/>
                  </a:lnTo>
                  <a:lnTo>
                    <a:pt x="512475" y="17823"/>
                  </a:lnTo>
                  <a:lnTo>
                    <a:pt x="640593" y="26735"/>
                  </a:lnTo>
                  <a:lnTo>
                    <a:pt x="768712" y="17823"/>
                  </a:lnTo>
                  <a:lnTo>
                    <a:pt x="896831" y="26735"/>
                  </a:lnTo>
                </a:path>
              </a:pathLst>
            </a:custGeom>
            <a:ln w="40651" cap="flat">
              <a:solidFill>
                <a:srgbClr val="BEBEBE">
                  <a:alpha val="69803"/>
                </a:srgbClr>
              </a:solidFill>
              <a:prstDash val="solid"/>
              <a:round/>
            </a:ln>
          </p:spPr>
          <p:txBody>
            <a:bodyPr/>
            <a:lstStyle/>
            <a:p/>
          </p:txBody>
        </p:sp>
        <p:sp>
          <p:nvSpPr>
            <p:cNvPr id="1252" name="pl1252"/>
            <p:cNvSpPr/>
            <p:nvPr/>
          </p:nvSpPr>
          <p:spPr>
            <a:xfrm>
              <a:off x="7076634" y="3523602"/>
              <a:ext cx="896831" cy="26735"/>
            </a:xfrm>
            <a:custGeom>
              <a:avLst/>
              <a:pathLst>
                <a:path w="896831" h="26735">
                  <a:moveTo>
                    <a:pt x="0" y="0"/>
                  </a:moveTo>
                  <a:lnTo>
                    <a:pt x="128118" y="26735"/>
                  </a:lnTo>
                  <a:lnTo>
                    <a:pt x="256237" y="26735"/>
                  </a:lnTo>
                  <a:lnTo>
                    <a:pt x="384356" y="26735"/>
                  </a:lnTo>
                  <a:lnTo>
                    <a:pt x="512475" y="17823"/>
                  </a:lnTo>
                  <a:lnTo>
                    <a:pt x="640593" y="26735"/>
                  </a:lnTo>
                  <a:lnTo>
                    <a:pt x="768712" y="17823"/>
                  </a:lnTo>
                  <a:lnTo>
                    <a:pt x="896831" y="26735"/>
                  </a:lnTo>
                </a:path>
              </a:pathLst>
            </a:custGeom>
            <a:ln w="35231" cap="flat">
              <a:solidFill>
                <a:srgbClr val="BEBEBE">
                  <a:alpha val="69803"/>
                </a:srgbClr>
              </a:solidFill>
              <a:prstDash val="solid"/>
              <a:round/>
            </a:ln>
          </p:spPr>
          <p:txBody>
            <a:bodyPr/>
            <a:lstStyle/>
            <a:p/>
          </p:txBody>
        </p:sp>
        <p:sp>
          <p:nvSpPr>
            <p:cNvPr id="1253" name="pl1253"/>
            <p:cNvSpPr/>
            <p:nvPr/>
          </p:nvSpPr>
          <p:spPr>
            <a:xfrm>
              <a:off x="7076634"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54" name="pl1254"/>
            <p:cNvSpPr/>
            <p:nvPr/>
          </p:nvSpPr>
          <p:spPr>
            <a:xfrm>
              <a:off x="7076634" y="3523602"/>
              <a:ext cx="896831" cy="26735"/>
            </a:xfrm>
            <a:custGeom>
              <a:avLst/>
              <a:pathLst>
                <a:path w="896831" h="26735">
                  <a:moveTo>
                    <a:pt x="0" y="0"/>
                  </a:moveTo>
                  <a:lnTo>
                    <a:pt x="128118" y="26735"/>
                  </a:lnTo>
                  <a:lnTo>
                    <a:pt x="256237" y="26735"/>
                  </a:lnTo>
                  <a:lnTo>
                    <a:pt x="384356" y="26735"/>
                  </a:lnTo>
                  <a:lnTo>
                    <a:pt x="512475" y="17823"/>
                  </a:lnTo>
                  <a:lnTo>
                    <a:pt x="640593" y="26735"/>
                  </a:lnTo>
                  <a:lnTo>
                    <a:pt x="768712" y="17823"/>
                  </a:lnTo>
                  <a:lnTo>
                    <a:pt x="896831" y="26735"/>
                  </a:lnTo>
                </a:path>
              </a:pathLst>
            </a:custGeom>
            <a:ln w="40651" cap="flat">
              <a:solidFill>
                <a:srgbClr val="000000">
                  <a:alpha val="100000"/>
                </a:srgbClr>
              </a:solidFill>
              <a:prstDash val="solid"/>
              <a:round/>
            </a:ln>
          </p:spPr>
          <p:txBody>
            <a:bodyPr/>
            <a:lstStyle/>
            <a:p/>
          </p:txBody>
        </p:sp>
        <p:sp>
          <p:nvSpPr>
            <p:cNvPr id="1255" name="pl1255"/>
            <p:cNvSpPr/>
            <p:nvPr/>
          </p:nvSpPr>
          <p:spPr>
            <a:xfrm>
              <a:off x="7076634" y="3523602"/>
              <a:ext cx="896831" cy="26735"/>
            </a:xfrm>
            <a:custGeom>
              <a:avLst/>
              <a:pathLst>
                <a:path w="896831" h="26735">
                  <a:moveTo>
                    <a:pt x="0" y="0"/>
                  </a:moveTo>
                  <a:lnTo>
                    <a:pt x="128118" y="26735"/>
                  </a:lnTo>
                  <a:lnTo>
                    <a:pt x="256237" y="26735"/>
                  </a:lnTo>
                  <a:lnTo>
                    <a:pt x="384356" y="26735"/>
                  </a:lnTo>
                  <a:lnTo>
                    <a:pt x="512475" y="17823"/>
                  </a:lnTo>
                  <a:lnTo>
                    <a:pt x="640593" y="26735"/>
                  </a:lnTo>
                  <a:lnTo>
                    <a:pt x="768712" y="17823"/>
                  </a:lnTo>
                  <a:lnTo>
                    <a:pt x="896831" y="26735"/>
                  </a:lnTo>
                </a:path>
              </a:pathLst>
            </a:custGeom>
            <a:ln w="35231" cap="flat">
              <a:solidFill>
                <a:srgbClr val="F26A21">
                  <a:alpha val="100000"/>
                </a:srgbClr>
              </a:solidFill>
              <a:prstDash val="solid"/>
              <a:round/>
            </a:ln>
          </p:spPr>
          <p:txBody>
            <a:bodyPr/>
            <a:lstStyle/>
            <a:p/>
          </p:txBody>
        </p:sp>
        <p:sp>
          <p:nvSpPr>
            <p:cNvPr id="1256" name="pl1256"/>
            <p:cNvSpPr/>
            <p:nvPr/>
          </p:nvSpPr>
          <p:spPr>
            <a:xfrm>
              <a:off x="7031792"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57" name="tx1257"/>
            <p:cNvSpPr/>
            <p:nvPr/>
          </p:nvSpPr>
          <p:spPr>
            <a:xfrm>
              <a:off x="7046504" y="336057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58" name="tx1258"/>
            <p:cNvSpPr/>
            <p:nvPr/>
          </p:nvSpPr>
          <p:spPr>
            <a:xfrm>
              <a:off x="7174623"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9" name="tx1259"/>
            <p:cNvSpPr/>
            <p:nvPr/>
          </p:nvSpPr>
          <p:spPr>
            <a:xfrm>
              <a:off x="730274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0" name="tx1260"/>
            <p:cNvSpPr/>
            <p:nvPr/>
          </p:nvSpPr>
          <p:spPr>
            <a:xfrm>
              <a:off x="743086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1" name="tx1261"/>
            <p:cNvSpPr/>
            <p:nvPr/>
          </p:nvSpPr>
          <p:spPr>
            <a:xfrm>
              <a:off x="7558979"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2" name="tx1262"/>
            <p:cNvSpPr/>
            <p:nvPr/>
          </p:nvSpPr>
          <p:spPr>
            <a:xfrm>
              <a:off x="7687098"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3" name="tx1263"/>
            <p:cNvSpPr/>
            <p:nvPr/>
          </p:nvSpPr>
          <p:spPr>
            <a:xfrm>
              <a:off x="7815217" y="33783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4" name="tx1264"/>
            <p:cNvSpPr/>
            <p:nvPr/>
          </p:nvSpPr>
          <p:spPr>
            <a:xfrm>
              <a:off x="7943336"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5" name="rc1265"/>
            <p:cNvSpPr/>
            <p:nvPr/>
          </p:nvSpPr>
          <p:spPr>
            <a:xfrm>
              <a:off x="7031792" y="3855722"/>
              <a:ext cx="986514" cy="460747"/>
            </a:xfrm>
            <a:prstGeom prst="rect">
              <a:avLst/>
            </a:prstGeom>
            <a:solidFill>
              <a:srgbClr val="EBEBEB">
                <a:alpha val="100000"/>
              </a:srgbClr>
            </a:solidFill>
          </p:spPr>
          <p:txBody>
            <a:bodyPr/>
            <a:lstStyle/>
            <a:p/>
          </p:txBody>
        </p:sp>
        <p:sp>
          <p:nvSpPr>
            <p:cNvPr id="1266" name="pl1266"/>
            <p:cNvSpPr/>
            <p:nvPr/>
          </p:nvSpPr>
          <p:spPr>
            <a:xfrm>
              <a:off x="7031792"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7" name="pl1267"/>
            <p:cNvSpPr/>
            <p:nvPr/>
          </p:nvSpPr>
          <p:spPr>
            <a:xfrm>
              <a:off x="7031792"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68" name="pl1268"/>
            <p:cNvSpPr/>
            <p:nvPr/>
          </p:nvSpPr>
          <p:spPr>
            <a:xfrm>
              <a:off x="7031792"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69" name="pl1269"/>
            <p:cNvSpPr/>
            <p:nvPr/>
          </p:nvSpPr>
          <p:spPr>
            <a:xfrm>
              <a:off x="7031792"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70" name="pl1270"/>
            <p:cNvSpPr/>
            <p:nvPr/>
          </p:nvSpPr>
          <p:spPr>
            <a:xfrm>
              <a:off x="707663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1" name="pl1271"/>
            <p:cNvSpPr/>
            <p:nvPr/>
          </p:nvSpPr>
          <p:spPr>
            <a:xfrm>
              <a:off x="720475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2" name="pl1272"/>
            <p:cNvSpPr/>
            <p:nvPr/>
          </p:nvSpPr>
          <p:spPr>
            <a:xfrm>
              <a:off x="733287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3" name="pl1273"/>
            <p:cNvSpPr/>
            <p:nvPr/>
          </p:nvSpPr>
          <p:spPr>
            <a:xfrm>
              <a:off x="746099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4" name="pl1274"/>
            <p:cNvSpPr/>
            <p:nvPr/>
          </p:nvSpPr>
          <p:spPr>
            <a:xfrm>
              <a:off x="758910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5" name="pl1275"/>
            <p:cNvSpPr/>
            <p:nvPr/>
          </p:nvSpPr>
          <p:spPr>
            <a:xfrm>
              <a:off x="771722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6" name="pl1276"/>
            <p:cNvSpPr/>
            <p:nvPr/>
          </p:nvSpPr>
          <p:spPr>
            <a:xfrm>
              <a:off x="78453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7" name="pl1277"/>
            <p:cNvSpPr/>
            <p:nvPr/>
          </p:nvSpPr>
          <p:spPr>
            <a:xfrm>
              <a:off x="797346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7076634"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279" name="pl1279"/>
            <p:cNvSpPr/>
            <p:nvPr/>
          </p:nvSpPr>
          <p:spPr>
            <a:xfrm>
              <a:off x="7076634"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280" name="pl1280"/>
            <p:cNvSpPr/>
            <p:nvPr/>
          </p:nvSpPr>
          <p:spPr>
            <a:xfrm>
              <a:off x="7076634"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281" name="pl1281"/>
            <p:cNvSpPr/>
            <p:nvPr/>
          </p:nvSpPr>
          <p:spPr>
            <a:xfrm>
              <a:off x="7076634"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282" name="pl1282"/>
            <p:cNvSpPr/>
            <p:nvPr/>
          </p:nvSpPr>
          <p:spPr>
            <a:xfrm>
              <a:off x="7076634"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283" name="pl1283"/>
            <p:cNvSpPr/>
            <p:nvPr/>
          </p:nvSpPr>
          <p:spPr>
            <a:xfrm>
              <a:off x="7076634" y="429552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284" name="pl1284"/>
            <p:cNvSpPr/>
            <p:nvPr/>
          </p:nvSpPr>
          <p:spPr>
            <a:xfrm>
              <a:off x="7031792"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285" name="tx1285"/>
            <p:cNvSpPr/>
            <p:nvPr/>
          </p:nvSpPr>
          <p:spPr>
            <a:xfrm>
              <a:off x="7046504"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6" name="tx1286"/>
            <p:cNvSpPr/>
            <p:nvPr/>
          </p:nvSpPr>
          <p:spPr>
            <a:xfrm>
              <a:off x="7174623"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7" name="tx1287"/>
            <p:cNvSpPr/>
            <p:nvPr/>
          </p:nvSpPr>
          <p:spPr>
            <a:xfrm>
              <a:off x="7302742"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8" name="tx1288"/>
            <p:cNvSpPr/>
            <p:nvPr/>
          </p:nvSpPr>
          <p:spPr>
            <a:xfrm>
              <a:off x="743086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89" name="tx1289"/>
            <p:cNvSpPr/>
            <p:nvPr/>
          </p:nvSpPr>
          <p:spPr>
            <a:xfrm>
              <a:off x="7558979"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0" name="tx1290"/>
            <p:cNvSpPr/>
            <p:nvPr/>
          </p:nvSpPr>
          <p:spPr>
            <a:xfrm>
              <a:off x="7687098"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1" name="tx1291"/>
            <p:cNvSpPr/>
            <p:nvPr/>
          </p:nvSpPr>
          <p:spPr>
            <a:xfrm>
              <a:off x="7815217"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2" name="tx1292"/>
            <p:cNvSpPr/>
            <p:nvPr/>
          </p:nvSpPr>
          <p:spPr>
            <a:xfrm>
              <a:off x="7943336"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3" name="rc1293"/>
            <p:cNvSpPr/>
            <p:nvPr/>
          </p:nvSpPr>
          <p:spPr>
            <a:xfrm>
              <a:off x="7031792" y="4600912"/>
              <a:ext cx="986514" cy="460747"/>
            </a:xfrm>
            <a:prstGeom prst="rect">
              <a:avLst/>
            </a:prstGeom>
            <a:solidFill>
              <a:srgbClr val="EBEBEB">
                <a:alpha val="100000"/>
              </a:srgbClr>
            </a:solidFill>
          </p:spPr>
          <p:txBody>
            <a:bodyPr/>
            <a:lstStyle/>
            <a:p/>
          </p:txBody>
        </p:sp>
        <p:sp>
          <p:nvSpPr>
            <p:cNvPr id="1294" name="pl1294"/>
            <p:cNvSpPr/>
            <p:nvPr/>
          </p:nvSpPr>
          <p:spPr>
            <a:xfrm>
              <a:off x="7031792"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5" name="pl1295"/>
            <p:cNvSpPr/>
            <p:nvPr/>
          </p:nvSpPr>
          <p:spPr>
            <a:xfrm>
              <a:off x="7031792"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296" name="pl1296"/>
            <p:cNvSpPr/>
            <p:nvPr/>
          </p:nvSpPr>
          <p:spPr>
            <a:xfrm>
              <a:off x="7031792"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97" name="pl1297"/>
            <p:cNvSpPr/>
            <p:nvPr/>
          </p:nvSpPr>
          <p:spPr>
            <a:xfrm>
              <a:off x="7031792"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298" name="pl1298"/>
            <p:cNvSpPr/>
            <p:nvPr/>
          </p:nvSpPr>
          <p:spPr>
            <a:xfrm>
              <a:off x="707663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9" name="pl1299"/>
            <p:cNvSpPr/>
            <p:nvPr/>
          </p:nvSpPr>
          <p:spPr>
            <a:xfrm>
              <a:off x="720475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0" name="pl1300"/>
            <p:cNvSpPr/>
            <p:nvPr/>
          </p:nvSpPr>
          <p:spPr>
            <a:xfrm>
              <a:off x="733287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1" name="pl1301"/>
            <p:cNvSpPr/>
            <p:nvPr/>
          </p:nvSpPr>
          <p:spPr>
            <a:xfrm>
              <a:off x="746099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2" name="pl1302"/>
            <p:cNvSpPr/>
            <p:nvPr/>
          </p:nvSpPr>
          <p:spPr>
            <a:xfrm>
              <a:off x="758910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3" name="pl1303"/>
            <p:cNvSpPr/>
            <p:nvPr/>
          </p:nvSpPr>
          <p:spPr>
            <a:xfrm>
              <a:off x="771722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4" name="pl1304"/>
            <p:cNvSpPr/>
            <p:nvPr/>
          </p:nvSpPr>
          <p:spPr>
            <a:xfrm>
              <a:off x="78453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5" name="pl1305"/>
            <p:cNvSpPr/>
            <p:nvPr/>
          </p:nvSpPr>
          <p:spPr>
            <a:xfrm>
              <a:off x="797346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6" name="pl1306"/>
            <p:cNvSpPr/>
            <p:nvPr/>
          </p:nvSpPr>
          <p:spPr>
            <a:xfrm>
              <a:off x="7076634"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07" name="pl1307"/>
            <p:cNvSpPr/>
            <p:nvPr/>
          </p:nvSpPr>
          <p:spPr>
            <a:xfrm>
              <a:off x="7076634" y="5005069"/>
              <a:ext cx="896831" cy="17823"/>
            </a:xfrm>
            <a:custGeom>
              <a:avLst/>
              <a:pathLst>
                <a:path w="896831" h="17823">
                  <a:moveTo>
                    <a:pt x="0" y="17823"/>
                  </a:moveTo>
                  <a:lnTo>
                    <a:pt x="128118" y="8911"/>
                  </a:lnTo>
                  <a:lnTo>
                    <a:pt x="256237" y="8911"/>
                  </a:lnTo>
                  <a:lnTo>
                    <a:pt x="384356" y="17823"/>
                  </a:lnTo>
                  <a:lnTo>
                    <a:pt x="512475" y="8911"/>
                  </a:lnTo>
                  <a:lnTo>
                    <a:pt x="640593" y="0"/>
                  </a:lnTo>
                  <a:lnTo>
                    <a:pt x="768712" y="8911"/>
                  </a:lnTo>
                  <a:lnTo>
                    <a:pt x="896831" y="0"/>
                  </a:lnTo>
                </a:path>
              </a:pathLst>
            </a:custGeom>
            <a:ln w="40651" cap="flat">
              <a:solidFill>
                <a:srgbClr val="BEBEBE">
                  <a:alpha val="69803"/>
                </a:srgbClr>
              </a:solidFill>
              <a:prstDash val="solid"/>
              <a:round/>
            </a:ln>
          </p:spPr>
          <p:txBody>
            <a:bodyPr/>
            <a:lstStyle/>
            <a:p/>
          </p:txBody>
        </p:sp>
        <p:sp>
          <p:nvSpPr>
            <p:cNvPr id="1308" name="pl1308"/>
            <p:cNvSpPr/>
            <p:nvPr/>
          </p:nvSpPr>
          <p:spPr>
            <a:xfrm>
              <a:off x="7076634" y="5005069"/>
              <a:ext cx="896831" cy="17823"/>
            </a:xfrm>
            <a:custGeom>
              <a:avLst/>
              <a:pathLst>
                <a:path w="896831" h="17823">
                  <a:moveTo>
                    <a:pt x="0" y="17823"/>
                  </a:moveTo>
                  <a:lnTo>
                    <a:pt x="128118" y="8911"/>
                  </a:lnTo>
                  <a:lnTo>
                    <a:pt x="256237" y="8911"/>
                  </a:lnTo>
                  <a:lnTo>
                    <a:pt x="384356" y="17823"/>
                  </a:lnTo>
                  <a:lnTo>
                    <a:pt x="512475" y="8911"/>
                  </a:lnTo>
                  <a:lnTo>
                    <a:pt x="640593" y="0"/>
                  </a:lnTo>
                  <a:lnTo>
                    <a:pt x="768712" y="8911"/>
                  </a:lnTo>
                  <a:lnTo>
                    <a:pt x="896831" y="0"/>
                  </a:lnTo>
                </a:path>
              </a:pathLst>
            </a:custGeom>
            <a:ln w="35231" cap="flat">
              <a:solidFill>
                <a:srgbClr val="BEBEBE">
                  <a:alpha val="69803"/>
                </a:srgbClr>
              </a:solidFill>
              <a:prstDash val="solid"/>
              <a:round/>
            </a:ln>
          </p:spPr>
          <p:txBody>
            <a:bodyPr/>
            <a:lstStyle/>
            <a:p/>
          </p:txBody>
        </p:sp>
        <p:sp>
          <p:nvSpPr>
            <p:cNvPr id="1309" name="pl1309"/>
            <p:cNvSpPr/>
            <p:nvPr/>
          </p:nvSpPr>
          <p:spPr>
            <a:xfrm>
              <a:off x="7076634"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10" name="pl1310"/>
            <p:cNvSpPr/>
            <p:nvPr/>
          </p:nvSpPr>
          <p:spPr>
            <a:xfrm>
              <a:off x="7076634" y="5005069"/>
              <a:ext cx="896831" cy="17823"/>
            </a:xfrm>
            <a:custGeom>
              <a:avLst/>
              <a:pathLst>
                <a:path w="896831" h="17823">
                  <a:moveTo>
                    <a:pt x="0" y="17823"/>
                  </a:moveTo>
                  <a:lnTo>
                    <a:pt x="128118" y="8911"/>
                  </a:lnTo>
                  <a:lnTo>
                    <a:pt x="256237" y="8911"/>
                  </a:lnTo>
                  <a:lnTo>
                    <a:pt x="384356" y="17823"/>
                  </a:lnTo>
                  <a:lnTo>
                    <a:pt x="512475" y="8911"/>
                  </a:lnTo>
                  <a:lnTo>
                    <a:pt x="640593" y="0"/>
                  </a:lnTo>
                  <a:lnTo>
                    <a:pt x="768712" y="8911"/>
                  </a:lnTo>
                  <a:lnTo>
                    <a:pt x="896831" y="0"/>
                  </a:lnTo>
                </a:path>
              </a:pathLst>
            </a:custGeom>
            <a:ln w="40651" cap="flat">
              <a:solidFill>
                <a:srgbClr val="000000">
                  <a:alpha val="100000"/>
                </a:srgbClr>
              </a:solidFill>
              <a:prstDash val="solid"/>
              <a:round/>
            </a:ln>
          </p:spPr>
          <p:txBody>
            <a:bodyPr/>
            <a:lstStyle/>
            <a:p/>
          </p:txBody>
        </p:sp>
        <p:sp>
          <p:nvSpPr>
            <p:cNvPr id="1311" name="pl1311"/>
            <p:cNvSpPr/>
            <p:nvPr/>
          </p:nvSpPr>
          <p:spPr>
            <a:xfrm>
              <a:off x="7076634" y="5005069"/>
              <a:ext cx="896831" cy="17823"/>
            </a:xfrm>
            <a:custGeom>
              <a:avLst/>
              <a:pathLst>
                <a:path w="896831" h="17823">
                  <a:moveTo>
                    <a:pt x="0" y="17823"/>
                  </a:moveTo>
                  <a:lnTo>
                    <a:pt x="128118" y="8911"/>
                  </a:lnTo>
                  <a:lnTo>
                    <a:pt x="256237" y="8911"/>
                  </a:lnTo>
                  <a:lnTo>
                    <a:pt x="384356" y="17823"/>
                  </a:lnTo>
                  <a:lnTo>
                    <a:pt x="512475" y="8911"/>
                  </a:lnTo>
                  <a:lnTo>
                    <a:pt x="640593" y="0"/>
                  </a:lnTo>
                  <a:lnTo>
                    <a:pt x="768712" y="8911"/>
                  </a:lnTo>
                  <a:lnTo>
                    <a:pt x="896831" y="0"/>
                  </a:lnTo>
                </a:path>
              </a:pathLst>
            </a:custGeom>
            <a:ln w="35231" cap="flat">
              <a:solidFill>
                <a:srgbClr val="F26A21">
                  <a:alpha val="100000"/>
                </a:srgbClr>
              </a:solidFill>
              <a:prstDash val="solid"/>
              <a:round/>
            </a:ln>
          </p:spPr>
          <p:txBody>
            <a:bodyPr/>
            <a:lstStyle/>
            <a:p/>
          </p:txBody>
        </p:sp>
        <p:sp>
          <p:nvSpPr>
            <p:cNvPr id="1312" name="pl1312"/>
            <p:cNvSpPr/>
            <p:nvPr/>
          </p:nvSpPr>
          <p:spPr>
            <a:xfrm>
              <a:off x="7031792"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13" name="tx1313"/>
            <p:cNvSpPr/>
            <p:nvPr/>
          </p:nvSpPr>
          <p:spPr>
            <a:xfrm>
              <a:off x="7046504"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14" name="tx1314"/>
            <p:cNvSpPr/>
            <p:nvPr/>
          </p:nvSpPr>
          <p:spPr>
            <a:xfrm>
              <a:off x="7174623"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5" name="tx1315"/>
            <p:cNvSpPr/>
            <p:nvPr/>
          </p:nvSpPr>
          <p:spPr>
            <a:xfrm>
              <a:off x="7302742"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6" name="tx1316"/>
            <p:cNvSpPr/>
            <p:nvPr/>
          </p:nvSpPr>
          <p:spPr>
            <a:xfrm>
              <a:off x="7430861" y="485986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17" name="tx1317"/>
            <p:cNvSpPr/>
            <p:nvPr/>
          </p:nvSpPr>
          <p:spPr>
            <a:xfrm>
              <a:off x="7558979"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18" name="tx1318"/>
            <p:cNvSpPr/>
            <p:nvPr/>
          </p:nvSpPr>
          <p:spPr>
            <a:xfrm>
              <a:off x="7687098"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19" name="tx1319"/>
            <p:cNvSpPr/>
            <p:nvPr/>
          </p:nvSpPr>
          <p:spPr>
            <a:xfrm>
              <a:off x="7815217" y="48509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20" name="tx1320"/>
            <p:cNvSpPr/>
            <p:nvPr/>
          </p:nvSpPr>
          <p:spPr>
            <a:xfrm>
              <a:off x="7943336" y="484204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21" name="rc1321"/>
            <p:cNvSpPr/>
            <p:nvPr/>
          </p:nvSpPr>
          <p:spPr>
            <a:xfrm>
              <a:off x="8087896" y="874964"/>
              <a:ext cx="986514" cy="460747"/>
            </a:xfrm>
            <a:prstGeom prst="rect">
              <a:avLst/>
            </a:prstGeom>
            <a:solidFill>
              <a:srgbClr val="EBEBEB">
                <a:alpha val="100000"/>
              </a:srgbClr>
            </a:solidFill>
          </p:spPr>
          <p:txBody>
            <a:bodyPr/>
            <a:lstStyle/>
            <a:p/>
          </p:txBody>
        </p:sp>
        <p:sp>
          <p:nvSpPr>
            <p:cNvPr id="1322" name="pl1322"/>
            <p:cNvSpPr/>
            <p:nvPr/>
          </p:nvSpPr>
          <p:spPr>
            <a:xfrm>
              <a:off x="8087896" y="120336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3" name="pl1323"/>
            <p:cNvSpPr/>
            <p:nvPr/>
          </p:nvSpPr>
          <p:spPr>
            <a:xfrm>
              <a:off x="8087896" y="98057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24" name="pl1324"/>
            <p:cNvSpPr/>
            <p:nvPr/>
          </p:nvSpPr>
          <p:spPr>
            <a:xfrm>
              <a:off x="8087896" y="131476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5" name="pl1325"/>
            <p:cNvSpPr/>
            <p:nvPr/>
          </p:nvSpPr>
          <p:spPr>
            <a:xfrm>
              <a:off x="8087896" y="1091970"/>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26" name="pl1326"/>
            <p:cNvSpPr/>
            <p:nvPr/>
          </p:nvSpPr>
          <p:spPr>
            <a:xfrm>
              <a:off x="813273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7" name="pl1327"/>
            <p:cNvSpPr/>
            <p:nvPr/>
          </p:nvSpPr>
          <p:spPr>
            <a:xfrm>
              <a:off x="826085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8" name="pl1328"/>
            <p:cNvSpPr/>
            <p:nvPr/>
          </p:nvSpPr>
          <p:spPr>
            <a:xfrm>
              <a:off x="838897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9" name="pl1329"/>
            <p:cNvSpPr/>
            <p:nvPr/>
          </p:nvSpPr>
          <p:spPr>
            <a:xfrm>
              <a:off x="851709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0" name="pl1330"/>
            <p:cNvSpPr/>
            <p:nvPr/>
          </p:nvSpPr>
          <p:spPr>
            <a:xfrm>
              <a:off x="864521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1" name="pl1331"/>
            <p:cNvSpPr/>
            <p:nvPr/>
          </p:nvSpPr>
          <p:spPr>
            <a:xfrm>
              <a:off x="877333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2" name="pl1332"/>
            <p:cNvSpPr/>
            <p:nvPr/>
          </p:nvSpPr>
          <p:spPr>
            <a:xfrm>
              <a:off x="890145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3" name="pl1333"/>
            <p:cNvSpPr/>
            <p:nvPr/>
          </p:nvSpPr>
          <p:spPr>
            <a:xfrm>
              <a:off x="902956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34" name="pl1334"/>
            <p:cNvSpPr/>
            <p:nvPr/>
          </p:nvSpPr>
          <p:spPr>
            <a:xfrm>
              <a:off x="8132737"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35" name="pl1335"/>
            <p:cNvSpPr/>
            <p:nvPr/>
          </p:nvSpPr>
          <p:spPr>
            <a:xfrm>
              <a:off x="8132737" y="1154354"/>
              <a:ext cx="896831" cy="71295"/>
            </a:xfrm>
            <a:custGeom>
              <a:avLst/>
              <a:pathLst>
                <a:path w="896831" h="71295">
                  <a:moveTo>
                    <a:pt x="0" y="0"/>
                  </a:moveTo>
                  <a:lnTo>
                    <a:pt x="128118" y="71295"/>
                  </a:lnTo>
                  <a:lnTo>
                    <a:pt x="256237" y="71295"/>
                  </a:lnTo>
                  <a:lnTo>
                    <a:pt x="384356" y="62383"/>
                  </a:lnTo>
                  <a:lnTo>
                    <a:pt x="512475" y="53471"/>
                  </a:lnTo>
                  <a:lnTo>
                    <a:pt x="640593" y="35647"/>
                  </a:lnTo>
                  <a:lnTo>
                    <a:pt x="768712" y="44559"/>
                  </a:lnTo>
                  <a:lnTo>
                    <a:pt x="896831" y="17823"/>
                  </a:lnTo>
                </a:path>
              </a:pathLst>
            </a:custGeom>
            <a:ln w="40651" cap="flat">
              <a:solidFill>
                <a:srgbClr val="BEBEBE">
                  <a:alpha val="69803"/>
                </a:srgbClr>
              </a:solidFill>
              <a:prstDash val="solid"/>
              <a:round/>
            </a:ln>
          </p:spPr>
          <p:txBody>
            <a:bodyPr/>
            <a:lstStyle/>
            <a:p/>
          </p:txBody>
        </p:sp>
        <p:sp>
          <p:nvSpPr>
            <p:cNvPr id="1336" name="pl1336"/>
            <p:cNvSpPr/>
            <p:nvPr/>
          </p:nvSpPr>
          <p:spPr>
            <a:xfrm>
              <a:off x="8132737" y="1154354"/>
              <a:ext cx="896831" cy="71295"/>
            </a:xfrm>
            <a:custGeom>
              <a:avLst/>
              <a:pathLst>
                <a:path w="896831" h="71295">
                  <a:moveTo>
                    <a:pt x="0" y="0"/>
                  </a:moveTo>
                  <a:lnTo>
                    <a:pt x="128118" y="71295"/>
                  </a:lnTo>
                  <a:lnTo>
                    <a:pt x="256237" y="71295"/>
                  </a:lnTo>
                  <a:lnTo>
                    <a:pt x="384356" y="62383"/>
                  </a:lnTo>
                  <a:lnTo>
                    <a:pt x="512475" y="53471"/>
                  </a:lnTo>
                  <a:lnTo>
                    <a:pt x="640593" y="35647"/>
                  </a:lnTo>
                  <a:lnTo>
                    <a:pt x="768712" y="44559"/>
                  </a:lnTo>
                  <a:lnTo>
                    <a:pt x="896831" y="17823"/>
                  </a:lnTo>
                </a:path>
              </a:pathLst>
            </a:custGeom>
            <a:ln w="35231" cap="flat">
              <a:solidFill>
                <a:srgbClr val="BEBEBE">
                  <a:alpha val="69803"/>
                </a:srgbClr>
              </a:solidFill>
              <a:prstDash val="solid"/>
              <a:round/>
            </a:ln>
          </p:spPr>
          <p:txBody>
            <a:bodyPr/>
            <a:lstStyle/>
            <a:p/>
          </p:txBody>
        </p:sp>
        <p:sp>
          <p:nvSpPr>
            <p:cNvPr id="1337" name="pl1337"/>
            <p:cNvSpPr/>
            <p:nvPr/>
          </p:nvSpPr>
          <p:spPr>
            <a:xfrm>
              <a:off x="8132737" y="1288033"/>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38" name="pl1338"/>
            <p:cNvSpPr/>
            <p:nvPr/>
          </p:nvSpPr>
          <p:spPr>
            <a:xfrm>
              <a:off x="8132737" y="1154354"/>
              <a:ext cx="896831" cy="71295"/>
            </a:xfrm>
            <a:custGeom>
              <a:avLst/>
              <a:pathLst>
                <a:path w="896831" h="71295">
                  <a:moveTo>
                    <a:pt x="0" y="0"/>
                  </a:moveTo>
                  <a:lnTo>
                    <a:pt x="128118" y="71295"/>
                  </a:lnTo>
                  <a:lnTo>
                    <a:pt x="256237" y="71295"/>
                  </a:lnTo>
                  <a:lnTo>
                    <a:pt x="384356" y="62383"/>
                  </a:lnTo>
                  <a:lnTo>
                    <a:pt x="512475" y="53471"/>
                  </a:lnTo>
                  <a:lnTo>
                    <a:pt x="640593" y="35647"/>
                  </a:lnTo>
                  <a:lnTo>
                    <a:pt x="768712" y="44559"/>
                  </a:lnTo>
                  <a:lnTo>
                    <a:pt x="896831" y="17823"/>
                  </a:lnTo>
                </a:path>
              </a:pathLst>
            </a:custGeom>
            <a:ln w="40651" cap="flat">
              <a:solidFill>
                <a:srgbClr val="000000">
                  <a:alpha val="100000"/>
                </a:srgbClr>
              </a:solidFill>
              <a:prstDash val="solid"/>
              <a:round/>
            </a:ln>
          </p:spPr>
          <p:txBody>
            <a:bodyPr/>
            <a:lstStyle/>
            <a:p/>
          </p:txBody>
        </p:sp>
        <p:sp>
          <p:nvSpPr>
            <p:cNvPr id="1339" name="pl1339"/>
            <p:cNvSpPr/>
            <p:nvPr/>
          </p:nvSpPr>
          <p:spPr>
            <a:xfrm>
              <a:off x="8132737" y="1154354"/>
              <a:ext cx="896831" cy="71295"/>
            </a:xfrm>
            <a:custGeom>
              <a:avLst/>
              <a:pathLst>
                <a:path w="896831" h="71295">
                  <a:moveTo>
                    <a:pt x="0" y="0"/>
                  </a:moveTo>
                  <a:lnTo>
                    <a:pt x="128118" y="71295"/>
                  </a:lnTo>
                  <a:lnTo>
                    <a:pt x="256237" y="71295"/>
                  </a:lnTo>
                  <a:lnTo>
                    <a:pt x="384356" y="62383"/>
                  </a:lnTo>
                  <a:lnTo>
                    <a:pt x="512475" y="53471"/>
                  </a:lnTo>
                  <a:lnTo>
                    <a:pt x="640593" y="35647"/>
                  </a:lnTo>
                  <a:lnTo>
                    <a:pt x="768712" y="44559"/>
                  </a:lnTo>
                  <a:lnTo>
                    <a:pt x="896831" y="17823"/>
                  </a:lnTo>
                </a:path>
              </a:pathLst>
            </a:custGeom>
            <a:ln w="35231" cap="flat">
              <a:solidFill>
                <a:srgbClr val="F26A21">
                  <a:alpha val="100000"/>
                </a:srgbClr>
              </a:solidFill>
              <a:prstDash val="solid"/>
              <a:round/>
            </a:ln>
          </p:spPr>
          <p:txBody>
            <a:bodyPr/>
            <a:lstStyle/>
            <a:p/>
          </p:txBody>
        </p:sp>
        <p:sp>
          <p:nvSpPr>
            <p:cNvPr id="1340" name="pl1340"/>
            <p:cNvSpPr/>
            <p:nvPr/>
          </p:nvSpPr>
          <p:spPr>
            <a:xfrm>
              <a:off x="8087896" y="1314769"/>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41" name="tx1341"/>
            <p:cNvSpPr/>
            <p:nvPr/>
          </p:nvSpPr>
          <p:spPr>
            <a:xfrm>
              <a:off x="8072479" y="9913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1342" name="tx1342"/>
            <p:cNvSpPr/>
            <p:nvPr/>
          </p:nvSpPr>
          <p:spPr>
            <a:xfrm>
              <a:off x="8200597" y="10626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343" name="tx1343"/>
            <p:cNvSpPr/>
            <p:nvPr/>
          </p:nvSpPr>
          <p:spPr>
            <a:xfrm>
              <a:off x="8328716" y="106262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344" name="tx1344"/>
            <p:cNvSpPr/>
            <p:nvPr/>
          </p:nvSpPr>
          <p:spPr>
            <a:xfrm>
              <a:off x="8460858" y="1053709"/>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45" name="tx1345"/>
            <p:cNvSpPr/>
            <p:nvPr/>
          </p:nvSpPr>
          <p:spPr>
            <a:xfrm>
              <a:off x="8584954" y="10447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1346" name="tx1346"/>
            <p:cNvSpPr/>
            <p:nvPr/>
          </p:nvSpPr>
          <p:spPr>
            <a:xfrm>
              <a:off x="8713072" y="102697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14</a:t>
              </a:r>
            </a:p>
          </p:txBody>
        </p:sp>
        <p:sp>
          <p:nvSpPr>
            <p:cNvPr id="1347" name="tx1347"/>
            <p:cNvSpPr/>
            <p:nvPr/>
          </p:nvSpPr>
          <p:spPr>
            <a:xfrm>
              <a:off x="8841191" y="103588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1348" name="tx1348"/>
            <p:cNvSpPr/>
            <p:nvPr/>
          </p:nvSpPr>
          <p:spPr>
            <a:xfrm>
              <a:off x="8969310" y="10091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16</a:t>
              </a:r>
            </a:p>
          </p:txBody>
        </p:sp>
        <p:sp>
          <p:nvSpPr>
            <p:cNvPr id="1349" name="rc1349"/>
            <p:cNvSpPr/>
            <p:nvPr/>
          </p:nvSpPr>
          <p:spPr>
            <a:xfrm>
              <a:off x="8087896" y="1620153"/>
              <a:ext cx="986514" cy="460747"/>
            </a:xfrm>
            <a:prstGeom prst="rect">
              <a:avLst/>
            </a:prstGeom>
            <a:solidFill>
              <a:srgbClr val="EBEBEB">
                <a:alpha val="100000"/>
              </a:srgbClr>
            </a:solidFill>
          </p:spPr>
          <p:txBody>
            <a:bodyPr/>
            <a:lstStyle/>
            <a:p/>
          </p:txBody>
        </p:sp>
        <p:sp>
          <p:nvSpPr>
            <p:cNvPr id="1350" name="pl1350"/>
            <p:cNvSpPr/>
            <p:nvPr/>
          </p:nvSpPr>
          <p:spPr>
            <a:xfrm>
              <a:off x="8087896" y="194855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1" name="pl1351"/>
            <p:cNvSpPr/>
            <p:nvPr/>
          </p:nvSpPr>
          <p:spPr>
            <a:xfrm>
              <a:off x="8087896" y="172576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52" name="pl1352"/>
            <p:cNvSpPr/>
            <p:nvPr/>
          </p:nvSpPr>
          <p:spPr>
            <a:xfrm>
              <a:off x="8087896" y="205995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53" name="pl1353"/>
            <p:cNvSpPr/>
            <p:nvPr/>
          </p:nvSpPr>
          <p:spPr>
            <a:xfrm>
              <a:off x="8087896" y="183715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54" name="pl1354"/>
            <p:cNvSpPr/>
            <p:nvPr/>
          </p:nvSpPr>
          <p:spPr>
            <a:xfrm>
              <a:off x="813273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5" name="pl1355"/>
            <p:cNvSpPr/>
            <p:nvPr/>
          </p:nvSpPr>
          <p:spPr>
            <a:xfrm>
              <a:off x="826085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6" name="pl1356"/>
            <p:cNvSpPr/>
            <p:nvPr/>
          </p:nvSpPr>
          <p:spPr>
            <a:xfrm>
              <a:off x="838897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7" name="pl1357"/>
            <p:cNvSpPr/>
            <p:nvPr/>
          </p:nvSpPr>
          <p:spPr>
            <a:xfrm>
              <a:off x="851709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8" name="pl1358"/>
            <p:cNvSpPr/>
            <p:nvPr/>
          </p:nvSpPr>
          <p:spPr>
            <a:xfrm>
              <a:off x="864521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9" name="pl1359"/>
            <p:cNvSpPr/>
            <p:nvPr/>
          </p:nvSpPr>
          <p:spPr>
            <a:xfrm>
              <a:off x="877333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0" name="pl1360"/>
            <p:cNvSpPr/>
            <p:nvPr/>
          </p:nvSpPr>
          <p:spPr>
            <a:xfrm>
              <a:off x="890145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1" name="pl1361"/>
            <p:cNvSpPr/>
            <p:nvPr/>
          </p:nvSpPr>
          <p:spPr>
            <a:xfrm>
              <a:off x="902956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62" name="pl1362"/>
            <p:cNvSpPr/>
            <p:nvPr/>
          </p:nvSpPr>
          <p:spPr>
            <a:xfrm>
              <a:off x="8132737"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63" name="pl1363"/>
            <p:cNvSpPr/>
            <p:nvPr/>
          </p:nvSpPr>
          <p:spPr>
            <a:xfrm>
              <a:off x="8132737" y="2024310"/>
              <a:ext cx="896831" cy="8911"/>
            </a:xfrm>
            <a:custGeom>
              <a:avLst/>
              <a:pathLst>
                <a:path w="896831" h="8911">
                  <a:moveTo>
                    <a:pt x="0" y="0"/>
                  </a:moveTo>
                  <a:lnTo>
                    <a:pt x="128118" y="0"/>
                  </a:lnTo>
                  <a:lnTo>
                    <a:pt x="256237" y="8911"/>
                  </a:lnTo>
                  <a:lnTo>
                    <a:pt x="384356" y="8911"/>
                  </a:lnTo>
                  <a:lnTo>
                    <a:pt x="512475" y="8911"/>
                  </a:lnTo>
                  <a:lnTo>
                    <a:pt x="640593" y="8911"/>
                  </a:lnTo>
                  <a:lnTo>
                    <a:pt x="768712" y="8911"/>
                  </a:lnTo>
                  <a:lnTo>
                    <a:pt x="896831" y="8911"/>
                  </a:lnTo>
                </a:path>
              </a:pathLst>
            </a:custGeom>
            <a:ln w="40651" cap="flat">
              <a:solidFill>
                <a:srgbClr val="BEBEBE">
                  <a:alpha val="69803"/>
                </a:srgbClr>
              </a:solidFill>
              <a:prstDash val="solid"/>
              <a:round/>
            </a:ln>
          </p:spPr>
          <p:txBody>
            <a:bodyPr/>
            <a:lstStyle/>
            <a:p/>
          </p:txBody>
        </p:sp>
        <p:sp>
          <p:nvSpPr>
            <p:cNvPr id="1364" name="pl1364"/>
            <p:cNvSpPr/>
            <p:nvPr/>
          </p:nvSpPr>
          <p:spPr>
            <a:xfrm>
              <a:off x="8132737" y="2024310"/>
              <a:ext cx="896831" cy="8911"/>
            </a:xfrm>
            <a:custGeom>
              <a:avLst/>
              <a:pathLst>
                <a:path w="896831" h="8911">
                  <a:moveTo>
                    <a:pt x="0" y="0"/>
                  </a:moveTo>
                  <a:lnTo>
                    <a:pt x="128118" y="0"/>
                  </a:lnTo>
                  <a:lnTo>
                    <a:pt x="256237" y="8911"/>
                  </a:lnTo>
                  <a:lnTo>
                    <a:pt x="384356" y="8911"/>
                  </a:lnTo>
                  <a:lnTo>
                    <a:pt x="512475" y="8911"/>
                  </a:lnTo>
                  <a:lnTo>
                    <a:pt x="640593" y="8911"/>
                  </a:lnTo>
                  <a:lnTo>
                    <a:pt x="768712" y="8911"/>
                  </a:lnTo>
                  <a:lnTo>
                    <a:pt x="896831" y="8911"/>
                  </a:lnTo>
                </a:path>
              </a:pathLst>
            </a:custGeom>
            <a:ln w="35231" cap="flat">
              <a:solidFill>
                <a:srgbClr val="BEBEBE">
                  <a:alpha val="69803"/>
                </a:srgbClr>
              </a:solidFill>
              <a:prstDash val="solid"/>
              <a:round/>
            </a:ln>
          </p:spPr>
          <p:txBody>
            <a:bodyPr/>
            <a:lstStyle/>
            <a:p/>
          </p:txBody>
        </p:sp>
        <p:sp>
          <p:nvSpPr>
            <p:cNvPr id="1365" name="pl1365"/>
            <p:cNvSpPr/>
            <p:nvPr/>
          </p:nvSpPr>
          <p:spPr>
            <a:xfrm>
              <a:off x="8132737" y="203322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66" name="pl1366"/>
            <p:cNvSpPr/>
            <p:nvPr/>
          </p:nvSpPr>
          <p:spPr>
            <a:xfrm>
              <a:off x="8132737" y="2024310"/>
              <a:ext cx="896831" cy="8911"/>
            </a:xfrm>
            <a:custGeom>
              <a:avLst/>
              <a:pathLst>
                <a:path w="896831" h="8911">
                  <a:moveTo>
                    <a:pt x="0" y="0"/>
                  </a:moveTo>
                  <a:lnTo>
                    <a:pt x="128118" y="0"/>
                  </a:lnTo>
                  <a:lnTo>
                    <a:pt x="256237" y="8911"/>
                  </a:lnTo>
                  <a:lnTo>
                    <a:pt x="384356" y="8911"/>
                  </a:lnTo>
                  <a:lnTo>
                    <a:pt x="512475" y="8911"/>
                  </a:lnTo>
                  <a:lnTo>
                    <a:pt x="640593" y="8911"/>
                  </a:lnTo>
                  <a:lnTo>
                    <a:pt x="768712" y="8911"/>
                  </a:lnTo>
                  <a:lnTo>
                    <a:pt x="896831" y="8911"/>
                  </a:lnTo>
                </a:path>
              </a:pathLst>
            </a:custGeom>
            <a:ln w="40651" cap="flat">
              <a:solidFill>
                <a:srgbClr val="000000">
                  <a:alpha val="100000"/>
                </a:srgbClr>
              </a:solidFill>
              <a:prstDash val="solid"/>
              <a:round/>
            </a:ln>
          </p:spPr>
          <p:txBody>
            <a:bodyPr/>
            <a:lstStyle/>
            <a:p/>
          </p:txBody>
        </p:sp>
        <p:sp>
          <p:nvSpPr>
            <p:cNvPr id="1367" name="pl1367"/>
            <p:cNvSpPr/>
            <p:nvPr/>
          </p:nvSpPr>
          <p:spPr>
            <a:xfrm>
              <a:off x="8132737" y="2024310"/>
              <a:ext cx="896831" cy="8911"/>
            </a:xfrm>
            <a:custGeom>
              <a:avLst/>
              <a:pathLst>
                <a:path w="896831" h="8911">
                  <a:moveTo>
                    <a:pt x="0" y="0"/>
                  </a:moveTo>
                  <a:lnTo>
                    <a:pt x="128118" y="0"/>
                  </a:lnTo>
                  <a:lnTo>
                    <a:pt x="256237" y="8911"/>
                  </a:lnTo>
                  <a:lnTo>
                    <a:pt x="384356" y="8911"/>
                  </a:lnTo>
                  <a:lnTo>
                    <a:pt x="512475" y="8911"/>
                  </a:lnTo>
                  <a:lnTo>
                    <a:pt x="640593" y="8911"/>
                  </a:lnTo>
                  <a:lnTo>
                    <a:pt x="768712" y="8911"/>
                  </a:lnTo>
                  <a:lnTo>
                    <a:pt x="896831" y="8911"/>
                  </a:lnTo>
                </a:path>
              </a:pathLst>
            </a:custGeom>
            <a:ln w="35231" cap="flat">
              <a:solidFill>
                <a:srgbClr val="F26A21">
                  <a:alpha val="100000"/>
                </a:srgbClr>
              </a:solidFill>
              <a:prstDash val="solid"/>
              <a:round/>
            </a:ln>
          </p:spPr>
          <p:txBody>
            <a:bodyPr/>
            <a:lstStyle/>
            <a:p/>
          </p:txBody>
        </p:sp>
        <p:sp>
          <p:nvSpPr>
            <p:cNvPr id="1368" name="pl1368"/>
            <p:cNvSpPr/>
            <p:nvPr/>
          </p:nvSpPr>
          <p:spPr>
            <a:xfrm>
              <a:off x="8087896" y="205995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69" name="tx1369"/>
            <p:cNvSpPr/>
            <p:nvPr/>
          </p:nvSpPr>
          <p:spPr>
            <a:xfrm>
              <a:off x="8102608" y="18612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70" name="tx1370"/>
            <p:cNvSpPr/>
            <p:nvPr/>
          </p:nvSpPr>
          <p:spPr>
            <a:xfrm>
              <a:off x="8230727" y="18612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71" name="tx1371"/>
            <p:cNvSpPr/>
            <p:nvPr/>
          </p:nvSpPr>
          <p:spPr>
            <a:xfrm>
              <a:off x="8358846"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2" name="tx1372"/>
            <p:cNvSpPr/>
            <p:nvPr/>
          </p:nvSpPr>
          <p:spPr>
            <a:xfrm>
              <a:off x="8486964"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3" name="tx1373"/>
            <p:cNvSpPr/>
            <p:nvPr/>
          </p:nvSpPr>
          <p:spPr>
            <a:xfrm>
              <a:off x="8615083"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4" name="tx1374"/>
            <p:cNvSpPr/>
            <p:nvPr/>
          </p:nvSpPr>
          <p:spPr>
            <a:xfrm>
              <a:off x="8743202"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5" name="tx1375"/>
            <p:cNvSpPr/>
            <p:nvPr/>
          </p:nvSpPr>
          <p:spPr>
            <a:xfrm>
              <a:off x="8871321"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6" name="tx1376"/>
            <p:cNvSpPr/>
            <p:nvPr/>
          </p:nvSpPr>
          <p:spPr>
            <a:xfrm>
              <a:off x="8999439" y="187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77" name="rc1377"/>
            <p:cNvSpPr/>
            <p:nvPr/>
          </p:nvSpPr>
          <p:spPr>
            <a:xfrm>
              <a:off x="8087896" y="2365343"/>
              <a:ext cx="986514" cy="460747"/>
            </a:xfrm>
            <a:prstGeom prst="rect">
              <a:avLst/>
            </a:prstGeom>
            <a:solidFill>
              <a:srgbClr val="EBEBEB">
                <a:alpha val="100000"/>
              </a:srgbClr>
            </a:solidFill>
          </p:spPr>
          <p:txBody>
            <a:bodyPr/>
            <a:lstStyle/>
            <a:p/>
          </p:txBody>
        </p:sp>
        <p:sp>
          <p:nvSpPr>
            <p:cNvPr id="1378" name="pl1378"/>
            <p:cNvSpPr/>
            <p:nvPr/>
          </p:nvSpPr>
          <p:spPr>
            <a:xfrm>
              <a:off x="8087896" y="269374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79" name="pl1379"/>
            <p:cNvSpPr/>
            <p:nvPr/>
          </p:nvSpPr>
          <p:spPr>
            <a:xfrm>
              <a:off x="8087896" y="2470950"/>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380" name="pl1380"/>
            <p:cNvSpPr/>
            <p:nvPr/>
          </p:nvSpPr>
          <p:spPr>
            <a:xfrm>
              <a:off x="8087896" y="280514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81" name="pl1381"/>
            <p:cNvSpPr/>
            <p:nvPr/>
          </p:nvSpPr>
          <p:spPr>
            <a:xfrm>
              <a:off x="8087896" y="258234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382" name="pl1382"/>
            <p:cNvSpPr/>
            <p:nvPr/>
          </p:nvSpPr>
          <p:spPr>
            <a:xfrm>
              <a:off x="813273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826085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838897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851709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6" name="pl1386"/>
            <p:cNvSpPr/>
            <p:nvPr/>
          </p:nvSpPr>
          <p:spPr>
            <a:xfrm>
              <a:off x="864521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877333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8" name="pl1388"/>
            <p:cNvSpPr/>
            <p:nvPr/>
          </p:nvSpPr>
          <p:spPr>
            <a:xfrm>
              <a:off x="890145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9" name="pl1389"/>
            <p:cNvSpPr/>
            <p:nvPr/>
          </p:nvSpPr>
          <p:spPr>
            <a:xfrm>
              <a:off x="902956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0" name="pl1390"/>
            <p:cNvSpPr/>
            <p:nvPr/>
          </p:nvSpPr>
          <p:spPr>
            <a:xfrm>
              <a:off x="8132737"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391" name="pl1391"/>
            <p:cNvSpPr/>
            <p:nvPr/>
          </p:nvSpPr>
          <p:spPr>
            <a:xfrm>
              <a:off x="8132737"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392" name="pl1392"/>
            <p:cNvSpPr/>
            <p:nvPr/>
          </p:nvSpPr>
          <p:spPr>
            <a:xfrm>
              <a:off x="8132737"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393" name="pl1393"/>
            <p:cNvSpPr/>
            <p:nvPr/>
          </p:nvSpPr>
          <p:spPr>
            <a:xfrm>
              <a:off x="8132737" y="277841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394" name="pl1394"/>
            <p:cNvSpPr/>
            <p:nvPr/>
          </p:nvSpPr>
          <p:spPr>
            <a:xfrm>
              <a:off x="8132737"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395" name="pl1395"/>
            <p:cNvSpPr/>
            <p:nvPr/>
          </p:nvSpPr>
          <p:spPr>
            <a:xfrm>
              <a:off x="8132737" y="2805148"/>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396" name="pl1396"/>
            <p:cNvSpPr/>
            <p:nvPr/>
          </p:nvSpPr>
          <p:spPr>
            <a:xfrm>
              <a:off x="8087896" y="2805148"/>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397" name="tx1397"/>
            <p:cNvSpPr/>
            <p:nvPr/>
          </p:nvSpPr>
          <p:spPr>
            <a:xfrm>
              <a:off x="8102608"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8" name="tx1398"/>
            <p:cNvSpPr/>
            <p:nvPr/>
          </p:nvSpPr>
          <p:spPr>
            <a:xfrm>
              <a:off x="8230727"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399" name="tx1399"/>
            <p:cNvSpPr/>
            <p:nvPr/>
          </p:nvSpPr>
          <p:spPr>
            <a:xfrm>
              <a:off x="8358846"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0" name="tx1400"/>
            <p:cNvSpPr/>
            <p:nvPr/>
          </p:nvSpPr>
          <p:spPr>
            <a:xfrm>
              <a:off x="8486964"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1" name="tx1401"/>
            <p:cNvSpPr/>
            <p:nvPr/>
          </p:nvSpPr>
          <p:spPr>
            <a:xfrm>
              <a:off x="8615083"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2" name="tx1402"/>
            <p:cNvSpPr/>
            <p:nvPr/>
          </p:nvSpPr>
          <p:spPr>
            <a:xfrm>
              <a:off x="8743202"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3" name="tx1403"/>
            <p:cNvSpPr/>
            <p:nvPr/>
          </p:nvSpPr>
          <p:spPr>
            <a:xfrm>
              <a:off x="8871321"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4" name="tx1404"/>
            <p:cNvSpPr/>
            <p:nvPr/>
          </p:nvSpPr>
          <p:spPr>
            <a:xfrm>
              <a:off x="8999439" y="264211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5" name="rc1405"/>
            <p:cNvSpPr/>
            <p:nvPr/>
          </p:nvSpPr>
          <p:spPr>
            <a:xfrm>
              <a:off x="8087896" y="3110533"/>
              <a:ext cx="986514" cy="460747"/>
            </a:xfrm>
            <a:prstGeom prst="rect">
              <a:avLst/>
            </a:prstGeom>
            <a:solidFill>
              <a:srgbClr val="EBEBEB">
                <a:alpha val="100000"/>
              </a:srgbClr>
            </a:solidFill>
          </p:spPr>
          <p:txBody>
            <a:bodyPr/>
            <a:lstStyle/>
            <a:p/>
          </p:txBody>
        </p:sp>
        <p:sp>
          <p:nvSpPr>
            <p:cNvPr id="1406" name="pl1406"/>
            <p:cNvSpPr/>
            <p:nvPr/>
          </p:nvSpPr>
          <p:spPr>
            <a:xfrm>
              <a:off x="8087896" y="343893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7" name="pl1407"/>
            <p:cNvSpPr/>
            <p:nvPr/>
          </p:nvSpPr>
          <p:spPr>
            <a:xfrm>
              <a:off x="8087896" y="321613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08" name="pl1408"/>
            <p:cNvSpPr/>
            <p:nvPr/>
          </p:nvSpPr>
          <p:spPr>
            <a:xfrm>
              <a:off x="8087896" y="355033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09" name="pl1409"/>
            <p:cNvSpPr/>
            <p:nvPr/>
          </p:nvSpPr>
          <p:spPr>
            <a:xfrm>
              <a:off x="8087896" y="3327539"/>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10" name="pl1410"/>
            <p:cNvSpPr/>
            <p:nvPr/>
          </p:nvSpPr>
          <p:spPr>
            <a:xfrm>
              <a:off x="813273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1" name="pl1411"/>
            <p:cNvSpPr/>
            <p:nvPr/>
          </p:nvSpPr>
          <p:spPr>
            <a:xfrm>
              <a:off x="826085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2" name="pl1412"/>
            <p:cNvSpPr/>
            <p:nvPr/>
          </p:nvSpPr>
          <p:spPr>
            <a:xfrm>
              <a:off x="838897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3" name="pl1413"/>
            <p:cNvSpPr/>
            <p:nvPr/>
          </p:nvSpPr>
          <p:spPr>
            <a:xfrm>
              <a:off x="851709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4" name="pl1414"/>
            <p:cNvSpPr/>
            <p:nvPr/>
          </p:nvSpPr>
          <p:spPr>
            <a:xfrm>
              <a:off x="864521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5" name="pl1415"/>
            <p:cNvSpPr/>
            <p:nvPr/>
          </p:nvSpPr>
          <p:spPr>
            <a:xfrm>
              <a:off x="877333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6" name="pl1416"/>
            <p:cNvSpPr/>
            <p:nvPr/>
          </p:nvSpPr>
          <p:spPr>
            <a:xfrm>
              <a:off x="890145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7" name="pl1417"/>
            <p:cNvSpPr/>
            <p:nvPr/>
          </p:nvSpPr>
          <p:spPr>
            <a:xfrm>
              <a:off x="902956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8" name="pl1418"/>
            <p:cNvSpPr/>
            <p:nvPr/>
          </p:nvSpPr>
          <p:spPr>
            <a:xfrm>
              <a:off x="8132737"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19" name="pl1419"/>
            <p:cNvSpPr/>
            <p:nvPr/>
          </p:nvSpPr>
          <p:spPr>
            <a:xfrm>
              <a:off x="813273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420" name="pl1420"/>
            <p:cNvSpPr/>
            <p:nvPr/>
          </p:nvSpPr>
          <p:spPr>
            <a:xfrm>
              <a:off x="813273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421" name="pl1421"/>
            <p:cNvSpPr/>
            <p:nvPr/>
          </p:nvSpPr>
          <p:spPr>
            <a:xfrm>
              <a:off x="8132737" y="3523602"/>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22" name="pl1422"/>
            <p:cNvSpPr/>
            <p:nvPr/>
          </p:nvSpPr>
          <p:spPr>
            <a:xfrm>
              <a:off x="813273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423" name="pl1423"/>
            <p:cNvSpPr/>
            <p:nvPr/>
          </p:nvSpPr>
          <p:spPr>
            <a:xfrm>
              <a:off x="8132737" y="355033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424" name="pl1424"/>
            <p:cNvSpPr/>
            <p:nvPr/>
          </p:nvSpPr>
          <p:spPr>
            <a:xfrm>
              <a:off x="8087896" y="355033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25" name="tx1425"/>
            <p:cNvSpPr/>
            <p:nvPr/>
          </p:nvSpPr>
          <p:spPr>
            <a:xfrm>
              <a:off x="8102608"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6" name="tx1426"/>
            <p:cNvSpPr/>
            <p:nvPr/>
          </p:nvSpPr>
          <p:spPr>
            <a:xfrm>
              <a:off x="8230727"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7" name="tx1427"/>
            <p:cNvSpPr/>
            <p:nvPr/>
          </p:nvSpPr>
          <p:spPr>
            <a:xfrm>
              <a:off x="8358846"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8" name="tx1428"/>
            <p:cNvSpPr/>
            <p:nvPr/>
          </p:nvSpPr>
          <p:spPr>
            <a:xfrm>
              <a:off x="8486964"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29" name="tx1429"/>
            <p:cNvSpPr/>
            <p:nvPr/>
          </p:nvSpPr>
          <p:spPr>
            <a:xfrm>
              <a:off x="8615083"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0" name="tx1430"/>
            <p:cNvSpPr/>
            <p:nvPr/>
          </p:nvSpPr>
          <p:spPr>
            <a:xfrm>
              <a:off x="8743202"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1" name="tx1431"/>
            <p:cNvSpPr/>
            <p:nvPr/>
          </p:nvSpPr>
          <p:spPr>
            <a:xfrm>
              <a:off x="8871321"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2" name="tx1432"/>
            <p:cNvSpPr/>
            <p:nvPr/>
          </p:nvSpPr>
          <p:spPr>
            <a:xfrm>
              <a:off x="8999439" y="33873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33" name="rc1433"/>
            <p:cNvSpPr/>
            <p:nvPr/>
          </p:nvSpPr>
          <p:spPr>
            <a:xfrm>
              <a:off x="8087896" y="3855722"/>
              <a:ext cx="986514" cy="460747"/>
            </a:xfrm>
            <a:prstGeom prst="rect">
              <a:avLst/>
            </a:prstGeom>
            <a:solidFill>
              <a:srgbClr val="EBEBEB">
                <a:alpha val="100000"/>
              </a:srgbClr>
            </a:solidFill>
          </p:spPr>
          <p:txBody>
            <a:bodyPr/>
            <a:lstStyle/>
            <a:p/>
          </p:txBody>
        </p:sp>
        <p:sp>
          <p:nvSpPr>
            <p:cNvPr id="1434" name="pl1434"/>
            <p:cNvSpPr/>
            <p:nvPr/>
          </p:nvSpPr>
          <p:spPr>
            <a:xfrm>
              <a:off x="8087896" y="418412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5" name="pl1435"/>
            <p:cNvSpPr/>
            <p:nvPr/>
          </p:nvSpPr>
          <p:spPr>
            <a:xfrm>
              <a:off x="8087896" y="3961329"/>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36" name="pl1436"/>
            <p:cNvSpPr/>
            <p:nvPr/>
          </p:nvSpPr>
          <p:spPr>
            <a:xfrm>
              <a:off x="8087896" y="429552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7" name="pl1437"/>
            <p:cNvSpPr/>
            <p:nvPr/>
          </p:nvSpPr>
          <p:spPr>
            <a:xfrm>
              <a:off x="8087896" y="407272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38" name="pl1438"/>
            <p:cNvSpPr/>
            <p:nvPr/>
          </p:nvSpPr>
          <p:spPr>
            <a:xfrm>
              <a:off x="813273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39" name="pl1439"/>
            <p:cNvSpPr/>
            <p:nvPr/>
          </p:nvSpPr>
          <p:spPr>
            <a:xfrm>
              <a:off x="826085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0" name="pl1440"/>
            <p:cNvSpPr/>
            <p:nvPr/>
          </p:nvSpPr>
          <p:spPr>
            <a:xfrm>
              <a:off x="838897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1" name="pl1441"/>
            <p:cNvSpPr/>
            <p:nvPr/>
          </p:nvSpPr>
          <p:spPr>
            <a:xfrm>
              <a:off x="851709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2" name="pl1442"/>
            <p:cNvSpPr/>
            <p:nvPr/>
          </p:nvSpPr>
          <p:spPr>
            <a:xfrm>
              <a:off x="864521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3" name="pl1443"/>
            <p:cNvSpPr/>
            <p:nvPr/>
          </p:nvSpPr>
          <p:spPr>
            <a:xfrm>
              <a:off x="877333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4" name="pl1444"/>
            <p:cNvSpPr/>
            <p:nvPr/>
          </p:nvSpPr>
          <p:spPr>
            <a:xfrm>
              <a:off x="890145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5" name="pl1445"/>
            <p:cNvSpPr/>
            <p:nvPr/>
          </p:nvSpPr>
          <p:spPr>
            <a:xfrm>
              <a:off x="902956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46" name="pl1446"/>
            <p:cNvSpPr/>
            <p:nvPr/>
          </p:nvSpPr>
          <p:spPr>
            <a:xfrm>
              <a:off x="8132737"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47" name="pl1447"/>
            <p:cNvSpPr/>
            <p:nvPr/>
          </p:nvSpPr>
          <p:spPr>
            <a:xfrm>
              <a:off x="8132737" y="4259879"/>
              <a:ext cx="896831" cy="35647"/>
            </a:xfrm>
            <a:custGeom>
              <a:avLst/>
              <a:pathLst>
                <a:path w="896831" h="35647">
                  <a:moveTo>
                    <a:pt x="0" y="0"/>
                  </a:moveTo>
                  <a:lnTo>
                    <a:pt x="128118" y="17823"/>
                  </a:lnTo>
                  <a:lnTo>
                    <a:pt x="256237" y="8911"/>
                  </a:lnTo>
                  <a:lnTo>
                    <a:pt x="384356" y="26735"/>
                  </a:lnTo>
                  <a:lnTo>
                    <a:pt x="512475" y="26735"/>
                  </a:lnTo>
                  <a:lnTo>
                    <a:pt x="640593" y="17823"/>
                  </a:lnTo>
                  <a:lnTo>
                    <a:pt x="768712" y="35647"/>
                  </a:lnTo>
                  <a:lnTo>
                    <a:pt x="896831" y="26735"/>
                  </a:lnTo>
                </a:path>
              </a:pathLst>
            </a:custGeom>
            <a:ln w="40651" cap="flat">
              <a:solidFill>
                <a:srgbClr val="BEBEBE">
                  <a:alpha val="69803"/>
                </a:srgbClr>
              </a:solidFill>
              <a:prstDash val="solid"/>
              <a:round/>
            </a:ln>
          </p:spPr>
          <p:txBody>
            <a:bodyPr/>
            <a:lstStyle/>
            <a:p/>
          </p:txBody>
        </p:sp>
        <p:sp>
          <p:nvSpPr>
            <p:cNvPr id="1448" name="pl1448"/>
            <p:cNvSpPr/>
            <p:nvPr/>
          </p:nvSpPr>
          <p:spPr>
            <a:xfrm>
              <a:off x="8132737" y="4259879"/>
              <a:ext cx="896831" cy="35647"/>
            </a:xfrm>
            <a:custGeom>
              <a:avLst/>
              <a:pathLst>
                <a:path w="896831" h="35647">
                  <a:moveTo>
                    <a:pt x="0" y="0"/>
                  </a:moveTo>
                  <a:lnTo>
                    <a:pt x="128118" y="17823"/>
                  </a:lnTo>
                  <a:lnTo>
                    <a:pt x="256237" y="8911"/>
                  </a:lnTo>
                  <a:lnTo>
                    <a:pt x="384356" y="26735"/>
                  </a:lnTo>
                  <a:lnTo>
                    <a:pt x="512475" y="26735"/>
                  </a:lnTo>
                  <a:lnTo>
                    <a:pt x="640593" y="17823"/>
                  </a:lnTo>
                  <a:lnTo>
                    <a:pt x="768712" y="35647"/>
                  </a:lnTo>
                  <a:lnTo>
                    <a:pt x="896831" y="26735"/>
                  </a:lnTo>
                </a:path>
              </a:pathLst>
            </a:custGeom>
            <a:ln w="35231" cap="flat">
              <a:solidFill>
                <a:srgbClr val="BEBEBE">
                  <a:alpha val="69803"/>
                </a:srgbClr>
              </a:solidFill>
              <a:prstDash val="solid"/>
              <a:round/>
            </a:ln>
          </p:spPr>
          <p:txBody>
            <a:bodyPr/>
            <a:lstStyle/>
            <a:p/>
          </p:txBody>
        </p:sp>
        <p:sp>
          <p:nvSpPr>
            <p:cNvPr id="1449" name="pl1449"/>
            <p:cNvSpPr/>
            <p:nvPr/>
          </p:nvSpPr>
          <p:spPr>
            <a:xfrm>
              <a:off x="8132737" y="426879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50" name="pl1450"/>
            <p:cNvSpPr/>
            <p:nvPr/>
          </p:nvSpPr>
          <p:spPr>
            <a:xfrm>
              <a:off x="8132737" y="4259879"/>
              <a:ext cx="896831" cy="35647"/>
            </a:xfrm>
            <a:custGeom>
              <a:avLst/>
              <a:pathLst>
                <a:path w="896831" h="35647">
                  <a:moveTo>
                    <a:pt x="0" y="0"/>
                  </a:moveTo>
                  <a:lnTo>
                    <a:pt x="128118" y="17823"/>
                  </a:lnTo>
                  <a:lnTo>
                    <a:pt x="256237" y="8911"/>
                  </a:lnTo>
                  <a:lnTo>
                    <a:pt x="384356" y="26735"/>
                  </a:lnTo>
                  <a:lnTo>
                    <a:pt x="512475" y="26735"/>
                  </a:lnTo>
                  <a:lnTo>
                    <a:pt x="640593" y="17823"/>
                  </a:lnTo>
                  <a:lnTo>
                    <a:pt x="768712" y="35647"/>
                  </a:lnTo>
                  <a:lnTo>
                    <a:pt x="896831" y="26735"/>
                  </a:lnTo>
                </a:path>
              </a:pathLst>
            </a:custGeom>
            <a:ln w="40651" cap="flat">
              <a:solidFill>
                <a:srgbClr val="000000">
                  <a:alpha val="100000"/>
                </a:srgbClr>
              </a:solidFill>
              <a:prstDash val="solid"/>
              <a:round/>
            </a:ln>
          </p:spPr>
          <p:txBody>
            <a:bodyPr/>
            <a:lstStyle/>
            <a:p/>
          </p:txBody>
        </p:sp>
        <p:sp>
          <p:nvSpPr>
            <p:cNvPr id="1451" name="pl1451"/>
            <p:cNvSpPr/>
            <p:nvPr/>
          </p:nvSpPr>
          <p:spPr>
            <a:xfrm>
              <a:off x="8132737" y="4259879"/>
              <a:ext cx="896831" cy="35647"/>
            </a:xfrm>
            <a:custGeom>
              <a:avLst/>
              <a:pathLst>
                <a:path w="896831" h="35647">
                  <a:moveTo>
                    <a:pt x="0" y="0"/>
                  </a:moveTo>
                  <a:lnTo>
                    <a:pt x="128118" y="17823"/>
                  </a:lnTo>
                  <a:lnTo>
                    <a:pt x="256237" y="8911"/>
                  </a:lnTo>
                  <a:lnTo>
                    <a:pt x="384356" y="26735"/>
                  </a:lnTo>
                  <a:lnTo>
                    <a:pt x="512475" y="26735"/>
                  </a:lnTo>
                  <a:lnTo>
                    <a:pt x="640593" y="17823"/>
                  </a:lnTo>
                  <a:lnTo>
                    <a:pt x="768712" y="35647"/>
                  </a:lnTo>
                  <a:lnTo>
                    <a:pt x="896831" y="26735"/>
                  </a:lnTo>
                </a:path>
              </a:pathLst>
            </a:custGeom>
            <a:ln w="35231" cap="flat">
              <a:solidFill>
                <a:srgbClr val="F26A21">
                  <a:alpha val="100000"/>
                </a:srgbClr>
              </a:solidFill>
              <a:prstDash val="solid"/>
              <a:round/>
            </a:ln>
          </p:spPr>
          <p:txBody>
            <a:bodyPr/>
            <a:lstStyle/>
            <a:p/>
          </p:txBody>
        </p:sp>
        <p:sp>
          <p:nvSpPr>
            <p:cNvPr id="1452" name="pl1452"/>
            <p:cNvSpPr/>
            <p:nvPr/>
          </p:nvSpPr>
          <p:spPr>
            <a:xfrm>
              <a:off x="8087896" y="429552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53" name="tx1453"/>
            <p:cNvSpPr/>
            <p:nvPr/>
          </p:nvSpPr>
          <p:spPr>
            <a:xfrm>
              <a:off x="8102608" y="409685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54" name="tx1454"/>
            <p:cNvSpPr/>
            <p:nvPr/>
          </p:nvSpPr>
          <p:spPr>
            <a:xfrm>
              <a:off x="8230727" y="41146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5" name="tx1455"/>
            <p:cNvSpPr/>
            <p:nvPr/>
          </p:nvSpPr>
          <p:spPr>
            <a:xfrm>
              <a:off x="8358846" y="41057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56" name="tx1456"/>
            <p:cNvSpPr/>
            <p:nvPr/>
          </p:nvSpPr>
          <p:spPr>
            <a:xfrm>
              <a:off x="8486964"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57" name="tx1457"/>
            <p:cNvSpPr/>
            <p:nvPr/>
          </p:nvSpPr>
          <p:spPr>
            <a:xfrm>
              <a:off x="8615083"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58" name="tx1458"/>
            <p:cNvSpPr/>
            <p:nvPr/>
          </p:nvSpPr>
          <p:spPr>
            <a:xfrm>
              <a:off x="8743202" y="411467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9" name="tx1459"/>
            <p:cNvSpPr/>
            <p:nvPr/>
          </p:nvSpPr>
          <p:spPr>
            <a:xfrm>
              <a:off x="8871321" y="41324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60" name="tx1460"/>
            <p:cNvSpPr/>
            <p:nvPr/>
          </p:nvSpPr>
          <p:spPr>
            <a:xfrm>
              <a:off x="8999439" y="41235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61" name="rc1461"/>
            <p:cNvSpPr/>
            <p:nvPr/>
          </p:nvSpPr>
          <p:spPr>
            <a:xfrm>
              <a:off x="8087896" y="4600912"/>
              <a:ext cx="986514" cy="460747"/>
            </a:xfrm>
            <a:prstGeom prst="rect">
              <a:avLst/>
            </a:prstGeom>
            <a:solidFill>
              <a:srgbClr val="EBEBEB">
                <a:alpha val="100000"/>
              </a:srgbClr>
            </a:solidFill>
          </p:spPr>
          <p:txBody>
            <a:bodyPr/>
            <a:lstStyle/>
            <a:p/>
          </p:txBody>
        </p:sp>
        <p:sp>
          <p:nvSpPr>
            <p:cNvPr id="1462" name="pl1462"/>
            <p:cNvSpPr/>
            <p:nvPr/>
          </p:nvSpPr>
          <p:spPr>
            <a:xfrm>
              <a:off x="8087896" y="4929317"/>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3" name="pl1463"/>
            <p:cNvSpPr/>
            <p:nvPr/>
          </p:nvSpPr>
          <p:spPr>
            <a:xfrm>
              <a:off x="8087896" y="4706518"/>
              <a:ext cx="986514" cy="0"/>
            </a:xfrm>
            <a:custGeom>
              <a:avLst/>
              <a:pathLst>
                <a:path w="986514" h="0">
                  <a:moveTo>
                    <a:pt x="0" y="0"/>
                  </a:moveTo>
                  <a:lnTo>
                    <a:pt x="986514" y="0"/>
                  </a:lnTo>
                  <a:lnTo>
                    <a:pt x="986514" y="0"/>
                  </a:lnTo>
                </a:path>
              </a:pathLst>
            </a:custGeom>
            <a:ln w="6775" cap="flat">
              <a:solidFill>
                <a:srgbClr val="FFFFFF">
                  <a:alpha val="100000"/>
                </a:srgbClr>
              </a:solidFill>
              <a:prstDash val="solid"/>
              <a:round/>
            </a:ln>
          </p:spPr>
          <p:txBody>
            <a:bodyPr/>
            <a:lstStyle/>
            <a:p/>
          </p:txBody>
        </p:sp>
        <p:sp>
          <p:nvSpPr>
            <p:cNvPr id="1464" name="pl1464"/>
            <p:cNvSpPr/>
            <p:nvPr/>
          </p:nvSpPr>
          <p:spPr>
            <a:xfrm>
              <a:off x="8087896" y="5040717"/>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5" name="pl1465"/>
            <p:cNvSpPr/>
            <p:nvPr/>
          </p:nvSpPr>
          <p:spPr>
            <a:xfrm>
              <a:off x="8087896" y="4817918"/>
              <a:ext cx="986514" cy="0"/>
            </a:xfrm>
            <a:custGeom>
              <a:avLst/>
              <a:pathLst>
                <a:path w="986514" h="0">
                  <a:moveTo>
                    <a:pt x="0" y="0"/>
                  </a:moveTo>
                  <a:lnTo>
                    <a:pt x="986514" y="0"/>
                  </a:lnTo>
                  <a:lnTo>
                    <a:pt x="986514" y="0"/>
                  </a:lnTo>
                </a:path>
              </a:pathLst>
            </a:custGeom>
            <a:ln w="13550" cap="flat">
              <a:solidFill>
                <a:srgbClr val="FFFFFF">
                  <a:alpha val="100000"/>
                </a:srgbClr>
              </a:solidFill>
              <a:prstDash val="solid"/>
              <a:round/>
            </a:ln>
          </p:spPr>
          <p:txBody>
            <a:bodyPr/>
            <a:lstStyle/>
            <a:p/>
          </p:txBody>
        </p:sp>
        <p:sp>
          <p:nvSpPr>
            <p:cNvPr id="1466" name="pl1466"/>
            <p:cNvSpPr/>
            <p:nvPr/>
          </p:nvSpPr>
          <p:spPr>
            <a:xfrm>
              <a:off x="813273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67" name="pl1467"/>
            <p:cNvSpPr/>
            <p:nvPr/>
          </p:nvSpPr>
          <p:spPr>
            <a:xfrm>
              <a:off x="826085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68" name="pl1468"/>
            <p:cNvSpPr/>
            <p:nvPr/>
          </p:nvSpPr>
          <p:spPr>
            <a:xfrm>
              <a:off x="838897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69" name="pl1469"/>
            <p:cNvSpPr/>
            <p:nvPr/>
          </p:nvSpPr>
          <p:spPr>
            <a:xfrm>
              <a:off x="851709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70" name="pl1470"/>
            <p:cNvSpPr/>
            <p:nvPr/>
          </p:nvSpPr>
          <p:spPr>
            <a:xfrm>
              <a:off x="864521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71" name="pl1471"/>
            <p:cNvSpPr/>
            <p:nvPr/>
          </p:nvSpPr>
          <p:spPr>
            <a:xfrm>
              <a:off x="877333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72" name="pl1472"/>
            <p:cNvSpPr/>
            <p:nvPr/>
          </p:nvSpPr>
          <p:spPr>
            <a:xfrm>
              <a:off x="890145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73" name="pl1473"/>
            <p:cNvSpPr/>
            <p:nvPr/>
          </p:nvSpPr>
          <p:spPr>
            <a:xfrm>
              <a:off x="902956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74" name="pl1474"/>
            <p:cNvSpPr/>
            <p:nvPr/>
          </p:nvSpPr>
          <p:spPr>
            <a:xfrm>
              <a:off x="8132737"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BEBEBE">
                  <a:alpha val="69803"/>
                </a:srgbClr>
              </a:solidFill>
              <a:prstDash val="solid"/>
              <a:round/>
            </a:ln>
          </p:spPr>
          <p:txBody>
            <a:bodyPr/>
            <a:lstStyle/>
            <a:p/>
          </p:txBody>
        </p:sp>
        <p:sp>
          <p:nvSpPr>
            <p:cNvPr id="1475" name="pl1475"/>
            <p:cNvSpPr/>
            <p:nvPr/>
          </p:nvSpPr>
          <p:spPr>
            <a:xfrm>
              <a:off x="8132737" y="504071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BEBEBE">
                  <a:alpha val="69803"/>
                </a:srgbClr>
              </a:solidFill>
              <a:prstDash val="solid"/>
              <a:round/>
            </a:ln>
          </p:spPr>
          <p:txBody>
            <a:bodyPr/>
            <a:lstStyle/>
            <a:p/>
          </p:txBody>
        </p:sp>
        <p:sp>
          <p:nvSpPr>
            <p:cNvPr id="1476" name="pl1476"/>
            <p:cNvSpPr/>
            <p:nvPr/>
          </p:nvSpPr>
          <p:spPr>
            <a:xfrm>
              <a:off x="8132737" y="504071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BEBEBE">
                  <a:alpha val="69803"/>
                </a:srgbClr>
              </a:solidFill>
              <a:prstDash val="solid"/>
              <a:round/>
            </a:ln>
          </p:spPr>
          <p:txBody>
            <a:bodyPr/>
            <a:lstStyle/>
            <a:p/>
          </p:txBody>
        </p:sp>
        <p:sp>
          <p:nvSpPr>
            <p:cNvPr id="1477" name="pl1477"/>
            <p:cNvSpPr/>
            <p:nvPr/>
          </p:nvSpPr>
          <p:spPr>
            <a:xfrm>
              <a:off x="8132737" y="5013981"/>
              <a:ext cx="896831" cy="8911"/>
            </a:xfrm>
            <a:custGeom>
              <a:avLst/>
              <a:pathLst>
                <a:path w="896831" h="8911">
                  <a:moveTo>
                    <a:pt x="0" y="0"/>
                  </a:moveTo>
                  <a:lnTo>
                    <a:pt x="128118" y="8911"/>
                  </a:lnTo>
                  <a:lnTo>
                    <a:pt x="256237" y="0"/>
                  </a:lnTo>
                  <a:lnTo>
                    <a:pt x="384356" y="0"/>
                  </a:lnTo>
                  <a:lnTo>
                    <a:pt x="512475" y="8911"/>
                  </a:lnTo>
                  <a:lnTo>
                    <a:pt x="640593" y="0"/>
                  </a:lnTo>
                  <a:lnTo>
                    <a:pt x="768712" y="0"/>
                  </a:lnTo>
                  <a:lnTo>
                    <a:pt x="896831" y="0"/>
                  </a:lnTo>
                </a:path>
              </a:pathLst>
            </a:custGeom>
            <a:ln w="20325" cap="flat">
              <a:solidFill>
                <a:srgbClr val="6B6B6B">
                  <a:alpha val="100000"/>
                </a:srgbClr>
              </a:solidFill>
              <a:prstDash val="solid"/>
              <a:round/>
            </a:ln>
          </p:spPr>
          <p:txBody>
            <a:bodyPr/>
            <a:lstStyle/>
            <a:p/>
          </p:txBody>
        </p:sp>
        <p:sp>
          <p:nvSpPr>
            <p:cNvPr id="1478" name="pl1478"/>
            <p:cNvSpPr/>
            <p:nvPr/>
          </p:nvSpPr>
          <p:spPr>
            <a:xfrm>
              <a:off x="8132737" y="504071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40651" cap="flat">
              <a:solidFill>
                <a:srgbClr val="000000">
                  <a:alpha val="100000"/>
                </a:srgbClr>
              </a:solidFill>
              <a:prstDash val="solid"/>
              <a:round/>
            </a:ln>
          </p:spPr>
          <p:txBody>
            <a:bodyPr/>
            <a:lstStyle/>
            <a:p/>
          </p:txBody>
        </p:sp>
        <p:sp>
          <p:nvSpPr>
            <p:cNvPr id="1479" name="pl1479"/>
            <p:cNvSpPr/>
            <p:nvPr/>
          </p:nvSpPr>
          <p:spPr>
            <a:xfrm>
              <a:off x="8132737" y="5040717"/>
              <a:ext cx="896831" cy="0"/>
            </a:xfrm>
            <a:custGeom>
              <a:avLst/>
              <a:pathLst>
                <a:path w="896831" h="0">
                  <a:moveTo>
                    <a:pt x="0" y="0"/>
                  </a:moveTo>
                  <a:lnTo>
                    <a:pt x="128118" y="0"/>
                  </a:lnTo>
                  <a:lnTo>
                    <a:pt x="256237" y="0"/>
                  </a:lnTo>
                  <a:lnTo>
                    <a:pt x="384356" y="0"/>
                  </a:lnTo>
                  <a:lnTo>
                    <a:pt x="512475" y="0"/>
                  </a:lnTo>
                  <a:lnTo>
                    <a:pt x="640593" y="0"/>
                  </a:lnTo>
                  <a:lnTo>
                    <a:pt x="768712" y="0"/>
                  </a:lnTo>
                  <a:lnTo>
                    <a:pt x="896831" y="0"/>
                  </a:lnTo>
                </a:path>
              </a:pathLst>
            </a:custGeom>
            <a:ln w="35231" cap="flat">
              <a:solidFill>
                <a:srgbClr val="F26A21">
                  <a:alpha val="100000"/>
                </a:srgbClr>
              </a:solidFill>
              <a:prstDash val="solid"/>
              <a:round/>
            </a:ln>
          </p:spPr>
          <p:txBody>
            <a:bodyPr/>
            <a:lstStyle/>
            <a:p/>
          </p:txBody>
        </p:sp>
        <p:sp>
          <p:nvSpPr>
            <p:cNvPr id="1480" name="pl1480"/>
            <p:cNvSpPr/>
            <p:nvPr/>
          </p:nvSpPr>
          <p:spPr>
            <a:xfrm>
              <a:off x="8087896" y="5040717"/>
              <a:ext cx="986514" cy="0"/>
            </a:xfrm>
            <a:custGeom>
              <a:avLst/>
              <a:pathLst>
                <a:path w="986514" h="0">
                  <a:moveTo>
                    <a:pt x="0" y="0"/>
                  </a:moveTo>
                  <a:lnTo>
                    <a:pt x="986514" y="0"/>
                  </a:lnTo>
                  <a:lnTo>
                    <a:pt x="986514" y="0"/>
                  </a:lnTo>
                </a:path>
              </a:pathLst>
            </a:custGeom>
            <a:ln w="13550" cap="flat">
              <a:solidFill>
                <a:srgbClr val="000000">
                  <a:alpha val="100000"/>
                </a:srgbClr>
              </a:solidFill>
              <a:prstDash val="dash"/>
              <a:round/>
            </a:ln>
          </p:spPr>
          <p:txBody>
            <a:bodyPr/>
            <a:lstStyle/>
            <a:p/>
          </p:txBody>
        </p:sp>
        <p:sp>
          <p:nvSpPr>
            <p:cNvPr id="1481" name="tx1481"/>
            <p:cNvSpPr/>
            <p:nvPr/>
          </p:nvSpPr>
          <p:spPr>
            <a:xfrm>
              <a:off x="8102608"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2" name="tx1482"/>
            <p:cNvSpPr/>
            <p:nvPr/>
          </p:nvSpPr>
          <p:spPr>
            <a:xfrm>
              <a:off x="8230727"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3" name="tx1483"/>
            <p:cNvSpPr/>
            <p:nvPr/>
          </p:nvSpPr>
          <p:spPr>
            <a:xfrm>
              <a:off x="8358846"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4" name="tx1484"/>
            <p:cNvSpPr/>
            <p:nvPr/>
          </p:nvSpPr>
          <p:spPr>
            <a:xfrm>
              <a:off x="8486964"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5" name="tx1485"/>
            <p:cNvSpPr/>
            <p:nvPr/>
          </p:nvSpPr>
          <p:spPr>
            <a:xfrm>
              <a:off x="8615083"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6" name="tx1486"/>
            <p:cNvSpPr/>
            <p:nvPr/>
          </p:nvSpPr>
          <p:spPr>
            <a:xfrm>
              <a:off x="8743202"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7" name="tx1487"/>
            <p:cNvSpPr/>
            <p:nvPr/>
          </p:nvSpPr>
          <p:spPr>
            <a:xfrm>
              <a:off x="8871321"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8" name="tx1488"/>
            <p:cNvSpPr/>
            <p:nvPr/>
          </p:nvSpPr>
          <p:spPr>
            <a:xfrm>
              <a:off x="8999439" y="487768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89" name="tx1489"/>
            <p:cNvSpPr/>
            <p:nvPr/>
          </p:nvSpPr>
          <p:spPr>
            <a:xfrm>
              <a:off x="1007331" y="5198670"/>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1490" name="tx1490"/>
            <p:cNvSpPr/>
            <p:nvPr/>
          </p:nvSpPr>
          <p:spPr>
            <a:xfrm>
              <a:off x="1908078" y="5198670"/>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1491" name="tx1491"/>
            <p:cNvSpPr/>
            <p:nvPr/>
          </p:nvSpPr>
          <p:spPr>
            <a:xfrm>
              <a:off x="3108108" y="5198670"/>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Ukraine</a:t>
              </a:r>
            </a:p>
          </p:txBody>
        </p:sp>
        <p:sp>
          <p:nvSpPr>
            <p:cNvPr id="1492" name="tx1492"/>
            <p:cNvSpPr/>
            <p:nvPr/>
          </p:nvSpPr>
          <p:spPr>
            <a:xfrm>
              <a:off x="3959112" y="519867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1493" name="tx1493"/>
            <p:cNvSpPr/>
            <p:nvPr/>
          </p:nvSpPr>
          <p:spPr>
            <a:xfrm>
              <a:off x="5136419" y="519867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494" name="tx1494"/>
            <p:cNvSpPr/>
            <p:nvPr/>
          </p:nvSpPr>
          <p:spPr>
            <a:xfrm>
              <a:off x="1026899" y="445348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1495" name="tx1495"/>
            <p:cNvSpPr/>
            <p:nvPr/>
          </p:nvSpPr>
          <p:spPr>
            <a:xfrm>
              <a:off x="2033351" y="4453480"/>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1496" name="tx1496"/>
            <p:cNvSpPr/>
            <p:nvPr/>
          </p:nvSpPr>
          <p:spPr>
            <a:xfrm>
              <a:off x="3086300" y="445348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1497" name="tx1497"/>
            <p:cNvSpPr/>
            <p:nvPr/>
          </p:nvSpPr>
          <p:spPr>
            <a:xfrm>
              <a:off x="4213818" y="4453480"/>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Spain</a:t>
              </a:r>
            </a:p>
          </p:txBody>
        </p:sp>
        <p:sp>
          <p:nvSpPr>
            <p:cNvPr id="1498" name="tx1498"/>
            <p:cNvSpPr/>
            <p:nvPr/>
          </p:nvSpPr>
          <p:spPr>
            <a:xfrm>
              <a:off x="5210897" y="445348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Sweden</a:t>
              </a:r>
            </a:p>
          </p:txBody>
        </p:sp>
        <p:sp>
          <p:nvSpPr>
            <p:cNvPr id="1499" name="tx1499"/>
            <p:cNvSpPr/>
            <p:nvPr/>
          </p:nvSpPr>
          <p:spPr>
            <a:xfrm>
              <a:off x="6180133" y="4453480"/>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Switzerland</a:t>
              </a:r>
            </a:p>
          </p:txBody>
        </p:sp>
        <p:sp>
          <p:nvSpPr>
            <p:cNvPr id="1500" name="tx1500"/>
            <p:cNvSpPr/>
            <p:nvPr/>
          </p:nvSpPr>
          <p:spPr>
            <a:xfrm>
              <a:off x="7295261" y="445348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501" name="tx1501"/>
            <p:cNvSpPr/>
            <p:nvPr/>
          </p:nvSpPr>
          <p:spPr>
            <a:xfrm>
              <a:off x="8167982" y="445348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1502" name="tx1502"/>
            <p:cNvSpPr/>
            <p:nvPr/>
          </p:nvSpPr>
          <p:spPr>
            <a:xfrm>
              <a:off x="890105" y="3708291"/>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1503" name="tx1503"/>
            <p:cNvSpPr/>
            <p:nvPr/>
          </p:nvSpPr>
          <p:spPr>
            <a:xfrm>
              <a:off x="1818924" y="3708291"/>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1504" name="tx1504"/>
            <p:cNvSpPr/>
            <p:nvPr/>
          </p:nvSpPr>
          <p:spPr>
            <a:xfrm>
              <a:off x="3111263" y="3708291"/>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Norway</a:t>
              </a:r>
            </a:p>
          </p:txBody>
        </p:sp>
        <p:sp>
          <p:nvSpPr>
            <p:cNvPr id="1505" name="tx1505"/>
            <p:cNvSpPr/>
            <p:nvPr/>
          </p:nvSpPr>
          <p:spPr>
            <a:xfrm>
              <a:off x="4182728" y="370829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Poland</a:t>
              </a:r>
            </a:p>
          </p:txBody>
        </p:sp>
        <p:sp>
          <p:nvSpPr>
            <p:cNvPr id="1506" name="tx1506"/>
            <p:cNvSpPr/>
            <p:nvPr/>
          </p:nvSpPr>
          <p:spPr>
            <a:xfrm>
              <a:off x="5204679" y="37082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Portugal</a:t>
              </a:r>
            </a:p>
          </p:txBody>
        </p:sp>
        <p:sp>
          <p:nvSpPr>
            <p:cNvPr id="1507" name="tx1507"/>
            <p:cNvSpPr/>
            <p:nvPr/>
          </p:nvSpPr>
          <p:spPr>
            <a:xfrm>
              <a:off x="6245329" y="3708291"/>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1508" name="tx1508"/>
            <p:cNvSpPr/>
            <p:nvPr/>
          </p:nvSpPr>
          <p:spPr>
            <a:xfrm>
              <a:off x="7040463" y="3708291"/>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Russian Federation</a:t>
              </a:r>
            </a:p>
          </p:txBody>
        </p:sp>
        <p:sp>
          <p:nvSpPr>
            <p:cNvPr id="1509" name="tx1509"/>
            <p:cNvSpPr/>
            <p:nvPr/>
          </p:nvSpPr>
          <p:spPr>
            <a:xfrm>
              <a:off x="8295357" y="370829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1510" name="tx1510"/>
            <p:cNvSpPr/>
            <p:nvPr/>
          </p:nvSpPr>
          <p:spPr>
            <a:xfrm>
              <a:off x="896369" y="296310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1511" name="tx1511"/>
            <p:cNvSpPr/>
            <p:nvPr/>
          </p:nvSpPr>
          <p:spPr>
            <a:xfrm>
              <a:off x="1968108" y="2963101"/>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512" name="tx1512"/>
            <p:cNvSpPr/>
            <p:nvPr/>
          </p:nvSpPr>
          <p:spPr>
            <a:xfrm>
              <a:off x="3151496" y="296310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Latvia</a:t>
              </a:r>
            </a:p>
          </p:txBody>
        </p:sp>
        <p:sp>
          <p:nvSpPr>
            <p:cNvPr id="1513" name="tx1513"/>
            <p:cNvSpPr/>
            <p:nvPr/>
          </p:nvSpPr>
          <p:spPr>
            <a:xfrm>
              <a:off x="4129876" y="2963101"/>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1514" name="tx1514"/>
            <p:cNvSpPr/>
            <p:nvPr/>
          </p:nvSpPr>
          <p:spPr>
            <a:xfrm>
              <a:off x="5102129" y="2963101"/>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Luxembourg</a:t>
              </a:r>
            </a:p>
          </p:txBody>
        </p:sp>
        <p:sp>
          <p:nvSpPr>
            <p:cNvPr id="1515" name="tx1515"/>
            <p:cNvSpPr/>
            <p:nvPr/>
          </p:nvSpPr>
          <p:spPr>
            <a:xfrm>
              <a:off x="6332289" y="2963101"/>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Malta</a:t>
              </a:r>
            </a:p>
          </p:txBody>
        </p:sp>
        <p:sp>
          <p:nvSpPr>
            <p:cNvPr id="1516" name="tx1516"/>
            <p:cNvSpPr/>
            <p:nvPr/>
          </p:nvSpPr>
          <p:spPr>
            <a:xfrm>
              <a:off x="7313823" y="2963101"/>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1517" name="tx1517"/>
            <p:cNvSpPr/>
            <p:nvPr/>
          </p:nvSpPr>
          <p:spPr>
            <a:xfrm>
              <a:off x="8382317" y="296310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Monaco</a:t>
              </a:r>
            </a:p>
          </p:txBody>
        </p:sp>
        <p:sp>
          <p:nvSpPr>
            <p:cNvPr id="1518" name="tx1518"/>
            <p:cNvSpPr/>
            <p:nvPr/>
          </p:nvSpPr>
          <p:spPr>
            <a:xfrm>
              <a:off x="989592" y="2217912"/>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1519" name="tx1519"/>
            <p:cNvSpPr/>
            <p:nvPr/>
          </p:nvSpPr>
          <p:spPr>
            <a:xfrm>
              <a:off x="2014697" y="2217912"/>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1520" name="tx1520"/>
            <p:cNvSpPr/>
            <p:nvPr/>
          </p:nvSpPr>
          <p:spPr>
            <a:xfrm>
              <a:off x="3117344" y="2217912"/>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1521" name="tx1521"/>
            <p:cNvSpPr/>
            <p:nvPr/>
          </p:nvSpPr>
          <p:spPr>
            <a:xfrm>
              <a:off x="4145512" y="221791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Hungary</a:t>
              </a:r>
            </a:p>
          </p:txBody>
        </p:sp>
        <p:sp>
          <p:nvSpPr>
            <p:cNvPr id="1522" name="tx1522"/>
            <p:cNvSpPr/>
            <p:nvPr/>
          </p:nvSpPr>
          <p:spPr>
            <a:xfrm>
              <a:off x="5232614" y="221791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1523" name="tx1523"/>
            <p:cNvSpPr/>
            <p:nvPr/>
          </p:nvSpPr>
          <p:spPr>
            <a:xfrm>
              <a:off x="6298045" y="2217912"/>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1524" name="tx1524"/>
            <p:cNvSpPr/>
            <p:nvPr/>
          </p:nvSpPr>
          <p:spPr>
            <a:xfrm>
              <a:off x="7388392" y="2217912"/>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Israel</a:t>
              </a:r>
            </a:p>
          </p:txBody>
        </p:sp>
        <p:sp>
          <p:nvSpPr>
            <p:cNvPr id="1525" name="tx1525"/>
            <p:cNvSpPr/>
            <p:nvPr/>
          </p:nvSpPr>
          <p:spPr>
            <a:xfrm>
              <a:off x="8478649" y="2217912"/>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Italy</a:t>
              </a:r>
            </a:p>
          </p:txBody>
        </p:sp>
        <p:sp>
          <p:nvSpPr>
            <p:cNvPr id="1526" name="tx1526"/>
            <p:cNvSpPr/>
            <p:nvPr/>
          </p:nvSpPr>
          <p:spPr>
            <a:xfrm>
              <a:off x="983419" y="147272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1527" name="tx1527"/>
            <p:cNvSpPr/>
            <p:nvPr/>
          </p:nvSpPr>
          <p:spPr>
            <a:xfrm>
              <a:off x="2064395" y="1472722"/>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1528" name="tx1528"/>
            <p:cNvSpPr/>
            <p:nvPr/>
          </p:nvSpPr>
          <p:spPr>
            <a:xfrm>
              <a:off x="3123653" y="147272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Cyprus</a:t>
              </a:r>
            </a:p>
          </p:txBody>
        </p:sp>
        <p:sp>
          <p:nvSpPr>
            <p:cNvPr id="1529" name="tx1529"/>
            <p:cNvSpPr/>
            <p:nvPr/>
          </p:nvSpPr>
          <p:spPr>
            <a:xfrm>
              <a:off x="4154885" y="1472722"/>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1530" name="tx1530"/>
            <p:cNvSpPr/>
            <p:nvPr/>
          </p:nvSpPr>
          <p:spPr>
            <a:xfrm>
              <a:off x="5186163"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Denmark</a:t>
              </a:r>
            </a:p>
          </p:txBody>
        </p:sp>
        <p:sp>
          <p:nvSpPr>
            <p:cNvPr id="1531" name="tx1531"/>
            <p:cNvSpPr/>
            <p:nvPr/>
          </p:nvSpPr>
          <p:spPr>
            <a:xfrm>
              <a:off x="6282546" y="1472722"/>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1532" name="tx1532"/>
            <p:cNvSpPr/>
            <p:nvPr/>
          </p:nvSpPr>
          <p:spPr>
            <a:xfrm>
              <a:off x="7341804" y="147272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Finland</a:t>
              </a:r>
            </a:p>
          </p:txBody>
        </p:sp>
        <p:sp>
          <p:nvSpPr>
            <p:cNvPr id="1533" name="tx1533"/>
            <p:cNvSpPr/>
            <p:nvPr/>
          </p:nvSpPr>
          <p:spPr>
            <a:xfrm>
              <a:off x="8407234" y="1472722"/>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France</a:t>
              </a:r>
            </a:p>
          </p:txBody>
        </p:sp>
        <p:sp>
          <p:nvSpPr>
            <p:cNvPr id="1534" name="tx1534"/>
            <p:cNvSpPr/>
            <p:nvPr/>
          </p:nvSpPr>
          <p:spPr>
            <a:xfrm>
              <a:off x="1002027"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1535" name="tx1535"/>
            <p:cNvSpPr/>
            <p:nvPr/>
          </p:nvSpPr>
          <p:spPr>
            <a:xfrm>
              <a:off x="2045695" y="72753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Andorra</a:t>
              </a:r>
            </a:p>
          </p:txBody>
        </p:sp>
        <p:sp>
          <p:nvSpPr>
            <p:cNvPr id="1536" name="tx1536"/>
            <p:cNvSpPr/>
            <p:nvPr/>
          </p:nvSpPr>
          <p:spPr>
            <a:xfrm>
              <a:off x="3092563" y="72753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Armenia</a:t>
              </a:r>
            </a:p>
          </p:txBody>
        </p:sp>
        <p:sp>
          <p:nvSpPr>
            <p:cNvPr id="1537" name="tx1537"/>
            <p:cNvSpPr/>
            <p:nvPr/>
          </p:nvSpPr>
          <p:spPr>
            <a:xfrm>
              <a:off x="4182820"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1538" name="tx1538"/>
            <p:cNvSpPr/>
            <p:nvPr/>
          </p:nvSpPr>
          <p:spPr>
            <a:xfrm>
              <a:off x="5148809"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1539" name="tx1539"/>
            <p:cNvSpPr/>
            <p:nvPr/>
          </p:nvSpPr>
          <p:spPr>
            <a:xfrm>
              <a:off x="6279482"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1540" name="tx1540"/>
            <p:cNvSpPr/>
            <p:nvPr/>
          </p:nvSpPr>
          <p:spPr>
            <a:xfrm>
              <a:off x="7323196"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Belgium</a:t>
              </a:r>
            </a:p>
          </p:txBody>
        </p:sp>
        <p:sp>
          <p:nvSpPr>
            <p:cNvPr id="1541" name="tx1541"/>
            <p:cNvSpPr/>
            <p:nvPr/>
          </p:nvSpPr>
          <p:spPr>
            <a:xfrm>
              <a:off x="7972208"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1542" name="pl1542"/>
            <p:cNvSpPr/>
            <p:nvPr/>
          </p:nvSpPr>
          <p:spPr>
            <a:xfrm>
              <a:off x="74001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3" name="pl1543"/>
            <p:cNvSpPr/>
            <p:nvPr/>
          </p:nvSpPr>
          <p:spPr>
            <a:xfrm>
              <a:off x="86813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4" name="pl1544"/>
            <p:cNvSpPr/>
            <p:nvPr/>
          </p:nvSpPr>
          <p:spPr>
            <a:xfrm>
              <a:off x="9962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5" name="pl1545"/>
            <p:cNvSpPr/>
            <p:nvPr/>
          </p:nvSpPr>
          <p:spPr>
            <a:xfrm>
              <a:off x="11243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6" name="pl1546"/>
            <p:cNvSpPr/>
            <p:nvPr/>
          </p:nvSpPr>
          <p:spPr>
            <a:xfrm>
              <a:off x="125248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7" name="pl1547"/>
            <p:cNvSpPr/>
            <p:nvPr/>
          </p:nvSpPr>
          <p:spPr>
            <a:xfrm>
              <a:off x="138060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8" name="pl1548"/>
            <p:cNvSpPr/>
            <p:nvPr/>
          </p:nvSpPr>
          <p:spPr>
            <a:xfrm>
              <a:off x="150872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49" name="pl1549"/>
            <p:cNvSpPr/>
            <p:nvPr/>
          </p:nvSpPr>
          <p:spPr>
            <a:xfrm>
              <a:off x="163684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0" name="tx1550"/>
            <p:cNvSpPr/>
            <p:nvPr/>
          </p:nvSpPr>
          <p:spPr>
            <a:xfrm rot="-5400000">
              <a:off x="61565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51" name="tx1551"/>
            <p:cNvSpPr/>
            <p:nvPr/>
          </p:nvSpPr>
          <p:spPr>
            <a:xfrm rot="-5400000">
              <a:off x="7437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52" name="tx1552"/>
            <p:cNvSpPr/>
            <p:nvPr/>
          </p:nvSpPr>
          <p:spPr>
            <a:xfrm rot="-5400000">
              <a:off x="87189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53" name="tx1553"/>
            <p:cNvSpPr/>
            <p:nvPr/>
          </p:nvSpPr>
          <p:spPr>
            <a:xfrm rot="-5400000">
              <a:off x="100001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54" name="tx1554"/>
            <p:cNvSpPr/>
            <p:nvPr/>
          </p:nvSpPr>
          <p:spPr>
            <a:xfrm rot="-5400000">
              <a:off x="112812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55" name="tx1555"/>
            <p:cNvSpPr/>
            <p:nvPr/>
          </p:nvSpPr>
          <p:spPr>
            <a:xfrm rot="-5400000">
              <a:off x="1256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56" name="tx1556"/>
            <p:cNvSpPr/>
            <p:nvPr/>
          </p:nvSpPr>
          <p:spPr>
            <a:xfrm rot="-5400000">
              <a:off x="138436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57" name="tx1557"/>
            <p:cNvSpPr/>
            <p:nvPr/>
          </p:nvSpPr>
          <p:spPr>
            <a:xfrm rot="-5400000">
              <a:off x="151248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58" name="pl1558"/>
            <p:cNvSpPr/>
            <p:nvPr/>
          </p:nvSpPr>
          <p:spPr>
            <a:xfrm>
              <a:off x="17961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59" name="pl1559"/>
            <p:cNvSpPr/>
            <p:nvPr/>
          </p:nvSpPr>
          <p:spPr>
            <a:xfrm>
              <a:off x="19242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0" name="pl1560"/>
            <p:cNvSpPr/>
            <p:nvPr/>
          </p:nvSpPr>
          <p:spPr>
            <a:xfrm>
              <a:off x="205235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1" name="pl1561"/>
            <p:cNvSpPr/>
            <p:nvPr/>
          </p:nvSpPr>
          <p:spPr>
            <a:xfrm>
              <a:off x="21804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2" name="pl1562"/>
            <p:cNvSpPr/>
            <p:nvPr/>
          </p:nvSpPr>
          <p:spPr>
            <a:xfrm>
              <a:off x="23085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3" name="pl1563"/>
            <p:cNvSpPr/>
            <p:nvPr/>
          </p:nvSpPr>
          <p:spPr>
            <a:xfrm>
              <a:off x="2436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4" name="pl1564"/>
            <p:cNvSpPr/>
            <p:nvPr/>
          </p:nvSpPr>
          <p:spPr>
            <a:xfrm>
              <a:off x="256482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5" name="pl1565"/>
            <p:cNvSpPr/>
            <p:nvPr/>
          </p:nvSpPr>
          <p:spPr>
            <a:xfrm>
              <a:off x="2692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66" name="tx1566"/>
            <p:cNvSpPr/>
            <p:nvPr/>
          </p:nvSpPr>
          <p:spPr>
            <a:xfrm rot="-5400000">
              <a:off x="167175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67" name="tx1567"/>
            <p:cNvSpPr/>
            <p:nvPr/>
          </p:nvSpPr>
          <p:spPr>
            <a:xfrm rot="-5400000">
              <a:off x="179987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68" name="tx1568"/>
            <p:cNvSpPr/>
            <p:nvPr/>
          </p:nvSpPr>
          <p:spPr>
            <a:xfrm rot="-5400000">
              <a:off x="192799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69" name="tx1569"/>
            <p:cNvSpPr/>
            <p:nvPr/>
          </p:nvSpPr>
          <p:spPr>
            <a:xfrm rot="-5400000">
              <a:off x="20561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70" name="tx1570"/>
            <p:cNvSpPr/>
            <p:nvPr/>
          </p:nvSpPr>
          <p:spPr>
            <a:xfrm rot="-5400000">
              <a:off x="21842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71" name="tx1571"/>
            <p:cNvSpPr/>
            <p:nvPr/>
          </p:nvSpPr>
          <p:spPr>
            <a:xfrm rot="-5400000">
              <a:off x="2312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72" name="tx1572"/>
            <p:cNvSpPr/>
            <p:nvPr/>
          </p:nvSpPr>
          <p:spPr>
            <a:xfrm rot="-5400000">
              <a:off x="2440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73" name="tx1573"/>
            <p:cNvSpPr/>
            <p:nvPr/>
          </p:nvSpPr>
          <p:spPr>
            <a:xfrm rot="-5400000">
              <a:off x="2568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74" name="pl1574"/>
            <p:cNvSpPr/>
            <p:nvPr/>
          </p:nvSpPr>
          <p:spPr>
            <a:xfrm>
              <a:off x="28522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5" name="pl1575"/>
            <p:cNvSpPr/>
            <p:nvPr/>
          </p:nvSpPr>
          <p:spPr>
            <a:xfrm>
              <a:off x="29803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6" name="pl1576"/>
            <p:cNvSpPr/>
            <p:nvPr/>
          </p:nvSpPr>
          <p:spPr>
            <a:xfrm>
              <a:off x="31084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7" name="pl1577"/>
            <p:cNvSpPr/>
            <p:nvPr/>
          </p:nvSpPr>
          <p:spPr>
            <a:xfrm>
              <a:off x="32365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8" name="pl1578"/>
            <p:cNvSpPr/>
            <p:nvPr/>
          </p:nvSpPr>
          <p:spPr>
            <a:xfrm>
              <a:off x="336469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79" name="pl1579"/>
            <p:cNvSpPr/>
            <p:nvPr/>
          </p:nvSpPr>
          <p:spPr>
            <a:xfrm>
              <a:off x="349281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0" name="pl1580"/>
            <p:cNvSpPr/>
            <p:nvPr/>
          </p:nvSpPr>
          <p:spPr>
            <a:xfrm>
              <a:off x="362093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1" name="pl1581"/>
            <p:cNvSpPr/>
            <p:nvPr/>
          </p:nvSpPr>
          <p:spPr>
            <a:xfrm>
              <a:off x="374905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82" name="tx1582"/>
            <p:cNvSpPr/>
            <p:nvPr/>
          </p:nvSpPr>
          <p:spPr>
            <a:xfrm rot="-5400000">
              <a:off x="27278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83" name="tx1583"/>
            <p:cNvSpPr/>
            <p:nvPr/>
          </p:nvSpPr>
          <p:spPr>
            <a:xfrm rot="-5400000">
              <a:off x="28559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584" name="tx1584"/>
            <p:cNvSpPr/>
            <p:nvPr/>
          </p:nvSpPr>
          <p:spPr>
            <a:xfrm rot="-5400000">
              <a:off x="298409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585" name="tx1585"/>
            <p:cNvSpPr/>
            <p:nvPr/>
          </p:nvSpPr>
          <p:spPr>
            <a:xfrm rot="-5400000">
              <a:off x="31122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586" name="tx1586"/>
            <p:cNvSpPr/>
            <p:nvPr/>
          </p:nvSpPr>
          <p:spPr>
            <a:xfrm rot="-5400000">
              <a:off x="32403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587" name="tx1587"/>
            <p:cNvSpPr/>
            <p:nvPr/>
          </p:nvSpPr>
          <p:spPr>
            <a:xfrm rot="-5400000">
              <a:off x="336845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588" name="tx1588"/>
            <p:cNvSpPr/>
            <p:nvPr/>
          </p:nvSpPr>
          <p:spPr>
            <a:xfrm rot="-5400000">
              <a:off x="349657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589" name="tx1589"/>
            <p:cNvSpPr/>
            <p:nvPr/>
          </p:nvSpPr>
          <p:spPr>
            <a:xfrm rot="-5400000">
              <a:off x="36246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590" name="pl1590"/>
            <p:cNvSpPr/>
            <p:nvPr/>
          </p:nvSpPr>
          <p:spPr>
            <a:xfrm>
              <a:off x="390832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1" name="pl1591"/>
            <p:cNvSpPr/>
            <p:nvPr/>
          </p:nvSpPr>
          <p:spPr>
            <a:xfrm>
              <a:off x="403644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2" name="pl1592"/>
            <p:cNvSpPr/>
            <p:nvPr/>
          </p:nvSpPr>
          <p:spPr>
            <a:xfrm>
              <a:off x="416456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3" name="pl1593"/>
            <p:cNvSpPr/>
            <p:nvPr/>
          </p:nvSpPr>
          <p:spPr>
            <a:xfrm>
              <a:off x="42926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4" name="pl1594"/>
            <p:cNvSpPr/>
            <p:nvPr/>
          </p:nvSpPr>
          <p:spPr>
            <a:xfrm>
              <a:off x="442079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5" name="pl1595"/>
            <p:cNvSpPr/>
            <p:nvPr/>
          </p:nvSpPr>
          <p:spPr>
            <a:xfrm>
              <a:off x="454891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6" name="pl1596"/>
            <p:cNvSpPr/>
            <p:nvPr/>
          </p:nvSpPr>
          <p:spPr>
            <a:xfrm>
              <a:off x="467703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7" name="pl1597"/>
            <p:cNvSpPr/>
            <p:nvPr/>
          </p:nvSpPr>
          <p:spPr>
            <a:xfrm>
              <a:off x="480515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598" name="tx1598"/>
            <p:cNvSpPr/>
            <p:nvPr/>
          </p:nvSpPr>
          <p:spPr>
            <a:xfrm rot="-5400000">
              <a:off x="378396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599" name="tx1599"/>
            <p:cNvSpPr/>
            <p:nvPr/>
          </p:nvSpPr>
          <p:spPr>
            <a:xfrm rot="-5400000">
              <a:off x="39120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00" name="tx1600"/>
            <p:cNvSpPr/>
            <p:nvPr/>
          </p:nvSpPr>
          <p:spPr>
            <a:xfrm rot="-5400000">
              <a:off x="404020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01" name="tx1601"/>
            <p:cNvSpPr/>
            <p:nvPr/>
          </p:nvSpPr>
          <p:spPr>
            <a:xfrm rot="-5400000">
              <a:off x="416832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02" name="tx1602"/>
            <p:cNvSpPr/>
            <p:nvPr/>
          </p:nvSpPr>
          <p:spPr>
            <a:xfrm rot="-5400000">
              <a:off x="429644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03" name="tx1603"/>
            <p:cNvSpPr/>
            <p:nvPr/>
          </p:nvSpPr>
          <p:spPr>
            <a:xfrm rot="-5400000">
              <a:off x="442455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04" name="tx1604"/>
            <p:cNvSpPr/>
            <p:nvPr/>
          </p:nvSpPr>
          <p:spPr>
            <a:xfrm rot="-5400000">
              <a:off x="45526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05" name="tx1605"/>
            <p:cNvSpPr/>
            <p:nvPr/>
          </p:nvSpPr>
          <p:spPr>
            <a:xfrm rot="-5400000">
              <a:off x="468079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06" name="pl1606"/>
            <p:cNvSpPr/>
            <p:nvPr/>
          </p:nvSpPr>
          <p:spPr>
            <a:xfrm>
              <a:off x="496442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7" name="pl1607"/>
            <p:cNvSpPr/>
            <p:nvPr/>
          </p:nvSpPr>
          <p:spPr>
            <a:xfrm>
              <a:off x="509254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8" name="pl1608"/>
            <p:cNvSpPr/>
            <p:nvPr/>
          </p:nvSpPr>
          <p:spPr>
            <a:xfrm>
              <a:off x="522066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09" name="pl1609"/>
            <p:cNvSpPr/>
            <p:nvPr/>
          </p:nvSpPr>
          <p:spPr>
            <a:xfrm>
              <a:off x="534878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0" name="pl1610"/>
            <p:cNvSpPr/>
            <p:nvPr/>
          </p:nvSpPr>
          <p:spPr>
            <a:xfrm>
              <a:off x="547690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1" name="pl1611"/>
            <p:cNvSpPr/>
            <p:nvPr/>
          </p:nvSpPr>
          <p:spPr>
            <a:xfrm>
              <a:off x="560502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2" name="pl1612"/>
            <p:cNvSpPr/>
            <p:nvPr/>
          </p:nvSpPr>
          <p:spPr>
            <a:xfrm>
              <a:off x="573313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3" name="pl1613"/>
            <p:cNvSpPr/>
            <p:nvPr/>
          </p:nvSpPr>
          <p:spPr>
            <a:xfrm>
              <a:off x="586125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14" name="tx1614"/>
            <p:cNvSpPr/>
            <p:nvPr/>
          </p:nvSpPr>
          <p:spPr>
            <a:xfrm rot="-5400000">
              <a:off x="484006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15" name="tx1615"/>
            <p:cNvSpPr/>
            <p:nvPr/>
          </p:nvSpPr>
          <p:spPr>
            <a:xfrm rot="-5400000">
              <a:off x="496818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16" name="tx1616"/>
            <p:cNvSpPr/>
            <p:nvPr/>
          </p:nvSpPr>
          <p:spPr>
            <a:xfrm rot="-5400000">
              <a:off x="509630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17" name="tx1617"/>
            <p:cNvSpPr/>
            <p:nvPr/>
          </p:nvSpPr>
          <p:spPr>
            <a:xfrm rot="-5400000">
              <a:off x="522442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18" name="tx1618"/>
            <p:cNvSpPr/>
            <p:nvPr/>
          </p:nvSpPr>
          <p:spPr>
            <a:xfrm rot="-5400000">
              <a:off x="535254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19" name="tx1619"/>
            <p:cNvSpPr/>
            <p:nvPr/>
          </p:nvSpPr>
          <p:spPr>
            <a:xfrm rot="-5400000">
              <a:off x="548066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20" name="tx1620"/>
            <p:cNvSpPr/>
            <p:nvPr/>
          </p:nvSpPr>
          <p:spPr>
            <a:xfrm rot="-5400000">
              <a:off x="560878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21" name="tx1621"/>
            <p:cNvSpPr/>
            <p:nvPr/>
          </p:nvSpPr>
          <p:spPr>
            <a:xfrm rot="-5400000">
              <a:off x="573690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22" name="pl1622"/>
            <p:cNvSpPr/>
            <p:nvPr/>
          </p:nvSpPr>
          <p:spPr>
            <a:xfrm>
              <a:off x="602053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3" name="pl1623"/>
            <p:cNvSpPr/>
            <p:nvPr/>
          </p:nvSpPr>
          <p:spPr>
            <a:xfrm>
              <a:off x="614864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4" name="pl1624"/>
            <p:cNvSpPr/>
            <p:nvPr/>
          </p:nvSpPr>
          <p:spPr>
            <a:xfrm>
              <a:off x="627676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5" name="pl1625"/>
            <p:cNvSpPr/>
            <p:nvPr/>
          </p:nvSpPr>
          <p:spPr>
            <a:xfrm>
              <a:off x="6404887"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6" name="pl1626"/>
            <p:cNvSpPr/>
            <p:nvPr/>
          </p:nvSpPr>
          <p:spPr>
            <a:xfrm>
              <a:off x="653300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7" name="pl1627"/>
            <p:cNvSpPr/>
            <p:nvPr/>
          </p:nvSpPr>
          <p:spPr>
            <a:xfrm>
              <a:off x="666112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8" name="pl1628"/>
            <p:cNvSpPr/>
            <p:nvPr/>
          </p:nvSpPr>
          <p:spPr>
            <a:xfrm>
              <a:off x="678924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29" name="pl1629"/>
            <p:cNvSpPr/>
            <p:nvPr/>
          </p:nvSpPr>
          <p:spPr>
            <a:xfrm>
              <a:off x="691736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30" name="tx1630"/>
            <p:cNvSpPr/>
            <p:nvPr/>
          </p:nvSpPr>
          <p:spPr>
            <a:xfrm rot="-5400000">
              <a:off x="589617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31" name="tx1631"/>
            <p:cNvSpPr/>
            <p:nvPr/>
          </p:nvSpPr>
          <p:spPr>
            <a:xfrm rot="-5400000">
              <a:off x="6024291"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32" name="tx1632"/>
            <p:cNvSpPr/>
            <p:nvPr/>
          </p:nvSpPr>
          <p:spPr>
            <a:xfrm rot="-5400000">
              <a:off x="615240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33" name="tx1633"/>
            <p:cNvSpPr/>
            <p:nvPr/>
          </p:nvSpPr>
          <p:spPr>
            <a:xfrm rot="-5400000">
              <a:off x="628052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34" name="tx1634"/>
            <p:cNvSpPr/>
            <p:nvPr/>
          </p:nvSpPr>
          <p:spPr>
            <a:xfrm rot="-5400000">
              <a:off x="640864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35" name="tx1635"/>
            <p:cNvSpPr/>
            <p:nvPr/>
          </p:nvSpPr>
          <p:spPr>
            <a:xfrm rot="-5400000">
              <a:off x="653676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36" name="tx1636"/>
            <p:cNvSpPr/>
            <p:nvPr/>
          </p:nvSpPr>
          <p:spPr>
            <a:xfrm rot="-5400000">
              <a:off x="666488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37" name="tx1637"/>
            <p:cNvSpPr/>
            <p:nvPr/>
          </p:nvSpPr>
          <p:spPr>
            <a:xfrm rot="-5400000">
              <a:off x="679300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38" name="pl1638"/>
            <p:cNvSpPr/>
            <p:nvPr/>
          </p:nvSpPr>
          <p:spPr>
            <a:xfrm>
              <a:off x="707663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39" name="pl1639"/>
            <p:cNvSpPr/>
            <p:nvPr/>
          </p:nvSpPr>
          <p:spPr>
            <a:xfrm>
              <a:off x="720475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0" name="pl1640"/>
            <p:cNvSpPr/>
            <p:nvPr/>
          </p:nvSpPr>
          <p:spPr>
            <a:xfrm>
              <a:off x="733287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1" name="pl1641"/>
            <p:cNvSpPr/>
            <p:nvPr/>
          </p:nvSpPr>
          <p:spPr>
            <a:xfrm>
              <a:off x="746099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2" name="pl1642"/>
            <p:cNvSpPr/>
            <p:nvPr/>
          </p:nvSpPr>
          <p:spPr>
            <a:xfrm>
              <a:off x="758910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3" name="pl1643"/>
            <p:cNvSpPr/>
            <p:nvPr/>
          </p:nvSpPr>
          <p:spPr>
            <a:xfrm>
              <a:off x="7717228"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4" name="pl1644"/>
            <p:cNvSpPr/>
            <p:nvPr/>
          </p:nvSpPr>
          <p:spPr>
            <a:xfrm>
              <a:off x="7845347"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5" name="pl1645"/>
            <p:cNvSpPr/>
            <p:nvPr/>
          </p:nvSpPr>
          <p:spPr>
            <a:xfrm>
              <a:off x="797346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46" name="tx1646"/>
            <p:cNvSpPr/>
            <p:nvPr/>
          </p:nvSpPr>
          <p:spPr>
            <a:xfrm rot="-5400000">
              <a:off x="695227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47" name="tx1647"/>
            <p:cNvSpPr/>
            <p:nvPr/>
          </p:nvSpPr>
          <p:spPr>
            <a:xfrm rot="-5400000">
              <a:off x="708039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48" name="tx1648"/>
            <p:cNvSpPr/>
            <p:nvPr/>
          </p:nvSpPr>
          <p:spPr>
            <a:xfrm rot="-5400000">
              <a:off x="720851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49" name="tx1649"/>
            <p:cNvSpPr/>
            <p:nvPr/>
          </p:nvSpPr>
          <p:spPr>
            <a:xfrm rot="-5400000">
              <a:off x="733663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50" name="tx1650"/>
            <p:cNvSpPr/>
            <p:nvPr/>
          </p:nvSpPr>
          <p:spPr>
            <a:xfrm rot="-5400000">
              <a:off x="7464751"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51" name="tx1651"/>
            <p:cNvSpPr/>
            <p:nvPr/>
          </p:nvSpPr>
          <p:spPr>
            <a:xfrm rot="-5400000">
              <a:off x="759286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52" name="tx1652"/>
            <p:cNvSpPr/>
            <p:nvPr/>
          </p:nvSpPr>
          <p:spPr>
            <a:xfrm rot="-5400000">
              <a:off x="772098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53" name="tx1653"/>
            <p:cNvSpPr/>
            <p:nvPr/>
          </p:nvSpPr>
          <p:spPr>
            <a:xfrm rot="-5400000">
              <a:off x="784910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54" name="pl1654"/>
            <p:cNvSpPr/>
            <p:nvPr/>
          </p:nvSpPr>
          <p:spPr>
            <a:xfrm>
              <a:off x="8132737"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55" name="pl1655"/>
            <p:cNvSpPr/>
            <p:nvPr/>
          </p:nvSpPr>
          <p:spPr>
            <a:xfrm>
              <a:off x="826085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56" name="pl1656"/>
            <p:cNvSpPr/>
            <p:nvPr/>
          </p:nvSpPr>
          <p:spPr>
            <a:xfrm>
              <a:off x="838897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57" name="pl1657"/>
            <p:cNvSpPr/>
            <p:nvPr/>
          </p:nvSpPr>
          <p:spPr>
            <a:xfrm>
              <a:off x="851709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58" name="pl1658"/>
            <p:cNvSpPr/>
            <p:nvPr/>
          </p:nvSpPr>
          <p:spPr>
            <a:xfrm>
              <a:off x="864521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59" name="pl1659"/>
            <p:cNvSpPr/>
            <p:nvPr/>
          </p:nvSpPr>
          <p:spPr>
            <a:xfrm>
              <a:off x="877333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60" name="pl1660"/>
            <p:cNvSpPr/>
            <p:nvPr/>
          </p:nvSpPr>
          <p:spPr>
            <a:xfrm>
              <a:off x="890145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61" name="pl1661"/>
            <p:cNvSpPr/>
            <p:nvPr/>
          </p:nvSpPr>
          <p:spPr>
            <a:xfrm>
              <a:off x="9029569"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662" name="tx1662"/>
            <p:cNvSpPr/>
            <p:nvPr/>
          </p:nvSpPr>
          <p:spPr>
            <a:xfrm rot="-5400000">
              <a:off x="8008379"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663" name="tx1663"/>
            <p:cNvSpPr/>
            <p:nvPr/>
          </p:nvSpPr>
          <p:spPr>
            <a:xfrm rot="-5400000">
              <a:off x="813649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664" name="tx1664"/>
            <p:cNvSpPr/>
            <p:nvPr/>
          </p:nvSpPr>
          <p:spPr>
            <a:xfrm rot="-5400000">
              <a:off x="826461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665" name="tx1665"/>
            <p:cNvSpPr/>
            <p:nvPr/>
          </p:nvSpPr>
          <p:spPr>
            <a:xfrm rot="-5400000">
              <a:off x="839273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666" name="tx1666"/>
            <p:cNvSpPr/>
            <p:nvPr/>
          </p:nvSpPr>
          <p:spPr>
            <a:xfrm rot="-5400000">
              <a:off x="852085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667" name="tx1667"/>
            <p:cNvSpPr/>
            <p:nvPr/>
          </p:nvSpPr>
          <p:spPr>
            <a:xfrm rot="-5400000">
              <a:off x="864897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668" name="tx1668"/>
            <p:cNvSpPr/>
            <p:nvPr/>
          </p:nvSpPr>
          <p:spPr>
            <a:xfrm rot="-5400000">
              <a:off x="877709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669" name="tx1669"/>
            <p:cNvSpPr/>
            <p:nvPr/>
          </p:nvSpPr>
          <p:spPr>
            <a:xfrm rot="-5400000">
              <a:off x="8905210"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670" name="tx1670"/>
            <p:cNvSpPr/>
            <p:nvPr/>
          </p:nvSpPr>
          <p:spPr>
            <a:xfrm>
              <a:off x="570361" y="127476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71" name="tx1671"/>
            <p:cNvSpPr/>
            <p:nvPr/>
          </p:nvSpPr>
          <p:spPr>
            <a:xfrm>
              <a:off x="508182" y="105196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72" name="pl1672"/>
            <p:cNvSpPr/>
            <p:nvPr/>
          </p:nvSpPr>
          <p:spPr>
            <a:xfrm>
              <a:off x="660376" y="13147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73" name="pl1673"/>
            <p:cNvSpPr/>
            <p:nvPr/>
          </p:nvSpPr>
          <p:spPr>
            <a:xfrm>
              <a:off x="660376" y="109197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74" name="tx1674"/>
            <p:cNvSpPr/>
            <p:nvPr/>
          </p:nvSpPr>
          <p:spPr>
            <a:xfrm>
              <a:off x="570361" y="201995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75" name="tx1675"/>
            <p:cNvSpPr/>
            <p:nvPr/>
          </p:nvSpPr>
          <p:spPr>
            <a:xfrm>
              <a:off x="508182" y="179715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76" name="pl1676"/>
            <p:cNvSpPr/>
            <p:nvPr/>
          </p:nvSpPr>
          <p:spPr>
            <a:xfrm>
              <a:off x="660376" y="20599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77" name="pl1677"/>
            <p:cNvSpPr/>
            <p:nvPr/>
          </p:nvSpPr>
          <p:spPr>
            <a:xfrm>
              <a:off x="660376" y="183715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78" name="tx1678"/>
            <p:cNvSpPr/>
            <p:nvPr/>
          </p:nvSpPr>
          <p:spPr>
            <a:xfrm>
              <a:off x="570361" y="2765143"/>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79" name="tx1679"/>
            <p:cNvSpPr/>
            <p:nvPr/>
          </p:nvSpPr>
          <p:spPr>
            <a:xfrm>
              <a:off x="508182" y="254234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80" name="pl1680"/>
            <p:cNvSpPr/>
            <p:nvPr/>
          </p:nvSpPr>
          <p:spPr>
            <a:xfrm>
              <a:off x="660376" y="28051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81" name="pl1681"/>
            <p:cNvSpPr/>
            <p:nvPr/>
          </p:nvSpPr>
          <p:spPr>
            <a:xfrm>
              <a:off x="660376" y="258234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82" name="tx1682"/>
            <p:cNvSpPr/>
            <p:nvPr/>
          </p:nvSpPr>
          <p:spPr>
            <a:xfrm>
              <a:off x="570361" y="351033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83" name="tx1683"/>
            <p:cNvSpPr/>
            <p:nvPr/>
          </p:nvSpPr>
          <p:spPr>
            <a:xfrm>
              <a:off x="508182" y="328753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84" name="pl1684"/>
            <p:cNvSpPr/>
            <p:nvPr/>
          </p:nvSpPr>
          <p:spPr>
            <a:xfrm>
              <a:off x="660376" y="35503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85" name="pl1685"/>
            <p:cNvSpPr/>
            <p:nvPr/>
          </p:nvSpPr>
          <p:spPr>
            <a:xfrm>
              <a:off x="660376" y="332753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86" name="tx1686"/>
            <p:cNvSpPr/>
            <p:nvPr/>
          </p:nvSpPr>
          <p:spPr>
            <a:xfrm>
              <a:off x="570361" y="425552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87" name="tx1687"/>
            <p:cNvSpPr/>
            <p:nvPr/>
          </p:nvSpPr>
          <p:spPr>
            <a:xfrm>
              <a:off x="508182" y="403272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88" name="pl1688"/>
            <p:cNvSpPr/>
            <p:nvPr/>
          </p:nvSpPr>
          <p:spPr>
            <a:xfrm>
              <a:off x="660376" y="42955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89" name="pl1689"/>
            <p:cNvSpPr/>
            <p:nvPr/>
          </p:nvSpPr>
          <p:spPr>
            <a:xfrm>
              <a:off x="660376" y="407272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90" name="tx1690"/>
            <p:cNvSpPr/>
            <p:nvPr/>
          </p:nvSpPr>
          <p:spPr>
            <a:xfrm>
              <a:off x="570361" y="500071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91" name="tx1691"/>
            <p:cNvSpPr/>
            <p:nvPr/>
          </p:nvSpPr>
          <p:spPr>
            <a:xfrm>
              <a:off x="508182" y="477791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92" name="pl1692"/>
            <p:cNvSpPr/>
            <p:nvPr/>
          </p:nvSpPr>
          <p:spPr>
            <a:xfrm>
              <a:off x="660376" y="50407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93" name="pl1693"/>
            <p:cNvSpPr/>
            <p:nvPr/>
          </p:nvSpPr>
          <p:spPr>
            <a:xfrm>
              <a:off x="660376" y="481791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94" name="tx1694"/>
            <p:cNvSpPr/>
            <p:nvPr/>
          </p:nvSpPr>
          <p:spPr>
            <a:xfrm>
              <a:off x="570361" y="574590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1695" name="tx1695"/>
            <p:cNvSpPr/>
            <p:nvPr/>
          </p:nvSpPr>
          <p:spPr>
            <a:xfrm>
              <a:off x="508182" y="552310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1696" name="pl1696"/>
            <p:cNvSpPr/>
            <p:nvPr/>
          </p:nvSpPr>
          <p:spPr>
            <a:xfrm>
              <a:off x="660376" y="57859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97" name="pl1697"/>
            <p:cNvSpPr/>
            <p:nvPr/>
          </p:nvSpPr>
          <p:spPr>
            <a:xfrm>
              <a:off x="660376" y="556310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1698" name="tx1698"/>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1699" name="tx1699"/>
            <p:cNvSpPr/>
            <p:nvPr/>
          </p:nvSpPr>
          <p:spPr>
            <a:xfrm>
              <a:off x="695171" y="435349"/>
              <a:ext cx="5108935"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DTP3 (%), by country, EUR, 2018-2025</a:t>
              </a:r>
            </a:p>
          </p:txBody>
        </p:sp>
        <p:sp>
          <p:nvSpPr>
            <p:cNvPr id="1700" name="tx1700"/>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701" name="tx1701"/>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1702" name="tx1702"/>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17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DTP3 by country.
In 2025, Azerbaijan and Romania had the highest drop-out with 22% of children who received DTP1 not receiving DTP3.
Andorra, Belarus, Belgium, Czechia, Hungary, Ireland, Italy, Latvia, Luxembourg, Malta, Monaco, The Netherlands, Portugal, Moldova, Russian Federation, Serbia, Slovakia, Slovenia, Turkiye, United Kingdom, and Uzbekistan had the lowest DTP drop-out (0%). Zero drop-out indicates that near enough all children that received DTP1 also received DTP3.
7 countries had DTP drop-out of more than 10%.</a:t>
            </a: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274320" y="365760"/>
              <a:ext cx="8869679" cy="6400799"/>
            </a:xfrm>
            <a:prstGeom prst="rect">
              <a:avLst/>
            </a:prstGeom>
            <a:solidFill>
              <a:srgbClr val="FFFFFF">
                <a:alpha val="100000"/>
              </a:srgbClr>
            </a:solidFill>
            <a:ln w="13550" cap="rnd">
              <a:solidFill>
                <a:srgbClr val="FFFFFF">
                  <a:alpha val="100000"/>
                </a:srgbClr>
              </a:solidFill>
              <a:prstDash val="solid"/>
              <a:round/>
            </a:ln>
          </p:spPr>
          <p:txBody>
            <a:bodyPr/>
            <a:lstStyle/>
            <a:p/>
          </p:txBody>
        </p:sp>
        <p:sp>
          <p:nvSpPr>
            <p:cNvPr id="5" name="rc5"/>
            <p:cNvSpPr/>
            <p:nvPr/>
          </p:nvSpPr>
          <p:spPr>
            <a:xfrm>
              <a:off x="757350" y="874964"/>
              <a:ext cx="978742" cy="460747"/>
            </a:xfrm>
            <a:prstGeom prst="rect">
              <a:avLst/>
            </a:prstGeom>
            <a:solidFill>
              <a:srgbClr val="EBEBEB">
                <a:alpha val="100000"/>
              </a:srgbClr>
            </a:solidFill>
          </p:spPr>
          <p:txBody>
            <a:bodyPr/>
            <a:lstStyle/>
            <a:p/>
          </p:txBody>
        </p:sp>
        <p:sp>
          <p:nvSpPr>
            <p:cNvPr id="6" name="pl6"/>
            <p:cNvSpPr/>
            <p:nvPr/>
          </p:nvSpPr>
          <p:spPr>
            <a:xfrm>
              <a:off x="757350"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 name="pl7"/>
            <p:cNvSpPr/>
            <p:nvPr/>
          </p:nvSpPr>
          <p:spPr>
            <a:xfrm>
              <a:off x="757350"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 name="pl8"/>
            <p:cNvSpPr/>
            <p:nvPr/>
          </p:nvSpPr>
          <p:spPr>
            <a:xfrm>
              <a:off x="757350"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 name="pl9"/>
            <p:cNvSpPr/>
            <p:nvPr/>
          </p:nvSpPr>
          <p:spPr>
            <a:xfrm>
              <a:off x="757350"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 name="pl10"/>
            <p:cNvSpPr/>
            <p:nvPr/>
          </p:nvSpPr>
          <p:spPr>
            <a:xfrm>
              <a:off x="757350"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 name="pl11"/>
            <p:cNvSpPr/>
            <p:nvPr/>
          </p:nvSpPr>
          <p:spPr>
            <a:xfrm>
              <a:off x="757350"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 name="pl12"/>
            <p:cNvSpPr/>
            <p:nvPr/>
          </p:nvSpPr>
          <p:spPr>
            <a:xfrm>
              <a:off x="757350"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 name="pl13"/>
            <p:cNvSpPr/>
            <p:nvPr/>
          </p:nvSpPr>
          <p:spPr>
            <a:xfrm>
              <a:off x="757350"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 name="pl14"/>
            <p:cNvSpPr/>
            <p:nvPr/>
          </p:nvSpPr>
          <p:spPr>
            <a:xfrm>
              <a:off x="757350"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 name="pl15"/>
            <p:cNvSpPr/>
            <p:nvPr/>
          </p:nvSpPr>
          <p:spPr>
            <a:xfrm>
              <a:off x="757350"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 name="pl16"/>
            <p:cNvSpPr/>
            <p:nvPr/>
          </p:nvSpPr>
          <p:spPr>
            <a:xfrm>
              <a:off x="757350"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 name="pl17"/>
            <p:cNvSpPr/>
            <p:nvPr/>
          </p:nvSpPr>
          <p:spPr>
            <a:xfrm>
              <a:off x="80183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 name="pl18"/>
            <p:cNvSpPr/>
            <p:nvPr/>
          </p:nvSpPr>
          <p:spPr>
            <a:xfrm>
              <a:off x="9289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 name="pl19"/>
            <p:cNvSpPr/>
            <p:nvPr/>
          </p:nvSpPr>
          <p:spPr>
            <a:xfrm>
              <a:off x="105605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 name="pl20"/>
            <p:cNvSpPr/>
            <p:nvPr/>
          </p:nvSpPr>
          <p:spPr>
            <a:xfrm>
              <a:off x="118316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1" name="pl21"/>
            <p:cNvSpPr/>
            <p:nvPr/>
          </p:nvSpPr>
          <p:spPr>
            <a:xfrm>
              <a:off x="131027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 name="pl22"/>
            <p:cNvSpPr/>
            <p:nvPr/>
          </p:nvSpPr>
          <p:spPr>
            <a:xfrm>
              <a:off x="14373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 name="pl23"/>
            <p:cNvSpPr/>
            <p:nvPr/>
          </p:nvSpPr>
          <p:spPr>
            <a:xfrm>
              <a:off x="156449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4" name="pl24"/>
            <p:cNvSpPr/>
            <p:nvPr/>
          </p:nvSpPr>
          <p:spPr>
            <a:xfrm>
              <a:off x="169160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5" name="pl25"/>
            <p:cNvSpPr/>
            <p:nvPr/>
          </p:nvSpPr>
          <p:spPr>
            <a:xfrm>
              <a:off x="801838"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26" name="pl26"/>
            <p:cNvSpPr/>
            <p:nvPr/>
          </p:nvSpPr>
          <p:spPr>
            <a:xfrm>
              <a:off x="801838" y="1217842"/>
              <a:ext cx="889765" cy="48463"/>
            </a:xfrm>
            <a:custGeom>
              <a:avLst/>
              <a:pathLst>
                <a:path w="889765" h="48463">
                  <a:moveTo>
                    <a:pt x="0" y="45001"/>
                  </a:moveTo>
                  <a:lnTo>
                    <a:pt x="127109" y="48463"/>
                  </a:lnTo>
                  <a:lnTo>
                    <a:pt x="254218" y="34616"/>
                  </a:lnTo>
                  <a:lnTo>
                    <a:pt x="381328" y="24231"/>
                  </a:lnTo>
                  <a:lnTo>
                    <a:pt x="508437" y="20770"/>
                  </a:lnTo>
                  <a:lnTo>
                    <a:pt x="635546" y="10385"/>
                  </a:lnTo>
                  <a:lnTo>
                    <a:pt x="762656" y="0"/>
                  </a:lnTo>
                  <a:lnTo>
                    <a:pt x="889765" y="3461"/>
                  </a:lnTo>
                </a:path>
              </a:pathLst>
            </a:custGeom>
            <a:ln w="40651" cap="flat">
              <a:solidFill>
                <a:srgbClr val="BEBEBE">
                  <a:alpha val="69803"/>
                </a:srgbClr>
              </a:solidFill>
              <a:prstDash val="solid"/>
              <a:round/>
            </a:ln>
          </p:spPr>
          <p:txBody>
            <a:bodyPr/>
            <a:lstStyle/>
            <a:p/>
          </p:txBody>
        </p:sp>
        <p:sp>
          <p:nvSpPr>
            <p:cNvPr id="27" name="pl27"/>
            <p:cNvSpPr/>
            <p:nvPr/>
          </p:nvSpPr>
          <p:spPr>
            <a:xfrm>
              <a:off x="801838" y="1217842"/>
              <a:ext cx="889765" cy="48463"/>
            </a:xfrm>
            <a:custGeom>
              <a:avLst/>
              <a:pathLst>
                <a:path w="889765" h="48463">
                  <a:moveTo>
                    <a:pt x="0" y="45001"/>
                  </a:moveTo>
                  <a:lnTo>
                    <a:pt x="127109" y="48463"/>
                  </a:lnTo>
                  <a:lnTo>
                    <a:pt x="254218" y="34616"/>
                  </a:lnTo>
                  <a:lnTo>
                    <a:pt x="381328" y="24231"/>
                  </a:lnTo>
                  <a:lnTo>
                    <a:pt x="508437" y="20770"/>
                  </a:lnTo>
                  <a:lnTo>
                    <a:pt x="635546" y="10385"/>
                  </a:lnTo>
                  <a:lnTo>
                    <a:pt x="762656" y="0"/>
                  </a:lnTo>
                  <a:lnTo>
                    <a:pt x="889765" y="3461"/>
                  </a:lnTo>
                </a:path>
              </a:pathLst>
            </a:custGeom>
            <a:ln w="35231" cap="flat">
              <a:solidFill>
                <a:srgbClr val="BEBEBE">
                  <a:alpha val="69803"/>
                </a:srgbClr>
              </a:solidFill>
              <a:prstDash val="solid"/>
              <a:round/>
            </a:ln>
          </p:spPr>
          <p:txBody>
            <a:bodyPr/>
            <a:lstStyle/>
            <a:p/>
          </p:txBody>
        </p:sp>
        <p:sp>
          <p:nvSpPr>
            <p:cNvPr id="28" name="pl28"/>
            <p:cNvSpPr/>
            <p:nvPr/>
          </p:nvSpPr>
          <p:spPr>
            <a:xfrm>
              <a:off x="801838"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29" name="pl29"/>
            <p:cNvSpPr/>
            <p:nvPr/>
          </p:nvSpPr>
          <p:spPr>
            <a:xfrm>
              <a:off x="801838" y="1217842"/>
              <a:ext cx="889765" cy="48463"/>
            </a:xfrm>
            <a:custGeom>
              <a:avLst/>
              <a:pathLst>
                <a:path w="889765" h="48463">
                  <a:moveTo>
                    <a:pt x="0" y="45001"/>
                  </a:moveTo>
                  <a:lnTo>
                    <a:pt x="127109" y="48463"/>
                  </a:lnTo>
                  <a:lnTo>
                    <a:pt x="254218" y="34616"/>
                  </a:lnTo>
                  <a:lnTo>
                    <a:pt x="381328" y="24231"/>
                  </a:lnTo>
                  <a:lnTo>
                    <a:pt x="508437" y="20770"/>
                  </a:lnTo>
                  <a:lnTo>
                    <a:pt x="635546" y="10385"/>
                  </a:lnTo>
                  <a:lnTo>
                    <a:pt x="762656" y="0"/>
                  </a:lnTo>
                  <a:lnTo>
                    <a:pt x="889765" y="3461"/>
                  </a:lnTo>
                </a:path>
              </a:pathLst>
            </a:custGeom>
            <a:ln w="40651" cap="flat">
              <a:solidFill>
                <a:srgbClr val="000000">
                  <a:alpha val="100000"/>
                </a:srgbClr>
              </a:solidFill>
              <a:prstDash val="solid"/>
              <a:round/>
            </a:ln>
          </p:spPr>
          <p:txBody>
            <a:bodyPr/>
            <a:lstStyle/>
            <a:p/>
          </p:txBody>
        </p:sp>
        <p:sp>
          <p:nvSpPr>
            <p:cNvPr id="30" name="pl30"/>
            <p:cNvSpPr/>
            <p:nvPr/>
          </p:nvSpPr>
          <p:spPr>
            <a:xfrm>
              <a:off x="801838" y="1217842"/>
              <a:ext cx="889765" cy="48463"/>
            </a:xfrm>
            <a:custGeom>
              <a:avLst/>
              <a:pathLst>
                <a:path w="889765" h="48463">
                  <a:moveTo>
                    <a:pt x="0" y="45001"/>
                  </a:moveTo>
                  <a:lnTo>
                    <a:pt x="127109" y="48463"/>
                  </a:lnTo>
                  <a:lnTo>
                    <a:pt x="254218" y="34616"/>
                  </a:lnTo>
                  <a:lnTo>
                    <a:pt x="381328" y="24231"/>
                  </a:lnTo>
                  <a:lnTo>
                    <a:pt x="508437" y="20770"/>
                  </a:lnTo>
                  <a:lnTo>
                    <a:pt x="635546" y="10385"/>
                  </a:lnTo>
                  <a:lnTo>
                    <a:pt x="762656" y="0"/>
                  </a:lnTo>
                  <a:lnTo>
                    <a:pt x="889765" y="3461"/>
                  </a:lnTo>
                </a:path>
              </a:pathLst>
            </a:custGeom>
            <a:ln w="35231" cap="flat">
              <a:solidFill>
                <a:srgbClr val="F26A21">
                  <a:alpha val="100000"/>
                </a:srgbClr>
              </a:solidFill>
              <a:prstDash val="solid"/>
              <a:round/>
            </a:ln>
          </p:spPr>
          <p:txBody>
            <a:bodyPr/>
            <a:lstStyle/>
            <a:p/>
          </p:txBody>
        </p:sp>
        <p:sp>
          <p:nvSpPr>
            <p:cNvPr id="31" name="pl31"/>
            <p:cNvSpPr/>
            <p:nvPr/>
          </p:nvSpPr>
          <p:spPr>
            <a:xfrm>
              <a:off x="757350"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2" name="tx32"/>
            <p:cNvSpPr/>
            <p:nvPr/>
          </p:nvSpPr>
          <p:spPr>
            <a:xfrm>
              <a:off x="771709" y="10998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3" name="tx33"/>
            <p:cNvSpPr/>
            <p:nvPr/>
          </p:nvSpPr>
          <p:spPr>
            <a:xfrm>
              <a:off x="898818" y="11032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4" name="tx34"/>
            <p:cNvSpPr/>
            <p:nvPr/>
          </p:nvSpPr>
          <p:spPr>
            <a:xfrm>
              <a:off x="1025927" y="108943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5" name="tx35"/>
            <p:cNvSpPr/>
            <p:nvPr/>
          </p:nvSpPr>
          <p:spPr>
            <a:xfrm>
              <a:off x="1126931" y="107904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36" name="tx36"/>
            <p:cNvSpPr/>
            <p:nvPr/>
          </p:nvSpPr>
          <p:spPr>
            <a:xfrm>
              <a:off x="1250017" y="107558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37" name="tx37"/>
            <p:cNvSpPr/>
            <p:nvPr/>
          </p:nvSpPr>
          <p:spPr>
            <a:xfrm>
              <a:off x="1377126" y="106519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38" name="tx38"/>
            <p:cNvSpPr/>
            <p:nvPr/>
          </p:nvSpPr>
          <p:spPr>
            <a:xfrm>
              <a:off x="1504235" y="105481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39" name="tx39"/>
            <p:cNvSpPr/>
            <p:nvPr/>
          </p:nvSpPr>
          <p:spPr>
            <a:xfrm>
              <a:off x="1631345" y="105827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40" name="rc40"/>
            <p:cNvSpPr/>
            <p:nvPr/>
          </p:nvSpPr>
          <p:spPr>
            <a:xfrm>
              <a:off x="757350" y="1620153"/>
              <a:ext cx="978742" cy="460747"/>
            </a:xfrm>
            <a:prstGeom prst="rect">
              <a:avLst/>
            </a:prstGeom>
            <a:solidFill>
              <a:srgbClr val="EBEBEB">
                <a:alpha val="100000"/>
              </a:srgbClr>
            </a:solidFill>
          </p:spPr>
          <p:txBody>
            <a:bodyPr/>
            <a:lstStyle/>
            <a:p/>
          </p:txBody>
        </p:sp>
        <p:sp>
          <p:nvSpPr>
            <p:cNvPr id="41" name="pl41"/>
            <p:cNvSpPr/>
            <p:nvPr/>
          </p:nvSpPr>
          <p:spPr>
            <a:xfrm>
              <a:off x="757350"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2" name="pl42"/>
            <p:cNvSpPr/>
            <p:nvPr/>
          </p:nvSpPr>
          <p:spPr>
            <a:xfrm>
              <a:off x="757350"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 name="pl43"/>
            <p:cNvSpPr/>
            <p:nvPr/>
          </p:nvSpPr>
          <p:spPr>
            <a:xfrm>
              <a:off x="757350"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4" name="pl44"/>
            <p:cNvSpPr/>
            <p:nvPr/>
          </p:nvSpPr>
          <p:spPr>
            <a:xfrm>
              <a:off x="757350"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5" name="pl45"/>
            <p:cNvSpPr/>
            <p:nvPr/>
          </p:nvSpPr>
          <p:spPr>
            <a:xfrm>
              <a:off x="757350"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 name="pl46"/>
            <p:cNvSpPr/>
            <p:nvPr/>
          </p:nvSpPr>
          <p:spPr>
            <a:xfrm>
              <a:off x="757350"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7" name="pl47"/>
            <p:cNvSpPr/>
            <p:nvPr/>
          </p:nvSpPr>
          <p:spPr>
            <a:xfrm>
              <a:off x="757350"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8" name="pl48"/>
            <p:cNvSpPr/>
            <p:nvPr/>
          </p:nvSpPr>
          <p:spPr>
            <a:xfrm>
              <a:off x="757350"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9" name="pl49"/>
            <p:cNvSpPr/>
            <p:nvPr/>
          </p:nvSpPr>
          <p:spPr>
            <a:xfrm>
              <a:off x="757350"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 name="pl50"/>
            <p:cNvSpPr/>
            <p:nvPr/>
          </p:nvSpPr>
          <p:spPr>
            <a:xfrm>
              <a:off x="757350"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1" name="pl51"/>
            <p:cNvSpPr/>
            <p:nvPr/>
          </p:nvSpPr>
          <p:spPr>
            <a:xfrm>
              <a:off x="757350"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2" name="pl52"/>
            <p:cNvSpPr/>
            <p:nvPr/>
          </p:nvSpPr>
          <p:spPr>
            <a:xfrm>
              <a:off x="80183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3" name="pl53"/>
            <p:cNvSpPr/>
            <p:nvPr/>
          </p:nvSpPr>
          <p:spPr>
            <a:xfrm>
              <a:off x="9289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 name="pl54"/>
            <p:cNvSpPr/>
            <p:nvPr/>
          </p:nvSpPr>
          <p:spPr>
            <a:xfrm>
              <a:off x="105605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 name="pl55"/>
            <p:cNvSpPr/>
            <p:nvPr/>
          </p:nvSpPr>
          <p:spPr>
            <a:xfrm>
              <a:off x="118316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6" name="pl56"/>
            <p:cNvSpPr/>
            <p:nvPr/>
          </p:nvSpPr>
          <p:spPr>
            <a:xfrm>
              <a:off x="131027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 name="pl57"/>
            <p:cNvSpPr/>
            <p:nvPr/>
          </p:nvSpPr>
          <p:spPr>
            <a:xfrm>
              <a:off x="14373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 name="pl58"/>
            <p:cNvSpPr/>
            <p:nvPr/>
          </p:nvSpPr>
          <p:spPr>
            <a:xfrm>
              <a:off x="156449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9" name="pl59"/>
            <p:cNvSpPr/>
            <p:nvPr/>
          </p:nvSpPr>
          <p:spPr>
            <a:xfrm>
              <a:off x="169160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0" name="pl60"/>
            <p:cNvSpPr/>
            <p:nvPr/>
          </p:nvSpPr>
          <p:spPr>
            <a:xfrm>
              <a:off x="801838"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61" name="pl61"/>
            <p:cNvSpPr/>
            <p:nvPr/>
          </p:nvSpPr>
          <p:spPr>
            <a:xfrm>
              <a:off x="801838" y="1994187"/>
              <a:ext cx="889765" cy="27693"/>
            </a:xfrm>
            <a:custGeom>
              <a:avLst/>
              <a:pathLst>
                <a:path w="889765" h="27693">
                  <a:moveTo>
                    <a:pt x="0" y="24231"/>
                  </a:moveTo>
                  <a:lnTo>
                    <a:pt x="127109" y="27693"/>
                  </a:lnTo>
                  <a:lnTo>
                    <a:pt x="254218" y="10385"/>
                  </a:lnTo>
                  <a:lnTo>
                    <a:pt x="381328" y="20770"/>
                  </a:lnTo>
                  <a:lnTo>
                    <a:pt x="508437" y="20770"/>
                  </a:lnTo>
                  <a:lnTo>
                    <a:pt x="635546" y="20770"/>
                  </a:lnTo>
                  <a:lnTo>
                    <a:pt x="762656" y="24231"/>
                  </a:lnTo>
                  <a:lnTo>
                    <a:pt x="889765" y="0"/>
                  </a:lnTo>
                </a:path>
              </a:pathLst>
            </a:custGeom>
            <a:ln w="40651" cap="flat">
              <a:solidFill>
                <a:srgbClr val="BEBEBE">
                  <a:alpha val="69803"/>
                </a:srgbClr>
              </a:solidFill>
              <a:prstDash val="solid"/>
              <a:round/>
            </a:ln>
          </p:spPr>
          <p:txBody>
            <a:bodyPr/>
            <a:lstStyle/>
            <a:p/>
          </p:txBody>
        </p:sp>
        <p:sp>
          <p:nvSpPr>
            <p:cNvPr id="62" name="pl62"/>
            <p:cNvSpPr/>
            <p:nvPr/>
          </p:nvSpPr>
          <p:spPr>
            <a:xfrm>
              <a:off x="801838" y="1994187"/>
              <a:ext cx="889765" cy="27693"/>
            </a:xfrm>
            <a:custGeom>
              <a:avLst/>
              <a:pathLst>
                <a:path w="889765" h="27693">
                  <a:moveTo>
                    <a:pt x="0" y="24231"/>
                  </a:moveTo>
                  <a:lnTo>
                    <a:pt x="127109" y="27693"/>
                  </a:lnTo>
                  <a:lnTo>
                    <a:pt x="254218" y="10385"/>
                  </a:lnTo>
                  <a:lnTo>
                    <a:pt x="381328" y="20770"/>
                  </a:lnTo>
                  <a:lnTo>
                    <a:pt x="508437" y="20770"/>
                  </a:lnTo>
                  <a:lnTo>
                    <a:pt x="635546" y="20770"/>
                  </a:lnTo>
                  <a:lnTo>
                    <a:pt x="762656" y="24231"/>
                  </a:lnTo>
                  <a:lnTo>
                    <a:pt x="889765" y="0"/>
                  </a:lnTo>
                </a:path>
              </a:pathLst>
            </a:custGeom>
            <a:ln w="35231" cap="flat">
              <a:solidFill>
                <a:srgbClr val="BEBEBE">
                  <a:alpha val="69803"/>
                </a:srgbClr>
              </a:solidFill>
              <a:prstDash val="solid"/>
              <a:round/>
            </a:ln>
          </p:spPr>
          <p:txBody>
            <a:bodyPr/>
            <a:lstStyle/>
            <a:p/>
          </p:txBody>
        </p:sp>
        <p:sp>
          <p:nvSpPr>
            <p:cNvPr id="63" name="pl63"/>
            <p:cNvSpPr/>
            <p:nvPr/>
          </p:nvSpPr>
          <p:spPr>
            <a:xfrm>
              <a:off x="801838"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64" name="pl64"/>
            <p:cNvSpPr/>
            <p:nvPr/>
          </p:nvSpPr>
          <p:spPr>
            <a:xfrm>
              <a:off x="801838" y="1994187"/>
              <a:ext cx="889765" cy="27693"/>
            </a:xfrm>
            <a:custGeom>
              <a:avLst/>
              <a:pathLst>
                <a:path w="889765" h="27693">
                  <a:moveTo>
                    <a:pt x="0" y="24231"/>
                  </a:moveTo>
                  <a:lnTo>
                    <a:pt x="127109" y="27693"/>
                  </a:lnTo>
                  <a:lnTo>
                    <a:pt x="254218" y="10385"/>
                  </a:lnTo>
                  <a:lnTo>
                    <a:pt x="381328" y="20770"/>
                  </a:lnTo>
                  <a:lnTo>
                    <a:pt x="508437" y="20770"/>
                  </a:lnTo>
                  <a:lnTo>
                    <a:pt x="635546" y="20770"/>
                  </a:lnTo>
                  <a:lnTo>
                    <a:pt x="762656" y="24231"/>
                  </a:lnTo>
                  <a:lnTo>
                    <a:pt x="889765" y="0"/>
                  </a:lnTo>
                </a:path>
              </a:pathLst>
            </a:custGeom>
            <a:ln w="40651" cap="flat">
              <a:solidFill>
                <a:srgbClr val="000000">
                  <a:alpha val="100000"/>
                </a:srgbClr>
              </a:solidFill>
              <a:prstDash val="solid"/>
              <a:round/>
            </a:ln>
          </p:spPr>
          <p:txBody>
            <a:bodyPr/>
            <a:lstStyle/>
            <a:p/>
          </p:txBody>
        </p:sp>
        <p:sp>
          <p:nvSpPr>
            <p:cNvPr id="65" name="pl65"/>
            <p:cNvSpPr/>
            <p:nvPr/>
          </p:nvSpPr>
          <p:spPr>
            <a:xfrm>
              <a:off x="801838" y="1994187"/>
              <a:ext cx="889765" cy="27693"/>
            </a:xfrm>
            <a:custGeom>
              <a:avLst/>
              <a:pathLst>
                <a:path w="889765" h="27693">
                  <a:moveTo>
                    <a:pt x="0" y="24231"/>
                  </a:moveTo>
                  <a:lnTo>
                    <a:pt x="127109" y="27693"/>
                  </a:lnTo>
                  <a:lnTo>
                    <a:pt x="254218" y="10385"/>
                  </a:lnTo>
                  <a:lnTo>
                    <a:pt x="381328" y="20770"/>
                  </a:lnTo>
                  <a:lnTo>
                    <a:pt x="508437" y="20770"/>
                  </a:lnTo>
                  <a:lnTo>
                    <a:pt x="635546" y="20770"/>
                  </a:lnTo>
                  <a:lnTo>
                    <a:pt x="762656" y="24231"/>
                  </a:lnTo>
                  <a:lnTo>
                    <a:pt x="889765" y="0"/>
                  </a:lnTo>
                </a:path>
              </a:pathLst>
            </a:custGeom>
            <a:ln w="35231" cap="flat">
              <a:solidFill>
                <a:srgbClr val="F26A21">
                  <a:alpha val="100000"/>
                </a:srgbClr>
              </a:solidFill>
              <a:prstDash val="solid"/>
              <a:round/>
            </a:ln>
          </p:spPr>
          <p:txBody>
            <a:bodyPr/>
            <a:lstStyle/>
            <a:p/>
          </p:txBody>
        </p:sp>
        <p:sp>
          <p:nvSpPr>
            <p:cNvPr id="66" name="pl66"/>
            <p:cNvSpPr/>
            <p:nvPr/>
          </p:nvSpPr>
          <p:spPr>
            <a:xfrm>
              <a:off x="757350"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7" name="tx67"/>
            <p:cNvSpPr/>
            <p:nvPr/>
          </p:nvSpPr>
          <p:spPr>
            <a:xfrm>
              <a:off x="771709"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8" name="tx68"/>
            <p:cNvSpPr/>
            <p:nvPr/>
          </p:nvSpPr>
          <p:spPr>
            <a:xfrm>
              <a:off x="898818" y="18588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9" name="tx69"/>
            <p:cNvSpPr/>
            <p:nvPr/>
          </p:nvSpPr>
          <p:spPr>
            <a:xfrm>
              <a:off x="1025927" y="18415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0" name="tx70"/>
            <p:cNvSpPr/>
            <p:nvPr/>
          </p:nvSpPr>
          <p:spPr>
            <a:xfrm>
              <a:off x="1153037"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1" name="tx71"/>
            <p:cNvSpPr/>
            <p:nvPr/>
          </p:nvSpPr>
          <p:spPr>
            <a:xfrm>
              <a:off x="1280146"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2" name="tx72"/>
            <p:cNvSpPr/>
            <p:nvPr/>
          </p:nvSpPr>
          <p:spPr>
            <a:xfrm>
              <a:off x="1407256"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3" name="tx73"/>
            <p:cNvSpPr/>
            <p:nvPr/>
          </p:nvSpPr>
          <p:spPr>
            <a:xfrm>
              <a:off x="1534365"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4" name="tx74"/>
            <p:cNvSpPr/>
            <p:nvPr/>
          </p:nvSpPr>
          <p:spPr>
            <a:xfrm>
              <a:off x="1661474" y="1831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5" name="rc75"/>
            <p:cNvSpPr/>
            <p:nvPr/>
          </p:nvSpPr>
          <p:spPr>
            <a:xfrm>
              <a:off x="757350" y="2365343"/>
              <a:ext cx="978742" cy="460747"/>
            </a:xfrm>
            <a:prstGeom prst="rect">
              <a:avLst/>
            </a:prstGeom>
            <a:solidFill>
              <a:srgbClr val="EBEBEB">
                <a:alpha val="100000"/>
              </a:srgbClr>
            </a:solidFill>
          </p:spPr>
          <p:txBody>
            <a:bodyPr/>
            <a:lstStyle/>
            <a:p/>
          </p:txBody>
        </p:sp>
        <p:sp>
          <p:nvSpPr>
            <p:cNvPr id="76" name="pl76"/>
            <p:cNvSpPr/>
            <p:nvPr/>
          </p:nvSpPr>
          <p:spPr>
            <a:xfrm>
              <a:off x="757350"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7" name="pl77"/>
            <p:cNvSpPr/>
            <p:nvPr/>
          </p:nvSpPr>
          <p:spPr>
            <a:xfrm>
              <a:off x="757350"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8" name="pl78"/>
            <p:cNvSpPr/>
            <p:nvPr/>
          </p:nvSpPr>
          <p:spPr>
            <a:xfrm>
              <a:off x="757350"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9" name="pl79"/>
            <p:cNvSpPr/>
            <p:nvPr/>
          </p:nvSpPr>
          <p:spPr>
            <a:xfrm>
              <a:off x="757350"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0" name="pl80"/>
            <p:cNvSpPr/>
            <p:nvPr/>
          </p:nvSpPr>
          <p:spPr>
            <a:xfrm>
              <a:off x="757350"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 name="pl81"/>
            <p:cNvSpPr/>
            <p:nvPr/>
          </p:nvSpPr>
          <p:spPr>
            <a:xfrm>
              <a:off x="757350"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2" name="pl82"/>
            <p:cNvSpPr/>
            <p:nvPr/>
          </p:nvSpPr>
          <p:spPr>
            <a:xfrm>
              <a:off x="757350"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3" name="pl83"/>
            <p:cNvSpPr/>
            <p:nvPr/>
          </p:nvSpPr>
          <p:spPr>
            <a:xfrm>
              <a:off x="757350"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4" name="pl84"/>
            <p:cNvSpPr/>
            <p:nvPr/>
          </p:nvSpPr>
          <p:spPr>
            <a:xfrm>
              <a:off x="757350"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 name="pl85"/>
            <p:cNvSpPr/>
            <p:nvPr/>
          </p:nvSpPr>
          <p:spPr>
            <a:xfrm>
              <a:off x="757350"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6" name="pl86"/>
            <p:cNvSpPr/>
            <p:nvPr/>
          </p:nvSpPr>
          <p:spPr>
            <a:xfrm>
              <a:off x="757350"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7" name="pl87"/>
            <p:cNvSpPr/>
            <p:nvPr/>
          </p:nvSpPr>
          <p:spPr>
            <a:xfrm>
              <a:off x="80183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8" name="pl88"/>
            <p:cNvSpPr/>
            <p:nvPr/>
          </p:nvSpPr>
          <p:spPr>
            <a:xfrm>
              <a:off x="9289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 name="pl89"/>
            <p:cNvSpPr/>
            <p:nvPr/>
          </p:nvSpPr>
          <p:spPr>
            <a:xfrm>
              <a:off x="105605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0" name="pl90"/>
            <p:cNvSpPr/>
            <p:nvPr/>
          </p:nvSpPr>
          <p:spPr>
            <a:xfrm>
              <a:off x="118316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1" name="pl91"/>
            <p:cNvSpPr/>
            <p:nvPr/>
          </p:nvSpPr>
          <p:spPr>
            <a:xfrm>
              <a:off x="131027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 name="pl92"/>
            <p:cNvSpPr/>
            <p:nvPr/>
          </p:nvSpPr>
          <p:spPr>
            <a:xfrm>
              <a:off x="14373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 name="pl93"/>
            <p:cNvSpPr/>
            <p:nvPr/>
          </p:nvSpPr>
          <p:spPr>
            <a:xfrm>
              <a:off x="156449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4" name="pl94"/>
            <p:cNvSpPr/>
            <p:nvPr/>
          </p:nvSpPr>
          <p:spPr>
            <a:xfrm>
              <a:off x="169160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5" name="pl95"/>
            <p:cNvSpPr/>
            <p:nvPr/>
          </p:nvSpPr>
          <p:spPr>
            <a:xfrm>
              <a:off x="801838"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96" name="pl96"/>
            <p:cNvSpPr/>
            <p:nvPr/>
          </p:nvSpPr>
          <p:spPr>
            <a:xfrm>
              <a:off x="801838" y="2732453"/>
              <a:ext cx="889765" cy="38078"/>
            </a:xfrm>
            <a:custGeom>
              <a:avLst/>
              <a:pathLst>
                <a:path w="889765" h="38078">
                  <a:moveTo>
                    <a:pt x="0" y="34616"/>
                  </a:moveTo>
                  <a:lnTo>
                    <a:pt x="127109" y="38078"/>
                  </a:lnTo>
                  <a:lnTo>
                    <a:pt x="254218" y="24231"/>
                  </a:lnTo>
                  <a:lnTo>
                    <a:pt x="381328" y="13846"/>
                  </a:lnTo>
                  <a:lnTo>
                    <a:pt x="508437" y="20770"/>
                  </a:lnTo>
                  <a:lnTo>
                    <a:pt x="635546" y="34616"/>
                  </a:lnTo>
                  <a:lnTo>
                    <a:pt x="762656" y="20770"/>
                  </a:lnTo>
                  <a:lnTo>
                    <a:pt x="889765" y="0"/>
                  </a:lnTo>
                </a:path>
              </a:pathLst>
            </a:custGeom>
            <a:ln w="40651" cap="flat">
              <a:solidFill>
                <a:srgbClr val="BEBEBE">
                  <a:alpha val="69803"/>
                </a:srgbClr>
              </a:solidFill>
              <a:prstDash val="solid"/>
              <a:round/>
            </a:ln>
          </p:spPr>
          <p:txBody>
            <a:bodyPr/>
            <a:lstStyle/>
            <a:p/>
          </p:txBody>
        </p:sp>
        <p:sp>
          <p:nvSpPr>
            <p:cNvPr id="97" name="pl97"/>
            <p:cNvSpPr/>
            <p:nvPr/>
          </p:nvSpPr>
          <p:spPr>
            <a:xfrm>
              <a:off x="801838" y="2732453"/>
              <a:ext cx="889765" cy="38078"/>
            </a:xfrm>
            <a:custGeom>
              <a:avLst/>
              <a:pathLst>
                <a:path w="889765" h="38078">
                  <a:moveTo>
                    <a:pt x="0" y="34616"/>
                  </a:moveTo>
                  <a:lnTo>
                    <a:pt x="127109" y="38078"/>
                  </a:lnTo>
                  <a:lnTo>
                    <a:pt x="254218" y="24231"/>
                  </a:lnTo>
                  <a:lnTo>
                    <a:pt x="381328" y="13846"/>
                  </a:lnTo>
                  <a:lnTo>
                    <a:pt x="508437" y="20770"/>
                  </a:lnTo>
                  <a:lnTo>
                    <a:pt x="635546" y="34616"/>
                  </a:lnTo>
                  <a:lnTo>
                    <a:pt x="762656" y="20770"/>
                  </a:lnTo>
                  <a:lnTo>
                    <a:pt x="889765" y="0"/>
                  </a:lnTo>
                </a:path>
              </a:pathLst>
            </a:custGeom>
            <a:ln w="35231" cap="flat">
              <a:solidFill>
                <a:srgbClr val="BEBEBE">
                  <a:alpha val="69803"/>
                </a:srgbClr>
              </a:solidFill>
              <a:prstDash val="solid"/>
              <a:round/>
            </a:ln>
          </p:spPr>
          <p:txBody>
            <a:bodyPr/>
            <a:lstStyle/>
            <a:p/>
          </p:txBody>
        </p:sp>
        <p:sp>
          <p:nvSpPr>
            <p:cNvPr id="98" name="pl98"/>
            <p:cNvSpPr/>
            <p:nvPr/>
          </p:nvSpPr>
          <p:spPr>
            <a:xfrm>
              <a:off x="801838"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99" name="pl99"/>
            <p:cNvSpPr/>
            <p:nvPr/>
          </p:nvSpPr>
          <p:spPr>
            <a:xfrm>
              <a:off x="801838" y="2732453"/>
              <a:ext cx="889765" cy="38078"/>
            </a:xfrm>
            <a:custGeom>
              <a:avLst/>
              <a:pathLst>
                <a:path w="889765" h="38078">
                  <a:moveTo>
                    <a:pt x="0" y="34616"/>
                  </a:moveTo>
                  <a:lnTo>
                    <a:pt x="127109" y="38078"/>
                  </a:lnTo>
                  <a:lnTo>
                    <a:pt x="254218" y="24231"/>
                  </a:lnTo>
                  <a:lnTo>
                    <a:pt x="381328" y="13846"/>
                  </a:lnTo>
                  <a:lnTo>
                    <a:pt x="508437" y="20770"/>
                  </a:lnTo>
                  <a:lnTo>
                    <a:pt x="635546" y="34616"/>
                  </a:lnTo>
                  <a:lnTo>
                    <a:pt x="762656" y="20770"/>
                  </a:lnTo>
                  <a:lnTo>
                    <a:pt x="889765" y="0"/>
                  </a:lnTo>
                </a:path>
              </a:pathLst>
            </a:custGeom>
            <a:ln w="40651" cap="flat">
              <a:solidFill>
                <a:srgbClr val="000000">
                  <a:alpha val="100000"/>
                </a:srgbClr>
              </a:solidFill>
              <a:prstDash val="solid"/>
              <a:round/>
            </a:ln>
          </p:spPr>
          <p:txBody>
            <a:bodyPr/>
            <a:lstStyle/>
            <a:p/>
          </p:txBody>
        </p:sp>
        <p:sp>
          <p:nvSpPr>
            <p:cNvPr id="100" name="pl100"/>
            <p:cNvSpPr/>
            <p:nvPr/>
          </p:nvSpPr>
          <p:spPr>
            <a:xfrm>
              <a:off x="801838" y="2732453"/>
              <a:ext cx="889765" cy="38078"/>
            </a:xfrm>
            <a:custGeom>
              <a:avLst/>
              <a:pathLst>
                <a:path w="889765" h="38078">
                  <a:moveTo>
                    <a:pt x="0" y="34616"/>
                  </a:moveTo>
                  <a:lnTo>
                    <a:pt x="127109" y="38078"/>
                  </a:lnTo>
                  <a:lnTo>
                    <a:pt x="254218" y="24231"/>
                  </a:lnTo>
                  <a:lnTo>
                    <a:pt x="381328" y="13846"/>
                  </a:lnTo>
                  <a:lnTo>
                    <a:pt x="508437" y="20770"/>
                  </a:lnTo>
                  <a:lnTo>
                    <a:pt x="635546" y="34616"/>
                  </a:lnTo>
                  <a:lnTo>
                    <a:pt x="762656" y="20770"/>
                  </a:lnTo>
                  <a:lnTo>
                    <a:pt x="889765" y="0"/>
                  </a:lnTo>
                </a:path>
              </a:pathLst>
            </a:custGeom>
            <a:ln w="35231" cap="flat">
              <a:solidFill>
                <a:srgbClr val="F26A21">
                  <a:alpha val="100000"/>
                </a:srgbClr>
              </a:solidFill>
              <a:prstDash val="solid"/>
              <a:round/>
            </a:ln>
          </p:spPr>
          <p:txBody>
            <a:bodyPr/>
            <a:lstStyle/>
            <a:p/>
          </p:txBody>
        </p:sp>
        <p:sp>
          <p:nvSpPr>
            <p:cNvPr id="101" name="pl101"/>
            <p:cNvSpPr/>
            <p:nvPr/>
          </p:nvSpPr>
          <p:spPr>
            <a:xfrm>
              <a:off x="757350"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2" name="tx102"/>
            <p:cNvSpPr/>
            <p:nvPr/>
          </p:nvSpPr>
          <p:spPr>
            <a:xfrm>
              <a:off x="771709"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3" name="tx103"/>
            <p:cNvSpPr/>
            <p:nvPr/>
          </p:nvSpPr>
          <p:spPr>
            <a:xfrm>
              <a:off x="898818"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04" name="tx104"/>
            <p:cNvSpPr/>
            <p:nvPr/>
          </p:nvSpPr>
          <p:spPr>
            <a:xfrm>
              <a:off x="1025927"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5" name="tx105"/>
            <p:cNvSpPr/>
            <p:nvPr/>
          </p:nvSpPr>
          <p:spPr>
            <a:xfrm>
              <a:off x="1153037" y="258327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06" name="tx106"/>
            <p:cNvSpPr/>
            <p:nvPr/>
          </p:nvSpPr>
          <p:spPr>
            <a:xfrm>
              <a:off x="1280146" y="259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7" name="tx107"/>
            <p:cNvSpPr/>
            <p:nvPr/>
          </p:nvSpPr>
          <p:spPr>
            <a:xfrm>
              <a:off x="1407256"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 name="tx108"/>
            <p:cNvSpPr/>
            <p:nvPr/>
          </p:nvSpPr>
          <p:spPr>
            <a:xfrm>
              <a:off x="1534365" y="259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9" name="tx109"/>
            <p:cNvSpPr/>
            <p:nvPr/>
          </p:nvSpPr>
          <p:spPr>
            <a:xfrm>
              <a:off x="1635368" y="256942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10" name="rc110"/>
            <p:cNvSpPr/>
            <p:nvPr/>
          </p:nvSpPr>
          <p:spPr>
            <a:xfrm>
              <a:off x="757350" y="3110533"/>
              <a:ext cx="978742" cy="460747"/>
            </a:xfrm>
            <a:prstGeom prst="rect">
              <a:avLst/>
            </a:prstGeom>
            <a:solidFill>
              <a:srgbClr val="EBEBEB">
                <a:alpha val="100000"/>
              </a:srgbClr>
            </a:solidFill>
          </p:spPr>
          <p:txBody>
            <a:bodyPr/>
            <a:lstStyle/>
            <a:p/>
          </p:txBody>
        </p:sp>
        <p:sp>
          <p:nvSpPr>
            <p:cNvPr id="111" name="pl111"/>
            <p:cNvSpPr/>
            <p:nvPr/>
          </p:nvSpPr>
          <p:spPr>
            <a:xfrm>
              <a:off x="757350"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 name="pl112"/>
            <p:cNvSpPr/>
            <p:nvPr/>
          </p:nvSpPr>
          <p:spPr>
            <a:xfrm>
              <a:off x="757350"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3" name="pl113"/>
            <p:cNvSpPr/>
            <p:nvPr/>
          </p:nvSpPr>
          <p:spPr>
            <a:xfrm>
              <a:off x="757350"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4" name="pl114"/>
            <p:cNvSpPr/>
            <p:nvPr/>
          </p:nvSpPr>
          <p:spPr>
            <a:xfrm>
              <a:off x="757350"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5" name="pl115"/>
            <p:cNvSpPr/>
            <p:nvPr/>
          </p:nvSpPr>
          <p:spPr>
            <a:xfrm>
              <a:off x="757350"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 name="pl116"/>
            <p:cNvSpPr/>
            <p:nvPr/>
          </p:nvSpPr>
          <p:spPr>
            <a:xfrm>
              <a:off x="757350"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7" name="pl117"/>
            <p:cNvSpPr/>
            <p:nvPr/>
          </p:nvSpPr>
          <p:spPr>
            <a:xfrm>
              <a:off x="757350"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8" name="pl118"/>
            <p:cNvSpPr/>
            <p:nvPr/>
          </p:nvSpPr>
          <p:spPr>
            <a:xfrm>
              <a:off x="757350"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9" name="pl119"/>
            <p:cNvSpPr/>
            <p:nvPr/>
          </p:nvSpPr>
          <p:spPr>
            <a:xfrm>
              <a:off x="757350"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 name="pl120"/>
            <p:cNvSpPr/>
            <p:nvPr/>
          </p:nvSpPr>
          <p:spPr>
            <a:xfrm>
              <a:off x="757350"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1" name="pl121"/>
            <p:cNvSpPr/>
            <p:nvPr/>
          </p:nvSpPr>
          <p:spPr>
            <a:xfrm>
              <a:off x="757350"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2" name="pl122"/>
            <p:cNvSpPr/>
            <p:nvPr/>
          </p:nvSpPr>
          <p:spPr>
            <a:xfrm>
              <a:off x="80183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3" name="pl123"/>
            <p:cNvSpPr/>
            <p:nvPr/>
          </p:nvSpPr>
          <p:spPr>
            <a:xfrm>
              <a:off x="9289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 name="pl124"/>
            <p:cNvSpPr/>
            <p:nvPr/>
          </p:nvSpPr>
          <p:spPr>
            <a:xfrm>
              <a:off x="105605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 name="pl125"/>
            <p:cNvSpPr/>
            <p:nvPr/>
          </p:nvSpPr>
          <p:spPr>
            <a:xfrm>
              <a:off x="118316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6" name="pl126"/>
            <p:cNvSpPr/>
            <p:nvPr/>
          </p:nvSpPr>
          <p:spPr>
            <a:xfrm>
              <a:off x="131027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 name="pl127"/>
            <p:cNvSpPr/>
            <p:nvPr/>
          </p:nvSpPr>
          <p:spPr>
            <a:xfrm>
              <a:off x="14373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 name="pl128"/>
            <p:cNvSpPr/>
            <p:nvPr/>
          </p:nvSpPr>
          <p:spPr>
            <a:xfrm>
              <a:off x="156449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9" name="pl129"/>
            <p:cNvSpPr/>
            <p:nvPr/>
          </p:nvSpPr>
          <p:spPr>
            <a:xfrm>
              <a:off x="169160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0" name="pl130"/>
            <p:cNvSpPr/>
            <p:nvPr/>
          </p:nvSpPr>
          <p:spPr>
            <a:xfrm>
              <a:off x="801838"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31" name="pl131"/>
            <p:cNvSpPr/>
            <p:nvPr/>
          </p:nvSpPr>
          <p:spPr>
            <a:xfrm>
              <a:off x="801838" y="3484566"/>
              <a:ext cx="889765" cy="41540"/>
            </a:xfrm>
            <a:custGeom>
              <a:avLst/>
              <a:pathLst>
                <a:path w="889765" h="41540">
                  <a:moveTo>
                    <a:pt x="0" y="24231"/>
                  </a:moveTo>
                  <a:lnTo>
                    <a:pt x="127109" y="24231"/>
                  </a:lnTo>
                  <a:lnTo>
                    <a:pt x="254218" y="13846"/>
                  </a:lnTo>
                  <a:lnTo>
                    <a:pt x="381328" y="17308"/>
                  </a:lnTo>
                  <a:lnTo>
                    <a:pt x="508437" y="20770"/>
                  </a:lnTo>
                  <a:lnTo>
                    <a:pt x="635546" y="41540"/>
                  </a:lnTo>
                  <a:lnTo>
                    <a:pt x="762656" y="0"/>
                  </a:lnTo>
                  <a:lnTo>
                    <a:pt x="889765" y="24231"/>
                  </a:lnTo>
                </a:path>
              </a:pathLst>
            </a:custGeom>
            <a:ln w="40651" cap="flat">
              <a:solidFill>
                <a:srgbClr val="BEBEBE">
                  <a:alpha val="69803"/>
                </a:srgbClr>
              </a:solidFill>
              <a:prstDash val="solid"/>
              <a:round/>
            </a:ln>
          </p:spPr>
          <p:txBody>
            <a:bodyPr/>
            <a:lstStyle/>
            <a:p/>
          </p:txBody>
        </p:sp>
        <p:sp>
          <p:nvSpPr>
            <p:cNvPr id="132" name="pl132"/>
            <p:cNvSpPr/>
            <p:nvPr/>
          </p:nvSpPr>
          <p:spPr>
            <a:xfrm>
              <a:off x="801838" y="3484566"/>
              <a:ext cx="889765" cy="41540"/>
            </a:xfrm>
            <a:custGeom>
              <a:avLst/>
              <a:pathLst>
                <a:path w="889765" h="41540">
                  <a:moveTo>
                    <a:pt x="0" y="24231"/>
                  </a:moveTo>
                  <a:lnTo>
                    <a:pt x="127109" y="24231"/>
                  </a:lnTo>
                  <a:lnTo>
                    <a:pt x="254218" y="13846"/>
                  </a:lnTo>
                  <a:lnTo>
                    <a:pt x="381328" y="17308"/>
                  </a:lnTo>
                  <a:lnTo>
                    <a:pt x="508437" y="20770"/>
                  </a:lnTo>
                  <a:lnTo>
                    <a:pt x="635546" y="41540"/>
                  </a:lnTo>
                  <a:lnTo>
                    <a:pt x="762656" y="0"/>
                  </a:lnTo>
                  <a:lnTo>
                    <a:pt x="889765" y="24231"/>
                  </a:lnTo>
                </a:path>
              </a:pathLst>
            </a:custGeom>
            <a:ln w="35231" cap="flat">
              <a:solidFill>
                <a:srgbClr val="BEBEBE">
                  <a:alpha val="69803"/>
                </a:srgbClr>
              </a:solidFill>
              <a:prstDash val="solid"/>
              <a:round/>
            </a:ln>
          </p:spPr>
          <p:txBody>
            <a:bodyPr/>
            <a:lstStyle/>
            <a:p/>
          </p:txBody>
        </p:sp>
        <p:sp>
          <p:nvSpPr>
            <p:cNvPr id="133" name="pl133"/>
            <p:cNvSpPr/>
            <p:nvPr/>
          </p:nvSpPr>
          <p:spPr>
            <a:xfrm>
              <a:off x="801838"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34" name="pl134"/>
            <p:cNvSpPr/>
            <p:nvPr/>
          </p:nvSpPr>
          <p:spPr>
            <a:xfrm>
              <a:off x="801838" y="3484566"/>
              <a:ext cx="889765" cy="41540"/>
            </a:xfrm>
            <a:custGeom>
              <a:avLst/>
              <a:pathLst>
                <a:path w="889765" h="41540">
                  <a:moveTo>
                    <a:pt x="0" y="24231"/>
                  </a:moveTo>
                  <a:lnTo>
                    <a:pt x="127109" y="24231"/>
                  </a:lnTo>
                  <a:lnTo>
                    <a:pt x="254218" y="13846"/>
                  </a:lnTo>
                  <a:lnTo>
                    <a:pt x="381328" y="17308"/>
                  </a:lnTo>
                  <a:lnTo>
                    <a:pt x="508437" y="20770"/>
                  </a:lnTo>
                  <a:lnTo>
                    <a:pt x="635546" y="41540"/>
                  </a:lnTo>
                  <a:lnTo>
                    <a:pt x="762656" y="0"/>
                  </a:lnTo>
                  <a:lnTo>
                    <a:pt x="889765" y="24231"/>
                  </a:lnTo>
                </a:path>
              </a:pathLst>
            </a:custGeom>
            <a:ln w="40651" cap="flat">
              <a:solidFill>
                <a:srgbClr val="000000">
                  <a:alpha val="100000"/>
                </a:srgbClr>
              </a:solidFill>
              <a:prstDash val="solid"/>
              <a:round/>
            </a:ln>
          </p:spPr>
          <p:txBody>
            <a:bodyPr/>
            <a:lstStyle/>
            <a:p/>
          </p:txBody>
        </p:sp>
        <p:sp>
          <p:nvSpPr>
            <p:cNvPr id="135" name="pl135"/>
            <p:cNvSpPr/>
            <p:nvPr/>
          </p:nvSpPr>
          <p:spPr>
            <a:xfrm>
              <a:off x="801838" y="3484566"/>
              <a:ext cx="889765" cy="41540"/>
            </a:xfrm>
            <a:custGeom>
              <a:avLst/>
              <a:pathLst>
                <a:path w="889765" h="41540">
                  <a:moveTo>
                    <a:pt x="0" y="24231"/>
                  </a:moveTo>
                  <a:lnTo>
                    <a:pt x="127109" y="24231"/>
                  </a:lnTo>
                  <a:lnTo>
                    <a:pt x="254218" y="13846"/>
                  </a:lnTo>
                  <a:lnTo>
                    <a:pt x="381328" y="17308"/>
                  </a:lnTo>
                  <a:lnTo>
                    <a:pt x="508437" y="20770"/>
                  </a:lnTo>
                  <a:lnTo>
                    <a:pt x="635546" y="41540"/>
                  </a:lnTo>
                  <a:lnTo>
                    <a:pt x="762656" y="0"/>
                  </a:lnTo>
                  <a:lnTo>
                    <a:pt x="889765" y="24231"/>
                  </a:lnTo>
                </a:path>
              </a:pathLst>
            </a:custGeom>
            <a:ln w="35231" cap="flat">
              <a:solidFill>
                <a:srgbClr val="F26A21">
                  <a:alpha val="100000"/>
                </a:srgbClr>
              </a:solidFill>
              <a:prstDash val="solid"/>
              <a:round/>
            </a:ln>
          </p:spPr>
          <p:txBody>
            <a:bodyPr/>
            <a:lstStyle/>
            <a:p/>
          </p:txBody>
        </p:sp>
        <p:sp>
          <p:nvSpPr>
            <p:cNvPr id="136" name="pl136"/>
            <p:cNvSpPr/>
            <p:nvPr/>
          </p:nvSpPr>
          <p:spPr>
            <a:xfrm>
              <a:off x="757350"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7" name="tx137"/>
            <p:cNvSpPr/>
            <p:nvPr/>
          </p:nvSpPr>
          <p:spPr>
            <a:xfrm>
              <a:off x="771709"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8" name="tx138"/>
            <p:cNvSpPr/>
            <p:nvPr/>
          </p:nvSpPr>
          <p:spPr>
            <a:xfrm>
              <a:off x="898818"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9" name="tx139"/>
            <p:cNvSpPr/>
            <p:nvPr/>
          </p:nvSpPr>
          <p:spPr>
            <a:xfrm>
              <a:off x="1025927" y="333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40" name="tx140"/>
            <p:cNvSpPr/>
            <p:nvPr/>
          </p:nvSpPr>
          <p:spPr>
            <a:xfrm>
              <a:off x="1153037" y="3338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41" name="tx141"/>
            <p:cNvSpPr/>
            <p:nvPr/>
          </p:nvSpPr>
          <p:spPr>
            <a:xfrm>
              <a:off x="1280146"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2" name="tx142"/>
            <p:cNvSpPr/>
            <p:nvPr/>
          </p:nvSpPr>
          <p:spPr>
            <a:xfrm>
              <a:off x="1389196" y="336307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3" name="tx143"/>
            <p:cNvSpPr/>
            <p:nvPr/>
          </p:nvSpPr>
          <p:spPr>
            <a:xfrm>
              <a:off x="1534365" y="33215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44" name="tx144"/>
            <p:cNvSpPr/>
            <p:nvPr/>
          </p:nvSpPr>
          <p:spPr>
            <a:xfrm>
              <a:off x="1661474"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5" name="rc145"/>
            <p:cNvSpPr/>
            <p:nvPr/>
          </p:nvSpPr>
          <p:spPr>
            <a:xfrm>
              <a:off x="757350" y="3855722"/>
              <a:ext cx="978742" cy="460747"/>
            </a:xfrm>
            <a:prstGeom prst="rect">
              <a:avLst/>
            </a:prstGeom>
            <a:solidFill>
              <a:srgbClr val="EBEBEB">
                <a:alpha val="100000"/>
              </a:srgbClr>
            </a:solidFill>
          </p:spPr>
          <p:txBody>
            <a:bodyPr/>
            <a:lstStyle/>
            <a:p/>
          </p:txBody>
        </p:sp>
        <p:sp>
          <p:nvSpPr>
            <p:cNvPr id="146" name="pl146"/>
            <p:cNvSpPr/>
            <p:nvPr/>
          </p:nvSpPr>
          <p:spPr>
            <a:xfrm>
              <a:off x="757350"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7" name="pl147"/>
            <p:cNvSpPr/>
            <p:nvPr/>
          </p:nvSpPr>
          <p:spPr>
            <a:xfrm>
              <a:off x="757350"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 name="pl148"/>
            <p:cNvSpPr/>
            <p:nvPr/>
          </p:nvSpPr>
          <p:spPr>
            <a:xfrm>
              <a:off x="757350"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9" name="pl149"/>
            <p:cNvSpPr/>
            <p:nvPr/>
          </p:nvSpPr>
          <p:spPr>
            <a:xfrm>
              <a:off x="757350"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0" name="pl150"/>
            <p:cNvSpPr/>
            <p:nvPr/>
          </p:nvSpPr>
          <p:spPr>
            <a:xfrm>
              <a:off x="757350"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 name="pl151"/>
            <p:cNvSpPr/>
            <p:nvPr/>
          </p:nvSpPr>
          <p:spPr>
            <a:xfrm>
              <a:off x="757350"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2" name="pl152"/>
            <p:cNvSpPr/>
            <p:nvPr/>
          </p:nvSpPr>
          <p:spPr>
            <a:xfrm>
              <a:off x="757350"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3" name="pl153"/>
            <p:cNvSpPr/>
            <p:nvPr/>
          </p:nvSpPr>
          <p:spPr>
            <a:xfrm>
              <a:off x="757350"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4" name="pl154"/>
            <p:cNvSpPr/>
            <p:nvPr/>
          </p:nvSpPr>
          <p:spPr>
            <a:xfrm>
              <a:off x="757350"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 name="pl155"/>
            <p:cNvSpPr/>
            <p:nvPr/>
          </p:nvSpPr>
          <p:spPr>
            <a:xfrm>
              <a:off x="757350"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6" name="pl156"/>
            <p:cNvSpPr/>
            <p:nvPr/>
          </p:nvSpPr>
          <p:spPr>
            <a:xfrm>
              <a:off x="757350"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7" name="pl157"/>
            <p:cNvSpPr/>
            <p:nvPr/>
          </p:nvSpPr>
          <p:spPr>
            <a:xfrm>
              <a:off x="80183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8" name="pl158"/>
            <p:cNvSpPr/>
            <p:nvPr/>
          </p:nvSpPr>
          <p:spPr>
            <a:xfrm>
              <a:off x="9289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 name="pl159"/>
            <p:cNvSpPr/>
            <p:nvPr/>
          </p:nvSpPr>
          <p:spPr>
            <a:xfrm>
              <a:off x="105605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0" name="pl160"/>
            <p:cNvSpPr/>
            <p:nvPr/>
          </p:nvSpPr>
          <p:spPr>
            <a:xfrm>
              <a:off x="118316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1" name="pl161"/>
            <p:cNvSpPr/>
            <p:nvPr/>
          </p:nvSpPr>
          <p:spPr>
            <a:xfrm>
              <a:off x="131027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2" name="pl162"/>
            <p:cNvSpPr/>
            <p:nvPr/>
          </p:nvSpPr>
          <p:spPr>
            <a:xfrm>
              <a:off x="14373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 name="pl163"/>
            <p:cNvSpPr/>
            <p:nvPr/>
          </p:nvSpPr>
          <p:spPr>
            <a:xfrm>
              <a:off x="156449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4" name="pl164"/>
            <p:cNvSpPr/>
            <p:nvPr/>
          </p:nvSpPr>
          <p:spPr>
            <a:xfrm>
              <a:off x="169160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5" name="pl165"/>
            <p:cNvSpPr/>
            <p:nvPr/>
          </p:nvSpPr>
          <p:spPr>
            <a:xfrm>
              <a:off x="801838"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66" name="pl166"/>
            <p:cNvSpPr/>
            <p:nvPr/>
          </p:nvSpPr>
          <p:spPr>
            <a:xfrm>
              <a:off x="801838" y="3963207"/>
              <a:ext cx="889765" cy="107311"/>
            </a:xfrm>
            <a:custGeom>
              <a:avLst/>
              <a:pathLst>
                <a:path w="889765" h="107311">
                  <a:moveTo>
                    <a:pt x="0" y="107311"/>
                  </a:moveTo>
                  <a:lnTo>
                    <a:pt x="127109" y="86541"/>
                  </a:lnTo>
                  <a:lnTo>
                    <a:pt x="254218" y="41540"/>
                  </a:lnTo>
                  <a:lnTo>
                    <a:pt x="381328" y="17308"/>
                  </a:lnTo>
                  <a:lnTo>
                    <a:pt x="508437" y="72695"/>
                  </a:lnTo>
                  <a:lnTo>
                    <a:pt x="635546" y="41540"/>
                  </a:lnTo>
                  <a:lnTo>
                    <a:pt x="762656" y="38078"/>
                  </a:lnTo>
                  <a:lnTo>
                    <a:pt x="889765" y="0"/>
                  </a:lnTo>
                </a:path>
              </a:pathLst>
            </a:custGeom>
            <a:ln w="40651" cap="flat">
              <a:solidFill>
                <a:srgbClr val="BEBEBE">
                  <a:alpha val="69803"/>
                </a:srgbClr>
              </a:solidFill>
              <a:prstDash val="solid"/>
              <a:round/>
            </a:ln>
          </p:spPr>
          <p:txBody>
            <a:bodyPr/>
            <a:lstStyle/>
            <a:p/>
          </p:txBody>
        </p:sp>
        <p:sp>
          <p:nvSpPr>
            <p:cNvPr id="167" name="pl167"/>
            <p:cNvSpPr/>
            <p:nvPr/>
          </p:nvSpPr>
          <p:spPr>
            <a:xfrm>
              <a:off x="801838" y="3963207"/>
              <a:ext cx="889765" cy="107311"/>
            </a:xfrm>
            <a:custGeom>
              <a:avLst/>
              <a:pathLst>
                <a:path w="889765" h="107311">
                  <a:moveTo>
                    <a:pt x="0" y="107311"/>
                  </a:moveTo>
                  <a:lnTo>
                    <a:pt x="127109" y="86541"/>
                  </a:lnTo>
                  <a:lnTo>
                    <a:pt x="254218" y="41540"/>
                  </a:lnTo>
                  <a:lnTo>
                    <a:pt x="381328" y="17308"/>
                  </a:lnTo>
                  <a:lnTo>
                    <a:pt x="508437" y="72695"/>
                  </a:lnTo>
                  <a:lnTo>
                    <a:pt x="635546" y="41540"/>
                  </a:lnTo>
                  <a:lnTo>
                    <a:pt x="762656" y="38078"/>
                  </a:lnTo>
                  <a:lnTo>
                    <a:pt x="889765" y="0"/>
                  </a:lnTo>
                </a:path>
              </a:pathLst>
            </a:custGeom>
            <a:ln w="35231" cap="flat">
              <a:solidFill>
                <a:srgbClr val="BEBEBE">
                  <a:alpha val="69803"/>
                </a:srgbClr>
              </a:solidFill>
              <a:prstDash val="solid"/>
              <a:round/>
            </a:ln>
          </p:spPr>
          <p:txBody>
            <a:bodyPr/>
            <a:lstStyle/>
            <a:p/>
          </p:txBody>
        </p:sp>
        <p:sp>
          <p:nvSpPr>
            <p:cNvPr id="168" name="pl168"/>
            <p:cNvSpPr/>
            <p:nvPr/>
          </p:nvSpPr>
          <p:spPr>
            <a:xfrm>
              <a:off x="801838"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69" name="pl169"/>
            <p:cNvSpPr/>
            <p:nvPr/>
          </p:nvSpPr>
          <p:spPr>
            <a:xfrm>
              <a:off x="801838" y="3963207"/>
              <a:ext cx="889765" cy="107311"/>
            </a:xfrm>
            <a:custGeom>
              <a:avLst/>
              <a:pathLst>
                <a:path w="889765" h="107311">
                  <a:moveTo>
                    <a:pt x="0" y="107311"/>
                  </a:moveTo>
                  <a:lnTo>
                    <a:pt x="127109" y="86541"/>
                  </a:lnTo>
                  <a:lnTo>
                    <a:pt x="254218" y="41540"/>
                  </a:lnTo>
                  <a:lnTo>
                    <a:pt x="381328" y="17308"/>
                  </a:lnTo>
                  <a:lnTo>
                    <a:pt x="508437" y="72695"/>
                  </a:lnTo>
                  <a:lnTo>
                    <a:pt x="635546" y="41540"/>
                  </a:lnTo>
                  <a:lnTo>
                    <a:pt x="762656" y="38078"/>
                  </a:lnTo>
                  <a:lnTo>
                    <a:pt x="889765" y="0"/>
                  </a:lnTo>
                </a:path>
              </a:pathLst>
            </a:custGeom>
            <a:ln w="40651" cap="flat">
              <a:solidFill>
                <a:srgbClr val="000000">
                  <a:alpha val="100000"/>
                </a:srgbClr>
              </a:solidFill>
              <a:prstDash val="solid"/>
              <a:round/>
            </a:ln>
          </p:spPr>
          <p:txBody>
            <a:bodyPr/>
            <a:lstStyle/>
            <a:p/>
          </p:txBody>
        </p:sp>
        <p:sp>
          <p:nvSpPr>
            <p:cNvPr id="170" name="pl170"/>
            <p:cNvSpPr/>
            <p:nvPr/>
          </p:nvSpPr>
          <p:spPr>
            <a:xfrm>
              <a:off x="801838" y="3963207"/>
              <a:ext cx="889765" cy="107311"/>
            </a:xfrm>
            <a:custGeom>
              <a:avLst/>
              <a:pathLst>
                <a:path w="889765" h="107311">
                  <a:moveTo>
                    <a:pt x="0" y="107311"/>
                  </a:moveTo>
                  <a:lnTo>
                    <a:pt x="127109" y="86541"/>
                  </a:lnTo>
                  <a:lnTo>
                    <a:pt x="254218" y="41540"/>
                  </a:lnTo>
                  <a:lnTo>
                    <a:pt x="381328" y="17308"/>
                  </a:lnTo>
                  <a:lnTo>
                    <a:pt x="508437" y="72695"/>
                  </a:lnTo>
                  <a:lnTo>
                    <a:pt x="635546" y="41540"/>
                  </a:lnTo>
                  <a:lnTo>
                    <a:pt x="762656" y="38078"/>
                  </a:lnTo>
                  <a:lnTo>
                    <a:pt x="889765" y="0"/>
                  </a:lnTo>
                </a:path>
              </a:pathLst>
            </a:custGeom>
            <a:ln w="35231" cap="flat">
              <a:solidFill>
                <a:srgbClr val="F26A21">
                  <a:alpha val="100000"/>
                </a:srgbClr>
              </a:solidFill>
              <a:prstDash val="solid"/>
              <a:round/>
            </a:ln>
          </p:spPr>
          <p:txBody>
            <a:bodyPr/>
            <a:lstStyle/>
            <a:p/>
          </p:txBody>
        </p:sp>
        <p:sp>
          <p:nvSpPr>
            <p:cNvPr id="171" name="pl171"/>
            <p:cNvSpPr/>
            <p:nvPr/>
          </p:nvSpPr>
          <p:spPr>
            <a:xfrm>
              <a:off x="757350"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2" name="tx172"/>
            <p:cNvSpPr/>
            <p:nvPr/>
          </p:nvSpPr>
          <p:spPr>
            <a:xfrm>
              <a:off x="741579" y="39074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55</a:t>
              </a:r>
            </a:p>
          </p:txBody>
        </p:sp>
        <p:sp>
          <p:nvSpPr>
            <p:cNvPr id="173" name="tx173"/>
            <p:cNvSpPr/>
            <p:nvPr/>
          </p:nvSpPr>
          <p:spPr>
            <a:xfrm>
              <a:off x="868689" y="388672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61</a:t>
              </a:r>
            </a:p>
          </p:txBody>
        </p:sp>
        <p:sp>
          <p:nvSpPr>
            <p:cNvPr id="174" name="tx174"/>
            <p:cNvSpPr/>
            <p:nvPr/>
          </p:nvSpPr>
          <p:spPr>
            <a:xfrm>
              <a:off x="995798" y="3841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5" name="tx175"/>
            <p:cNvSpPr/>
            <p:nvPr/>
          </p:nvSpPr>
          <p:spPr>
            <a:xfrm>
              <a:off x="1122907" y="38174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81</a:t>
              </a:r>
            </a:p>
          </p:txBody>
        </p:sp>
        <p:sp>
          <p:nvSpPr>
            <p:cNvPr id="176" name="tx176"/>
            <p:cNvSpPr/>
            <p:nvPr/>
          </p:nvSpPr>
          <p:spPr>
            <a:xfrm>
              <a:off x="1250017" y="387287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65</a:t>
              </a:r>
            </a:p>
          </p:txBody>
        </p:sp>
        <p:sp>
          <p:nvSpPr>
            <p:cNvPr id="177" name="tx177"/>
            <p:cNvSpPr/>
            <p:nvPr/>
          </p:nvSpPr>
          <p:spPr>
            <a:xfrm>
              <a:off x="1377126" y="384171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74</a:t>
              </a:r>
            </a:p>
          </p:txBody>
        </p:sp>
        <p:sp>
          <p:nvSpPr>
            <p:cNvPr id="178" name="tx178"/>
            <p:cNvSpPr/>
            <p:nvPr/>
          </p:nvSpPr>
          <p:spPr>
            <a:xfrm>
              <a:off x="1504235" y="383825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75</a:t>
              </a:r>
            </a:p>
          </p:txBody>
        </p:sp>
        <p:sp>
          <p:nvSpPr>
            <p:cNvPr id="179" name="tx179"/>
            <p:cNvSpPr/>
            <p:nvPr/>
          </p:nvSpPr>
          <p:spPr>
            <a:xfrm>
              <a:off x="1631345" y="380017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86</a:t>
              </a:r>
            </a:p>
          </p:txBody>
        </p:sp>
        <p:sp>
          <p:nvSpPr>
            <p:cNvPr id="180" name="rc180"/>
            <p:cNvSpPr/>
            <p:nvPr/>
          </p:nvSpPr>
          <p:spPr>
            <a:xfrm>
              <a:off x="757350" y="4600912"/>
              <a:ext cx="978742" cy="460747"/>
            </a:xfrm>
            <a:prstGeom prst="rect">
              <a:avLst/>
            </a:prstGeom>
            <a:solidFill>
              <a:srgbClr val="EBEBEB">
                <a:alpha val="100000"/>
              </a:srgbClr>
            </a:solidFill>
          </p:spPr>
          <p:txBody>
            <a:bodyPr/>
            <a:lstStyle/>
            <a:p/>
          </p:txBody>
        </p:sp>
        <p:sp>
          <p:nvSpPr>
            <p:cNvPr id="181" name="pl181"/>
            <p:cNvSpPr/>
            <p:nvPr/>
          </p:nvSpPr>
          <p:spPr>
            <a:xfrm>
              <a:off x="757350"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2" name="pl182"/>
            <p:cNvSpPr/>
            <p:nvPr/>
          </p:nvSpPr>
          <p:spPr>
            <a:xfrm>
              <a:off x="757350"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3" name="pl183"/>
            <p:cNvSpPr/>
            <p:nvPr/>
          </p:nvSpPr>
          <p:spPr>
            <a:xfrm>
              <a:off x="757350"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4" name="pl184"/>
            <p:cNvSpPr/>
            <p:nvPr/>
          </p:nvSpPr>
          <p:spPr>
            <a:xfrm>
              <a:off x="757350"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5" name="pl185"/>
            <p:cNvSpPr/>
            <p:nvPr/>
          </p:nvSpPr>
          <p:spPr>
            <a:xfrm>
              <a:off x="757350"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6" name="pl186"/>
            <p:cNvSpPr/>
            <p:nvPr/>
          </p:nvSpPr>
          <p:spPr>
            <a:xfrm>
              <a:off x="757350"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7" name="pl187"/>
            <p:cNvSpPr/>
            <p:nvPr/>
          </p:nvSpPr>
          <p:spPr>
            <a:xfrm>
              <a:off x="757350"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8" name="pl188"/>
            <p:cNvSpPr/>
            <p:nvPr/>
          </p:nvSpPr>
          <p:spPr>
            <a:xfrm>
              <a:off x="757350"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9" name="pl189"/>
            <p:cNvSpPr/>
            <p:nvPr/>
          </p:nvSpPr>
          <p:spPr>
            <a:xfrm>
              <a:off x="757350"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0" name="pl190"/>
            <p:cNvSpPr/>
            <p:nvPr/>
          </p:nvSpPr>
          <p:spPr>
            <a:xfrm>
              <a:off x="757350"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1" name="pl191"/>
            <p:cNvSpPr/>
            <p:nvPr/>
          </p:nvSpPr>
          <p:spPr>
            <a:xfrm>
              <a:off x="757350"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92" name="pl192"/>
            <p:cNvSpPr/>
            <p:nvPr/>
          </p:nvSpPr>
          <p:spPr>
            <a:xfrm>
              <a:off x="80183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3" name="pl193"/>
            <p:cNvSpPr/>
            <p:nvPr/>
          </p:nvSpPr>
          <p:spPr>
            <a:xfrm>
              <a:off x="9289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4" name="pl194"/>
            <p:cNvSpPr/>
            <p:nvPr/>
          </p:nvSpPr>
          <p:spPr>
            <a:xfrm>
              <a:off x="105605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5" name="pl195"/>
            <p:cNvSpPr/>
            <p:nvPr/>
          </p:nvSpPr>
          <p:spPr>
            <a:xfrm>
              <a:off x="118316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6" name="pl196"/>
            <p:cNvSpPr/>
            <p:nvPr/>
          </p:nvSpPr>
          <p:spPr>
            <a:xfrm>
              <a:off x="131027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7" name="pl197"/>
            <p:cNvSpPr/>
            <p:nvPr/>
          </p:nvSpPr>
          <p:spPr>
            <a:xfrm>
              <a:off x="14373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8" name="pl198"/>
            <p:cNvSpPr/>
            <p:nvPr/>
          </p:nvSpPr>
          <p:spPr>
            <a:xfrm>
              <a:off x="156449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99" name="pl199"/>
            <p:cNvSpPr/>
            <p:nvPr/>
          </p:nvSpPr>
          <p:spPr>
            <a:xfrm>
              <a:off x="169160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00" name="pl200"/>
            <p:cNvSpPr/>
            <p:nvPr/>
          </p:nvSpPr>
          <p:spPr>
            <a:xfrm>
              <a:off x="801838"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201" name="pl201"/>
            <p:cNvSpPr/>
            <p:nvPr/>
          </p:nvSpPr>
          <p:spPr>
            <a:xfrm>
              <a:off x="801838" y="4933405"/>
              <a:ext cx="889765" cy="55386"/>
            </a:xfrm>
            <a:custGeom>
              <a:avLst/>
              <a:pathLst>
                <a:path w="889765" h="55386">
                  <a:moveTo>
                    <a:pt x="0" y="55386"/>
                  </a:moveTo>
                  <a:lnTo>
                    <a:pt x="127109" y="38078"/>
                  </a:lnTo>
                  <a:lnTo>
                    <a:pt x="254218" y="20770"/>
                  </a:lnTo>
                  <a:lnTo>
                    <a:pt x="381328" y="10385"/>
                  </a:lnTo>
                  <a:lnTo>
                    <a:pt x="508437" y="31155"/>
                  </a:lnTo>
                  <a:lnTo>
                    <a:pt x="635546" y="38078"/>
                  </a:lnTo>
                  <a:lnTo>
                    <a:pt x="762656" y="31155"/>
                  </a:lnTo>
                  <a:lnTo>
                    <a:pt x="889765" y="0"/>
                  </a:lnTo>
                </a:path>
              </a:pathLst>
            </a:custGeom>
            <a:ln w="40651" cap="flat">
              <a:solidFill>
                <a:srgbClr val="BEBEBE">
                  <a:alpha val="69803"/>
                </a:srgbClr>
              </a:solidFill>
              <a:prstDash val="solid"/>
              <a:round/>
            </a:ln>
          </p:spPr>
          <p:txBody>
            <a:bodyPr/>
            <a:lstStyle/>
            <a:p/>
          </p:txBody>
        </p:sp>
        <p:sp>
          <p:nvSpPr>
            <p:cNvPr id="202" name="pl202"/>
            <p:cNvSpPr/>
            <p:nvPr/>
          </p:nvSpPr>
          <p:spPr>
            <a:xfrm>
              <a:off x="801838" y="4933405"/>
              <a:ext cx="889765" cy="55386"/>
            </a:xfrm>
            <a:custGeom>
              <a:avLst/>
              <a:pathLst>
                <a:path w="889765" h="55386">
                  <a:moveTo>
                    <a:pt x="0" y="55386"/>
                  </a:moveTo>
                  <a:lnTo>
                    <a:pt x="127109" y="38078"/>
                  </a:lnTo>
                  <a:lnTo>
                    <a:pt x="254218" y="20770"/>
                  </a:lnTo>
                  <a:lnTo>
                    <a:pt x="381328" y="10385"/>
                  </a:lnTo>
                  <a:lnTo>
                    <a:pt x="508437" y="31155"/>
                  </a:lnTo>
                  <a:lnTo>
                    <a:pt x="635546" y="38078"/>
                  </a:lnTo>
                  <a:lnTo>
                    <a:pt x="762656" y="31155"/>
                  </a:lnTo>
                  <a:lnTo>
                    <a:pt x="889765" y="0"/>
                  </a:lnTo>
                </a:path>
              </a:pathLst>
            </a:custGeom>
            <a:ln w="35231" cap="flat">
              <a:solidFill>
                <a:srgbClr val="BEBEBE">
                  <a:alpha val="69803"/>
                </a:srgbClr>
              </a:solidFill>
              <a:prstDash val="solid"/>
              <a:round/>
            </a:ln>
          </p:spPr>
          <p:txBody>
            <a:bodyPr/>
            <a:lstStyle/>
            <a:p/>
          </p:txBody>
        </p:sp>
        <p:sp>
          <p:nvSpPr>
            <p:cNvPr id="203" name="pl203"/>
            <p:cNvSpPr/>
            <p:nvPr/>
          </p:nvSpPr>
          <p:spPr>
            <a:xfrm>
              <a:off x="801838"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204" name="pl204"/>
            <p:cNvSpPr/>
            <p:nvPr/>
          </p:nvSpPr>
          <p:spPr>
            <a:xfrm>
              <a:off x="801838" y="4933405"/>
              <a:ext cx="889765" cy="55386"/>
            </a:xfrm>
            <a:custGeom>
              <a:avLst/>
              <a:pathLst>
                <a:path w="889765" h="55386">
                  <a:moveTo>
                    <a:pt x="0" y="55386"/>
                  </a:moveTo>
                  <a:lnTo>
                    <a:pt x="127109" y="38078"/>
                  </a:lnTo>
                  <a:lnTo>
                    <a:pt x="254218" y="20770"/>
                  </a:lnTo>
                  <a:lnTo>
                    <a:pt x="381328" y="10385"/>
                  </a:lnTo>
                  <a:lnTo>
                    <a:pt x="508437" y="31155"/>
                  </a:lnTo>
                  <a:lnTo>
                    <a:pt x="635546" y="38078"/>
                  </a:lnTo>
                  <a:lnTo>
                    <a:pt x="762656" y="31155"/>
                  </a:lnTo>
                  <a:lnTo>
                    <a:pt x="889765" y="0"/>
                  </a:lnTo>
                </a:path>
              </a:pathLst>
            </a:custGeom>
            <a:ln w="40651" cap="flat">
              <a:solidFill>
                <a:srgbClr val="000000">
                  <a:alpha val="100000"/>
                </a:srgbClr>
              </a:solidFill>
              <a:prstDash val="solid"/>
              <a:round/>
            </a:ln>
          </p:spPr>
          <p:txBody>
            <a:bodyPr/>
            <a:lstStyle/>
            <a:p/>
          </p:txBody>
        </p:sp>
        <p:sp>
          <p:nvSpPr>
            <p:cNvPr id="205" name="pl205"/>
            <p:cNvSpPr/>
            <p:nvPr/>
          </p:nvSpPr>
          <p:spPr>
            <a:xfrm>
              <a:off x="801838" y="4933405"/>
              <a:ext cx="889765" cy="55386"/>
            </a:xfrm>
            <a:custGeom>
              <a:avLst/>
              <a:pathLst>
                <a:path w="889765" h="55386">
                  <a:moveTo>
                    <a:pt x="0" y="55386"/>
                  </a:moveTo>
                  <a:lnTo>
                    <a:pt x="127109" y="38078"/>
                  </a:lnTo>
                  <a:lnTo>
                    <a:pt x="254218" y="20770"/>
                  </a:lnTo>
                  <a:lnTo>
                    <a:pt x="381328" y="10385"/>
                  </a:lnTo>
                  <a:lnTo>
                    <a:pt x="508437" y="31155"/>
                  </a:lnTo>
                  <a:lnTo>
                    <a:pt x="635546" y="38078"/>
                  </a:lnTo>
                  <a:lnTo>
                    <a:pt x="762656" y="31155"/>
                  </a:lnTo>
                  <a:lnTo>
                    <a:pt x="889765" y="0"/>
                  </a:lnTo>
                </a:path>
              </a:pathLst>
            </a:custGeom>
            <a:ln w="35231" cap="flat">
              <a:solidFill>
                <a:srgbClr val="F26A21">
                  <a:alpha val="100000"/>
                </a:srgbClr>
              </a:solidFill>
              <a:prstDash val="solid"/>
              <a:round/>
            </a:ln>
          </p:spPr>
          <p:txBody>
            <a:bodyPr/>
            <a:lstStyle/>
            <a:p/>
          </p:txBody>
        </p:sp>
        <p:sp>
          <p:nvSpPr>
            <p:cNvPr id="206" name="pl206"/>
            <p:cNvSpPr/>
            <p:nvPr/>
          </p:nvSpPr>
          <p:spPr>
            <a:xfrm>
              <a:off x="757350"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07" name="tx207"/>
            <p:cNvSpPr/>
            <p:nvPr/>
          </p:nvSpPr>
          <p:spPr>
            <a:xfrm>
              <a:off x="771709" y="482576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208" name="tx208"/>
            <p:cNvSpPr/>
            <p:nvPr/>
          </p:nvSpPr>
          <p:spPr>
            <a:xfrm>
              <a:off x="868689" y="4808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09" name="tx209"/>
            <p:cNvSpPr/>
            <p:nvPr/>
          </p:nvSpPr>
          <p:spPr>
            <a:xfrm>
              <a:off x="995798" y="479114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210" name="tx210"/>
            <p:cNvSpPr/>
            <p:nvPr/>
          </p:nvSpPr>
          <p:spPr>
            <a:xfrm>
              <a:off x="1122907" y="478076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18</a:t>
              </a:r>
            </a:p>
          </p:txBody>
        </p:sp>
        <p:sp>
          <p:nvSpPr>
            <p:cNvPr id="211" name="tx211"/>
            <p:cNvSpPr/>
            <p:nvPr/>
          </p:nvSpPr>
          <p:spPr>
            <a:xfrm>
              <a:off x="1250017" y="48015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12" name="tx212"/>
            <p:cNvSpPr/>
            <p:nvPr/>
          </p:nvSpPr>
          <p:spPr>
            <a:xfrm>
              <a:off x="1377126" y="4808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213" name="tx213"/>
            <p:cNvSpPr/>
            <p:nvPr/>
          </p:nvSpPr>
          <p:spPr>
            <a:xfrm>
              <a:off x="1504235" y="480153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12</a:t>
              </a:r>
            </a:p>
          </p:txBody>
        </p:sp>
        <p:sp>
          <p:nvSpPr>
            <p:cNvPr id="214" name="tx214"/>
            <p:cNvSpPr/>
            <p:nvPr/>
          </p:nvSpPr>
          <p:spPr>
            <a:xfrm>
              <a:off x="1631345" y="477037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215" name="rc215"/>
            <p:cNvSpPr/>
            <p:nvPr/>
          </p:nvSpPr>
          <p:spPr>
            <a:xfrm>
              <a:off x="757350" y="5346101"/>
              <a:ext cx="978742" cy="460747"/>
            </a:xfrm>
            <a:prstGeom prst="rect">
              <a:avLst/>
            </a:prstGeom>
            <a:solidFill>
              <a:srgbClr val="EBEBEB">
                <a:alpha val="100000"/>
              </a:srgbClr>
            </a:solidFill>
          </p:spPr>
          <p:txBody>
            <a:bodyPr/>
            <a:lstStyle/>
            <a:p/>
          </p:txBody>
        </p:sp>
        <p:sp>
          <p:nvSpPr>
            <p:cNvPr id="216" name="pl216"/>
            <p:cNvSpPr/>
            <p:nvPr/>
          </p:nvSpPr>
          <p:spPr>
            <a:xfrm>
              <a:off x="757350" y="57945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17" name="pl217"/>
            <p:cNvSpPr/>
            <p:nvPr/>
          </p:nvSpPr>
          <p:spPr>
            <a:xfrm>
              <a:off x="757350" y="57080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18" name="pl218"/>
            <p:cNvSpPr/>
            <p:nvPr/>
          </p:nvSpPr>
          <p:spPr>
            <a:xfrm>
              <a:off x="757350" y="56214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19" name="pl219"/>
            <p:cNvSpPr/>
            <p:nvPr/>
          </p:nvSpPr>
          <p:spPr>
            <a:xfrm>
              <a:off x="757350" y="5534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0" name="pl220"/>
            <p:cNvSpPr/>
            <p:nvPr/>
          </p:nvSpPr>
          <p:spPr>
            <a:xfrm>
              <a:off x="757350" y="54483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1" name="pl221"/>
            <p:cNvSpPr/>
            <p:nvPr/>
          </p:nvSpPr>
          <p:spPr>
            <a:xfrm>
              <a:off x="757350" y="536185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22" name="pl222"/>
            <p:cNvSpPr/>
            <p:nvPr/>
          </p:nvSpPr>
          <p:spPr>
            <a:xfrm>
              <a:off x="757350" y="57512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3" name="pl223"/>
            <p:cNvSpPr/>
            <p:nvPr/>
          </p:nvSpPr>
          <p:spPr>
            <a:xfrm>
              <a:off x="757350" y="56647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4" name="pl224"/>
            <p:cNvSpPr/>
            <p:nvPr/>
          </p:nvSpPr>
          <p:spPr>
            <a:xfrm>
              <a:off x="757350" y="55782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5" name="pl225"/>
            <p:cNvSpPr/>
            <p:nvPr/>
          </p:nvSpPr>
          <p:spPr>
            <a:xfrm>
              <a:off x="757350" y="54916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6" name="pl226"/>
            <p:cNvSpPr/>
            <p:nvPr/>
          </p:nvSpPr>
          <p:spPr>
            <a:xfrm>
              <a:off x="757350" y="54051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27" name="pl227"/>
            <p:cNvSpPr/>
            <p:nvPr/>
          </p:nvSpPr>
          <p:spPr>
            <a:xfrm>
              <a:off x="80183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8" name="pl228"/>
            <p:cNvSpPr/>
            <p:nvPr/>
          </p:nvSpPr>
          <p:spPr>
            <a:xfrm>
              <a:off x="9289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29" name="pl229"/>
            <p:cNvSpPr/>
            <p:nvPr/>
          </p:nvSpPr>
          <p:spPr>
            <a:xfrm>
              <a:off x="105605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0" name="pl230"/>
            <p:cNvSpPr/>
            <p:nvPr/>
          </p:nvSpPr>
          <p:spPr>
            <a:xfrm>
              <a:off x="118316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1" name="pl231"/>
            <p:cNvSpPr/>
            <p:nvPr/>
          </p:nvSpPr>
          <p:spPr>
            <a:xfrm>
              <a:off x="131027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2" name="pl232"/>
            <p:cNvSpPr/>
            <p:nvPr/>
          </p:nvSpPr>
          <p:spPr>
            <a:xfrm>
              <a:off x="143738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3" name="pl233"/>
            <p:cNvSpPr/>
            <p:nvPr/>
          </p:nvSpPr>
          <p:spPr>
            <a:xfrm>
              <a:off x="156449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4" name="pl234"/>
            <p:cNvSpPr/>
            <p:nvPr/>
          </p:nvSpPr>
          <p:spPr>
            <a:xfrm>
              <a:off x="1691604"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35" name="pl235"/>
            <p:cNvSpPr/>
            <p:nvPr/>
          </p:nvSpPr>
          <p:spPr>
            <a:xfrm>
              <a:off x="801838"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236" name="pl236"/>
            <p:cNvSpPr/>
            <p:nvPr/>
          </p:nvSpPr>
          <p:spPr>
            <a:xfrm>
              <a:off x="801838" y="5737443"/>
              <a:ext cx="889765" cy="17308"/>
            </a:xfrm>
            <a:custGeom>
              <a:avLst/>
              <a:pathLst>
                <a:path w="889765" h="17308">
                  <a:moveTo>
                    <a:pt x="0" y="3461"/>
                  </a:moveTo>
                  <a:lnTo>
                    <a:pt x="127109" y="6923"/>
                  </a:lnTo>
                  <a:lnTo>
                    <a:pt x="254218" y="3461"/>
                  </a:lnTo>
                  <a:lnTo>
                    <a:pt x="381328" y="17308"/>
                  </a:lnTo>
                  <a:lnTo>
                    <a:pt x="508437" y="0"/>
                  </a:lnTo>
                  <a:lnTo>
                    <a:pt x="635546" y="0"/>
                  </a:lnTo>
                  <a:lnTo>
                    <a:pt x="762656" y="6923"/>
                  </a:lnTo>
                  <a:lnTo>
                    <a:pt x="889765" y="6923"/>
                  </a:lnTo>
                </a:path>
              </a:pathLst>
            </a:custGeom>
            <a:ln w="40651" cap="flat">
              <a:solidFill>
                <a:srgbClr val="BEBEBE">
                  <a:alpha val="69803"/>
                </a:srgbClr>
              </a:solidFill>
              <a:prstDash val="solid"/>
              <a:round/>
            </a:ln>
          </p:spPr>
          <p:txBody>
            <a:bodyPr/>
            <a:lstStyle/>
            <a:p/>
          </p:txBody>
        </p:sp>
        <p:sp>
          <p:nvSpPr>
            <p:cNvPr id="237" name="pl237"/>
            <p:cNvSpPr/>
            <p:nvPr/>
          </p:nvSpPr>
          <p:spPr>
            <a:xfrm>
              <a:off x="801838" y="5737443"/>
              <a:ext cx="889765" cy="17308"/>
            </a:xfrm>
            <a:custGeom>
              <a:avLst/>
              <a:pathLst>
                <a:path w="889765" h="17308">
                  <a:moveTo>
                    <a:pt x="0" y="3461"/>
                  </a:moveTo>
                  <a:lnTo>
                    <a:pt x="127109" y="6923"/>
                  </a:lnTo>
                  <a:lnTo>
                    <a:pt x="254218" y="3461"/>
                  </a:lnTo>
                  <a:lnTo>
                    <a:pt x="381328" y="17308"/>
                  </a:lnTo>
                  <a:lnTo>
                    <a:pt x="508437" y="0"/>
                  </a:lnTo>
                  <a:lnTo>
                    <a:pt x="635546" y="0"/>
                  </a:lnTo>
                  <a:lnTo>
                    <a:pt x="762656" y="6923"/>
                  </a:lnTo>
                  <a:lnTo>
                    <a:pt x="889765" y="6923"/>
                  </a:lnTo>
                </a:path>
              </a:pathLst>
            </a:custGeom>
            <a:ln w="35231" cap="flat">
              <a:solidFill>
                <a:srgbClr val="BEBEBE">
                  <a:alpha val="69803"/>
                </a:srgbClr>
              </a:solidFill>
              <a:prstDash val="solid"/>
              <a:round/>
            </a:ln>
          </p:spPr>
          <p:txBody>
            <a:bodyPr/>
            <a:lstStyle/>
            <a:p/>
          </p:txBody>
        </p:sp>
        <p:sp>
          <p:nvSpPr>
            <p:cNvPr id="238" name="pl238"/>
            <p:cNvSpPr/>
            <p:nvPr/>
          </p:nvSpPr>
          <p:spPr>
            <a:xfrm>
              <a:off x="801838"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239" name="pl239"/>
            <p:cNvSpPr/>
            <p:nvPr/>
          </p:nvSpPr>
          <p:spPr>
            <a:xfrm>
              <a:off x="801838" y="5737443"/>
              <a:ext cx="889765" cy="17308"/>
            </a:xfrm>
            <a:custGeom>
              <a:avLst/>
              <a:pathLst>
                <a:path w="889765" h="17308">
                  <a:moveTo>
                    <a:pt x="0" y="3461"/>
                  </a:moveTo>
                  <a:lnTo>
                    <a:pt x="127109" y="6923"/>
                  </a:lnTo>
                  <a:lnTo>
                    <a:pt x="254218" y="3461"/>
                  </a:lnTo>
                  <a:lnTo>
                    <a:pt x="381328" y="17308"/>
                  </a:lnTo>
                  <a:lnTo>
                    <a:pt x="508437" y="0"/>
                  </a:lnTo>
                  <a:lnTo>
                    <a:pt x="635546" y="0"/>
                  </a:lnTo>
                  <a:lnTo>
                    <a:pt x="762656" y="6923"/>
                  </a:lnTo>
                  <a:lnTo>
                    <a:pt x="889765" y="6923"/>
                  </a:lnTo>
                </a:path>
              </a:pathLst>
            </a:custGeom>
            <a:ln w="40651" cap="flat">
              <a:solidFill>
                <a:srgbClr val="000000">
                  <a:alpha val="100000"/>
                </a:srgbClr>
              </a:solidFill>
              <a:prstDash val="solid"/>
              <a:round/>
            </a:ln>
          </p:spPr>
          <p:txBody>
            <a:bodyPr/>
            <a:lstStyle/>
            <a:p/>
          </p:txBody>
        </p:sp>
        <p:sp>
          <p:nvSpPr>
            <p:cNvPr id="240" name="pl240"/>
            <p:cNvSpPr/>
            <p:nvPr/>
          </p:nvSpPr>
          <p:spPr>
            <a:xfrm>
              <a:off x="801838" y="5737443"/>
              <a:ext cx="889765" cy="17308"/>
            </a:xfrm>
            <a:custGeom>
              <a:avLst/>
              <a:pathLst>
                <a:path w="889765" h="17308">
                  <a:moveTo>
                    <a:pt x="0" y="3461"/>
                  </a:moveTo>
                  <a:lnTo>
                    <a:pt x="127109" y="6923"/>
                  </a:lnTo>
                  <a:lnTo>
                    <a:pt x="254218" y="3461"/>
                  </a:lnTo>
                  <a:lnTo>
                    <a:pt x="381328" y="17308"/>
                  </a:lnTo>
                  <a:lnTo>
                    <a:pt x="508437" y="0"/>
                  </a:lnTo>
                  <a:lnTo>
                    <a:pt x="635546" y="0"/>
                  </a:lnTo>
                  <a:lnTo>
                    <a:pt x="762656" y="6923"/>
                  </a:lnTo>
                  <a:lnTo>
                    <a:pt x="889765" y="6923"/>
                  </a:lnTo>
                </a:path>
              </a:pathLst>
            </a:custGeom>
            <a:ln w="35231" cap="flat">
              <a:solidFill>
                <a:srgbClr val="F26A21">
                  <a:alpha val="100000"/>
                </a:srgbClr>
              </a:solidFill>
              <a:prstDash val="solid"/>
              <a:round/>
            </a:ln>
          </p:spPr>
          <p:txBody>
            <a:bodyPr/>
            <a:lstStyle/>
            <a:p/>
          </p:txBody>
        </p:sp>
        <p:sp>
          <p:nvSpPr>
            <p:cNvPr id="241" name="pl241"/>
            <p:cNvSpPr/>
            <p:nvPr/>
          </p:nvSpPr>
          <p:spPr>
            <a:xfrm>
              <a:off x="757350" y="57512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42" name="tx242"/>
            <p:cNvSpPr/>
            <p:nvPr/>
          </p:nvSpPr>
          <p:spPr>
            <a:xfrm>
              <a:off x="771709" y="5577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3" name="tx243"/>
            <p:cNvSpPr/>
            <p:nvPr/>
          </p:nvSpPr>
          <p:spPr>
            <a:xfrm>
              <a:off x="898818"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4" name="tx244"/>
            <p:cNvSpPr/>
            <p:nvPr/>
          </p:nvSpPr>
          <p:spPr>
            <a:xfrm>
              <a:off x="1025927" y="5577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245" name="tx245"/>
            <p:cNvSpPr/>
            <p:nvPr/>
          </p:nvSpPr>
          <p:spPr>
            <a:xfrm>
              <a:off x="1134977" y="55917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46" name="tx246"/>
            <p:cNvSpPr/>
            <p:nvPr/>
          </p:nvSpPr>
          <p:spPr>
            <a:xfrm>
              <a:off x="1280146" y="55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7" name="tx247"/>
            <p:cNvSpPr/>
            <p:nvPr/>
          </p:nvSpPr>
          <p:spPr>
            <a:xfrm>
              <a:off x="1407256" y="55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248" name="tx248"/>
            <p:cNvSpPr/>
            <p:nvPr/>
          </p:nvSpPr>
          <p:spPr>
            <a:xfrm>
              <a:off x="1534365"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49" name="tx249"/>
            <p:cNvSpPr/>
            <p:nvPr/>
          </p:nvSpPr>
          <p:spPr>
            <a:xfrm>
              <a:off x="1661474"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250" name="rc250"/>
            <p:cNvSpPr/>
            <p:nvPr/>
          </p:nvSpPr>
          <p:spPr>
            <a:xfrm>
              <a:off x="1805681" y="874964"/>
              <a:ext cx="978742" cy="460747"/>
            </a:xfrm>
            <a:prstGeom prst="rect">
              <a:avLst/>
            </a:prstGeom>
            <a:solidFill>
              <a:srgbClr val="EBEBEB">
                <a:alpha val="100000"/>
              </a:srgbClr>
            </a:solidFill>
          </p:spPr>
          <p:txBody>
            <a:bodyPr/>
            <a:lstStyle/>
            <a:p/>
          </p:txBody>
        </p:sp>
        <p:sp>
          <p:nvSpPr>
            <p:cNvPr id="251" name="pl251"/>
            <p:cNvSpPr/>
            <p:nvPr/>
          </p:nvSpPr>
          <p:spPr>
            <a:xfrm>
              <a:off x="1805681"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2" name="pl252"/>
            <p:cNvSpPr/>
            <p:nvPr/>
          </p:nvSpPr>
          <p:spPr>
            <a:xfrm>
              <a:off x="1805681"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3" name="pl253"/>
            <p:cNvSpPr/>
            <p:nvPr/>
          </p:nvSpPr>
          <p:spPr>
            <a:xfrm>
              <a:off x="1805681"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4" name="pl254"/>
            <p:cNvSpPr/>
            <p:nvPr/>
          </p:nvSpPr>
          <p:spPr>
            <a:xfrm>
              <a:off x="1805681"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5" name="pl255"/>
            <p:cNvSpPr/>
            <p:nvPr/>
          </p:nvSpPr>
          <p:spPr>
            <a:xfrm>
              <a:off x="1805681"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6" name="pl256"/>
            <p:cNvSpPr/>
            <p:nvPr/>
          </p:nvSpPr>
          <p:spPr>
            <a:xfrm>
              <a:off x="1805681"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57" name="pl257"/>
            <p:cNvSpPr/>
            <p:nvPr/>
          </p:nvSpPr>
          <p:spPr>
            <a:xfrm>
              <a:off x="1805681"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58" name="pl258"/>
            <p:cNvSpPr/>
            <p:nvPr/>
          </p:nvSpPr>
          <p:spPr>
            <a:xfrm>
              <a:off x="1805681"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59" name="pl259"/>
            <p:cNvSpPr/>
            <p:nvPr/>
          </p:nvSpPr>
          <p:spPr>
            <a:xfrm>
              <a:off x="1805681"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0" name="pl260"/>
            <p:cNvSpPr/>
            <p:nvPr/>
          </p:nvSpPr>
          <p:spPr>
            <a:xfrm>
              <a:off x="1805681"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1" name="pl261"/>
            <p:cNvSpPr/>
            <p:nvPr/>
          </p:nvSpPr>
          <p:spPr>
            <a:xfrm>
              <a:off x="1805681"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62" name="pl262"/>
            <p:cNvSpPr/>
            <p:nvPr/>
          </p:nvSpPr>
          <p:spPr>
            <a:xfrm>
              <a:off x="185016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3" name="pl263"/>
            <p:cNvSpPr/>
            <p:nvPr/>
          </p:nvSpPr>
          <p:spPr>
            <a:xfrm>
              <a:off x="197727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4" name="pl264"/>
            <p:cNvSpPr/>
            <p:nvPr/>
          </p:nvSpPr>
          <p:spPr>
            <a:xfrm>
              <a:off x="210438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5" name="pl265"/>
            <p:cNvSpPr/>
            <p:nvPr/>
          </p:nvSpPr>
          <p:spPr>
            <a:xfrm>
              <a:off x="22314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6" name="pl266"/>
            <p:cNvSpPr/>
            <p:nvPr/>
          </p:nvSpPr>
          <p:spPr>
            <a:xfrm>
              <a:off x="235860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7" name="pl267"/>
            <p:cNvSpPr/>
            <p:nvPr/>
          </p:nvSpPr>
          <p:spPr>
            <a:xfrm>
              <a:off x="248571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8" name="pl268"/>
            <p:cNvSpPr/>
            <p:nvPr/>
          </p:nvSpPr>
          <p:spPr>
            <a:xfrm>
              <a:off x="261282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69" name="pl269"/>
            <p:cNvSpPr/>
            <p:nvPr/>
          </p:nvSpPr>
          <p:spPr>
            <a:xfrm>
              <a:off x="27399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70" name="pl270"/>
            <p:cNvSpPr/>
            <p:nvPr/>
          </p:nvSpPr>
          <p:spPr>
            <a:xfrm>
              <a:off x="1850169"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271" name="pl271"/>
            <p:cNvSpPr/>
            <p:nvPr/>
          </p:nvSpPr>
          <p:spPr>
            <a:xfrm>
              <a:off x="1850169" y="1276690"/>
              <a:ext cx="889765" cy="6923"/>
            </a:xfrm>
            <a:custGeom>
              <a:avLst/>
              <a:pathLst>
                <a:path w="889765" h="6923">
                  <a:moveTo>
                    <a:pt x="0" y="3461"/>
                  </a:moveTo>
                  <a:lnTo>
                    <a:pt x="127109" y="3461"/>
                  </a:lnTo>
                  <a:lnTo>
                    <a:pt x="254218" y="0"/>
                  </a:lnTo>
                  <a:lnTo>
                    <a:pt x="381328" y="3461"/>
                  </a:lnTo>
                  <a:lnTo>
                    <a:pt x="508437" y="3461"/>
                  </a:lnTo>
                  <a:lnTo>
                    <a:pt x="635546" y="6923"/>
                  </a:lnTo>
                  <a:lnTo>
                    <a:pt x="762656" y="3461"/>
                  </a:lnTo>
                  <a:lnTo>
                    <a:pt x="889765" y="6923"/>
                  </a:lnTo>
                </a:path>
              </a:pathLst>
            </a:custGeom>
            <a:ln w="40651" cap="flat">
              <a:solidFill>
                <a:srgbClr val="BEBEBE">
                  <a:alpha val="69803"/>
                </a:srgbClr>
              </a:solidFill>
              <a:prstDash val="solid"/>
              <a:round/>
            </a:ln>
          </p:spPr>
          <p:txBody>
            <a:bodyPr/>
            <a:lstStyle/>
            <a:p/>
          </p:txBody>
        </p:sp>
        <p:sp>
          <p:nvSpPr>
            <p:cNvPr id="272" name="pl272"/>
            <p:cNvSpPr/>
            <p:nvPr/>
          </p:nvSpPr>
          <p:spPr>
            <a:xfrm>
              <a:off x="1850169" y="1276690"/>
              <a:ext cx="889765" cy="6923"/>
            </a:xfrm>
            <a:custGeom>
              <a:avLst/>
              <a:pathLst>
                <a:path w="889765" h="6923">
                  <a:moveTo>
                    <a:pt x="0" y="3461"/>
                  </a:moveTo>
                  <a:lnTo>
                    <a:pt x="127109" y="3461"/>
                  </a:lnTo>
                  <a:lnTo>
                    <a:pt x="254218" y="0"/>
                  </a:lnTo>
                  <a:lnTo>
                    <a:pt x="381328" y="3461"/>
                  </a:lnTo>
                  <a:lnTo>
                    <a:pt x="508437" y="3461"/>
                  </a:lnTo>
                  <a:lnTo>
                    <a:pt x="635546" y="6923"/>
                  </a:lnTo>
                  <a:lnTo>
                    <a:pt x="762656" y="3461"/>
                  </a:lnTo>
                  <a:lnTo>
                    <a:pt x="889765" y="6923"/>
                  </a:lnTo>
                </a:path>
              </a:pathLst>
            </a:custGeom>
            <a:ln w="35231" cap="flat">
              <a:solidFill>
                <a:srgbClr val="BEBEBE">
                  <a:alpha val="69803"/>
                </a:srgbClr>
              </a:solidFill>
              <a:prstDash val="solid"/>
              <a:round/>
            </a:ln>
          </p:spPr>
          <p:txBody>
            <a:bodyPr/>
            <a:lstStyle/>
            <a:p/>
          </p:txBody>
        </p:sp>
        <p:sp>
          <p:nvSpPr>
            <p:cNvPr id="273" name="pl273"/>
            <p:cNvSpPr/>
            <p:nvPr/>
          </p:nvSpPr>
          <p:spPr>
            <a:xfrm>
              <a:off x="1850169"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274" name="pl274"/>
            <p:cNvSpPr/>
            <p:nvPr/>
          </p:nvSpPr>
          <p:spPr>
            <a:xfrm>
              <a:off x="1850169" y="1276690"/>
              <a:ext cx="889765" cy="6923"/>
            </a:xfrm>
            <a:custGeom>
              <a:avLst/>
              <a:pathLst>
                <a:path w="889765" h="6923">
                  <a:moveTo>
                    <a:pt x="0" y="3461"/>
                  </a:moveTo>
                  <a:lnTo>
                    <a:pt x="127109" y="3461"/>
                  </a:lnTo>
                  <a:lnTo>
                    <a:pt x="254218" y="0"/>
                  </a:lnTo>
                  <a:lnTo>
                    <a:pt x="381328" y="3461"/>
                  </a:lnTo>
                  <a:lnTo>
                    <a:pt x="508437" y="3461"/>
                  </a:lnTo>
                  <a:lnTo>
                    <a:pt x="635546" y="6923"/>
                  </a:lnTo>
                  <a:lnTo>
                    <a:pt x="762656" y="3461"/>
                  </a:lnTo>
                  <a:lnTo>
                    <a:pt x="889765" y="6923"/>
                  </a:lnTo>
                </a:path>
              </a:pathLst>
            </a:custGeom>
            <a:ln w="40651" cap="flat">
              <a:solidFill>
                <a:srgbClr val="000000">
                  <a:alpha val="100000"/>
                </a:srgbClr>
              </a:solidFill>
              <a:prstDash val="solid"/>
              <a:round/>
            </a:ln>
          </p:spPr>
          <p:txBody>
            <a:bodyPr/>
            <a:lstStyle/>
            <a:p/>
          </p:txBody>
        </p:sp>
        <p:sp>
          <p:nvSpPr>
            <p:cNvPr id="275" name="pl275"/>
            <p:cNvSpPr/>
            <p:nvPr/>
          </p:nvSpPr>
          <p:spPr>
            <a:xfrm>
              <a:off x="1850169" y="1276690"/>
              <a:ext cx="889765" cy="6923"/>
            </a:xfrm>
            <a:custGeom>
              <a:avLst/>
              <a:pathLst>
                <a:path w="889765" h="6923">
                  <a:moveTo>
                    <a:pt x="0" y="3461"/>
                  </a:moveTo>
                  <a:lnTo>
                    <a:pt x="127109" y="3461"/>
                  </a:lnTo>
                  <a:lnTo>
                    <a:pt x="254218" y="0"/>
                  </a:lnTo>
                  <a:lnTo>
                    <a:pt x="381328" y="3461"/>
                  </a:lnTo>
                  <a:lnTo>
                    <a:pt x="508437" y="3461"/>
                  </a:lnTo>
                  <a:lnTo>
                    <a:pt x="635546" y="6923"/>
                  </a:lnTo>
                  <a:lnTo>
                    <a:pt x="762656" y="3461"/>
                  </a:lnTo>
                  <a:lnTo>
                    <a:pt x="889765" y="6923"/>
                  </a:lnTo>
                </a:path>
              </a:pathLst>
            </a:custGeom>
            <a:ln w="35231" cap="flat">
              <a:solidFill>
                <a:srgbClr val="F26A21">
                  <a:alpha val="100000"/>
                </a:srgbClr>
              </a:solidFill>
              <a:prstDash val="solid"/>
              <a:round/>
            </a:ln>
          </p:spPr>
          <p:txBody>
            <a:bodyPr/>
            <a:lstStyle/>
            <a:p/>
          </p:txBody>
        </p:sp>
        <p:sp>
          <p:nvSpPr>
            <p:cNvPr id="276" name="pl276"/>
            <p:cNvSpPr/>
            <p:nvPr/>
          </p:nvSpPr>
          <p:spPr>
            <a:xfrm>
              <a:off x="1805681"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277" name="tx277"/>
            <p:cNvSpPr/>
            <p:nvPr/>
          </p:nvSpPr>
          <p:spPr>
            <a:xfrm>
              <a:off x="1820040"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8" name="tx278"/>
            <p:cNvSpPr/>
            <p:nvPr/>
          </p:nvSpPr>
          <p:spPr>
            <a:xfrm>
              <a:off x="1947149"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79" name="tx279"/>
            <p:cNvSpPr/>
            <p:nvPr/>
          </p:nvSpPr>
          <p:spPr>
            <a:xfrm>
              <a:off x="2074259"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0" name="tx280"/>
            <p:cNvSpPr/>
            <p:nvPr/>
          </p:nvSpPr>
          <p:spPr>
            <a:xfrm>
              <a:off x="2201368"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1" name="tx281"/>
            <p:cNvSpPr/>
            <p:nvPr/>
          </p:nvSpPr>
          <p:spPr>
            <a:xfrm>
              <a:off x="2328477"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2" name="tx282"/>
            <p:cNvSpPr/>
            <p:nvPr/>
          </p:nvSpPr>
          <p:spPr>
            <a:xfrm>
              <a:off x="2437527" y="11205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3" name="tx283"/>
            <p:cNvSpPr/>
            <p:nvPr/>
          </p:nvSpPr>
          <p:spPr>
            <a:xfrm>
              <a:off x="2582696"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284" name="tx284"/>
            <p:cNvSpPr/>
            <p:nvPr/>
          </p:nvSpPr>
          <p:spPr>
            <a:xfrm>
              <a:off x="2691746" y="11205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285" name="rc285"/>
            <p:cNvSpPr/>
            <p:nvPr/>
          </p:nvSpPr>
          <p:spPr>
            <a:xfrm>
              <a:off x="1805681" y="1620153"/>
              <a:ext cx="978742" cy="460747"/>
            </a:xfrm>
            <a:prstGeom prst="rect">
              <a:avLst/>
            </a:prstGeom>
            <a:solidFill>
              <a:srgbClr val="EBEBEB">
                <a:alpha val="100000"/>
              </a:srgbClr>
            </a:solidFill>
          </p:spPr>
          <p:txBody>
            <a:bodyPr/>
            <a:lstStyle/>
            <a:p/>
          </p:txBody>
        </p:sp>
        <p:sp>
          <p:nvSpPr>
            <p:cNvPr id="286" name="pl286"/>
            <p:cNvSpPr/>
            <p:nvPr/>
          </p:nvSpPr>
          <p:spPr>
            <a:xfrm>
              <a:off x="1805681"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87" name="pl287"/>
            <p:cNvSpPr/>
            <p:nvPr/>
          </p:nvSpPr>
          <p:spPr>
            <a:xfrm>
              <a:off x="1805681"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88" name="pl288"/>
            <p:cNvSpPr/>
            <p:nvPr/>
          </p:nvSpPr>
          <p:spPr>
            <a:xfrm>
              <a:off x="1805681"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89" name="pl289"/>
            <p:cNvSpPr/>
            <p:nvPr/>
          </p:nvSpPr>
          <p:spPr>
            <a:xfrm>
              <a:off x="1805681"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0" name="pl290"/>
            <p:cNvSpPr/>
            <p:nvPr/>
          </p:nvSpPr>
          <p:spPr>
            <a:xfrm>
              <a:off x="1805681"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1" name="pl291"/>
            <p:cNvSpPr/>
            <p:nvPr/>
          </p:nvSpPr>
          <p:spPr>
            <a:xfrm>
              <a:off x="1805681"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292" name="pl292"/>
            <p:cNvSpPr/>
            <p:nvPr/>
          </p:nvSpPr>
          <p:spPr>
            <a:xfrm>
              <a:off x="1805681"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93" name="pl293"/>
            <p:cNvSpPr/>
            <p:nvPr/>
          </p:nvSpPr>
          <p:spPr>
            <a:xfrm>
              <a:off x="1805681"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94" name="pl294"/>
            <p:cNvSpPr/>
            <p:nvPr/>
          </p:nvSpPr>
          <p:spPr>
            <a:xfrm>
              <a:off x="1805681"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95" name="pl295"/>
            <p:cNvSpPr/>
            <p:nvPr/>
          </p:nvSpPr>
          <p:spPr>
            <a:xfrm>
              <a:off x="1805681"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96" name="pl296"/>
            <p:cNvSpPr/>
            <p:nvPr/>
          </p:nvSpPr>
          <p:spPr>
            <a:xfrm>
              <a:off x="1805681"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297" name="pl297"/>
            <p:cNvSpPr/>
            <p:nvPr/>
          </p:nvSpPr>
          <p:spPr>
            <a:xfrm>
              <a:off x="185016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8" name="pl298"/>
            <p:cNvSpPr/>
            <p:nvPr/>
          </p:nvSpPr>
          <p:spPr>
            <a:xfrm>
              <a:off x="197727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299" name="pl299"/>
            <p:cNvSpPr/>
            <p:nvPr/>
          </p:nvSpPr>
          <p:spPr>
            <a:xfrm>
              <a:off x="210438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0" name="pl300"/>
            <p:cNvSpPr/>
            <p:nvPr/>
          </p:nvSpPr>
          <p:spPr>
            <a:xfrm>
              <a:off x="22314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1" name="pl301"/>
            <p:cNvSpPr/>
            <p:nvPr/>
          </p:nvSpPr>
          <p:spPr>
            <a:xfrm>
              <a:off x="235860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2" name="pl302"/>
            <p:cNvSpPr/>
            <p:nvPr/>
          </p:nvSpPr>
          <p:spPr>
            <a:xfrm>
              <a:off x="248571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3" name="pl303"/>
            <p:cNvSpPr/>
            <p:nvPr/>
          </p:nvSpPr>
          <p:spPr>
            <a:xfrm>
              <a:off x="261282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4" name="pl304"/>
            <p:cNvSpPr/>
            <p:nvPr/>
          </p:nvSpPr>
          <p:spPr>
            <a:xfrm>
              <a:off x="27399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05" name="pl305"/>
            <p:cNvSpPr/>
            <p:nvPr/>
          </p:nvSpPr>
          <p:spPr>
            <a:xfrm>
              <a:off x="1850169"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306" name="pl306"/>
            <p:cNvSpPr/>
            <p:nvPr/>
          </p:nvSpPr>
          <p:spPr>
            <a:xfrm>
              <a:off x="1850169" y="2004572"/>
              <a:ext cx="889765" cy="13846"/>
            </a:xfrm>
            <a:custGeom>
              <a:avLst/>
              <a:pathLst>
                <a:path w="889765" h="13846">
                  <a:moveTo>
                    <a:pt x="0" y="13846"/>
                  </a:moveTo>
                  <a:lnTo>
                    <a:pt x="127109" y="10385"/>
                  </a:lnTo>
                  <a:lnTo>
                    <a:pt x="254218" y="3461"/>
                  </a:lnTo>
                  <a:lnTo>
                    <a:pt x="381328" y="3461"/>
                  </a:lnTo>
                  <a:lnTo>
                    <a:pt x="508437" y="6923"/>
                  </a:lnTo>
                  <a:lnTo>
                    <a:pt x="635546" y="3461"/>
                  </a:lnTo>
                  <a:lnTo>
                    <a:pt x="762656" y="6923"/>
                  </a:lnTo>
                  <a:lnTo>
                    <a:pt x="889765" y="0"/>
                  </a:lnTo>
                </a:path>
              </a:pathLst>
            </a:custGeom>
            <a:ln w="40651" cap="flat">
              <a:solidFill>
                <a:srgbClr val="BEBEBE">
                  <a:alpha val="69803"/>
                </a:srgbClr>
              </a:solidFill>
              <a:prstDash val="solid"/>
              <a:round/>
            </a:ln>
          </p:spPr>
          <p:txBody>
            <a:bodyPr/>
            <a:lstStyle/>
            <a:p/>
          </p:txBody>
        </p:sp>
        <p:sp>
          <p:nvSpPr>
            <p:cNvPr id="307" name="pl307"/>
            <p:cNvSpPr/>
            <p:nvPr/>
          </p:nvSpPr>
          <p:spPr>
            <a:xfrm>
              <a:off x="1850169" y="2004572"/>
              <a:ext cx="889765" cy="13846"/>
            </a:xfrm>
            <a:custGeom>
              <a:avLst/>
              <a:pathLst>
                <a:path w="889765" h="13846">
                  <a:moveTo>
                    <a:pt x="0" y="13846"/>
                  </a:moveTo>
                  <a:lnTo>
                    <a:pt x="127109" y="10385"/>
                  </a:lnTo>
                  <a:lnTo>
                    <a:pt x="254218" y="3461"/>
                  </a:lnTo>
                  <a:lnTo>
                    <a:pt x="381328" y="3461"/>
                  </a:lnTo>
                  <a:lnTo>
                    <a:pt x="508437" y="6923"/>
                  </a:lnTo>
                  <a:lnTo>
                    <a:pt x="635546" y="3461"/>
                  </a:lnTo>
                  <a:lnTo>
                    <a:pt x="762656" y="6923"/>
                  </a:lnTo>
                  <a:lnTo>
                    <a:pt x="889765" y="0"/>
                  </a:lnTo>
                </a:path>
              </a:pathLst>
            </a:custGeom>
            <a:ln w="35231" cap="flat">
              <a:solidFill>
                <a:srgbClr val="BEBEBE">
                  <a:alpha val="69803"/>
                </a:srgbClr>
              </a:solidFill>
              <a:prstDash val="solid"/>
              <a:round/>
            </a:ln>
          </p:spPr>
          <p:txBody>
            <a:bodyPr/>
            <a:lstStyle/>
            <a:p/>
          </p:txBody>
        </p:sp>
        <p:sp>
          <p:nvSpPr>
            <p:cNvPr id="308" name="pl308"/>
            <p:cNvSpPr/>
            <p:nvPr/>
          </p:nvSpPr>
          <p:spPr>
            <a:xfrm>
              <a:off x="1850169"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309" name="pl309"/>
            <p:cNvSpPr/>
            <p:nvPr/>
          </p:nvSpPr>
          <p:spPr>
            <a:xfrm>
              <a:off x="1850169" y="2004572"/>
              <a:ext cx="889765" cy="13846"/>
            </a:xfrm>
            <a:custGeom>
              <a:avLst/>
              <a:pathLst>
                <a:path w="889765" h="13846">
                  <a:moveTo>
                    <a:pt x="0" y="13846"/>
                  </a:moveTo>
                  <a:lnTo>
                    <a:pt x="127109" y="10385"/>
                  </a:lnTo>
                  <a:lnTo>
                    <a:pt x="254218" y="3461"/>
                  </a:lnTo>
                  <a:lnTo>
                    <a:pt x="381328" y="3461"/>
                  </a:lnTo>
                  <a:lnTo>
                    <a:pt x="508437" y="6923"/>
                  </a:lnTo>
                  <a:lnTo>
                    <a:pt x="635546" y="3461"/>
                  </a:lnTo>
                  <a:lnTo>
                    <a:pt x="762656" y="6923"/>
                  </a:lnTo>
                  <a:lnTo>
                    <a:pt x="889765" y="0"/>
                  </a:lnTo>
                </a:path>
              </a:pathLst>
            </a:custGeom>
            <a:ln w="40651" cap="flat">
              <a:solidFill>
                <a:srgbClr val="000000">
                  <a:alpha val="100000"/>
                </a:srgbClr>
              </a:solidFill>
              <a:prstDash val="solid"/>
              <a:round/>
            </a:ln>
          </p:spPr>
          <p:txBody>
            <a:bodyPr/>
            <a:lstStyle/>
            <a:p/>
          </p:txBody>
        </p:sp>
        <p:sp>
          <p:nvSpPr>
            <p:cNvPr id="310" name="pl310"/>
            <p:cNvSpPr/>
            <p:nvPr/>
          </p:nvSpPr>
          <p:spPr>
            <a:xfrm>
              <a:off x="1850169" y="2004572"/>
              <a:ext cx="889765" cy="13846"/>
            </a:xfrm>
            <a:custGeom>
              <a:avLst/>
              <a:pathLst>
                <a:path w="889765" h="13846">
                  <a:moveTo>
                    <a:pt x="0" y="13846"/>
                  </a:moveTo>
                  <a:lnTo>
                    <a:pt x="127109" y="10385"/>
                  </a:lnTo>
                  <a:lnTo>
                    <a:pt x="254218" y="3461"/>
                  </a:lnTo>
                  <a:lnTo>
                    <a:pt x="381328" y="3461"/>
                  </a:lnTo>
                  <a:lnTo>
                    <a:pt x="508437" y="6923"/>
                  </a:lnTo>
                  <a:lnTo>
                    <a:pt x="635546" y="3461"/>
                  </a:lnTo>
                  <a:lnTo>
                    <a:pt x="762656" y="6923"/>
                  </a:lnTo>
                  <a:lnTo>
                    <a:pt x="889765" y="0"/>
                  </a:lnTo>
                </a:path>
              </a:pathLst>
            </a:custGeom>
            <a:ln w="35231" cap="flat">
              <a:solidFill>
                <a:srgbClr val="F26A21">
                  <a:alpha val="100000"/>
                </a:srgbClr>
              </a:solidFill>
              <a:prstDash val="solid"/>
              <a:round/>
            </a:ln>
          </p:spPr>
          <p:txBody>
            <a:bodyPr/>
            <a:lstStyle/>
            <a:p/>
          </p:txBody>
        </p:sp>
        <p:sp>
          <p:nvSpPr>
            <p:cNvPr id="311" name="pl311"/>
            <p:cNvSpPr/>
            <p:nvPr/>
          </p:nvSpPr>
          <p:spPr>
            <a:xfrm>
              <a:off x="1805681"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12" name="tx312"/>
            <p:cNvSpPr/>
            <p:nvPr/>
          </p:nvSpPr>
          <p:spPr>
            <a:xfrm>
              <a:off x="1820040"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13" name="tx313"/>
            <p:cNvSpPr/>
            <p:nvPr/>
          </p:nvSpPr>
          <p:spPr>
            <a:xfrm>
              <a:off x="1947149"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14" name="tx314"/>
            <p:cNvSpPr/>
            <p:nvPr/>
          </p:nvSpPr>
          <p:spPr>
            <a:xfrm>
              <a:off x="2074259"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5" name="tx315"/>
            <p:cNvSpPr/>
            <p:nvPr/>
          </p:nvSpPr>
          <p:spPr>
            <a:xfrm>
              <a:off x="2201368"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6" name="tx316"/>
            <p:cNvSpPr/>
            <p:nvPr/>
          </p:nvSpPr>
          <p:spPr>
            <a:xfrm>
              <a:off x="2328477" y="1848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7" name="tx317"/>
            <p:cNvSpPr/>
            <p:nvPr/>
          </p:nvSpPr>
          <p:spPr>
            <a:xfrm>
              <a:off x="2455587"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18" name="tx318"/>
            <p:cNvSpPr/>
            <p:nvPr/>
          </p:nvSpPr>
          <p:spPr>
            <a:xfrm>
              <a:off x="2582696" y="1848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19" name="tx319"/>
            <p:cNvSpPr/>
            <p:nvPr/>
          </p:nvSpPr>
          <p:spPr>
            <a:xfrm>
              <a:off x="2709805" y="18415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320" name="rc320"/>
            <p:cNvSpPr/>
            <p:nvPr/>
          </p:nvSpPr>
          <p:spPr>
            <a:xfrm>
              <a:off x="1805681" y="2365343"/>
              <a:ext cx="978742" cy="460747"/>
            </a:xfrm>
            <a:prstGeom prst="rect">
              <a:avLst/>
            </a:prstGeom>
            <a:solidFill>
              <a:srgbClr val="EBEBEB">
                <a:alpha val="100000"/>
              </a:srgbClr>
            </a:solidFill>
          </p:spPr>
          <p:txBody>
            <a:bodyPr/>
            <a:lstStyle/>
            <a:p/>
          </p:txBody>
        </p:sp>
        <p:sp>
          <p:nvSpPr>
            <p:cNvPr id="321" name="pl321"/>
            <p:cNvSpPr/>
            <p:nvPr/>
          </p:nvSpPr>
          <p:spPr>
            <a:xfrm>
              <a:off x="1805681"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2" name="pl322"/>
            <p:cNvSpPr/>
            <p:nvPr/>
          </p:nvSpPr>
          <p:spPr>
            <a:xfrm>
              <a:off x="1805681"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3" name="pl323"/>
            <p:cNvSpPr/>
            <p:nvPr/>
          </p:nvSpPr>
          <p:spPr>
            <a:xfrm>
              <a:off x="1805681"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4" name="pl324"/>
            <p:cNvSpPr/>
            <p:nvPr/>
          </p:nvSpPr>
          <p:spPr>
            <a:xfrm>
              <a:off x="1805681"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5" name="pl325"/>
            <p:cNvSpPr/>
            <p:nvPr/>
          </p:nvSpPr>
          <p:spPr>
            <a:xfrm>
              <a:off x="1805681"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6" name="pl326"/>
            <p:cNvSpPr/>
            <p:nvPr/>
          </p:nvSpPr>
          <p:spPr>
            <a:xfrm>
              <a:off x="1805681"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27" name="pl327"/>
            <p:cNvSpPr/>
            <p:nvPr/>
          </p:nvSpPr>
          <p:spPr>
            <a:xfrm>
              <a:off x="1805681"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28" name="pl328"/>
            <p:cNvSpPr/>
            <p:nvPr/>
          </p:nvSpPr>
          <p:spPr>
            <a:xfrm>
              <a:off x="1805681"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29" name="pl329"/>
            <p:cNvSpPr/>
            <p:nvPr/>
          </p:nvSpPr>
          <p:spPr>
            <a:xfrm>
              <a:off x="1805681"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0" name="pl330"/>
            <p:cNvSpPr/>
            <p:nvPr/>
          </p:nvSpPr>
          <p:spPr>
            <a:xfrm>
              <a:off x="1805681"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1" name="pl331"/>
            <p:cNvSpPr/>
            <p:nvPr/>
          </p:nvSpPr>
          <p:spPr>
            <a:xfrm>
              <a:off x="1805681"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32" name="pl332"/>
            <p:cNvSpPr/>
            <p:nvPr/>
          </p:nvSpPr>
          <p:spPr>
            <a:xfrm>
              <a:off x="185016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3" name="pl333"/>
            <p:cNvSpPr/>
            <p:nvPr/>
          </p:nvSpPr>
          <p:spPr>
            <a:xfrm>
              <a:off x="197727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4" name="pl334"/>
            <p:cNvSpPr/>
            <p:nvPr/>
          </p:nvSpPr>
          <p:spPr>
            <a:xfrm>
              <a:off x="210438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5" name="pl335"/>
            <p:cNvSpPr/>
            <p:nvPr/>
          </p:nvSpPr>
          <p:spPr>
            <a:xfrm>
              <a:off x="22314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6" name="pl336"/>
            <p:cNvSpPr/>
            <p:nvPr/>
          </p:nvSpPr>
          <p:spPr>
            <a:xfrm>
              <a:off x="235860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7" name="pl337"/>
            <p:cNvSpPr/>
            <p:nvPr/>
          </p:nvSpPr>
          <p:spPr>
            <a:xfrm>
              <a:off x="248571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8" name="pl338"/>
            <p:cNvSpPr/>
            <p:nvPr/>
          </p:nvSpPr>
          <p:spPr>
            <a:xfrm>
              <a:off x="261282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39" name="pl339"/>
            <p:cNvSpPr/>
            <p:nvPr/>
          </p:nvSpPr>
          <p:spPr>
            <a:xfrm>
              <a:off x="27399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40" name="pl340"/>
            <p:cNvSpPr/>
            <p:nvPr/>
          </p:nvSpPr>
          <p:spPr>
            <a:xfrm>
              <a:off x="1850169"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341" name="pl341"/>
            <p:cNvSpPr/>
            <p:nvPr/>
          </p:nvSpPr>
          <p:spPr>
            <a:xfrm>
              <a:off x="1850169" y="2767070"/>
              <a:ext cx="889765" cy="3461"/>
            </a:xfrm>
            <a:custGeom>
              <a:avLst/>
              <a:pathLst>
                <a:path w="889765" h="3461">
                  <a:moveTo>
                    <a:pt x="0" y="0"/>
                  </a:moveTo>
                  <a:lnTo>
                    <a:pt x="127109" y="0"/>
                  </a:lnTo>
                  <a:lnTo>
                    <a:pt x="254218" y="0"/>
                  </a:lnTo>
                  <a:lnTo>
                    <a:pt x="381328" y="3461"/>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342" name="pl342"/>
            <p:cNvSpPr/>
            <p:nvPr/>
          </p:nvSpPr>
          <p:spPr>
            <a:xfrm>
              <a:off x="1850169" y="2767070"/>
              <a:ext cx="889765" cy="3461"/>
            </a:xfrm>
            <a:custGeom>
              <a:avLst/>
              <a:pathLst>
                <a:path w="889765" h="3461">
                  <a:moveTo>
                    <a:pt x="0" y="0"/>
                  </a:moveTo>
                  <a:lnTo>
                    <a:pt x="127109" y="0"/>
                  </a:lnTo>
                  <a:lnTo>
                    <a:pt x="254218" y="0"/>
                  </a:lnTo>
                  <a:lnTo>
                    <a:pt x="381328" y="3461"/>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343" name="pl343"/>
            <p:cNvSpPr/>
            <p:nvPr/>
          </p:nvSpPr>
          <p:spPr>
            <a:xfrm>
              <a:off x="1850169"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344" name="pl344"/>
            <p:cNvSpPr/>
            <p:nvPr/>
          </p:nvSpPr>
          <p:spPr>
            <a:xfrm>
              <a:off x="1850169" y="2767070"/>
              <a:ext cx="889765" cy="3461"/>
            </a:xfrm>
            <a:custGeom>
              <a:avLst/>
              <a:pathLst>
                <a:path w="889765" h="3461">
                  <a:moveTo>
                    <a:pt x="0" y="0"/>
                  </a:moveTo>
                  <a:lnTo>
                    <a:pt x="127109" y="0"/>
                  </a:lnTo>
                  <a:lnTo>
                    <a:pt x="254218" y="0"/>
                  </a:lnTo>
                  <a:lnTo>
                    <a:pt x="381328" y="3461"/>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345" name="pl345"/>
            <p:cNvSpPr/>
            <p:nvPr/>
          </p:nvSpPr>
          <p:spPr>
            <a:xfrm>
              <a:off x="1850169" y="2767070"/>
              <a:ext cx="889765" cy="3461"/>
            </a:xfrm>
            <a:custGeom>
              <a:avLst/>
              <a:pathLst>
                <a:path w="889765" h="3461">
                  <a:moveTo>
                    <a:pt x="0" y="0"/>
                  </a:moveTo>
                  <a:lnTo>
                    <a:pt x="127109" y="0"/>
                  </a:lnTo>
                  <a:lnTo>
                    <a:pt x="254218" y="0"/>
                  </a:lnTo>
                  <a:lnTo>
                    <a:pt x="381328" y="3461"/>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346" name="pl346"/>
            <p:cNvSpPr/>
            <p:nvPr/>
          </p:nvSpPr>
          <p:spPr>
            <a:xfrm>
              <a:off x="1805681"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47" name="tx347"/>
            <p:cNvSpPr/>
            <p:nvPr/>
          </p:nvSpPr>
          <p:spPr>
            <a:xfrm>
              <a:off x="1820040"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8" name="tx348"/>
            <p:cNvSpPr/>
            <p:nvPr/>
          </p:nvSpPr>
          <p:spPr>
            <a:xfrm>
              <a:off x="1947149"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49" name="tx349"/>
            <p:cNvSpPr/>
            <p:nvPr/>
          </p:nvSpPr>
          <p:spPr>
            <a:xfrm>
              <a:off x="2074259"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0" name="tx350"/>
            <p:cNvSpPr/>
            <p:nvPr/>
          </p:nvSpPr>
          <p:spPr>
            <a:xfrm>
              <a:off x="2201368"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351" name="tx351"/>
            <p:cNvSpPr/>
            <p:nvPr/>
          </p:nvSpPr>
          <p:spPr>
            <a:xfrm>
              <a:off x="2328477"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2" name="tx352"/>
            <p:cNvSpPr/>
            <p:nvPr/>
          </p:nvSpPr>
          <p:spPr>
            <a:xfrm>
              <a:off x="2455587"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3" name="tx353"/>
            <p:cNvSpPr/>
            <p:nvPr/>
          </p:nvSpPr>
          <p:spPr>
            <a:xfrm>
              <a:off x="2582696"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4" name="tx354"/>
            <p:cNvSpPr/>
            <p:nvPr/>
          </p:nvSpPr>
          <p:spPr>
            <a:xfrm>
              <a:off x="2709805"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55" name="rc355"/>
            <p:cNvSpPr/>
            <p:nvPr/>
          </p:nvSpPr>
          <p:spPr>
            <a:xfrm>
              <a:off x="1805681" y="3110533"/>
              <a:ext cx="978742" cy="460747"/>
            </a:xfrm>
            <a:prstGeom prst="rect">
              <a:avLst/>
            </a:prstGeom>
            <a:solidFill>
              <a:srgbClr val="EBEBEB">
                <a:alpha val="100000"/>
              </a:srgbClr>
            </a:solidFill>
          </p:spPr>
          <p:txBody>
            <a:bodyPr/>
            <a:lstStyle/>
            <a:p/>
          </p:txBody>
        </p:sp>
        <p:sp>
          <p:nvSpPr>
            <p:cNvPr id="356" name="pl356"/>
            <p:cNvSpPr/>
            <p:nvPr/>
          </p:nvSpPr>
          <p:spPr>
            <a:xfrm>
              <a:off x="1805681"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57" name="pl357"/>
            <p:cNvSpPr/>
            <p:nvPr/>
          </p:nvSpPr>
          <p:spPr>
            <a:xfrm>
              <a:off x="1805681"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58" name="pl358"/>
            <p:cNvSpPr/>
            <p:nvPr/>
          </p:nvSpPr>
          <p:spPr>
            <a:xfrm>
              <a:off x="1805681"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59" name="pl359"/>
            <p:cNvSpPr/>
            <p:nvPr/>
          </p:nvSpPr>
          <p:spPr>
            <a:xfrm>
              <a:off x="1805681"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0" name="pl360"/>
            <p:cNvSpPr/>
            <p:nvPr/>
          </p:nvSpPr>
          <p:spPr>
            <a:xfrm>
              <a:off x="1805681"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1" name="pl361"/>
            <p:cNvSpPr/>
            <p:nvPr/>
          </p:nvSpPr>
          <p:spPr>
            <a:xfrm>
              <a:off x="1805681"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62" name="pl362"/>
            <p:cNvSpPr/>
            <p:nvPr/>
          </p:nvSpPr>
          <p:spPr>
            <a:xfrm>
              <a:off x="1805681"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63" name="pl363"/>
            <p:cNvSpPr/>
            <p:nvPr/>
          </p:nvSpPr>
          <p:spPr>
            <a:xfrm>
              <a:off x="1805681"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64" name="pl364"/>
            <p:cNvSpPr/>
            <p:nvPr/>
          </p:nvSpPr>
          <p:spPr>
            <a:xfrm>
              <a:off x="1805681"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65" name="pl365"/>
            <p:cNvSpPr/>
            <p:nvPr/>
          </p:nvSpPr>
          <p:spPr>
            <a:xfrm>
              <a:off x="1805681"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66" name="pl366"/>
            <p:cNvSpPr/>
            <p:nvPr/>
          </p:nvSpPr>
          <p:spPr>
            <a:xfrm>
              <a:off x="1805681"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67" name="pl367"/>
            <p:cNvSpPr/>
            <p:nvPr/>
          </p:nvSpPr>
          <p:spPr>
            <a:xfrm>
              <a:off x="185016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8" name="pl368"/>
            <p:cNvSpPr/>
            <p:nvPr/>
          </p:nvSpPr>
          <p:spPr>
            <a:xfrm>
              <a:off x="197727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69" name="pl369"/>
            <p:cNvSpPr/>
            <p:nvPr/>
          </p:nvSpPr>
          <p:spPr>
            <a:xfrm>
              <a:off x="210438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0" name="pl370"/>
            <p:cNvSpPr/>
            <p:nvPr/>
          </p:nvSpPr>
          <p:spPr>
            <a:xfrm>
              <a:off x="22314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1" name="pl371"/>
            <p:cNvSpPr/>
            <p:nvPr/>
          </p:nvSpPr>
          <p:spPr>
            <a:xfrm>
              <a:off x="235860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2" name="pl372"/>
            <p:cNvSpPr/>
            <p:nvPr/>
          </p:nvSpPr>
          <p:spPr>
            <a:xfrm>
              <a:off x="248571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3" name="pl373"/>
            <p:cNvSpPr/>
            <p:nvPr/>
          </p:nvSpPr>
          <p:spPr>
            <a:xfrm>
              <a:off x="261282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4" name="pl374"/>
            <p:cNvSpPr/>
            <p:nvPr/>
          </p:nvSpPr>
          <p:spPr>
            <a:xfrm>
              <a:off x="27399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375" name="pl375"/>
            <p:cNvSpPr/>
            <p:nvPr/>
          </p:nvSpPr>
          <p:spPr>
            <a:xfrm>
              <a:off x="1850169"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376" name="pl376"/>
            <p:cNvSpPr/>
            <p:nvPr/>
          </p:nvSpPr>
          <p:spPr>
            <a:xfrm>
              <a:off x="1850169" y="3505336"/>
              <a:ext cx="889765" cy="38078"/>
            </a:xfrm>
            <a:custGeom>
              <a:avLst/>
              <a:pathLst>
                <a:path w="889765" h="38078">
                  <a:moveTo>
                    <a:pt x="0" y="3461"/>
                  </a:moveTo>
                  <a:lnTo>
                    <a:pt x="127109" y="0"/>
                  </a:lnTo>
                  <a:lnTo>
                    <a:pt x="254218" y="17308"/>
                  </a:lnTo>
                  <a:lnTo>
                    <a:pt x="381328" y="24231"/>
                  </a:lnTo>
                  <a:lnTo>
                    <a:pt x="508437" y="24231"/>
                  </a:lnTo>
                  <a:lnTo>
                    <a:pt x="635546" y="27693"/>
                  </a:lnTo>
                  <a:lnTo>
                    <a:pt x="762656" y="13846"/>
                  </a:lnTo>
                  <a:lnTo>
                    <a:pt x="889765" y="38078"/>
                  </a:lnTo>
                </a:path>
              </a:pathLst>
            </a:custGeom>
            <a:ln w="40651" cap="flat">
              <a:solidFill>
                <a:srgbClr val="BEBEBE">
                  <a:alpha val="69803"/>
                </a:srgbClr>
              </a:solidFill>
              <a:prstDash val="solid"/>
              <a:round/>
            </a:ln>
          </p:spPr>
          <p:txBody>
            <a:bodyPr/>
            <a:lstStyle/>
            <a:p/>
          </p:txBody>
        </p:sp>
        <p:sp>
          <p:nvSpPr>
            <p:cNvPr id="377" name="pl377"/>
            <p:cNvSpPr/>
            <p:nvPr/>
          </p:nvSpPr>
          <p:spPr>
            <a:xfrm>
              <a:off x="1850169" y="3505336"/>
              <a:ext cx="889765" cy="38078"/>
            </a:xfrm>
            <a:custGeom>
              <a:avLst/>
              <a:pathLst>
                <a:path w="889765" h="38078">
                  <a:moveTo>
                    <a:pt x="0" y="3461"/>
                  </a:moveTo>
                  <a:lnTo>
                    <a:pt x="127109" y="0"/>
                  </a:lnTo>
                  <a:lnTo>
                    <a:pt x="254218" y="17308"/>
                  </a:lnTo>
                  <a:lnTo>
                    <a:pt x="381328" y="24231"/>
                  </a:lnTo>
                  <a:lnTo>
                    <a:pt x="508437" y="24231"/>
                  </a:lnTo>
                  <a:lnTo>
                    <a:pt x="635546" y="27693"/>
                  </a:lnTo>
                  <a:lnTo>
                    <a:pt x="762656" y="13846"/>
                  </a:lnTo>
                  <a:lnTo>
                    <a:pt x="889765" y="38078"/>
                  </a:lnTo>
                </a:path>
              </a:pathLst>
            </a:custGeom>
            <a:ln w="35231" cap="flat">
              <a:solidFill>
                <a:srgbClr val="BEBEBE">
                  <a:alpha val="69803"/>
                </a:srgbClr>
              </a:solidFill>
              <a:prstDash val="solid"/>
              <a:round/>
            </a:ln>
          </p:spPr>
          <p:txBody>
            <a:bodyPr/>
            <a:lstStyle/>
            <a:p/>
          </p:txBody>
        </p:sp>
        <p:sp>
          <p:nvSpPr>
            <p:cNvPr id="378" name="pl378"/>
            <p:cNvSpPr/>
            <p:nvPr/>
          </p:nvSpPr>
          <p:spPr>
            <a:xfrm>
              <a:off x="1850169"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379" name="pl379"/>
            <p:cNvSpPr/>
            <p:nvPr/>
          </p:nvSpPr>
          <p:spPr>
            <a:xfrm>
              <a:off x="1850169" y="3505336"/>
              <a:ext cx="889765" cy="38078"/>
            </a:xfrm>
            <a:custGeom>
              <a:avLst/>
              <a:pathLst>
                <a:path w="889765" h="38078">
                  <a:moveTo>
                    <a:pt x="0" y="3461"/>
                  </a:moveTo>
                  <a:lnTo>
                    <a:pt x="127109" y="0"/>
                  </a:lnTo>
                  <a:lnTo>
                    <a:pt x="254218" y="17308"/>
                  </a:lnTo>
                  <a:lnTo>
                    <a:pt x="381328" y="24231"/>
                  </a:lnTo>
                  <a:lnTo>
                    <a:pt x="508437" y="24231"/>
                  </a:lnTo>
                  <a:lnTo>
                    <a:pt x="635546" y="27693"/>
                  </a:lnTo>
                  <a:lnTo>
                    <a:pt x="762656" y="13846"/>
                  </a:lnTo>
                  <a:lnTo>
                    <a:pt x="889765" y="38078"/>
                  </a:lnTo>
                </a:path>
              </a:pathLst>
            </a:custGeom>
            <a:ln w="40651" cap="flat">
              <a:solidFill>
                <a:srgbClr val="000000">
                  <a:alpha val="100000"/>
                </a:srgbClr>
              </a:solidFill>
              <a:prstDash val="solid"/>
              <a:round/>
            </a:ln>
          </p:spPr>
          <p:txBody>
            <a:bodyPr/>
            <a:lstStyle/>
            <a:p/>
          </p:txBody>
        </p:sp>
        <p:sp>
          <p:nvSpPr>
            <p:cNvPr id="380" name="pl380"/>
            <p:cNvSpPr/>
            <p:nvPr/>
          </p:nvSpPr>
          <p:spPr>
            <a:xfrm>
              <a:off x="1850169" y="3505336"/>
              <a:ext cx="889765" cy="38078"/>
            </a:xfrm>
            <a:custGeom>
              <a:avLst/>
              <a:pathLst>
                <a:path w="889765" h="38078">
                  <a:moveTo>
                    <a:pt x="0" y="3461"/>
                  </a:moveTo>
                  <a:lnTo>
                    <a:pt x="127109" y="0"/>
                  </a:lnTo>
                  <a:lnTo>
                    <a:pt x="254218" y="17308"/>
                  </a:lnTo>
                  <a:lnTo>
                    <a:pt x="381328" y="24231"/>
                  </a:lnTo>
                  <a:lnTo>
                    <a:pt x="508437" y="24231"/>
                  </a:lnTo>
                  <a:lnTo>
                    <a:pt x="635546" y="27693"/>
                  </a:lnTo>
                  <a:lnTo>
                    <a:pt x="762656" y="13846"/>
                  </a:lnTo>
                  <a:lnTo>
                    <a:pt x="889765" y="38078"/>
                  </a:lnTo>
                </a:path>
              </a:pathLst>
            </a:custGeom>
            <a:ln w="35231" cap="flat">
              <a:solidFill>
                <a:srgbClr val="F26A21">
                  <a:alpha val="100000"/>
                </a:srgbClr>
              </a:solidFill>
              <a:prstDash val="solid"/>
              <a:round/>
            </a:ln>
          </p:spPr>
          <p:txBody>
            <a:bodyPr/>
            <a:lstStyle/>
            <a:p/>
          </p:txBody>
        </p:sp>
        <p:sp>
          <p:nvSpPr>
            <p:cNvPr id="381" name="pl381"/>
            <p:cNvSpPr/>
            <p:nvPr/>
          </p:nvSpPr>
          <p:spPr>
            <a:xfrm>
              <a:off x="1805681"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382" name="tx382"/>
            <p:cNvSpPr/>
            <p:nvPr/>
          </p:nvSpPr>
          <p:spPr>
            <a:xfrm>
              <a:off x="1820040"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3" name="tx383"/>
            <p:cNvSpPr/>
            <p:nvPr/>
          </p:nvSpPr>
          <p:spPr>
            <a:xfrm>
              <a:off x="1947149"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384" name="tx384"/>
            <p:cNvSpPr/>
            <p:nvPr/>
          </p:nvSpPr>
          <p:spPr>
            <a:xfrm>
              <a:off x="2056199" y="335961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385" name="tx385"/>
            <p:cNvSpPr/>
            <p:nvPr/>
          </p:nvSpPr>
          <p:spPr>
            <a:xfrm>
              <a:off x="2183309" y="3366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6" name="tx386"/>
            <p:cNvSpPr/>
            <p:nvPr/>
          </p:nvSpPr>
          <p:spPr>
            <a:xfrm>
              <a:off x="2310418" y="336653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387" name="tx387"/>
            <p:cNvSpPr/>
            <p:nvPr/>
          </p:nvSpPr>
          <p:spPr>
            <a:xfrm>
              <a:off x="2437527" y="3370001"/>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388" name="tx388"/>
            <p:cNvSpPr/>
            <p:nvPr/>
          </p:nvSpPr>
          <p:spPr>
            <a:xfrm>
              <a:off x="2564637" y="33561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389" name="tx389"/>
            <p:cNvSpPr/>
            <p:nvPr/>
          </p:nvSpPr>
          <p:spPr>
            <a:xfrm>
              <a:off x="2691746" y="338038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390" name="rc390"/>
            <p:cNvSpPr/>
            <p:nvPr/>
          </p:nvSpPr>
          <p:spPr>
            <a:xfrm>
              <a:off x="1805681" y="3855722"/>
              <a:ext cx="978742" cy="460747"/>
            </a:xfrm>
            <a:prstGeom prst="rect">
              <a:avLst/>
            </a:prstGeom>
            <a:solidFill>
              <a:srgbClr val="EBEBEB">
                <a:alpha val="100000"/>
              </a:srgbClr>
            </a:solidFill>
          </p:spPr>
          <p:txBody>
            <a:bodyPr/>
            <a:lstStyle/>
            <a:p/>
          </p:txBody>
        </p:sp>
        <p:sp>
          <p:nvSpPr>
            <p:cNvPr id="391" name="pl391"/>
            <p:cNvSpPr/>
            <p:nvPr/>
          </p:nvSpPr>
          <p:spPr>
            <a:xfrm>
              <a:off x="1805681"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2" name="pl392"/>
            <p:cNvSpPr/>
            <p:nvPr/>
          </p:nvSpPr>
          <p:spPr>
            <a:xfrm>
              <a:off x="1805681"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3" name="pl393"/>
            <p:cNvSpPr/>
            <p:nvPr/>
          </p:nvSpPr>
          <p:spPr>
            <a:xfrm>
              <a:off x="1805681"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4" name="pl394"/>
            <p:cNvSpPr/>
            <p:nvPr/>
          </p:nvSpPr>
          <p:spPr>
            <a:xfrm>
              <a:off x="1805681"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5" name="pl395"/>
            <p:cNvSpPr/>
            <p:nvPr/>
          </p:nvSpPr>
          <p:spPr>
            <a:xfrm>
              <a:off x="1805681"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6" name="pl396"/>
            <p:cNvSpPr/>
            <p:nvPr/>
          </p:nvSpPr>
          <p:spPr>
            <a:xfrm>
              <a:off x="1805681"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397" name="pl397"/>
            <p:cNvSpPr/>
            <p:nvPr/>
          </p:nvSpPr>
          <p:spPr>
            <a:xfrm>
              <a:off x="1805681"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98" name="pl398"/>
            <p:cNvSpPr/>
            <p:nvPr/>
          </p:nvSpPr>
          <p:spPr>
            <a:xfrm>
              <a:off x="1805681"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399" name="pl399"/>
            <p:cNvSpPr/>
            <p:nvPr/>
          </p:nvSpPr>
          <p:spPr>
            <a:xfrm>
              <a:off x="1805681"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00" name="pl400"/>
            <p:cNvSpPr/>
            <p:nvPr/>
          </p:nvSpPr>
          <p:spPr>
            <a:xfrm>
              <a:off x="1805681"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01" name="pl401"/>
            <p:cNvSpPr/>
            <p:nvPr/>
          </p:nvSpPr>
          <p:spPr>
            <a:xfrm>
              <a:off x="1805681"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02" name="pl402"/>
            <p:cNvSpPr/>
            <p:nvPr/>
          </p:nvSpPr>
          <p:spPr>
            <a:xfrm>
              <a:off x="185016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3" name="pl403"/>
            <p:cNvSpPr/>
            <p:nvPr/>
          </p:nvSpPr>
          <p:spPr>
            <a:xfrm>
              <a:off x="197727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4" name="pl404"/>
            <p:cNvSpPr/>
            <p:nvPr/>
          </p:nvSpPr>
          <p:spPr>
            <a:xfrm>
              <a:off x="210438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5" name="pl405"/>
            <p:cNvSpPr/>
            <p:nvPr/>
          </p:nvSpPr>
          <p:spPr>
            <a:xfrm>
              <a:off x="22314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6" name="pl406"/>
            <p:cNvSpPr/>
            <p:nvPr/>
          </p:nvSpPr>
          <p:spPr>
            <a:xfrm>
              <a:off x="235860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7" name="pl407"/>
            <p:cNvSpPr/>
            <p:nvPr/>
          </p:nvSpPr>
          <p:spPr>
            <a:xfrm>
              <a:off x="248571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8" name="pl408"/>
            <p:cNvSpPr/>
            <p:nvPr/>
          </p:nvSpPr>
          <p:spPr>
            <a:xfrm>
              <a:off x="261282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09" name="pl409"/>
            <p:cNvSpPr/>
            <p:nvPr/>
          </p:nvSpPr>
          <p:spPr>
            <a:xfrm>
              <a:off x="27399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10" name="pl410"/>
            <p:cNvSpPr/>
            <p:nvPr/>
          </p:nvSpPr>
          <p:spPr>
            <a:xfrm>
              <a:off x="1850169"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411" name="pl411"/>
            <p:cNvSpPr/>
            <p:nvPr/>
          </p:nvSpPr>
          <p:spPr>
            <a:xfrm>
              <a:off x="1850169" y="4150137"/>
              <a:ext cx="889765" cy="38078"/>
            </a:xfrm>
            <a:custGeom>
              <a:avLst/>
              <a:pathLst>
                <a:path w="889765" h="38078">
                  <a:moveTo>
                    <a:pt x="0" y="31155"/>
                  </a:moveTo>
                  <a:lnTo>
                    <a:pt x="127109" y="34616"/>
                  </a:lnTo>
                  <a:lnTo>
                    <a:pt x="254218" y="0"/>
                  </a:lnTo>
                  <a:lnTo>
                    <a:pt x="381328" y="38078"/>
                  </a:lnTo>
                  <a:lnTo>
                    <a:pt x="508437" y="31155"/>
                  </a:lnTo>
                  <a:lnTo>
                    <a:pt x="635546" y="38078"/>
                  </a:lnTo>
                  <a:lnTo>
                    <a:pt x="762656" y="34616"/>
                  </a:lnTo>
                  <a:lnTo>
                    <a:pt x="889765" y="10385"/>
                  </a:lnTo>
                </a:path>
              </a:pathLst>
            </a:custGeom>
            <a:ln w="40651" cap="flat">
              <a:solidFill>
                <a:srgbClr val="BEBEBE">
                  <a:alpha val="69803"/>
                </a:srgbClr>
              </a:solidFill>
              <a:prstDash val="solid"/>
              <a:round/>
            </a:ln>
          </p:spPr>
          <p:txBody>
            <a:bodyPr/>
            <a:lstStyle/>
            <a:p/>
          </p:txBody>
        </p:sp>
        <p:sp>
          <p:nvSpPr>
            <p:cNvPr id="412" name="pl412"/>
            <p:cNvSpPr/>
            <p:nvPr/>
          </p:nvSpPr>
          <p:spPr>
            <a:xfrm>
              <a:off x="1850169" y="4150137"/>
              <a:ext cx="889765" cy="38078"/>
            </a:xfrm>
            <a:custGeom>
              <a:avLst/>
              <a:pathLst>
                <a:path w="889765" h="38078">
                  <a:moveTo>
                    <a:pt x="0" y="31155"/>
                  </a:moveTo>
                  <a:lnTo>
                    <a:pt x="127109" y="34616"/>
                  </a:lnTo>
                  <a:lnTo>
                    <a:pt x="254218" y="0"/>
                  </a:lnTo>
                  <a:lnTo>
                    <a:pt x="381328" y="38078"/>
                  </a:lnTo>
                  <a:lnTo>
                    <a:pt x="508437" y="31155"/>
                  </a:lnTo>
                  <a:lnTo>
                    <a:pt x="635546" y="38078"/>
                  </a:lnTo>
                  <a:lnTo>
                    <a:pt x="762656" y="34616"/>
                  </a:lnTo>
                  <a:lnTo>
                    <a:pt x="889765" y="10385"/>
                  </a:lnTo>
                </a:path>
              </a:pathLst>
            </a:custGeom>
            <a:ln w="35231" cap="flat">
              <a:solidFill>
                <a:srgbClr val="BEBEBE">
                  <a:alpha val="69803"/>
                </a:srgbClr>
              </a:solidFill>
              <a:prstDash val="solid"/>
              <a:round/>
            </a:ln>
          </p:spPr>
          <p:txBody>
            <a:bodyPr/>
            <a:lstStyle/>
            <a:p/>
          </p:txBody>
        </p:sp>
        <p:sp>
          <p:nvSpPr>
            <p:cNvPr id="413" name="pl413"/>
            <p:cNvSpPr/>
            <p:nvPr/>
          </p:nvSpPr>
          <p:spPr>
            <a:xfrm>
              <a:off x="1850169"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414" name="pl414"/>
            <p:cNvSpPr/>
            <p:nvPr/>
          </p:nvSpPr>
          <p:spPr>
            <a:xfrm>
              <a:off x="1850169" y="4150137"/>
              <a:ext cx="889765" cy="38078"/>
            </a:xfrm>
            <a:custGeom>
              <a:avLst/>
              <a:pathLst>
                <a:path w="889765" h="38078">
                  <a:moveTo>
                    <a:pt x="0" y="31155"/>
                  </a:moveTo>
                  <a:lnTo>
                    <a:pt x="127109" y="34616"/>
                  </a:lnTo>
                  <a:lnTo>
                    <a:pt x="254218" y="0"/>
                  </a:lnTo>
                  <a:lnTo>
                    <a:pt x="381328" y="38078"/>
                  </a:lnTo>
                  <a:lnTo>
                    <a:pt x="508437" y="31155"/>
                  </a:lnTo>
                  <a:lnTo>
                    <a:pt x="635546" y="38078"/>
                  </a:lnTo>
                  <a:lnTo>
                    <a:pt x="762656" y="34616"/>
                  </a:lnTo>
                  <a:lnTo>
                    <a:pt x="889765" y="10385"/>
                  </a:lnTo>
                </a:path>
              </a:pathLst>
            </a:custGeom>
            <a:ln w="40651" cap="flat">
              <a:solidFill>
                <a:srgbClr val="000000">
                  <a:alpha val="100000"/>
                </a:srgbClr>
              </a:solidFill>
              <a:prstDash val="solid"/>
              <a:round/>
            </a:ln>
          </p:spPr>
          <p:txBody>
            <a:bodyPr/>
            <a:lstStyle/>
            <a:p/>
          </p:txBody>
        </p:sp>
        <p:sp>
          <p:nvSpPr>
            <p:cNvPr id="415" name="pl415"/>
            <p:cNvSpPr/>
            <p:nvPr/>
          </p:nvSpPr>
          <p:spPr>
            <a:xfrm>
              <a:off x="1850169" y="4150137"/>
              <a:ext cx="889765" cy="38078"/>
            </a:xfrm>
            <a:custGeom>
              <a:avLst/>
              <a:pathLst>
                <a:path w="889765" h="38078">
                  <a:moveTo>
                    <a:pt x="0" y="31155"/>
                  </a:moveTo>
                  <a:lnTo>
                    <a:pt x="127109" y="34616"/>
                  </a:lnTo>
                  <a:lnTo>
                    <a:pt x="254218" y="0"/>
                  </a:lnTo>
                  <a:lnTo>
                    <a:pt x="381328" y="38078"/>
                  </a:lnTo>
                  <a:lnTo>
                    <a:pt x="508437" y="31155"/>
                  </a:lnTo>
                  <a:lnTo>
                    <a:pt x="635546" y="38078"/>
                  </a:lnTo>
                  <a:lnTo>
                    <a:pt x="762656" y="34616"/>
                  </a:lnTo>
                  <a:lnTo>
                    <a:pt x="889765" y="10385"/>
                  </a:lnTo>
                </a:path>
              </a:pathLst>
            </a:custGeom>
            <a:ln w="35231" cap="flat">
              <a:solidFill>
                <a:srgbClr val="F26A21">
                  <a:alpha val="100000"/>
                </a:srgbClr>
              </a:solidFill>
              <a:prstDash val="solid"/>
              <a:round/>
            </a:ln>
          </p:spPr>
          <p:txBody>
            <a:bodyPr/>
            <a:lstStyle/>
            <a:p/>
          </p:txBody>
        </p:sp>
        <p:sp>
          <p:nvSpPr>
            <p:cNvPr id="416" name="pl416"/>
            <p:cNvSpPr/>
            <p:nvPr/>
          </p:nvSpPr>
          <p:spPr>
            <a:xfrm>
              <a:off x="1805681"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17" name="tx417"/>
            <p:cNvSpPr/>
            <p:nvPr/>
          </p:nvSpPr>
          <p:spPr>
            <a:xfrm>
              <a:off x="1789910" y="4018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418" name="tx418"/>
            <p:cNvSpPr/>
            <p:nvPr/>
          </p:nvSpPr>
          <p:spPr>
            <a:xfrm>
              <a:off x="1917020" y="4021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419" name="tx419"/>
            <p:cNvSpPr/>
            <p:nvPr/>
          </p:nvSpPr>
          <p:spPr>
            <a:xfrm>
              <a:off x="2044129" y="398710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420" name="tx420"/>
            <p:cNvSpPr/>
            <p:nvPr/>
          </p:nvSpPr>
          <p:spPr>
            <a:xfrm>
              <a:off x="2171238" y="40251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21" name="tx421"/>
            <p:cNvSpPr/>
            <p:nvPr/>
          </p:nvSpPr>
          <p:spPr>
            <a:xfrm>
              <a:off x="2298348" y="401826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23</a:t>
              </a:r>
            </a:p>
          </p:txBody>
        </p:sp>
        <p:sp>
          <p:nvSpPr>
            <p:cNvPr id="422" name="tx422"/>
            <p:cNvSpPr/>
            <p:nvPr/>
          </p:nvSpPr>
          <p:spPr>
            <a:xfrm>
              <a:off x="2425457" y="40251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21</a:t>
              </a:r>
            </a:p>
          </p:txBody>
        </p:sp>
        <p:sp>
          <p:nvSpPr>
            <p:cNvPr id="423" name="tx423"/>
            <p:cNvSpPr/>
            <p:nvPr/>
          </p:nvSpPr>
          <p:spPr>
            <a:xfrm>
              <a:off x="2552567" y="4021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424" name="tx424"/>
            <p:cNvSpPr/>
            <p:nvPr/>
          </p:nvSpPr>
          <p:spPr>
            <a:xfrm>
              <a:off x="2679676" y="399749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29</a:t>
              </a:r>
            </a:p>
          </p:txBody>
        </p:sp>
        <p:sp>
          <p:nvSpPr>
            <p:cNvPr id="425" name="rc425"/>
            <p:cNvSpPr/>
            <p:nvPr/>
          </p:nvSpPr>
          <p:spPr>
            <a:xfrm>
              <a:off x="1805681" y="4600912"/>
              <a:ext cx="978742" cy="460747"/>
            </a:xfrm>
            <a:prstGeom prst="rect">
              <a:avLst/>
            </a:prstGeom>
            <a:solidFill>
              <a:srgbClr val="EBEBEB">
                <a:alpha val="100000"/>
              </a:srgbClr>
            </a:solidFill>
          </p:spPr>
          <p:txBody>
            <a:bodyPr/>
            <a:lstStyle/>
            <a:p/>
          </p:txBody>
        </p:sp>
        <p:sp>
          <p:nvSpPr>
            <p:cNvPr id="426" name="pl426"/>
            <p:cNvSpPr/>
            <p:nvPr/>
          </p:nvSpPr>
          <p:spPr>
            <a:xfrm>
              <a:off x="1805681"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27" name="pl427"/>
            <p:cNvSpPr/>
            <p:nvPr/>
          </p:nvSpPr>
          <p:spPr>
            <a:xfrm>
              <a:off x="1805681"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28" name="pl428"/>
            <p:cNvSpPr/>
            <p:nvPr/>
          </p:nvSpPr>
          <p:spPr>
            <a:xfrm>
              <a:off x="1805681"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29" name="pl429"/>
            <p:cNvSpPr/>
            <p:nvPr/>
          </p:nvSpPr>
          <p:spPr>
            <a:xfrm>
              <a:off x="1805681"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0" name="pl430"/>
            <p:cNvSpPr/>
            <p:nvPr/>
          </p:nvSpPr>
          <p:spPr>
            <a:xfrm>
              <a:off x="1805681"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1" name="pl431"/>
            <p:cNvSpPr/>
            <p:nvPr/>
          </p:nvSpPr>
          <p:spPr>
            <a:xfrm>
              <a:off x="1805681"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32" name="pl432"/>
            <p:cNvSpPr/>
            <p:nvPr/>
          </p:nvSpPr>
          <p:spPr>
            <a:xfrm>
              <a:off x="1805681"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33" name="pl433"/>
            <p:cNvSpPr/>
            <p:nvPr/>
          </p:nvSpPr>
          <p:spPr>
            <a:xfrm>
              <a:off x="1805681"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34" name="pl434"/>
            <p:cNvSpPr/>
            <p:nvPr/>
          </p:nvSpPr>
          <p:spPr>
            <a:xfrm>
              <a:off x="1805681"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35" name="pl435"/>
            <p:cNvSpPr/>
            <p:nvPr/>
          </p:nvSpPr>
          <p:spPr>
            <a:xfrm>
              <a:off x="1805681"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36" name="pl436"/>
            <p:cNvSpPr/>
            <p:nvPr/>
          </p:nvSpPr>
          <p:spPr>
            <a:xfrm>
              <a:off x="1805681"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37" name="pl437"/>
            <p:cNvSpPr/>
            <p:nvPr/>
          </p:nvSpPr>
          <p:spPr>
            <a:xfrm>
              <a:off x="185016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8" name="pl438"/>
            <p:cNvSpPr/>
            <p:nvPr/>
          </p:nvSpPr>
          <p:spPr>
            <a:xfrm>
              <a:off x="197727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39" name="pl439"/>
            <p:cNvSpPr/>
            <p:nvPr/>
          </p:nvSpPr>
          <p:spPr>
            <a:xfrm>
              <a:off x="210438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0" name="pl440"/>
            <p:cNvSpPr/>
            <p:nvPr/>
          </p:nvSpPr>
          <p:spPr>
            <a:xfrm>
              <a:off x="22314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1" name="pl441"/>
            <p:cNvSpPr/>
            <p:nvPr/>
          </p:nvSpPr>
          <p:spPr>
            <a:xfrm>
              <a:off x="235860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2" name="pl442"/>
            <p:cNvSpPr/>
            <p:nvPr/>
          </p:nvSpPr>
          <p:spPr>
            <a:xfrm>
              <a:off x="248571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3" name="pl443"/>
            <p:cNvSpPr/>
            <p:nvPr/>
          </p:nvSpPr>
          <p:spPr>
            <a:xfrm>
              <a:off x="261282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4" name="pl444"/>
            <p:cNvSpPr/>
            <p:nvPr/>
          </p:nvSpPr>
          <p:spPr>
            <a:xfrm>
              <a:off x="27399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45" name="pl445"/>
            <p:cNvSpPr/>
            <p:nvPr/>
          </p:nvSpPr>
          <p:spPr>
            <a:xfrm>
              <a:off x="1850169"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446" name="pl446"/>
            <p:cNvSpPr/>
            <p:nvPr/>
          </p:nvSpPr>
          <p:spPr>
            <a:xfrm>
              <a:off x="1850169" y="4995715"/>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40651" cap="flat">
              <a:solidFill>
                <a:srgbClr val="BEBEBE">
                  <a:alpha val="69803"/>
                </a:srgbClr>
              </a:solidFill>
              <a:prstDash val="solid"/>
              <a:round/>
            </a:ln>
          </p:spPr>
          <p:txBody>
            <a:bodyPr/>
            <a:lstStyle/>
            <a:p/>
          </p:txBody>
        </p:sp>
        <p:sp>
          <p:nvSpPr>
            <p:cNvPr id="447" name="pl447"/>
            <p:cNvSpPr/>
            <p:nvPr/>
          </p:nvSpPr>
          <p:spPr>
            <a:xfrm>
              <a:off x="1850169" y="4995715"/>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35231" cap="flat">
              <a:solidFill>
                <a:srgbClr val="BEBEBE">
                  <a:alpha val="69803"/>
                </a:srgbClr>
              </a:solidFill>
              <a:prstDash val="solid"/>
              <a:round/>
            </a:ln>
          </p:spPr>
          <p:txBody>
            <a:bodyPr/>
            <a:lstStyle/>
            <a:p/>
          </p:txBody>
        </p:sp>
        <p:sp>
          <p:nvSpPr>
            <p:cNvPr id="448" name="pl448"/>
            <p:cNvSpPr/>
            <p:nvPr/>
          </p:nvSpPr>
          <p:spPr>
            <a:xfrm>
              <a:off x="1850169"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449" name="pl449"/>
            <p:cNvSpPr/>
            <p:nvPr/>
          </p:nvSpPr>
          <p:spPr>
            <a:xfrm>
              <a:off x="1850169" y="4995715"/>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40651" cap="flat">
              <a:solidFill>
                <a:srgbClr val="000000">
                  <a:alpha val="100000"/>
                </a:srgbClr>
              </a:solidFill>
              <a:prstDash val="solid"/>
              <a:round/>
            </a:ln>
          </p:spPr>
          <p:txBody>
            <a:bodyPr/>
            <a:lstStyle/>
            <a:p/>
          </p:txBody>
        </p:sp>
        <p:sp>
          <p:nvSpPr>
            <p:cNvPr id="450" name="pl450"/>
            <p:cNvSpPr/>
            <p:nvPr/>
          </p:nvSpPr>
          <p:spPr>
            <a:xfrm>
              <a:off x="1850169" y="4995715"/>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35231" cap="flat">
              <a:solidFill>
                <a:srgbClr val="F26A21">
                  <a:alpha val="100000"/>
                </a:srgbClr>
              </a:solidFill>
              <a:prstDash val="solid"/>
              <a:round/>
            </a:ln>
          </p:spPr>
          <p:txBody>
            <a:bodyPr/>
            <a:lstStyle/>
            <a:p/>
          </p:txBody>
        </p:sp>
        <p:sp>
          <p:nvSpPr>
            <p:cNvPr id="451" name="pl451"/>
            <p:cNvSpPr/>
            <p:nvPr/>
          </p:nvSpPr>
          <p:spPr>
            <a:xfrm>
              <a:off x="1805681"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52" name="tx452"/>
            <p:cNvSpPr/>
            <p:nvPr/>
          </p:nvSpPr>
          <p:spPr>
            <a:xfrm>
              <a:off x="1820040"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3" name="tx453"/>
            <p:cNvSpPr/>
            <p:nvPr/>
          </p:nvSpPr>
          <p:spPr>
            <a:xfrm>
              <a:off x="1947149"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454" name="tx454"/>
            <p:cNvSpPr/>
            <p:nvPr/>
          </p:nvSpPr>
          <p:spPr>
            <a:xfrm>
              <a:off x="2074259"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5" name="tx455"/>
            <p:cNvSpPr/>
            <p:nvPr/>
          </p:nvSpPr>
          <p:spPr>
            <a:xfrm>
              <a:off x="2201368"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6" name="tx456"/>
            <p:cNvSpPr/>
            <p:nvPr/>
          </p:nvSpPr>
          <p:spPr>
            <a:xfrm>
              <a:off x="2328477"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7" name="tx457"/>
            <p:cNvSpPr/>
            <p:nvPr/>
          </p:nvSpPr>
          <p:spPr>
            <a:xfrm>
              <a:off x="2455587"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8" name="tx458"/>
            <p:cNvSpPr/>
            <p:nvPr/>
          </p:nvSpPr>
          <p:spPr>
            <a:xfrm>
              <a:off x="2582696"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59" name="tx459"/>
            <p:cNvSpPr/>
            <p:nvPr/>
          </p:nvSpPr>
          <p:spPr>
            <a:xfrm>
              <a:off x="2709805"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60" name="rc460"/>
            <p:cNvSpPr/>
            <p:nvPr/>
          </p:nvSpPr>
          <p:spPr>
            <a:xfrm>
              <a:off x="1805681" y="5346101"/>
              <a:ext cx="978742" cy="460747"/>
            </a:xfrm>
            <a:prstGeom prst="rect">
              <a:avLst/>
            </a:prstGeom>
            <a:solidFill>
              <a:srgbClr val="EBEBEB">
                <a:alpha val="100000"/>
              </a:srgbClr>
            </a:solidFill>
          </p:spPr>
          <p:txBody>
            <a:bodyPr/>
            <a:lstStyle/>
            <a:p/>
          </p:txBody>
        </p:sp>
        <p:sp>
          <p:nvSpPr>
            <p:cNvPr id="461" name="pl461"/>
            <p:cNvSpPr/>
            <p:nvPr/>
          </p:nvSpPr>
          <p:spPr>
            <a:xfrm>
              <a:off x="1805681" y="57945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2" name="pl462"/>
            <p:cNvSpPr/>
            <p:nvPr/>
          </p:nvSpPr>
          <p:spPr>
            <a:xfrm>
              <a:off x="1805681" y="57080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3" name="pl463"/>
            <p:cNvSpPr/>
            <p:nvPr/>
          </p:nvSpPr>
          <p:spPr>
            <a:xfrm>
              <a:off x="1805681" y="56214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4" name="pl464"/>
            <p:cNvSpPr/>
            <p:nvPr/>
          </p:nvSpPr>
          <p:spPr>
            <a:xfrm>
              <a:off x="1805681" y="5534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5" name="pl465"/>
            <p:cNvSpPr/>
            <p:nvPr/>
          </p:nvSpPr>
          <p:spPr>
            <a:xfrm>
              <a:off x="1805681" y="54483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6" name="pl466"/>
            <p:cNvSpPr/>
            <p:nvPr/>
          </p:nvSpPr>
          <p:spPr>
            <a:xfrm>
              <a:off x="1805681" y="536185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67" name="pl467"/>
            <p:cNvSpPr/>
            <p:nvPr/>
          </p:nvSpPr>
          <p:spPr>
            <a:xfrm>
              <a:off x="1805681" y="57512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68" name="pl468"/>
            <p:cNvSpPr/>
            <p:nvPr/>
          </p:nvSpPr>
          <p:spPr>
            <a:xfrm>
              <a:off x="1805681" y="56647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69" name="pl469"/>
            <p:cNvSpPr/>
            <p:nvPr/>
          </p:nvSpPr>
          <p:spPr>
            <a:xfrm>
              <a:off x="1805681" y="55782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70" name="pl470"/>
            <p:cNvSpPr/>
            <p:nvPr/>
          </p:nvSpPr>
          <p:spPr>
            <a:xfrm>
              <a:off x="1805681" y="54916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71" name="pl471"/>
            <p:cNvSpPr/>
            <p:nvPr/>
          </p:nvSpPr>
          <p:spPr>
            <a:xfrm>
              <a:off x="1805681" y="54051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472" name="pl472"/>
            <p:cNvSpPr/>
            <p:nvPr/>
          </p:nvSpPr>
          <p:spPr>
            <a:xfrm>
              <a:off x="185016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3" name="pl473"/>
            <p:cNvSpPr/>
            <p:nvPr/>
          </p:nvSpPr>
          <p:spPr>
            <a:xfrm>
              <a:off x="197727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4" name="pl474"/>
            <p:cNvSpPr/>
            <p:nvPr/>
          </p:nvSpPr>
          <p:spPr>
            <a:xfrm>
              <a:off x="210438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5" name="pl475"/>
            <p:cNvSpPr/>
            <p:nvPr/>
          </p:nvSpPr>
          <p:spPr>
            <a:xfrm>
              <a:off x="22314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6" name="pl476"/>
            <p:cNvSpPr/>
            <p:nvPr/>
          </p:nvSpPr>
          <p:spPr>
            <a:xfrm>
              <a:off x="235860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7" name="pl477"/>
            <p:cNvSpPr/>
            <p:nvPr/>
          </p:nvSpPr>
          <p:spPr>
            <a:xfrm>
              <a:off x="248571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8" name="pl478"/>
            <p:cNvSpPr/>
            <p:nvPr/>
          </p:nvSpPr>
          <p:spPr>
            <a:xfrm>
              <a:off x="261282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79" name="pl479"/>
            <p:cNvSpPr/>
            <p:nvPr/>
          </p:nvSpPr>
          <p:spPr>
            <a:xfrm>
              <a:off x="2739935"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480" name="pl480"/>
            <p:cNvSpPr/>
            <p:nvPr/>
          </p:nvSpPr>
          <p:spPr>
            <a:xfrm>
              <a:off x="1850169"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481" name="pl481"/>
            <p:cNvSpPr/>
            <p:nvPr/>
          </p:nvSpPr>
          <p:spPr>
            <a:xfrm>
              <a:off x="1850169" y="5744366"/>
              <a:ext cx="889765" cy="6923"/>
            </a:xfrm>
            <a:custGeom>
              <a:avLst/>
              <a:pathLst>
                <a:path w="889765" h="6923">
                  <a:moveTo>
                    <a:pt x="0" y="6923"/>
                  </a:moveTo>
                  <a:lnTo>
                    <a:pt x="127109" y="6923"/>
                  </a:lnTo>
                  <a:lnTo>
                    <a:pt x="254218" y="3461"/>
                  </a:lnTo>
                  <a:lnTo>
                    <a:pt x="381328" y="0"/>
                  </a:lnTo>
                  <a:lnTo>
                    <a:pt x="508437" y="3461"/>
                  </a:lnTo>
                  <a:lnTo>
                    <a:pt x="635546" y="6923"/>
                  </a:lnTo>
                  <a:lnTo>
                    <a:pt x="762656" y="6923"/>
                  </a:lnTo>
                  <a:lnTo>
                    <a:pt x="889765" y="3461"/>
                  </a:lnTo>
                </a:path>
              </a:pathLst>
            </a:custGeom>
            <a:ln w="40651" cap="flat">
              <a:solidFill>
                <a:srgbClr val="BEBEBE">
                  <a:alpha val="69803"/>
                </a:srgbClr>
              </a:solidFill>
              <a:prstDash val="solid"/>
              <a:round/>
            </a:ln>
          </p:spPr>
          <p:txBody>
            <a:bodyPr/>
            <a:lstStyle/>
            <a:p/>
          </p:txBody>
        </p:sp>
        <p:sp>
          <p:nvSpPr>
            <p:cNvPr id="482" name="pl482"/>
            <p:cNvSpPr/>
            <p:nvPr/>
          </p:nvSpPr>
          <p:spPr>
            <a:xfrm>
              <a:off x="1850169" y="5744366"/>
              <a:ext cx="889765" cy="6923"/>
            </a:xfrm>
            <a:custGeom>
              <a:avLst/>
              <a:pathLst>
                <a:path w="889765" h="6923">
                  <a:moveTo>
                    <a:pt x="0" y="6923"/>
                  </a:moveTo>
                  <a:lnTo>
                    <a:pt x="127109" y="6923"/>
                  </a:lnTo>
                  <a:lnTo>
                    <a:pt x="254218" y="3461"/>
                  </a:lnTo>
                  <a:lnTo>
                    <a:pt x="381328" y="0"/>
                  </a:lnTo>
                  <a:lnTo>
                    <a:pt x="508437" y="3461"/>
                  </a:lnTo>
                  <a:lnTo>
                    <a:pt x="635546" y="6923"/>
                  </a:lnTo>
                  <a:lnTo>
                    <a:pt x="762656" y="6923"/>
                  </a:lnTo>
                  <a:lnTo>
                    <a:pt x="889765" y="3461"/>
                  </a:lnTo>
                </a:path>
              </a:pathLst>
            </a:custGeom>
            <a:ln w="35231" cap="flat">
              <a:solidFill>
                <a:srgbClr val="BEBEBE">
                  <a:alpha val="69803"/>
                </a:srgbClr>
              </a:solidFill>
              <a:prstDash val="solid"/>
              <a:round/>
            </a:ln>
          </p:spPr>
          <p:txBody>
            <a:bodyPr/>
            <a:lstStyle/>
            <a:p/>
          </p:txBody>
        </p:sp>
        <p:sp>
          <p:nvSpPr>
            <p:cNvPr id="483" name="pl483"/>
            <p:cNvSpPr/>
            <p:nvPr/>
          </p:nvSpPr>
          <p:spPr>
            <a:xfrm>
              <a:off x="1850169"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484" name="pl484"/>
            <p:cNvSpPr/>
            <p:nvPr/>
          </p:nvSpPr>
          <p:spPr>
            <a:xfrm>
              <a:off x="1850169" y="5744366"/>
              <a:ext cx="889765" cy="6923"/>
            </a:xfrm>
            <a:custGeom>
              <a:avLst/>
              <a:pathLst>
                <a:path w="889765" h="6923">
                  <a:moveTo>
                    <a:pt x="0" y="6923"/>
                  </a:moveTo>
                  <a:lnTo>
                    <a:pt x="127109" y="6923"/>
                  </a:lnTo>
                  <a:lnTo>
                    <a:pt x="254218" y="3461"/>
                  </a:lnTo>
                  <a:lnTo>
                    <a:pt x="381328" y="0"/>
                  </a:lnTo>
                  <a:lnTo>
                    <a:pt x="508437" y="3461"/>
                  </a:lnTo>
                  <a:lnTo>
                    <a:pt x="635546" y="6923"/>
                  </a:lnTo>
                  <a:lnTo>
                    <a:pt x="762656" y="6923"/>
                  </a:lnTo>
                  <a:lnTo>
                    <a:pt x="889765" y="3461"/>
                  </a:lnTo>
                </a:path>
              </a:pathLst>
            </a:custGeom>
            <a:ln w="40651" cap="flat">
              <a:solidFill>
                <a:srgbClr val="000000">
                  <a:alpha val="100000"/>
                </a:srgbClr>
              </a:solidFill>
              <a:prstDash val="solid"/>
              <a:round/>
            </a:ln>
          </p:spPr>
          <p:txBody>
            <a:bodyPr/>
            <a:lstStyle/>
            <a:p/>
          </p:txBody>
        </p:sp>
        <p:sp>
          <p:nvSpPr>
            <p:cNvPr id="485" name="pl485"/>
            <p:cNvSpPr/>
            <p:nvPr/>
          </p:nvSpPr>
          <p:spPr>
            <a:xfrm>
              <a:off x="1850169" y="5744366"/>
              <a:ext cx="889765" cy="6923"/>
            </a:xfrm>
            <a:custGeom>
              <a:avLst/>
              <a:pathLst>
                <a:path w="889765" h="6923">
                  <a:moveTo>
                    <a:pt x="0" y="6923"/>
                  </a:moveTo>
                  <a:lnTo>
                    <a:pt x="127109" y="6923"/>
                  </a:lnTo>
                  <a:lnTo>
                    <a:pt x="254218" y="3461"/>
                  </a:lnTo>
                  <a:lnTo>
                    <a:pt x="381328" y="0"/>
                  </a:lnTo>
                  <a:lnTo>
                    <a:pt x="508437" y="3461"/>
                  </a:lnTo>
                  <a:lnTo>
                    <a:pt x="635546" y="6923"/>
                  </a:lnTo>
                  <a:lnTo>
                    <a:pt x="762656" y="6923"/>
                  </a:lnTo>
                  <a:lnTo>
                    <a:pt x="889765" y="3461"/>
                  </a:lnTo>
                </a:path>
              </a:pathLst>
            </a:custGeom>
            <a:ln w="35231" cap="flat">
              <a:solidFill>
                <a:srgbClr val="F26A21">
                  <a:alpha val="100000"/>
                </a:srgbClr>
              </a:solidFill>
              <a:prstDash val="solid"/>
              <a:round/>
            </a:ln>
          </p:spPr>
          <p:txBody>
            <a:bodyPr/>
            <a:lstStyle/>
            <a:p/>
          </p:txBody>
        </p:sp>
        <p:sp>
          <p:nvSpPr>
            <p:cNvPr id="486" name="pl486"/>
            <p:cNvSpPr/>
            <p:nvPr/>
          </p:nvSpPr>
          <p:spPr>
            <a:xfrm>
              <a:off x="1805681" y="57512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487" name="tx487"/>
            <p:cNvSpPr/>
            <p:nvPr/>
          </p:nvSpPr>
          <p:spPr>
            <a:xfrm>
              <a:off x="1820040"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8" name="tx488"/>
            <p:cNvSpPr/>
            <p:nvPr/>
          </p:nvSpPr>
          <p:spPr>
            <a:xfrm>
              <a:off x="1947149"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89" name="tx489"/>
            <p:cNvSpPr/>
            <p:nvPr/>
          </p:nvSpPr>
          <p:spPr>
            <a:xfrm>
              <a:off x="2074259" y="55847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0" name="tx490"/>
            <p:cNvSpPr/>
            <p:nvPr/>
          </p:nvSpPr>
          <p:spPr>
            <a:xfrm>
              <a:off x="2201368"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491" name="tx491"/>
            <p:cNvSpPr/>
            <p:nvPr/>
          </p:nvSpPr>
          <p:spPr>
            <a:xfrm>
              <a:off x="2328477" y="55847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2" name="tx492"/>
            <p:cNvSpPr/>
            <p:nvPr/>
          </p:nvSpPr>
          <p:spPr>
            <a:xfrm>
              <a:off x="2455587"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3" name="tx493"/>
            <p:cNvSpPr/>
            <p:nvPr/>
          </p:nvSpPr>
          <p:spPr>
            <a:xfrm>
              <a:off x="2582696"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494" name="tx494"/>
            <p:cNvSpPr/>
            <p:nvPr/>
          </p:nvSpPr>
          <p:spPr>
            <a:xfrm>
              <a:off x="2709805" y="55847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495" name="rc495"/>
            <p:cNvSpPr/>
            <p:nvPr/>
          </p:nvSpPr>
          <p:spPr>
            <a:xfrm>
              <a:off x="2854012" y="874964"/>
              <a:ext cx="978742" cy="460747"/>
            </a:xfrm>
            <a:prstGeom prst="rect">
              <a:avLst/>
            </a:prstGeom>
            <a:solidFill>
              <a:srgbClr val="EBEBEB">
                <a:alpha val="100000"/>
              </a:srgbClr>
            </a:solidFill>
          </p:spPr>
          <p:txBody>
            <a:bodyPr/>
            <a:lstStyle/>
            <a:p/>
          </p:txBody>
        </p:sp>
        <p:sp>
          <p:nvSpPr>
            <p:cNvPr id="496" name="pl496"/>
            <p:cNvSpPr/>
            <p:nvPr/>
          </p:nvSpPr>
          <p:spPr>
            <a:xfrm>
              <a:off x="2854012"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97" name="pl497"/>
            <p:cNvSpPr/>
            <p:nvPr/>
          </p:nvSpPr>
          <p:spPr>
            <a:xfrm>
              <a:off x="2854012"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98" name="pl498"/>
            <p:cNvSpPr/>
            <p:nvPr/>
          </p:nvSpPr>
          <p:spPr>
            <a:xfrm>
              <a:off x="2854012"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499" name="pl499"/>
            <p:cNvSpPr/>
            <p:nvPr/>
          </p:nvSpPr>
          <p:spPr>
            <a:xfrm>
              <a:off x="2854012"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00" name="pl500"/>
            <p:cNvSpPr/>
            <p:nvPr/>
          </p:nvSpPr>
          <p:spPr>
            <a:xfrm>
              <a:off x="2854012"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01" name="pl501"/>
            <p:cNvSpPr/>
            <p:nvPr/>
          </p:nvSpPr>
          <p:spPr>
            <a:xfrm>
              <a:off x="2854012"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02" name="pl502"/>
            <p:cNvSpPr/>
            <p:nvPr/>
          </p:nvSpPr>
          <p:spPr>
            <a:xfrm>
              <a:off x="2854012"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3" name="pl503"/>
            <p:cNvSpPr/>
            <p:nvPr/>
          </p:nvSpPr>
          <p:spPr>
            <a:xfrm>
              <a:off x="2854012"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4" name="pl504"/>
            <p:cNvSpPr/>
            <p:nvPr/>
          </p:nvSpPr>
          <p:spPr>
            <a:xfrm>
              <a:off x="2854012"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5" name="pl505"/>
            <p:cNvSpPr/>
            <p:nvPr/>
          </p:nvSpPr>
          <p:spPr>
            <a:xfrm>
              <a:off x="2854012"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6" name="pl506"/>
            <p:cNvSpPr/>
            <p:nvPr/>
          </p:nvSpPr>
          <p:spPr>
            <a:xfrm>
              <a:off x="2854012"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07" name="pl507"/>
            <p:cNvSpPr/>
            <p:nvPr/>
          </p:nvSpPr>
          <p:spPr>
            <a:xfrm>
              <a:off x="289850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8" name="pl508"/>
            <p:cNvSpPr/>
            <p:nvPr/>
          </p:nvSpPr>
          <p:spPr>
            <a:xfrm>
              <a:off x="30256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09" name="pl509"/>
            <p:cNvSpPr/>
            <p:nvPr/>
          </p:nvSpPr>
          <p:spPr>
            <a:xfrm>
              <a:off x="315271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0" name="pl510"/>
            <p:cNvSpPr/>
            <p:nvPr/>
          </p:nvSpPr>
          <p:spPr>
            <a:xfrm>
              <a:off x="327982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1" name="pl511"/>
            <p:cNvSpPr/>
            <p:nvPr/>
          </p:nvSpPr>
          <p:spPr>
            <a:xfrm>
              <a:off x="340693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2" name="pl512"/>
            <p:cNvSpPr/>
            <p:nvPr/>
          </p:nvSpPr>
          <p:spPr>
            <a:xfrm>
              <a:off x="353404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3" name="pl513"/>
            <p:cNvSpPr/>
            <p:nvPr/>
          </p:nvSpPr>
          <p:spPr>
            <a:xfrm>
              <a:off x="366115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4" name="pl514"/>
            <p:cNvSpPr/>
            <p:nvPr/>
          </p:nvSpPr>
          <p:spPr>
            <a:xfrm>
              <a:off x="378826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15" name="pl515"/>
            <p:cNvSpPr/>
            <p:nvPr/>
          </p:nvSpPr>
          <p:spPr>
            <a:xfrm>
              <a:off x="2898501"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516" name="pl516"/>
            <p:cNvSpPr/>
            <p:nvPr/>
          </p:nvSpPr>
          <p:spPr>
            <a:xfrm>
              <a:off x="2898501" y="1269767"/>
              <a:ext cx="889765" cy="10385"/>
            </a:xfrm>
            <a:custGeom>
              <a:avLst/>
              <a:pathLst>
                <a:path w="889765" h="10385">
                  <a:moveTo>
                    <a:pt x="0" y="6923"/>
                  </a:moveTo>
                  <a:lnTo>
                    <a:pt x="127109" y="6923"/>
                  </a:lnTo>
                  <a:lnTo>
                    <a:pt x="254218" y="3461"/>
                  </a:lnTo>
                  <a:lnTo>
                    <a:pt x="381328" y="3461"/>
                  </a:lnTo>
                  <a:lnTo>
                    <a:pt x="508437" y="6923"/>
                  </a:lnTo>
                  <a:lnTo>
                    <a:pt x="635546" y="10385"/>
                  </a:lnTo>
                  <a:lnTo>
                    <a:pt x="762656" y="6923"/>
                  </a:lnTo>
                  <a:lnTo>
                    <a:pt x="889765" y="0"/>
                  </a:lnTo>
                </a:path>
              </a:pathLst>
            </a:custGeom>
            <a:ln w="40651" cap="flat">
              <a:solidFill>
                <a:srgbClr val="BEBEBE">
                  <a:alpha val="69803"/>
                </a:srgbClr>
              </a:solidFill>
              <a:prstDash val="solid"/>
              <a:round/>
            </a:ln>
          </p:spPr>
          <p:txBody>
            <a:bodyPr/>
            <a:lstStyle/>
            <a:p/>
          </p:txBody>
        </p:sp>
        <p:sp>
          <p:nvSpPr>
            <p:cNvPr id="517" name="pl517"/>
            <p:cNvSpPr/>
            <p:nvPr/>
          </p:nvSpPr>
          <p:spPr>
            <a:xfrm>
              <a:off x="2898501" y="1269767"/>
              <a:ext cx="889765" cy="10385"/>
            </a:xfrm>
            <a:custGeom>
              <a:avLst/>
              <a:pathLst>
                <a:path w="889765" h="10385">
                  <a:moveTo>
                    <a:pt x="0" y="6923"/>
                  </a:moveTo>
                  <a:lnTo>
                    <a:pt x="127109" y="6923"/>
                  </a:lnTo>
                  <a:lnTo>
                    <a:pt x="254218" y="3461"/>
                  </a:lnTo>
                  <a:lnTo>
                    <a:pt x="381328" y="3461"/>
                  </a:lnTo>
                  <a:lnTo>
                    <a:pt x="508437" y="6923"/>
                  </a:lnTo>
                  <a:lnTo>
                    <a:pt x="635546" y="10385"/>
                  </a:lnTo>
                  <a:lnTo>
                    <a:pt x="762656" y="6923"/>
                  </a:lnTo>
                  <a:lnTo>
                    <a:pt x="889765" y="0"/>
                  </a:lnTo>
                </a:path>
              </a:pathLst>
            </a:custGeom>
            <a:ln w="35231" cap="flat">
              <a:solidFill>
                <a:srgbClr val="BEBEBE">
                  <a:alpha val="69803"/>
                </a:srgbClr>
              </a:solidFill>
              <a:prstDash val="solid"/>
              <a:round/>
            </a:ln>
          </p:spPr>
          <p:txBody>
            <a:bodyPr/>
            <a:lstStyle/>
            <a:p/>
          </p:txBody>
        </p:sp>
        <p:sp>
          <p:nvSpPr>
            <p:cNvPr id="518" name="pl518"/>
            <p:cNvSpPr/>
            <p:nvPr/>
          </p:nvSpPr>
          <p:spPr>
            <a:xfrm>
              <a:off x="2898501"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519" name="pl519"/>
            <p:cNvSpPr/>
            <p:nvPr/>
          </p:nvSpPr>
          <p:spPr>
            <a:xfrm>
              <a:off x="2898501" y="1269767"/>
              <a:ext cx="889765" cy="10385"/>
            </a:xfrm>
            <a:custGeom>
              <a:avLst/>
              <a:pathLst>
                <a:path w="889765" h="10385">
                  <a:moveTo>
                    <a:pt x="0" y="6923"/>
                  </a:moveTo>
                  <a:lnTo>
                    <a:pt x="127109" y="6923"/>
                  </a:lnTo>
                  <a:lnTo>
                    <a:pt x="254218" y="3461"/>
                  </a:lnTo>
                  <a:lnTo>
                    <a:pt x="381328" y="3461"/>
                  </a:lnTo>
                  <a:lnTo>
                    <a:pt x="508437" y="6923"/>
                  </a:lnTo>
                  <a:lnTo>
                    <a:pt x="635546" y="10385"/>
                  </a:lnTo>
                  <a:lnTo>
                    <a:pt x="762656" y="6923"/>
                  </a:lnTo>
                  <a:lnTo>
                    <a:pt x="889765" y="0"/>
                  </a:lnTo>
                </a:path>
              </a:pathLst>
            </a:custGeom>
            <a:ln w="40651" cap="flat">
              <a:solidFill>
                <a:srgbClr val="000000">
                  <a:alpha val="100000"/>
                </a:srgbClr>
              </a:solidFill>
              <a:prstDash val="solid"/>
              <a:round/>
            </a:ln>
          </p:spPr>
          <p:txBody>
            <a:bodyPr/>
            <a:lstStyle/>
            <a:p/>
          </p:txBody>
        </p:sp>
        <p:sp>
          <p:nvSpPr>
            <p:cNvPr id="520" name="pl520"/>
            <p:cNvSpPr/>
            <p:nvPr/>
          </p:nvSpPr>
          <p:spPr>
            <a:xfrm>
              <a:off x="2898501" y="1269767"/>
              <a:ext cx="889765" cy="10385"/>
            </a:xfrm>
            <a:custGeom>
              <a:avLst/>
              <a:pathLst>
                <a:path w="889765" h="10385">
                  <a:moveTo>
                    <a:pt x="0" y="6923"/>
                  </a:moveTo>
                  <a:lnTo>
                    <a:pt x="127109" y="6923"/>
                  </a:lnTo>
                  <a:lnTo>
                    <a:pt x="254218" y="3461"/>
                  </a:lnTo>
                  <a:lnTo>
                    <a:pt x="381328" y="3461"/>
                  </a:lnTo>
                  <a:lnTo>
                    <a:pt x="508437" y="6923"/>
                  </a:lnTo>
                  <a:lnTo>
                    <a:pt x="635546" y="10385"/>
                  </a:lnTo>
                  <a:lnTo>
                    <a:pt x="762656" y="6923"/>
                  </a:lnTo>
                  <a:lnTo>
                    <a:pt x="889765" y="0"/>
                  </a:lnTo>
                </a:path>
              </a:pathLst>
            </a:custGeom>
            <a:ln w="35231" cap="flat">
              <a:solidFill>
                <a:srgbClr val="F26A21">
                  <a:alpha val="100000"/>
                </a:srgbClr>
              </a:solidFill>
              <a:prstDash val="solid"/>
              <a:round/>
            </a:ln>
          </p:spPr>
          <p:txBody>
            <a:bodyPr/>
            <a:lstStyle/>
            <a:p/>
          </p:txBody>
        </p:sp>
        <p:sp>
          <p:nvSpPr>
            <p:cNvPr id="521" name="pl521"/>
            <p:cNvSpPr/>
            <p:nvPr/>
          </p:nvSpPr>
          <p:spPr>
            <a:xfrm>
              <a:off x="2854012"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22" name="tx522"/>
            <p:cNvSpPr/>
            <p:nvPr/>
          </p:nvSpPr>
          <p:spPr>
            <a:xfrm>
              <a:off x="2868371"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3" name="tx523"/>
            <p:cNvSpPr/>
            <p:nvPr/>
          </p:nvSpPr>
          <p:spPr>
            <a:xfrm>
              <a:off x="2995480"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4" name="tx524"/>
            <p:cNvSpPr/>
            <p:nvPr/>
          </p:nvSpPr>
          <p:spPr>
            <a:xfrm>
              <a:off x="3122590"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5" name="tx525"/>
            <p:cNvSpPr/>
            <p:nvPr/>
          </p:nvSpPr>
          <p:spPr>
            <a:xfrm>
              <a:off x="3249699"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26" name="tx526"/>
            <p:cNvSpPr/>
            <p:nvPr/>
          </p:nvSpPr>
          <p:spPr>
            <a:xfrm>
              <a:off x="3376809"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7" name="tx527"/>
            <p:cNvSpPr/>
            <p:nvPr/>
          </p:nvSpPr>
          <p:spPr>
            <a:xfrm>
              <a:off x="3503918"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28" name="tx528"/>
            <p:cNvSpPr/>
            <p:nvPr/>
          </p:nvSpPr>
          <p:spPr>
            <a:xfrm>
              <a:off x="3631027"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529" name="tx529"/>
            <p:cNvSpPr/>
            <p:nvPr/>
          </p:nvSpPr>
          <p:spPr>
            <a:xfrm>
              <a:off x="3758137" y="11067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530" name="rc530"/>
            <p:cNvSpPr/>
            <p:nvPr/>
          </p:nvSpPr>
          <p:spPr>
            <a:xfrm>
              <a:off x="2854012" y="1620153"/>
              <a:ext cx="978742" cy="460747"/>
            </a:xfrm>
            <a:prstGeom prst="rect">
              <a:avLst/>
            </a:prstGeom>
            <a:solidFill>
              <a:srgbClr val="EBEBEB">
                <a:alpha val="100000"/>
              </a:srgbClr>
            </a:solidFill>
          </p:spPr>
          <p:txBody>
            <a:bodyPr/>
            <a:lstStyle/>
            <a:p/>
          </p:txBody>
        </p:sp>
        <p:sp>
          <p:nvSpPr>
            <p:cNvPr id="531" name="pl531"/>
            <p:cNvSpPr/>
            <p:nvPr/>
          </p:nvSpPr>
          <p:spPr>
            <a:xfrm>
              <a:off x="2854012"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2" name="pl532"/>
            <p:cNvSpPr/>
            <p:nvPr/>
          </p:nvSpPr>
          <p:spPr>
            <a:xfrm>
              <a:off x="2854012"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3" name="pl533"/>
            <p:cNvSpPr/>
            <p:nvPr/>
          </p:nvSpPr>
          <p:spPr>
            <a:xfrm>
              <a:off x="2854012"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4" name="pl534"/>
            <p:cNvSpPr/>
            <p:nvPr/>
          </p:nvSpPr>
          <p:spPr>
            <a:xfrm>
              <a:off x="2854012"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5" name="pl535"/>
            <p:cNvSpPr/>
            <p:nvPr/>
          </p:nvSpPr>
          <p:spPr>
            <a:xfrm>
              <a:off x="2854012"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6" name="pl536"/>
            <p:cNvSpPr/>
            <p:nvPr/>
          </p:nvSpPr>
          <p:spPr>
            <a:xfrm>
              <a:off x="2854012"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37" name="pl537"/>
            <p:cNvSpPr/>
            <p:nvPr/>
          </p:nvSpPr>
          <p:spPr>
            <a:xfrm>
              <a:off x="2854012"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38" name="pl538"/>
            <p:cNvSpPr/>
            <p:nvPr/>
          </p:nvSpPr>
          <p:spPr>
            <a:xfrm>
              <a:off x="2854012"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39" name="pl539"/>
            <p:cNvSpPr/>
            <p:nvPr/>
          </p:nvSpPr>
          <p:spPr>
            <a:xfrm>
              <a:off x="2854012"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40" name="pl540"/>
            <p:cNvSpPr/>
            <p:nvPr/>
          </p:nvSpPr>
          <p:spPr>
            <a:xfrm>
              <a:off x="2854012"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41" name="pl541"/>
            <p:cNvSpPr/>
            <p:nvPr/>
          </p:nvSpPr>
          <p:spPr>
            <a:xfrm>
              <a:off x="2854012"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42" name="pl542"/>
            <p:cNvSpPr/>
            <p:nvPr/>
          </p:nvSpPr>
          <p:spPr>
            <a:xfrm>
              <a:off x="289850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3" name="pl543"/>
            <p:cNvSpPr/>
            <p:nvPr/>
          </p:nvSpPr>
          <p:spPr>
            <a:xfrm>
              <a:off x="30256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4" name="pl544"/>
            <p:cNvSpPr/>
            <p:nvPr/>
          </p:nvSpPr>
          <p:spPr>
            <a:xfrm>
              <a:off x="315271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5" name="pl545"/>
            <p:cNvSpPr/>
            <p:nvPr/>
          </p:nvSpPr>
          <p:spPr>
            <a:xfrm>
              <a:off x="327982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6" name="pl546"/>
            <p:cNvSpPr/>
            <p:nvPr/>
          </p:nvSpPr>
          <p:spPr>
            <a:xfrm>
              <a:off x="340693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7" name="pl547"/>
            <p:cNvSpPr/>
            <p:nvPr/>
          </p:nvSpPr>
          <p:spPr>
            <a:xfrm>
              <a:off x="353404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8" name="pl548"/>
            <p:cNvSpPr/>
            <p:nvPr/>
          </p:nvSpPr>
          <p:spPr>
            <a:xfrm>
              <a:off x="366115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49" name="pl549"/>
            <p:cNvSpPr/>
            <p:nvPr/>
          </p:nvSpPr>
          <p:spPr>
            <a:xfrm>
              <a:off x="378826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50" name="pl550"/>
            <p:cNvSpPr/>
            <p:nvPr/>
          </p:nvSpPr>
          <p:spPr>
            <a:xfrm>
              <a:off x="2898501"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551" name="pl551"/>
            <p:cNvSpPr/>
            <p:nvPr/>
          </p:nvSpPr>
          <p:spPr>
            <a:xfrm>
              <a:off x="2898501" y="1966493"/>
              <a:ext cx="889765" cy="58848"/>
            </a:xfrm>
            <a:custGeom>
              <a:avLst/>
              <a:pathLst>
                <a:path w="889765" h="58848">
                  <a:moveTo>
                    <a:pt x="0" y="27693"/>
                  </a:moveTo>
                  <a:lnTo>
                    <a:pt x="127109" y="13846"/>
                  </a:lnTo>
                  <a:lnTo>
                    <a:pt x="254218" y="13846"/>
                  </a:lnTo>
                  <a:lnTo>
                    <a:pt x="381328" y="13846"/>
                  </a:lnTo>
                  <a:lnTo>
                    <a:pt x="508437" y="6923"/>
                  </a:lnTo>
                  <a:lnTo>
                    <a:pt x="635546" y="0"/>
                  </a:lnTo>
                  <a:lnTo>
                    <a:pt x="762656" y="58848"/>
                  </a:lnTo>
                  <a:lnTo>
                    <a:pt x="889765" y="31155"/>
                  </a:lnTo>
                </a:path>
              </a:pathLst>
            </a:custGeom>
            <a:ln w="40651" cap="flat">
              <a:solidFill>
                <a:srgbClr val="BEBEBE">
                  <a:alpha val="69803"/>
                </a:srgbClr>
              </a:solidFill>
              <a:prstDash val="solid"/>
              <a:round/>
            </a:ln>
          </p:spPr>
          <p:txBody>
            <a:bodyPr/>
            <a:lstStyle/>
            <a:p/>
          </p:txBody>
        </p:sp>
        <p:sp>
          <p:nvSpPr>
            <p:cNvPr id="552" name="pl552"/>
            <p:cNvSpPr/>
            <p:nvPr/>
          </p:nvSpPr>
          <p:spPr>
            <a:xfrm>
              <a:off x="2898501" y="1966493"/>
              <a:ext cx="889765" cy="58848"/>
            </a:xfrm>
            <a:custGeom>
              <a:avLst/>
              <a:pathLst>
                <a:path w="889765" h="58848">
                  <a:moveTo>
                    <a:pt x="0" y="27693"/>
                  </a:moveTo>
                  <a:lnTo>
                    <a:pt x="127109" y="13846"/>
                  </a:lnTo>
                  <a:lnTo>
                    <a:pt x="254218" y="13846"/>
                  </a:lnTo>
                  <a:lnTo>
                    <a:pt x="381328" y="13846"/>
                  </a:lnTo>
                  <a:lnTo>
                    <a:pt x="508437" y="6923"/>
                  </a:lnTo>
                  <a:lnTo>
                    <a:pt x="635546" y="0"/>
                  </a:lnTo>
                  <a:lnTo>
                    <a:pt x="762656" y="58848"/>
                  </a:lnTo>
                  <a:lnTo>
                    <a:pt x="889765" y="31155"/>
                  </a:lnTo>
                </a:path>
              </a:pathLst>
            </a:custGeom>
            <a:ln w="35231" cap="flat">
              <a:solidFill>
                <a:srgbClr val="BEBEBE">
                  <a:alpha val="69803"/>
                </a:srgbClr>
              </a:solidFill>
              <a:prstDash val="solid"/>
              <a:round/>
            </a:ln>
          </p:spPr>
          <p:txBody>
            <a:bodyPr/>
            <a:lstStyle/>
            <a:p/>
          </p:txBody>
        </p:sp>
        <p:sp>
          <p:nvSpPr>
            <p:cNvPr id="553" name="pl553"/>
            <p:cNvSpPr/>
            <p:nvPr/>
          </p:nvSpPr>
          <p:spPr>
            <a:xfrm>
              <a:off x="2898501"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554" name="pl554"/>
            <p:cNvSpPr/>
            <p:nvPr/>
          </p:nvSpPr>
          <p:spPr>
            <a:xfrm>
              <a:off x="2898501" y="1966493"/>
              <a:ext cx="889765" cy="58848"/>
            </a:xfrm>
            <a:custGeom>
              <a:avLst/>
              <a:pathLst>
                <a:path w="889765" h="58848">
                  <a:moveTo>
                    <a:pt x="0" y="27693"/>
                  </a:moveTo>
                  <a:lnTo>
                    <a:pt x="127109" y="13846"/>
                  </a:lnTo>
                  <a:lnTo>
                    <a:pt x="254218" y="13846"/>
                  </a:lnTo>
                  <a:lnTo>
                    <a:pt x="381328" y="13846"/>
                  </a:lnTo>
                  <a:lnTo>
                    <a:pt x="508437" y="6923"/>
                  </a:lnTo>
                  <a:lnTo>
                    <a:pt x="635546" y="0"/>
                  </a:lnTo>
                  <a:lnTo>
                    <a:pt x="762656" y="58848"/>
                  </a:lnTo>
                  <a:lnTo>
                    <a:pt x="889765" y="31155"/>
                  </a:lnTo>
                </a:path>
              </a:pathLst>
            </a:custGeom>
            <a:ln w="40651" cap="flat">
              <a:solidFill>
                <a:srgbClr val="000000">
                  <a:alpha val="100000"/>
                </a:srgbClr>
              </a:solidFill>
              <a:prstDash val="solid"/>
              <a:round/>
            </a:ln>
          </p:spPr>
          <p:txBody>
            <a:bodyPr/>
            <a:lstStyle/>
            <a:p/>
          </p:txBody>
        </p:sp>
        <p:sp>
          <p:nvSpPr>
            <p:cNvPr id="555" name="pl555"/>
            <p:cNvSpPr/>
            <p:nvPr/>
          </p:nvSpPr>
          <p:spPr>
            <a:xfrm>
              <a:off x="2898501" y="1966493"/>
              <a:ext cx="889765" cy="58848"/>
            </a:xfrm>
            <a:custGeom>
              <a:avLst/>
              <a:pathLst>
                <a:path w="889765" h="58848">
                  <a:moveTo>
                    <a:pt x="0" y="27693"/>
                  </a:moveTo>
                  <a:lnTo>
                    <a:pt x="127109" y="13846"/>
                  </a:lnTo>
                  <a:lnTo>
                    <a:pt x="254218" y="13846"/>
                  </a:lnTo>
                  <a:lnTo>
                    <a:pt x="381328" y="13846"/>
                  </a:lnTo>
                  <a:lnTo>
                    <a:pt x="508437" y="6923"/>
                  </a:lnTo>
                  <a:lnTo>
                    <a:pt x="635546" y="0"/>
                  </a:lnTo>
                  <a:lnTo>
                    <a:pt x="762656" y="58848"/>
                  </a:lnTo>
                  <a:lnTo>
                    <a:pt x="889765" y="31155"/>
                  </a:lnTo>
                </a:path>
              </a:pathLst>
            </a:custGeom>
            <a:ln w="35231" cap="flat">
              <a:solidFill>
                <a:srgbClr val="F26A21">
                  <a:alpha val="100000"/>
                </a:srgbClr>
              </a:solidFill>
              <a:prstDash val="solid"/>
              <a:round/>
            </a:ln>
          </p:spPr>
          <p:txBody>
            <a:bodyPr/>
            <a:lstStyle/>
            <a:p/>
          </p:txBody>
        </p:sp>
        <p:sp>
          <p:nvSpPr>
            <p:cNvPr id="556" name="pl556"/>
            <p:cNvSpPr/>
            <p:nvPr/>
          </p:nvSpPr>
          <p:spPr>
            <a:xfrm>
              <a:off x="2854012"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57" name="tx557"/>
            <p:cNvSpPr/>
            <p:nvPr/>
          </p:nvSpPr>
          <p:spPr>
            <a:xfrm>
              <a:off x="2868371" y="1831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558" name="tx558"/>
            <p:cNvSpPr/>
            <p:nvPr/>
          </p:nvSpPr>
          <p:spPr>
            <a:xfrm>
              <a:off x="2965351" y="1817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59" name="tx559"/>
            <p:cNvSpPr/>
            <p:nvPr/>
          </p:nvSpPr>
          <p:spPr>
            <a:xfrm>
              <a:off x="3092460" y="1817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60" name="tx560"/>
            <p:cNvSpPr/>
            <p:nvPr/>
          </p:nvSpPr>
          <p:spPr>
            <a:xfrm>
              <a:off x="3219570" y="1817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561" name="tx561"/>
            <p:cNvSpPr/>
            <p:nvPr/>
          </p:nvSpPr>
          <p:spPr>
            <a:xfrm>
              <a:off x="3346679" y="1810388"/>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15</a:t>
              </a:r>
            </a:p>
          </p:txBody>
        </p:sp>
        <p:sp>
          <p:nvSpPr>
            <p:cNvPr id="562" name="tx562"/>
            <p:cNvSpPr/>
            <p:nvPr/>
          </p:nvSpPr>
          <p:spPr>
            <a:xfrm>
              <a:off x="3473788" y="18034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17</a:t>
              </a:r>
            </a:p>
          </p:txBody>
        </p:sp>
        <p:sp>
          <p:nvSpPr>
            <p:cNvPr id="563" name="tx563"/>
            <p:cNvSpPr/>
            <p:nvPr/>
          </p:nvSpPr>
          <p:spPr>
            <a:xfrm>
              <a:off x="3631027" y="1862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564" name="tx564"/>
            <p:cNvSpPr/>
            <p:nvPr/>
          </p:nvSpPr>
          <p:spPr>
            <a:xfrm>
              <a:off x="3758137" y="1834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65" name="rc565"/>
            <p:cNvSpPr/>
            <p:nvPr/>
          </p:nvSpPr>
          <p:spPr>
            <a:xfrm>
              <a:off x="2854012" y="2365343"/>
              <a:ext cx="978742" cy="460747"/>
            </a:xfrm>
            <a:prstGeom prst="rect">
              <a:avLst/>
            </a:prstGeom>
            <a:solidFill>
              <a:srgbClr val="EBEBEB">
                <a:alpha val="100000"/>
              </a:srgbClr>
            </a:solidFill>
          </p:spPr>
          <p:txBody>
            <a:bodyPr/>
            <a:lstStyle/>
            <a:p/>
          </p:txBody>
        </p:sp>
        <p:sp>
          <p:nvSpPr>
            <p:cNvPr id="566" name="pl566"/>
            <p:cNvSpPr/>
            <p:nvPr/>
          </p:nvSpPr>
          <p:spPr>
            <a:xfrm>
              <a:off x="2854012"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67" name="pl567"/>
            <p:cNvSpPr/>
            <p:nvPr/>
          </p:nvSpPr>
          <p:spPr>
            <a:xfrm>
              <a:off x="2854012"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68" name="pl568"/>
            <p:cNvSpPr/>
            <p:nvPr/>
          </p:nvSpPr>
          <p:spPr>
            <a:xfrm>
              <a:off x="2854012"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69" name="pl569"/>
            <p:cNvSpPr/>
            <p:nvPr/>
          </p:nvSpPr>
          <p:spPr>
            <a:xfrm>
              <a:off x="2854012"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70" name="pl570"/>
            <p:cNvSpPr/>
            <p:nvPr/>
          </p:nvSpPr>
          <p:spPr>
            <a:xfrm>
              <a:off x="2854012"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71" name="pl571"/>
            <p:cNvSpPr/>
            <p:nvPr/>
          </p:nvSpPr>
          <p:spPr>
            <a:xfrm>
              <a:off x="2854012"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572" name="pl572"/>
            <p:cNvSpPr/>
            <p:nvPr/>
          </p:nvSpPr>
          <p:spPr>
            <a:xfrm>
              <a:off x="2854012"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73" name="pl573"/>
            <p:cNvSpPr/>
            <p:nvPr/>
          </p:nvSpPr>
          <p:spPr>
            <a:xfrm>
              <a:off x="2854012"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74" name="pl574"/>
            <p:cNvSpPr/>
            <p:nvPr/>
          </p:nvSpPr>
          <p:spPr>
            <a:xfrm>
              <a:off x="2854012"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75" name="pl575"/>
            <p:cNvSpPr/>
            <p:nvPr/>
          </p:nvSpPr>
          <p:spPr>
            <a:xfrm>
              <a:off x="2854012"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76" name="pl576"/>
            <p:cNvSpPr/>
            <p:nvPr/>
          </p:nvSpPr>
          <p:spPr>
            <a:xfrm>
              <a:off x="2854012"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577" name="pl577"/>
            <p:cNvSpPr/>
            <p:nvPr/>
          </p:nvSpPr>
          <p:spPr>
            <a:xfrm>
              <a:off x="289850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8" name="pl578"/>
            <p:cNvSpPr/>
            <p:nvPr/>
          </p:nvSpPr>
          <p:spPr>
            <a:xfrm>
              <a:off x="30256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79" name="pl579"/>
            <p:cNvSpPr/>
            <p:nvPr/>
          </p:nvSpPr>
          <p:spPr>
            <a:xfrm>
              <a:off x="315271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0" name="pl580"/>
            <p:cNvSpPr/>
            <p:nvPr/>
          </p:nvSpPr>
          <p:spPr>
            <a:xfrm>
              <a:off x="327982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1" name="pl581"/>
            <p:cNvSpPr/>
            <p:nvPr/>
          </p:nvSpPr>
          <p:spPr>
            <a:xfrm>
              <a:off x="340693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2" name="pl582"/>
            <p:cNvSpPr/>
            <p:nvPr/>
          </p:nvSpPr>
          <p:spPr>
            <a:xfrm>
              <a:off x="353404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3" name="pl583"/>
            <p:cNvSpPr/>
            <p:nvPr/>
          </p:nvSpPr>
          <p:spPr>
            <a:xfrm>
              <a:off x="366115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4" name="pl584"/>
            <p:cNvSpPr/>
            <p:nvPr/>
          </p:nvSpPr>
          <p:spPr>
            <a:xfrm>
              <a:off x="378826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585" name="pl585"/>
            <p:cNvSpPr/>
            <p:nvPr/>
          </p:nvSpPr>
          <p:spPr>
            <a:xfrm>
              <a:off x="2898501"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586" name="pl586"/>
            <p:cNvSpPr/>
            <p:nvPr/>
          </p:nvSpPr>
          <p:spPr>
            <a:xfrm>
              <a:off x="2898501" y="2742838"/>
              <a:ext cx="889765" cy="20770"/>
            </a:xfrm>
            <a:custGeom>
              <a:avLst/>
              <a:pathLst>
                <a:path w="889765" h="20770">
                  <a:moveTo>
                    <a:pt x="0" y="20770"/>
                  </a:moveTo>
                  <a:lnTo>
                    <a:pt x="127109" y="20770"/>
                  </a:lnTo>
                  <a:lnTo>
                    <a:pt x="254218" y="20770"/>
                  </a:lnTo>
                  <a:lnTo>
                    <a:pt x="381328" y="20770"/>
                  </a:lnTo>
                  <a:lnTo>
                    <a:pt x="508437" y="10385"/>
                  </a:lnTo>
                  <a:lnTo>
                    <a:pt x="635546" y="0"/>
                  </a:lnTo>
                  <a:lnTo>
                    <a:pt x="762656" y="20770"/>
                  </a:lnTo>
                  <a:lnTo>
                    <a:pt x="889765" y="13846"/>
                  </a:lnTo>
                </a:path>
              </a:pathLst>
            </a:custGeom>
            <a:ln w="40651" cap="flat">
              <a:solidFill>
                <a:srgbClr val="BEBEBE">
                  <a:alpha val="69803"/>
                </a:srgbClr>
              </a:solidFill>
              <a:prstDash val="solid"/>
              <a:round/>
            </a:ln>
          </p:spPr>
          <p:txBody>
            <a:bodyPr/>
            <a:lstStyle/>
            <a:p/>
          </p:txBody>
        </p:sp>
        <p:sp>
          <p:nvSpPr>
            <p:cNvPr id="587" name="pl587"/>
            <p:cNvSpPr/>
            <p:nvPr/>
          </p:nvSpPr>
          <p:spPr>
            <a:xfrm>
              <a:off x="2898501" y="2742838"/>
              <a:ext cx="889765" cy="20770"/>
            </a:xfrm>
            <a:custGeom>
              <a:avLst/>
              <a:pathLst>
                <a:path w="889765" h="20770">
                  <a:moveTo>
                    <a:pt x="0" y="20770"/>
                  </a:moveTo>
                  <a:lnTo>
                    <a:pt x="127109" y="20770"/>
                  </a:lnTo>
                  <a:lnTo>
                    <a:pt x="254218" y="20770"/>
                  </a:lnTo>
                  <a:lnTo>
                    <a:pt x="381328" y="20770"/>
                  </a:lnTo>
                  <a:lnTo>
                    <a:pt x="508437" y="10385"/>
                  </a:lnTo>
                  <a:lnTo>
                    <a:pt x="635546" y="0"/>
                  </a:lnTo>
                  <a:lnTo>
                    <a:pt x="762656" y="20770"/>
                  </a:lnTo>
                  <a:lnTo>
                    <a:pt x="889765" y="13846"/>
                  </a:lnTo>
                </a:path>
              </a:pathLst>
            </a:custGeom>
            <a:ln w="35231" cap="flat">
              <a:solidFill>
                <a:srgbClr val="BEBEBE">
                  <a:alpha val="69803"/>
                </a:srgbClr>
              </a:solidFill>
              <a:prstDash val="solid"/>
              <a:round/>
            </a:ln>
          </p:spPr>
          <p:txBody>
            <a:bodyPr/>
            <a:lstStyle/>
            <a:p/>
          </p:txBody>
        </p:sp>
        <p:sp>
          <p:nvSpPr>
            <p:cNvPr id="588" name="pl588"/>
            <p:cNvSpPr/>
            <p:nvPr/>
          </p:nvSpPr>
          <p:spPr>
            <a:xfrm>
              <a:off x="2898501"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589" name="pl589"/>
            <p:cNvSpPr/>
            <p:nvPr/>
          </p:nvSpPr>
          <p:spPr>
            <a:xfrm>
              <a:off x="2898501" y="2742838"/>
              <a:ext cx="889765" cy="20770"/>
            </a:xfrm>
            <a:custGeom>
              <a:avLst/>
              <a:pathLst>
                <a:path w="889765" h="20770">
                  <a:moveTo>
                    <a:pt x="0" y="20770"/>
                  </a:moveTo>
                  <a:lnTo>
                    <a:pt x="127109" y="20770"/>
                  </a:lnTo>
                  <a:lnTo>
                    <a:pt x="254218" y="20770"/>
                  </a:lnTo>
                  <a:lnTo>
                    <a:pt x="381328" y="20770"/>
                  </a:lnTo>
                  <a:lnTo>
                    <a:pt x="508437" y="10385"/>
                  </a:lnTo>
                  <a:lnTo>
                    <a:pt x="635546" y="0"/>
                  </a:lnTo>
                  <a:lnTo>
                    <a:pt x="762656" y="20770"/>
                  </a:lnTo>
                  <a:lnTo>
                    <a:pt x="889765" y="13846"/>
                  </a:lnTo>
                </a:path>
              </a:pathLst>
            </a:custGeom>
            <a:ln w="40651" cap="flat">
              <a:solidFill>
                <a:srgbClr val="000000">
                  <a:alpha val="100000"/>
                </a:srgbClr>
              </a:solidFill>
              <a:prstDash val="solid"/>
              <a:round/>
            </a:ln>
          </p:spPr>
          <p:txBody>
            <a:bodyPr/>
            <a:lstStyle/>
            <a:p/>
          </p:txBody>
        </p:sp>
        <p:sp>
          <p:nvSpPr>
            <p:cNvPr id="590" name="pl590"/>
            <p:cNvSpPr/>
            <p:nvPr/>
          </p:nvSpPr>
          <p:spPr>
            <a:xfrm>
              <a:off x="2898501" y="2742838"/>
              <a:ext cx="889765" cy="20770"/>
            </a:xfrm>
            <a:custGeom>
              <a:avLst/>
              <a:pathLst>
                <a:path w="889765" h="20770">
                  <a:moveTo>
                    <a:pt x="0" y="20770"/>
                  </a:moveTo>
                  <a:lnTo>
                    <a:pt x="127109" y="20770"/>
                  </a:lnTo>
                  <a:lnTo>
                    <a:pt x="254218" y="20770"/>
                  </a:lnTo>
                  <a:lnTo>
                    <a:pt x="381328" y="20770"/>
                  </a:lnTo>
                  <a:lnTo>
                    <a:pt x="508437" y="10385"/>
                  </a:lnTo>
                  <a:lnTo>
                    <a:pt x="635546" y="0"/>
                  </a:lnTo>
                  <a:lnTo>
                    <a:pt x="762656" y="20770"/>
                  </a:lnTo>
                  <a:lnTo>
                    <a:pt x="889765" y="13846"/>
                  </a:lnTo>
                </a:path>
              </a:pathLst>
            </a:custGeom>
            <a:ln w="35231" cap="flat">
              <a:solidFill>
                <a:srgbClr val="F26A21">
                  <a:alpha val="100000"/>
                </a:srgbClr>
              </a:solidFill>
              <a:prstDash val="solid"/>
              <a:round/>
            </a:ln>
          </p:spPr>
          <p:txBody>
            <a:bodyPr/>
            <a:lstStyle/>
            <a:p/>
          </p:txBody>
        </p:sp>
        <p:sp>
          <p:nvSpPr>
            <p:cNvPr id="591" name="pl591"/>
            <p:cNvSpPr/>
            <p:nvPr/>
          </p:nvSpPr>
          <p:spPr>
            <a:xfrm>
              <a:off x="2854012"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592" name="tx592"/>
            <p:cNvSpPr/>
            <p:nvPr/>
          </p:nvSpPr>
          <p:spPr>
            <a:xfrm>
              <a:off x="2868371"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3" name="tx593"/>
            <p:cNvSpPr/>
            <p:nvPr/>
          </p:nvSpPr>
          <p:spPr>
            <a:xfrm>
              <a:off x="2995480"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4" name="tx594"/>
            <p:cNvSpPr/>
            <p:nvPr/>
          </p:nvSpPr>
          <p:spPr>
            <a:xfrm>
              <a:off x="3122590"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5" name="tx595"/>
            <p:cNvSpPr/>
            <p:nvPr/>
          </p:nvSpPr>
          <p:spPr>
            <a:xfrm>
              <a:off x="3249699"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6" name="tx596"/>
            <p:cNvSpPr/>
            <p:nvPr/>
          </p:nvSpPr>
          <p:spPr>
            <a:xfrm>
              <a:off x="3376809" y="259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597" name="tx597"/>
            <p:cNvSpPr/>
            <p:nvPr/>
          </p:nvSpPr>
          <p:spPr>
            <a:xfrm>
              <a:off x="3503918" y="257980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598" name="tx598"/>
            <p:cNvSpPr/>
            <p:nvPr/>
          </p:nvSpPr>
          <p:spPr>
            <a:xfrm>
              <a:off x="3631027"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599" name="tx599"/>
            <p:cNvSpPr/>
            <p:nvPr/>
          </p:nvSpPr>
          <p:spPr>
            <a:xfrm>
              <a:off x="3758137"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00" name="rc600"/>
            <p:cNvSpPr/>
            <p:nvPr/>
          </p:nvSpPr>
          <p:spPr>
            <a:xfrm>
              <a:off x="2854012" y="3110533"/>
              <a:ext cx="978742" cy="460747"/>
            </a:xfrm>
            <a:prstGeom prst="rect">
              <a:avLst/>
            </a:prstGeom>
            <a:solidFill>
              <a:srgbClr val="EBEBEB">
                <a:alpha val="100000"/>
              </a:srgbClr>
            </a:solidFill>
          </p:spPr>
          <p:txBody>
            <a:bodyPr/>
            <a:lstStyle/>
            <a:p/>
          </p:txBody>
        </p:sp>
        <p:sp>
          <p:nvSpPr>
            <p:cNvPr id="601" name="pl601"/>
            <p:cNvSpPr/>
            <p:nvPr/>
          </p:nvSpPr>
          <p:spPr>
            <a:xfrm>
              <a:off x="2854012"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2" name="pl602"/>
            <p:cNvSpPr/>
            <p:nvPr/>
          </p:nvSpPr>
          <p:spPr>
            <a:xfrm>
              <a:off x="2854012"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3" name="pl603"/>
            <p:cNvSpPr/>
            <p:nvPr/>
          </p:nvSpPr>
          <p:spPr>
            <a:xfrm>
              <a:off x="2854012"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4" name="pl604"/>
            <p:cNvSpPr/>
            <p:nvPr/>
          </p:nvSpPr>
          <p:spPr>
            <a:xfrm>
              <a:off x="2854012"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5" name="pl605"/>
            <p:cNvSpPr/>
            <p:nvPr/>
          </p:nvSpPr>
          <p:spPr>
            <a:xfrm>
              <a:off x="2854012"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6" name="pl606"/>
            <p:cNvSpPr/>
            <p:nvPr/>
          </p:nvSpPr>
          <p:spPr>
            <a:xfrm>
              <a:off x="2854012"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07" name="pl607"/>
            <p:cNvSpPr/>
            <p:nvPr/>
          </p:nvSpPr>
          <p:spPr>
            <a:xfrm>
              <a:off x="2854012"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08" name="pl608"/>
            <p:cNvSpPr/>
            <p:nvPr/>
          </p:nvSpPr>
          <p:spPr>
            <a:xfrm>
              <a:off x="2854012"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09" name="pl609"/>
            <p:cNvSpPr/>
            <p:nvPr/>
          </p:nvSpPr>
          <p:spPr>
            <a:xfrm>
              <a:off x="2854012"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10" name="pl610"/>
            <p:cNvSpPr/>
            <p:nvPr/>
          </p:nvSpPr>
          <p:spPr>
            <a:xfrm>
              <a:off x="2854012"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11" name="pl611"/>
            <p:cNvSpPr/>
            <p:nvPr/>
          </p:nvSpPr>
          <p:spPr>
            <a:xfrm>
              <a:off x="2854012"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12" name="pl612"/>
            <p:cNvSpPr/>
            <p:nvPr/>
          </p:nvSpPr>
          <p:spPr>
            <a:xfrm>
              <a:off x="289850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3" name="pl613"/>
            <p:cNvSpPr/>
            <p:nvPr/>
          </p:nvSpPr>
          <p:spPr>
            <a:xfrm>
              <a:off x="30256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4" name="pl614"/>
            <p:cNvSpPr/>
            <p:nvPr/>
          </p:nvSpPr>
          <p:spPr>
            <a:xfrm>
              <a:off x="315271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5" name="pl615"/>
            <p:cNvSpPr/>
            <p:nvPr/>
          </p:nvSpPr>
          <p:spPr>
            <a:xfrm>
              <a:off x="327982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6" name="pl616"/>
            <p:cNvSpPr/>
            <p:nvPr/>
          </p:nvSpPr>
          <p:spPr>
            <a:xfrm>
              <a:off x="340693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7" name="pl617"/>
            <p:cNvSpPr/>
            <p:nvPr/>
          </p:nvSpPr>
          <p:spPr>
            <a:xfrm>
              <a:off x="353404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8" name="pl618"/>
            <p:cNvSpPr/>
            <p:nvPr/>
          </p:nvSpPr>
          <p:spPr>
            <a:xfrm>
              <a:off x="366115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19" name="pl619"/>
            <p:cNvSpPr/>
            <p:nvPr/>
          </p:nvSpPr>
          <p:spPr>
            <a:xfrm>
              <a:off x="378826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20" name="pl620"/>
            <p:cNvSpPr/>
            <p:nvPr/>
          </p:nvSpPr>
          <p:spPr>
            <a:xfrm>
              <a:off x="2898501"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621" name="pl621"/>
            <p:cNvSpPr/>
            <p:nvPr/>
          </p:nvSpPr>
          <p:spPr>
            <a:xfrm>
              <a:off x="2898501" y="3505336"/>
              <a:ext cx="889765" cy="13846"/>
            </a:xfrm>
            <a:custGeom>
              <a:avLst/>
              <a:pathLst>
                <a:path w="889765" h="13846">
                  <a:moveTo>
                    <a:pt x="0" y="13846"/>
                  </a:moveTo>
                  <a:lnTo>
                    <a:pt x="127109" y="10385"/>
                  </a:lnTo>
                  <a:lnTo>
                    <a:pt x="254218" y="10385"/>
                  </a:lnTo>
                  <a:lnTo>
                    <a:pt x="381328" y="13846"/>
                  </a:lnTo>
                  <a:lnTo>
                    <a:pt x="508437" y="0"/>
                  </a:lnTo>
                  <a:lnTo>
                    <a:pt x="635546" y="13846"/>
                  </a:lnTo>
                  <a:lnTo>
                    <a:pt x="762656" y="6923"/>
                  </a:lnTo>
                  <a:lnTo>
                    <a:pt x="889765" y="10385"/>
                  </a:lnTo>
                </a:path>
              </a:pathLst>
            </a:custGeom>
            <a:ln w="40651" cap="flat">
              <a:solidFill>
                <a:srgbClr val="BEBEBE">
                  <a:alpha val="69803"/>
                </a:srgbClr>
              </a:solidFill>
              <a:prstDash val="solid"/>
              <a:round/>
            </a:ln>
          </p:spPr>
          <p:txBody>
            <a:bodyPr/>
            <a:lstStyle/>
            <a:p/>
          </p:txBody>
        </p:sp>
        <p:sp>
          <p:nvSpPr>
            <p:cNvPr id="622" name="pl622"/>
            <p:cNvSpPr/>
            <p:nvPr/>
          </p:nvSpPr>
          <p:spPr>
            <a:xfrm>
              <a:off x="2898501" y="3505336"/>
              <a:ext cx="889765" cy="13846"/>
            </a:xfrm>
            <a:custGeom>
              <a:avLst/>
              <a:pathLst>
                <a:path w="889765" h="13846">
                  <a:moveTo>
                    <a:pt x="0" y="13846"/>
                  </a:moveTo>
                  <a:lnTo>
                    <a:pt x="127109" y="10385"/>
                  </a:lnTo>
                  <a:lnTo>
                    <a:pt x="254218" y="10385"/>
                  </a:lnTo>
                  <a:lnTo>
                    <a:pt x="381328" y="13846"/>
                  </a:lnTo>
                  <a:lnTo>
                    <a:pt x="508437" y="0"/>
                  </a:lnTo>
                  <a:lnTo>
                    <a:pt x="635546" y="13846"/>
                  </a:lnTo>
                  <a:lnTo>
                    <a:pt x="762656" y="6923"/>
                  </a:lnTo>
                  <a:lnTo>
                    <a:pt x="889765" y="10385"/>
                  </a:lnTo>
                </a:path>
              </a:pathLst>
            </a:custGeom>
            <a:ln w="35231" cap="flat">
              <a:solidFill>
                <a:srgbClr val="BEBEBE">
                  <a:alpha val="69803"/>
                </a:srgbClr>
              </a:solidFill>
              <a:prstDash val="solid"/>
              <a:round/>
            </a:ln>
          </p:spPr>
          <p:txBody>
            <a:bodyPr/>
            <a:lstStyle/>
            <a:p/>
          </p:txBody>
        </p:sp>
        <p:sp>
          <p:nvSpPr>
            <p:cNvPr id="623" name="pl623"/>
            <p:cNvSpPr/>
            <p:nvPr/>
          </p:nvSpPr>
          <p:spPr>
            <a:xfrm>
              <a:off x="2898501"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624" name="pl624"/>
            <p:cNvSpPr/>
            <p:nvPr/>
          </p:nvSpPr>
          <p:spPr>
            <a:xfrm>
              <a:off x="2898501" y="3505336"/>
              <a:ext cx="889765" cy="13846"/>
            </a:xfrm>
            <a:custGeom>
              <a:avLst/>
              <a:pathLst>
                <a:path w="889765" h="13846">
                  <a:moveTo>
                    <a:pt x="0" y="13846"/>
                  </a:moveTo>
                  <a:lnTo>
                    <a:pt x="127109" y="10385"/>
                  </a:lnTo>
                  <a:lnTo>
                    <a:pt x="254218" y="10385"/>
                  </a:lnTo>
                  <a:lnTo>
                    <a:pt x="381328" y="13846"/>
                  </a:lnTo>
                  <a:lnTo>
                    <a:pt x="508437" y="0"/>
                  </a:lnTo>
                  <a:lnTo>
                    <a:pt x="635546" y="13846"/>
                  </a:lnTo>
                  <a:lnTo>
                    <a:pt x="762656" y="6923"/>
                  </a:lnTo>
                  <a:lnTo>
                    <a:pt x="889765" y="10385"/>
                  </a:lnTo>
                </a:path>
              </a:pathLst>
            </a:custGeom>
            <a:ln w="40651" cap="flat">
              <a:solidFill>
                <a:srgbClr val="000000">
                  <a:alpha val="100000"/>
                </a:srgbClr>
              </a:solidFill>
              <a:prstDash val="solid"/>
              <a:round/>
            </a:ln>
          </p:spPr>
          <p:txBody>
            <a:bodyPr/>
            <a:lstStyle/>
            <a:p/>
          </p:txBody>
        </p:sp>
        <p:sp>
          <p:nvSpPr>
            <p:cNvPr id="625" name="pl625"/>
            <p:cNvSpPr/>
            <p:nvPr/>
          </p:nvSpPr>
          <p:spPr>
            <a:xfrm>
              <a:off x="2898501" y="3505336"/>
              <a:ext cx="889765" cy="13846"/>
            </a:xfrm>
            <a:custGeom>
              <a:avLst/>
              <a:pathLst>
                <a:path w="889765" h="13846">
                  <a:moveTo>
                    <a:pt x="0" y="13846"/>
                  </a:moveTo>
                  <a:lnTo>
                    <a:pt x="127109" y="10385"/>
                  </a:lnTo>
                  <a:lnTo>
                    <a:pt x="254218" y="10385"/>
                  </a:lnTo>
                  <a:lnTo>
                    <a:pt x="381328" y="13846"/>
                  </a:lnTo>
                  <a:lnTo>
                    <a:pt x="508437" y="0"/>
                  </a:lnTo>
                  <a:lnTo>
                    <a:pt x="635546" y="13846"/>
                  </a:lnTo>
                  <a:lnTo>
                    <a:pt x="762656" y="6923"/>
                  </a:lnTo>
                  <a:lnTo>
                    <a:pt x="889765" y="10385"/>
                  </a:lnTo>
                </a:path>
              </a:pathLst>
            </a:custGeom>
            <a:ln w="35231" cap="flat">
              <a:solidFill>
                <a:srgbClr val="F26A21">
                  <a:alpha val="100000"/>
                </a:srgbClr>
              </a:solidFill>
              <a:prstDash val="solid"/>
              <a:round/>
            </a:ln>
          </p:spPr>
          <p:txBody>
            <a:bodyPr/>
            <a:lstStyle/>
            <a:p/>
          </p:txBody>
        </p:sp>
        <p:sp>
          <p:nvSpPr>
            <p:cNvPr id="626" name="pl626"/>
            <p:cNvSpPr/>
            <p:nvPr/>
          </p:nvSpPr>
          <p:spPr>
            <a:xfrm>
              <a:off x="2854012"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27" name="tx627"/>
            <p:cNvSpPr/>
            <p:nvPr/>
          </p:nvSpPr>
          <p:spPr>
            <a:xfrm>
              <a:off x="2850312" y="33561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28" name="tx628"/>
            <p:cNvSpPr/>
            <p:nvPr/>
          </p:nvSpPr>
          <p:spPr>
            <a:xfrm>
              <a:off x="2995480"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29" name="tx629"/>
            <p:cNvSpPr/>
            <p:nvPr/>
          </p:nvSpPr>
          <p:spPr>
            <a:xfrm>
              <a:off x="3122590"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0" name="tx630"/>
            <p:cNvSpPr/>
            <p:nvPr/>
          </p:nvSpPr>
          <p:spPr>
            <a:xfrm>
              <a:off x="3231640" y="33561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1" name="tx631"/>
            <p:cNvSpPr/>
            <p:nvPr/>
          </p:nvSpPr>
          <p:spPr>
            <a:xfrm>
              <a:off x="3376809"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32" name="tx632"/>
            <p:cNvSpPr/>
            <p:nvPr/>
          </p:nvSpPr>
          <p:spPr>
            <a:xfrm>
              <a:off x="3485859" y="335615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3" name="tx633"/>
            <p:cNvSpPr/>
            <p:nvPr/>
          </p:nvSpPr>
          <p:spPr>
            <a:xfrm>
              <a:off x="3631027" y="334923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34" name="tx634"/>
            <p:cNvSpPr/>
            <p:nvPr/>
          </p:nvSpPr>
          <p:spPr>
            <a:xfrm>
              <a:off x="3758137"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635" name="rc635"/>
            <p:cNvSpPr/>
            <p:nvPr/>
          </p:nvSpPr>
          <p:spPr>
            <a:xfrm>
              <a:off x="2854012" y="3855722"/>
              <a:ext cx="978742" cy="460747"/>
            </a:xfrm>
            <a:prstGeom prst="rect">
              <a:avLst/>
            </a:prstGeom>
            <a:solidFill>
              <a:srgbClr val="EBEBEB">
                <a:alpha val="100000"/>
              </a:srgbClr>
            </a:solidFill>
          </p:spPr>
          <p:txBody>
            <a:bodyPr/>
            <a:lstStyle/>
            <a:p/>
          </p:txBody>
        </p:sp>
        <p:sp>
          <p:nvSpPr>
            <p:cNvPr id="636" name="pl636"/>
            <p:cNvSpPr/>
            <p:nvPr/>
          </p:nvSpPr>
          <p:spPr>
            <a:xfrm>
              <a:off x="2854012"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37" name="pl637"/>
            <p:cNvSpPr/>
            <p:nvPr/>
          </p:nvSpPr>
          <p:spPr>
            <a:xfrm>
              <a:off x="2854012"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38" name="pl638"/>
            <p:cNvSpPr/>
            <p:nvPr/>
          </p:nvSpPr>
          <p:spPr>
            <a:xfrm>
              <a:off x="2854012"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39" name="pl639"/>
            <p:cNvSpPr/>
            <p:nvPr/>
          </p:nvSpPr>
          <p:spPr>
            <a:xfrm>
              <a:off x="2854012"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40" name="pl640"/>
            <p:cNvSpPr/>
            <p:nvPr/>
          </p:nvSpPr>
          <p:spPr>
            <a:xfrm>
              <a:off x="2854012"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41" name="pl641"/>
            <p:cNvSpPr/>
            <p:nvPr/>
          </p:nvSpPr>
          <p:spPr>
            <a:xfrm>
              <a:off x="2854012"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42" name="pl642"/>
            <p:cNvSpPr/>
            <p:nvPr/>
          </p:nvSpPr>
          <p:spPr>
            <a:xfrm>
              <a:off x="2854012"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43" name="pl643"/>
            <p:cNvSpPr/>
            <p:nvPr/>
          </p:nvSpPr>
          <p:spPr>
            <a:xfrm>
              <a:off x="2854012"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44" name="pl644"/>
            <p:cNvSpPr/>
            <p:nvPr/>
          </p:nvSpPr>
          <p:spPr>
            <a:xfrm>
              <a:off x="2854012"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45" name="pl645"/>
            <p:cNvSpPr/>
            <p:nvPr/>
          </p:nvSpPr>
          <p:spPr>
            <a:xfrm>
              <a:off x="2854012"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46" name="pl646"/>
            <p:cNvSpPr/>
            <p:nvPr/>
          </p:nvSpPr>
          <p:spPr>
            <a:xfrm>
              <a:off x="2854012"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47" name="pl647"/>
            <p:cNvSpPr/>
            <p:nvPr/>
          </p:nvSpPr>
          <p:spPr>
            <a:xfrm>
              <a:off x="289850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8" name="pl648"/>
            <p:cNvSpPr/>
            <p:nvPr/>
          </p:nvSpPr>
          <p:spPr>
            <a:xfrm>
              <a:off x="30256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49" name="pl649"/>
            <p:cNvSpPr/>
            <p:nvPr/>
          </p:nvSpPr>
          <p:spPr>
            <a:xfrm>
              <a:off x="315271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0" name="pl650"/>
            <p:cNvSpPr/>
            <p:nvPr/>
          </p:nvSpPr>
          <p:spPr>
            <a:xfrm>
              <a:off x="327982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1" name="pl651"/>
            <p:cNvSpPr/>
            <p:nvPr/>
          </p:nvSpPr>
          <p:spPr>
            <a:xfrm>
              <a:off x="340693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2" name="pl652"/>
            <p:cNvSpPr/>
            <p:nvPr/>
          </p:nvSpPr>
          <p:spPr>
            <a:xfrm>
              <a:off x="353404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3" name="pl653"/>
            <p:cNvSpPr/>
            <p:nvPr/>
          </p:nvSpPr>
          <p:spPr>
            <a:xfrm>
              <a:off x="366115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4" name="pl654"/>
            <p:cNvSpPr/>
            <p:nvPr/>
          </p:nvSpPr>
          <p:spPr>
            <a:xfrm>
              <a:off x="378826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55" name="pl655"/>
            <p:cNvSpPr/>
            <p:nvPr/>
          </p:nvSpPr>
          <p:spPr>
            <a:xfrm>
              <a:off x="2898501"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656" name="pl656"/>
            <p:cNvSpPr/>
            <p:nvPr/>
          </p:nvSpPr>
          <p:spPr>
            <a:xfrm>
              <a:off x="2898501" y="4250525"/>
              <a:ext cx="889765" cy="6923"/>
            </a:xfrm>
            <a:custGeom>
              <a:avLst/>
              <a:pathLst>
                <a:path w="889765" h="6923">
                  <a:moveTo>
                    <a:pt x="0" y="0"/>
                  </a:moveTo>
                  <a:lnTo>
                    <a:pt x="127109" y="3461"/>
                  </a:lnTo>
                  <a:lnTo>
                    <a:pt x="254218" y="6923"/>
                  </a:lnTo>
                  <a:lnTo>
                    <a:pt x="381328" y="6923"/>
                  </a:lnTo>
                  <a:lnTo>
                    <a:pt x="508437" y="3461"/>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657" name="pl657"/>
            <p:cNvSpPr/>
            <p:nvPr/>
          </p:nvSpPr>
          <p:spPr>
            <a:xfrm>
              <a:off x="2898501" y="4250525"/>
              <a:ext cx="889765" cy="6923"/>
            </a:xfrm>
            <a:custGeom>
              <a:avLst/>
              <a:pathLst>
                <a:path w="889765" h="6923">
                  <a:moveTo>
                    <a:pt x="0" y="0"/>
                  </a:moveTo>
                  <a:lnTo>
                    <a:pt x="127109" y="3461"/>
                  </a:lnTo>
                  <a:lnTo>
                    <a:pt x="254218" y="6923"/>
                  </a:lnTo>
                  <a:lnTo>
                    <a:pt x="381328" y="6923"/>
                  </a:lnTo>
                  <a:lnTo>
                    <a:pt x="508437" y="3461"/>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658" name="pl658"/>
            <p:cNvSpPr/>
            <p:nvPr/>
          </p:nvSpPr>
          <p:spPr>
            <a:xfrm>
              <a:off x="2898501"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659" name="pl659"/>
            <p:cNvSpPr/>
            <p:nvPr/>
          </p:nvSpPr>
          <p:spPr>
            <a:xfrm>
              <a:off x="2898501" y="4250525"/>
              <a:ext cx="889765" cy="6923"/>
            </a:xfrm>
            <a:custGeom>
              <a:avLst/>
              <a:pathLst>
                <a:path w="889765" h="6923">
                  <a:moveTo>
                    <a:pt x="0" y="0"/>
                  </a:moveTo>
                  <a:lnTo>
                    <a:pt x="127109" y="3461"/>
                  </a:lnTo>
                  <a:lnTo>
                    <a:pt x="254218" y="6923"/>
                  </a:lnTo>
                  <a:lnTo>
                    <a:pt x="381328" y="6923"/>
                  </a:lnTo>
                  <a:lnTo>
                    <a:pt x="508437" y="3461"/>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660" name="pl660"/>
            <p:cNvSpPr/>
            <p:nvPr/>
          </p:nvSpPr>
          <p:spPr>
            <a:xfrm>
              <a:off x="2898501" y="4250525"/>
              <a:ext cx="889765" cy="6923"/>
            </a:xfrm>
            <a:custGeom>
              <a:avLst/>
              <a:pathLst>
                <a:path w="889765" h="6923">
                  <a:moveTo>
                    <a:pt x="0" y="0"/>
                  </a:moveTo>
                  <a:lnTo>
                    <a:pt x="127109" y="3461"/>
                  </a:lnTo>
                  <a:lnTo>
                    <a:pt x="254218" y="6923"/>
                  </a:lnTo>
                  <a:lnTo>
                    <a:pt x="381328" y="6923"/>
                  </a:lnTo>
                  <a:lnTo>
                    <a:pt x="508437" y="3461"/>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661" name="pl661"/>
            <p:cNvSpPr/>
            <p:nvPr/>
          </p:nvSpPr>
          <p:spPr>
            <a:xfrm>
              <a:off x="2854012"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62" name="tx662"/>
            <p:cNvSpPr/>
            <p:nvPr/>
          </p:nvSpPr>
          <p:spPr>
            <a:xfrm>
              <a:off x="2868371" y="408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63" name="tx663"/>
            <p:cNvSpPr/>
            <p:nvPr/>
          </p:nvSpPr>
          <p:spPr>
            <a:xfrm>
              <a:off x="2995480" y="4090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64" name="tx664"/>
            <p:cNvSpPr/>
            <p:nvPr/>
          </p:nvSpPr>
          <p:spPr>
            <a:xfrm>
              <a:off x="3122590"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5" name="tx665"/>
            <p:cNvSpPr/>
            <p:nvPr/>
          </p:nvSpPr>
          <p:spPr>
            <a:xfrm>
              <a:off x="3249699"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666" name="tx666"/>
            <p:cNvSpPr/>
            <p:nvPr/>
          </p:nvSpPr>
          <p:spPr>
            <a:xfrm>
              <a:off x="3376809" y="4090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667" name="tx667"/>
            <p:cNvSpPr/>
            <p:nvPr/>
          </p:nvSpPr>
          <p:spPr>
            <a:xfrm>
              <a:off x="3503918" y="408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68" name="tx668"/>
            <p:cNvSpPr/>
            <p:nvPr/>
          </p:nvSpPr>
          <p:spPr>
            <a:xfrm>
              <a:off x="3631027" y="408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69" name="tx669"/>
            <p:cNvSpPr/>
            <p:nvPr/>
          </p:nvSpPr>
          <p:spPr>
            <a:xfrm>
              <a:off x="3758137" y="408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670" name="rc670"/>
            <p:cNvSpPr/>
            <p:nvPr/>
          </p:nvSpPr>
          <p:spPr>
            <a:xfrm>
              <a:off x="2854012" y="4600912"/>
              <a:ext cx="978742" cy="460747"/>
            </a:xfrm>
            <a:prstGeom prst="rect">
              <a:avLst/>
            </a:prstGeom>
            <a:solidFill>
              <a:srgbClr val="EBEBEB">
                <a:alpha val="100000"/>
              </a:srgbClr>
            </a:solidFill>
          </p:spPr>
          <p:txBody>
            <a:bodyPr/>
            <a:lstStyle/>
            <a:p/>
          </p:txBody>
        </p:sp>
        <p:sp>
          <p:nvSpPr>
            <p:cNvPr id="671" name="pl671"/>
            <p:cNvSpPr/>
            <p:nvPr/>
          </p:nvSpPr>
          <p:spPr>
            <a:xfrm>
              <a:off x="2854012"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2" name="pl672"/>
            <p:cNvSpPr/>
            <p:nvPr/>
          </p:nvSpPr>
          <p:spPr>
            <a:xfrm>
              <a:off x="2854012"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3" name="pl673"/>
            <p:cNvSpPr/>
            <p:nvPr/>
          </p:nvSpPr>
          <p:spPr>
            <a:xfrm>
              <a:off x="2854012"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4" name="pl674"/>
            <p:cNvSpPr/>
            <p:nvPr/>
          </p:nvSpPr>
          <p:spPr>
            <a:xfrm>
              <a:off x="2854012"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5" name="pl675"/>
            <p:cNvSpPr/>
            <p:nvPr/>
          </p:nvSpPr>
          <p:spPr>
            <a:xfrm>
              <a:off x="2854012"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6" name="pl676"/>
            <p:cNvSpPr/>
            <p:nvPr/>
          </p:nvSpPr>
          <p:spPr>
            <a:xfrm>
              <a:off x="2854012"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677" name="pl677"/>
            <p:cNvSpPr/>
            <p:nvPr/>
          </p:nvSpPr>
          <p:spPr>
            <a:xfrm>
              <a:off x="2854012"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78" name="pl678"/>
            <p:cNvSpPr/>
            <p:nvPr/>
          </p:nvSpPr>
          <p:spPr>
            <a:xfrm>
              <a:off x="2854012"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79" name="pl679"/>
            <p:cNvSpPr/>
            <p:nvPr/>
          </p:nvSpPr>
          <p:spPr>
            <a:xfrm>
              <a:off x="2854012"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80" name="pl680"/>
            <p:cNvSpPr/>
            <p:nvPr/>
          </p:nvSpPr>
          <p:spPr>
            <a:xfrm>
              <a:off x="2854012"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81" name="pl681"/>
            <p:cNvSpPr/>
            <p:nvPr/>
          </p:nvSpPr>
          <p:spPr>
            <a:xfrm>
              <a:off x="2854012"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682" name="pl682"/>
            <p:cNvSpPr/>
            <p:nvPr/>
          </p:nvSpPr>
          <p:spPr>
            <a:xfrm>
              <a:off x="289850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3" name="pl683"/>
            <p:cNvSpPr/>
            <p:nvPr/>
          </p:nvSpPr>
          <p:spPr>
            <a:xfrm>
              <a:off x="30256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4" name="pl684"/>
            <p:cNvSpPr/>
            <p:nvPr/>
          </p:nvSpPr>
          <p:spPr>
            <a:xfrm>
              <a:off x="315271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5" name="pl685"/>
            <p:cNvSpPr/>
            <p:nvPr/>
          </p:nvSpPr>
          <p:spPr>
            <a:xfrm>
              <a:off x="327982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6" name="pl686"/>
            <p:cNvSpPr/>
            <p:nvPr/>
          </p:nvSpPr>
          <p:spPr>
            <a:xfrm>
              <a:off x="340693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7" name="pl687"/>
            <p:cNvSpPr/>
            <p:nvPr/>
          </p:nvSpPr>
          <p:spPr>
            <a:xfrm>
              <a:off x="353404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8" name="pl688"/>
            <p:cNvSpPr/>
            <p:nvPr/>
          </p:nvSpPr>
          <p:spPr>
            <a:xfrm>
              <a:off x="366115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89" name="pl689"/>
            <p:cNvSpPr/>
            <p:nvPr/>
          </p:nvSpPr>
          <p:spPr>
            <a:xfrm>
              <a:off x="378826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690" name="pl690"/>
            <p:cNvSpPr/>
            <p:nvPr/>
          </p:nvSpPr>
          <p:spPr>
            <a:xfrm>
              <a:off x="2898501"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691" name="pl691"/>
            <p:cNvSpPr/>
            <p:nvPr/>
          </p:nvSpPr>
          <p:spPr>
            <a:xfrm>
              <a:off x="2898501" y="4992253"/>
              <a:ext cx="889765" cy="41540"/>
            </a:xfrm>
            <a:custGeom>
              <a:avLst/>
              <a:pathLst>
                <a:path w="889765" h="41540">
                  <a:moveTo>
                    <a:pt x="0" y="0"/>
                  </a:moveTo>
                  <a:lnTo>
                    <a:pt x="127109" y="0"/>
                  </a:lnTo>
                  <a:lnTo>
                    <a:pt x="254218" y="10385"/>
                  </a:lnTo>
                  <a:lnTo>
                    <a:pt x="381328" y="24231"/>
                  </a:lnTo>
                  <a:lnTo>
                    <a:pt x="508437" y="41540"/>
                  </a:lnTo>
                  <a:lnTo>
                    <a:pt x="635546" y="38078"/>
                  </a:lnTo>
                  <a:lnTo>
                    <a:pt x="762656" y="34616"/>
                  </a:lnTo>
                  <a:lnTo>
                    <a:pt x="889765" y="27693"/>
                  </a:lnTo>
                </a:path>
              </a:pathLst>
            </a:custGeom>
            <a:ln w="40651" cap="flat">
              <a:solidFill>
                <a:srgbClr val="BEBEBE">
                  <a:alpha val="69803"/>
                </a:srgbClr>
              </a:solidFill>
              <a:prstDash val="solid"/>
              <a:round/>
            </a:ln>
          </p:spPr>
          <p:txBody>
            <a:bodyPr/>
            <a:lstStyle/>
            <a:p/>
          </p:txBody>
        </p:sp>
        <p:sp>
          <p:nvSpPr>
            <p:cNvPr id="692" name="pl692"/>
            <p:cNvSpPr/>
            <p:nvPr/>
          </p:nvSpPr>
          <p:spPr>
            <a:xfrm>
              <a:off x="2898501" y="4992253"/>
              <a:ext cx="889765" cy="41540"/>
            </a:xfrm>
            <a:custGeom>
              <a:avLst/>
              <a:pathLst>
                <a:path w="889765" h="41540">
                  <a:moveTo>
                    <a:pt x="0" y="0"/>
                  </a:moveTo>
                  <a:lnTo>
                    <a:pt x="127109" y="0"/>
                  </a:lnTo>
                  <a:lnTo>
                    <a:pt x="254218" y="10385"/>
                  </a:lnTo>
                  <a:lnTo>
                    <a:pt x="381328" y="24231"/>
                  </a:lnTo>
                  <a:lnTo>
                    <a:pt x="508437" y="41540"/>
                  </a:lnTo>
                  <a:lnTo>
                    <a:pt x="635546" y="38078"/>
                  </a:lnTo>
                  <a:lnTo>
                    <a:pt x="762656" y="34616"/>
                  </a:lnTo>
                  <a:lnTo>
                    <a:pt x="889765" y="27693"/>
                  </a:lnTo>
                </a:path>
              </a:pathLst>
            </a:custGeom>
            <a:ln w="35231" cap="flat">
              <a:solidFill>
                <a:srgbClr val="BEBEBE">
                  <a:alpha val="69803"/>
                </a:srgbClr>
              </a:solidFill>
              <a:prstDash val="solid"/>
              <a:round/>
            </a:ln>
          </p:spPr>
          <p:txBody>
            <a:bodyPr/>
            <a:lstStyle/>
            <a:p/>
          </p:txBody>
        </p:sp>
        <p:sp>
          <p:nvSpPr>
            <p:cNvPr id="693" name="pl693"/>
            <p:cNvSpPr/>
            <p:nvPr/>
          </p:nvSpPr>
          <p:spPr>
            <a:xfrm>
              <a:off x="2898501"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694" name="pl694"/>
            <p:cNvSpPr/>
            <p:nvPr/>
          </p:nvSpPr>
          <p:spPr>
            <a:xfrm>
              <a:off x="2898501" y="4992253"/>
              <a:ext cx="889765" cy="41540"/>
            </a:xfrm>
            <a:custGeom>
              <a:avLst/>
              <a:pathLst>
                <a:path w="889765" h="41540">
                  <a:moveTo>
                    <a:pt x="0" y="0"/>
                  </a:moveTo>
                  <a:lnTo>
                    <a:pt x="127109" y="0"/>
                  </a:lnTo>
                  <a:lnTo>
                    <a:pt x="254218" y="10385"/>
                  </a:lnTo>
                  <a:lnTo>
                    <a:pt x="381328" y="24231"/>
                  </a:lnTo>
                  <a:lnTo>
                    <a:pt x="508437" y="41540"/>
                  </a:lnTo>
                  <a:lnTo>
                    <a:pt x="635546" y="38078"/>
                  </a:lnTo>
                  <a:lnTo>
                    <a:pt x="762656" y="34616"/>
                  </a:lnTo>
                  <a:lnTo>
                    <a:pt x="889765" y="27693"/>
                  </a:lnTo>
                </a:path>
              </a:pathLst>
            </a:custGeom>
            <a:ln w="40651" cap="flat">
              <a:solidFill>
                <a:srgbClr val="000000">
                  <a:alpha val="100000"/>
                </a:srgbClr>
              </a:solidFill>
              <a:prstDash val="solid"/>
              <a:round/>
            </a:ln>
          </p:spPr>
          <p:txBody>
            <a:bodyPr/>
            <a:lstStyle/>
            <a:p/>
          </p:txBody>
        </p:sp>
        <p:sp>
          <p:nvSpPr>
            <p:cNvPr id="695" name="pl695"/>
            <p:cNvSpPr/>
            <p:nvPr/>
          </p:nvSpPr>
          <p:spPr>
            <a:xfrm>
              <a:off x="2898501" y="4992253"/>
              <a:ext cx="889765" cy="41540"/>
            </a:xfrm>
            <a:custGeom>
              <a:avLst/>
              <a:pathLst>
                <a:path w="889765" h="41540">
                  <a:moveTo>
                    <a:pt x="0" y="0"/>
                  </a:moveTo>
                  <a:lnTo>
                    <a:pt x="127109" y="0"/>
                  </a:lnTo>
                  <a:lnTo>
                    <a:pt x="254218" y="10385"/>
                  </a:lnTo>
                  <a:lnTo>
                    <a:pt x="381328" y="24231"/>
                  </a:lnTo>
                  <a:lnTo>
                    <a:pt x="508437" y="41540"/>
                  </a:lnTo>
                  <a:lnTo>
                    <a:pt x="635546" y="38078"/>
                  </a:lnTo>
                  <a:lnTo>
                    <a:pt x="762656" y="34616"/>
                  </a:lnTo>
                  <a:lnTo>
                    <a:pt x="889765" y="27693"/>
                  </a:lnTo>
                </a:path>
              </a:pathLst>
            </a:custGeom>
            <a:ln w="35231" cap="flat">
              <a:solidFill>
                <a:srgbClr val="F26A21">
                  <a:alpha val="100000"/>
                </a:srgbClr>
              </a:solidFill>
              <a:prstDash val="solid"/>
              <a:round/>
            </a:ln>
          </p:spPr>
          <p:txBody>
            <a:bodyPr/>
            <a:lstStyle/>
            <a:p/>
          </p:txBody>
        </p:sp>
        <p:sp>
          <p:nvSpPr>
            <p:cNvPr id="696" name="pl696"/>
            <p:cNvSpPr/>
            <p:nvPr/>
          </p:nvSpPr>
          <p:spPr>
            <a:xfrm>
              <a:off x="2854012"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697" name="tx697"/>
            <p:cNvSpPr/>
            <p:nvPr/>
          </p:nvSpPr>
          <p:spPr>
            <a:xfrm>
              <a:off x="2868371"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8" name="tx698"/>
            <p:cNvSpPr/>
            <p:nvPr/>
          </p:nvSpPr>
          <p:spPr>
            <a:xfrm>
              <a:off x="2995480"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699" name="tx699"/>
            <p:cNvSpPr/>
            <p:nvPr/>
          </p:nvSpPr>
          <p:spPr>
            <a:xfrm>
              <a:off x="3122590"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00" name="tx700"/>
            <p:cNvSpPr/>
            <p:nvPr/>
          </p:nvSpPr>
          <p:spPr>
            <a:xfrm>
              <a:off x="3231640" y="4853457"/>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701" name="tx701"/>
            <p:cNvSpPr/>
            <p:nvPr/>
          </p:nvSpPr>
          <p:spPr>
            <a:xfrm>
              <a:off x="3358749" y="487076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702" name="tx702"/>
            <p:cNvSpPr/>
            <p:nvPr/>
          </p:nvSpPr>
          <p:spPr>
            <a:xfrm>
              <a:off x="3485859" y="486730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03" name="tx703"/>
            <p:cNvSpPr/>
            <p:nvPr/>
          </p:nvSpPr>
          <p:spPr>
            <a:xfrm>
              <a:off x="3612968" y="486384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704" name="tx704"/>
            <p:cNvSpPr/>
            <p:nvPr/>
          </p:nvSpPr>
          <p:spPr>
            <a:xfrm>
              <a:off x="3740077" y="485691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05" name="rc705"/>
            <p:cNvSpPr/>
            <p:nvPr/>
          </p:nvSpPr>
          <p:spPr>
            <a:xfrm>
              <a:off x="2854012" y="5346101"/>
              <a:ext cx="978742" cy="460747"/>
            </a:xfrm>
            <a:prstGeom prst="rect">
              <a:avLst/>
            </a:prstGeom>
            <a:solidFill>
              <a:srgbClr val="EBEBEB">
                <a:alpha val="100000"/>
              </a:srgbClr>
            </a:solidFill>
          </p:spPr>
          <p:txBody>
            <a:bodyPr/>
            <a:lstStyle/>
            <a:p/>
          </p:txBody>
        </p:sp>
        <p:sp>
          <p:nvSpPr>
            <p:cNvPr id="706" name="pl706"/>
            <p:cNvSpPr/>
            <p:nvPr/>
          </p:nvSpPr>
          <p:spPr>
            <a:xfrm>
              <a:off x="2854012" y="57945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07" name="pl707"/>
            <p:cNvSpPr/>
            <p:nvPr/>
          </p:nvSpPr>
          <p:spPr>
            <a:xfrm>
              <a:off x="2854012" y="57080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08" name="pl708"/>
            <p:cNvSpPr/>
            <p:nvPr/>
          </p:nvSpPr>
          <p:spPr>
            <a:xfrm>
              <a:off x="2854012" y="56214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09" name="pl709"/>
            <p:cNvSpPr/>
            <p:nvPr/>
          </p:nvSpPr>
          <p:spPr>
            <a:xfrm>
              <a:off x="2854012" y="5534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10" name="pl710"/>
            <p:cNvSpPr/>
            <p:nvPr/>
          </p:nvSpPr>
          <p:spPr>
            <a:xfrm>
              <a:off x="2854012" y="54483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11" name="pl711"/>
            <p:cNvSpPr/>
            <p:nvPr/>
          </p:nvSpPr>
          <p:spPr>
            <a:xfrm>
              <a:off x="2854012" y="536185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12" name="pl712"/>
            <p:cNvSpPr/>
            <p:nvPr/>
          </p:nvSpPr>
          <p:spPr>
            <a:xfrm>
              <a:off x="2854012" y="57512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13" name="pl713"/>
            <p:cNvSpPr/>
            <p:nvPr/>
          </p:nvSpPr>
          <p:spPr>
            <a:xfrm>
              <a:off x="2854012" y="56647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14" name="pl714"/>
            <p:cNvSpPr/>
            <p:nvPr/>
          </p:nvSpPr>
          <p:spPr>
            <a:xfrm>
              <a:off x="2854012" y="55782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15" name="pl715"/>
            <p:cNvSpPr/>
            <p:nvPr/>
          </p:nvSpPr>
          <p:spPr>
            <a:xfrm>
              <a:off x="2854012" y="54916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16" name="pl716"/>
            <p:cNvSpPr/>
            <p:nvPr/>
          </p:nvSpPr>
          <p:spPr>
            <a:xfrm>
              <a:off x="2854012" y="54051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17" name="pl717"/>
            <p:cNvSpPr/>
            <p:nvPr/>
          </p:nvSpPr>
          <p:spPr>
            <a:xfrm>
              <a:off x="289850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8" name="pl718"/>
            <p:cNvSpPr/>
            <p:nvPr/>
          </p:nvSpPr>
          <p:spPr>
            <a:xfrm>
              <a:off x="30256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19" name="pl719"/>
            <p:cNvSpPr/>
            <p:nvPr/>
          </p:nvSpPr>
          <p:spPr>
            <a:xfrm>
              <a:off x="315271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0" name="pl720"/>
            <p:cNvSpPr/>
            <p:nvPr/>
          </p:nvSpPr>
          <p:spPr>
            <a:xfrm>
              <a:off x="327982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1" name="pl721"/>
            <p:cNvSpPr/>
            <p:nvPr/>
          </p:nvSpPr>
          <p:spPr>
            <a:xfrm>
              <a:off x="340693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2" name="pl722"/>
            <p:cNvSpPr/>
            <p:nvPr/>
          </p:nvSpPr>
          <p:spPr>
            <a:xfrm>
              <a:off x="353404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3" name="pl723"/>
            <p:cNvSpPr/>
            <p:nvPr/>
          </p:nvSpPr>
          <p:spPr>
            <a:xfrm>
              <a:off x="366115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4" name="pl724"/>
            <p:cNvSpPr/>
            <p:nvPr/>
          </p:nvSpPr>
          <p:spPr>
            <a:xfrm>
              <a:off x="3788266"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25" name="pl725"/>
            <p:cNvSpPr/>
            <p:nvPr/>
          </p:nvSpPr>
          <p:spPr>
            <a:xfrm>
              <a:off x="2898501"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726" name="pl726"/>
            <p:cNvSpPr/>
            <p:nvPr/>
          </p:nvSpPr>
          <p:spPr>
            <a:xfrm>
              <a:off x="2898501" y="5720134"/>
              <a:ext cx="889765" cy="55386"/>
            </a:xfrm>
            <a:custGeom>
              <a:avLst/>
              <a:pathLst>
                <a:path w="889765" h="55386">
                  <a:moveTo>
                    <a:pt x="0" y="55386"/>
                  </a:moveTo>
                  <a:lnTo>
                    <a:pt x="127109" y="45001"/>
                  </a:lnTo>
                  <a:lnTo>
                    <a:pt x="254218" y="0"/>
                  </a:lnTo>
                  <a:lnTo>
                    <a:pt x="381328" y="24231"/>
                  </a:lnTo>
                  <a:lnTo>
                    <a:pt x="508437" y="13846"/>
                  </a:lnTo>
                  <a:lnTo>
                    <a:pt x="635546" y="27693"/>
                  </a:lnTo>
                  <a:lnTo>
                    <a:pt x="762656" y="17308"/>
                  </a:lnTo>
                  <a:lnTo>
                    <a:pt x="889765" y="34616"/>
                  </a:lnTo>
                </a:path>
              </a:pathLst>
            </a:custGeom>
            <a:ln w="40651" cap="flat">
              <a:solidFill>
                <a:srgbClr val="BEBEBE">
                  <a:alpha val="69803"/>
                </a:srgbClr>
              </a:solidFill>
              <a:prstDash val="solid"/>
              <a:round/>
            </a:ln>
          </p:spPr>
          <p:txBody>
            <a:bodyPr/>
            <a:lstStyle/>
            <a:p/>
          </p:txBody>
        </p:sp>
        <p:sp>
          <p:nvSpPr>
            <p:cNvPr id="727" name="pl727"/>
            <p:cNvSpPr/>
            <p:nvPr/>
          </p:nvSpPr>
          <p:spPr>
            <a:xfrm>
              <a:off x="2898501" y="5720134"/>
              <a:ext cx="889765" cy="55386"/>
            </a:xfrm>
            <a:custGeom>
              <a:avLst/>
              <a:pathLst>
                <a:path w="889765" h="55386">
                  <a:moveTo>
                    <a:pt x="0" y="55386"/>
                  </a:moveTo>
                  <a:lnTo>
                    <a:pt x="127109" y="45001"/>
                  </a:lnTo>
                  <a:lnTo>
                    <a:pt x="254218" y="0"/>
                  </a:lnTo>
                  <a:lnTo>
                    <a:pt x="381328" y="24231"/>
                  </a:lnTo>
                  <a:lnTo>
                    <a:pt x="508437" y="13846"/>
                  </a:lnTo>
                  <a:lnTo>
                    <a:pt x="635546" y="27693"/>
                  </a:lnTo>
                  <a:lnTo>
                    <a:pt x="762656" y="17308"/>
                  </a:lnTo>
                  <a:lnTo>
                    <a:pt x="889765" y="34616"/>
                  </a:lnTo>
                </a:path>
              </a:pathLst>
            </a:custGeom>
            <a:ln w="35231" cap="flat">
              <a:solidFill>
                <a:srgbClr val="BEBEBE">
                  <a:alpha val="69803"/>
                </a:srgbClr>
              </a:solidFill>
              <a:prstDash val="solid"/>
              <a:round/>
            </a:ln>
          </p:spPr>
          <p:txBody>
            <a:bodyPr/>
            <a:lstStyle/>
            <a:p/>
          </p:txBody>
        </p:sp>
        <p:sp>
          <p:nvSpPr>
            <p:cNvPr id="728" name="pl728"/>
            <p:cNvSpPr/>
            <p:nvPr/>
          </p:nvSpPr>
          <p:spPr>
            <a:xfrm>
              <a:off x="2898501"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729" name="pl729"/>
            <p:cNvSpPr/>
            <p:nvPr/>
          </p:nvSpPr>
          <p:spPr>
            <a:xfrm>
              <a:off x="2898501" y="5720134"/>
              <a:ext cx="889765" cy="55386"/>
            </a:xfrm>
            <a:custGeom>
              <a:avLst/>
              <a:pathLst>
                <a:path w="889765" h="55386">
                  <a:moveTo>
                    <a:pt x="0" y="55386"/>
                  </a:moveTo>
                  <a:lnTo>
                    <a:pt x="127109" y="45001"/>
                  </a:lnTo>
                  <a:lnTo>
                    <a:pt x="254218" y="0"/>
                  </a:lnTo>
                  <a:lnTo>
                    <a:pt x="381328" y="24231"/>
                  </a:lnTo>
                  <a:lnTo>
                    <a:pt x="508437" y="13846"/>
                  </a:lnTo>
                  <a:lnTo>
                    <a:pt x="635546" y="27693"/>
                  </a:lnTo>
                  <a:lnTo>
                    <a:pt x="762656" y="17308"/>
                  </a:lnTo>
                  <a:lnTo>
                    <a:pt x="889765" y="34616"/>
                  </a:lnTo>
                </a:path>
              </a:pathLst>
            </a:custGeom>
            <a:ln w="40651" cap="flat">
              <a:solidFill>
                <a:srgbClr val="000000">
                  <a:alpha val="100000"/>
                </a:srgbClr>
              </a:solidFill>
              <a:prstDash val="solid"/>
              <a:round/>
            </a:ln>
          </p:spPr>
          <p:txBody>
            <a:bodyPr/>
            <a:lstStyle/>
            <a:p/>
          </p:txBody>
        </p:sp>
        <p:sp>
          <p:nvSpPr>
            <p:cNvPr id="730" name="pl730"/>
            <p:cNvSpPr/>
            <p:nvPr/>
          </p:nvSpPr>
          <p:spPr>
            <a:xfrm>
              <a:off x="2898501" y="5720134"/>
              <a:ext cx="889765" cy="55386"/>
            </a:xfrm>
            <a:custGeom>
              <a:avLst/>
              <a:pathLst>
                <a:path w="889765" h="55386">
                  <a:moveTo>
                    <a:pt x="0" y="55386"/>
                  </a:moveTo>
                  <a:lnTo>
                    <a:pt x="127109" y="45001"/>
                  </a:lnTo>
                  <a:lnTo>
                    <a:pt x="254218" y="0"/>
                  </a:lnTo>
                  <a:lnTo>
                    <a:pt x="381328" y="24231"/>
                  </a:lnTo>
                  <a:lnTo>
                    <a:pt x="508437" y="13846"/>
                  </a:lnTo>
                  <a:lnTo>
                    <a:pt x="635546" y="27693"/>
                  </a:lnTo>
                  <a:lnTo>
                    <a:pt x="762656" y="17308"/>
                  </a:lnTo>
                  <a:lnTo>
                    <a:pt x="889765" y="34616"/>
                  </a:lnTo>
                </a:path>
              </a:pathLst>
            </a:custGeom>
            <a:ln w="35231" cap="flat">
              <a:solidFill>
                <a:srgbClr val="F26A21">
                  <a:alpha val="100000"/>
                </a:srgbClr>
              </a:solidFill>
              <a:prstDash val="solid"/>
              <a:round/>
            </a:ln>
          </p:spPr>
          <p:txBody>
            <a:bodyPr/>
            <a:lstStyle/>
            <a:p/>
          </p:txBody>
        </p:sp>
        <p:sp>
          <p:nvSpPr>
            <p:cNvPr id="731" name="pl731"/>
            <p:cNvSpPr/>
            <p:nvPr/>
          </p:nvSpPr>
          <p:spPr>
            <a:xfrm>
              <a:off x="2854012" y="57512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32" name="tx732"/>
            <p:cNvSpPr/>
            <p:nvPr/>
          </p:nvSpPr>
          <p:spPr>
            <a:xfrm>
              <a:off x="2850312" y="561249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733" name="tx733"/>
            <p:cNvSpPr/>
            <p:nvPr/>
          </p:nvSpPr>
          <p:spPr>
            <a:xfrm>
              <a:off x="2977421" y="5602108"/>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4" name="tx734"/>
            <p:cNvSpPr/>
            <p:nvPr/>
          </p:nvSpPr>
          <p:spPr>
            <a:xfrm>
              <a:off x="3122590" y="555710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735" name="tx735"/>
            <p:cNvSpPr/>
            <p:nvPr/>
          </p:nvSpPr>
          <p:spPr>
            <a:xfrm>
              <a:off x="3249699"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736" name="tx736"/>
            <p:cNvSpPr/>
            <p:nvPr/>
          </p:nvSpPr>
          <p:spPr>
            <a:xfrm>
              <a:off x="3376809" y="557095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37" name="tx737"/>
            <p:cNvSpPr/>
            <p:nvPr/>
          </p:nvSpPr>
          <p:spPr>
            <a:xfrm>
              <a:off x="3503918" y="558479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38" name="tx738"/>
            <p:cNvSpPr/>
            <p:nvPr/>
          </p:nvSpPr>
          <p:spPr>
            <a:xfrm>
              <a:off x="3631027" y="557441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39" name="tx739"/>
            <p:cNvSpPr/>
            <p:nvPr/>
          </p:nvSpPr>
          <p:spPr>
            <a:xfrm>
              <a:off x="3740077" y="55917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40" name="rc740"/>
            <p:cNvSpPr/>
            <p:nvPr/>
          </p:nvSpPr>
          <p:spPr>
            <a:xfrm>
              <a:off x="3902343" y="874964"/>
              <a:ext cx="978742" cy="460747"/>
            </a:xfrm>
            <a:prstGeom prst="rect">
              <a:avLst/>
            </a:prstGeom>
            <a:solidFill>
              <a:srgbClr val="EBEBEB">
                <a:alpha val="100000"/>
              </a:srgbClr>
            </a:solidFill>
          </p:spPr>
          <p:txBody>
            <a:bodyPr/>
            <a:lstStyle/>
            <a:p/>
          </p:txBody>
        </p:sp>
        <p:sp>
          <p:nvSpPr>
            <p:cNvPr id="741" name="pl741"/>
            <p:cNvSpPr/>
            <p:nvPr/>
          </p:nvSpPr>
          <p:spPr>
            <a:xfrm>
              <a:off x="3902343"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2" name="pl742"/>
            <p:cNvSpPr/>
            <p:nvPr/>
          </p:nvSpPr>
          <p:spPr>
            <a:xfrm>
              <a:off x="3902343"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3" name="pl743"/>
            <p:cNvSpPr/>
            <p:nvPr/>
          </p:nvSpPr>
          <p:spPr>
            <a:xfrm>
              <a:off x="3902343"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4" name="pl744"/>
            <p:cNvSpPr/>
            <p:nvPr/>
          </p:nvSpPr>
          <p:spPr>
            <a:xfrm>
              <a:off x="3902343"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5" name="pl745"/>
            <p:cNvSpPr/>
            <p:nvPr/>
          </p:nvSpPr>
          <p:spPr>
            <a:xfrm>
              <a:off x="3902343"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6" name="pl746"/>
            <p:cNvSpPr/>
            <p:nvPr/>
          </p:nvSpPr>
          <p:spPr>
            <a:xfrm>
              <a:off x="3902343"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47" name="pl747"/>
            <p:cNvSpPr/>
            <p:nvPr/>
          </p:nvSpPr>
          <p:spPr>
            <a:xfrm>
              <a:off x="3902343"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48" name="pl748"/>
            <p:cNvSpPr/>
            <p:nvPr/>
          </p:nvSpPr>
          <p:spPr>
            <a:xfrm>
              <a:off x="3902343"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49" name="pl749"/>
            <p:cNvSpPr/>
            <p:nvPr/>
          </p:nvSpPr>
          <p:spPr>
            <a:xfrm>
              <a:off x="3902343"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50" name="pl750"/>
            <p:cNvSpPr/>
            <p:nvPr/>
          </p:nvSpPr>
          <p:spPr>
            <a:xfrm>
              <a:off x="3902343"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51" name="pl751"/>
            <p:cNvSpPr/>
            <p:nvPr/>
          </p:nvSpPr>
          <p:spPr>
            <a:xfrm>
              <a:off x="3902343"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52" name="pl752"/>
            <p:cNvSpPr/>
            <p:nvPr/>
          </p:nvSpPr>
          <p:spPr>
            <a:xfrm>
              <a:off x="394683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3" name="pl753"/>
            <p:cNvSpPr/>
            <p:nvPr/>
          </p:nvSpPr>
          <p:spPr>
            <a:xfrm>
              <a:off x="407394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4" name="pl754"/>
            <p:cNvSpPr/>
            <p:nvPr/>
          </p:nvSpPr>
          <p:spPr>
            <a:xfrm>
              <a:off x="420105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5" name="pl755"/>
            <p:cNvSpPr/>
            <p:nvPr/>
          </p:nvSpPr>
          <p:spPr>
            <a:xfrm>
              <a:off x="43281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6" name="pl756"/>
            <p:cNvSpPr/>
            <p:nvPr/>
          </p:nvSpPr>
          <p:spPr>
            <a:xfrm>
              <a:off x="445526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7" name="pl757"/>
            <p:cNvSpPr/>
            <p:nvPr/>
          </p:nvSpPr>
          <p:spPr>
            <a:xfrm>
              <a:off x="458237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8" name="pl758"/>
            <p:cNvSpPr/>
            <p:nvPr/>
          </p:nvSpPr>
          <p:spPr>
            <a:xfrm>
              <a:off x="4709488"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59" name="pl759"/>
            <p:cNvSpPr/>
            <p:nvPr/>
          </p:nvSpPr>
          <p:spPr>
            <a:xfrm>
              <a:off x="483659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60" name="pl760"/>
            <p:cNvSpPr/>
            <p:nvPr/>
          </p:nvSpPr>
          <p:spPr>
            <a:xfrm>
              <a:off x="3946832"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761" name="pl761"/>
            <p:cNvSpPr/>
            <p:nvPr/>
          </p:nvSpPr>
          <p:spPr>
            <a:xfrm>
              <a:off x="3946832" y="1262844"/>
              <a:ext cx="889765" cy="31155"/>
            </a:xfrm>
            <a:custGeom>
              <a:avLst/>
              <a:pathLst>
                <a:path w="889765" h="31155">
                  <a:moveTo>
                    <a:pt x="0" y="13846"/>
                  </a:moveTo>
                  <a:lnTo>
                    <a:pt x="127109" y="31155"/>
                  </a:lnTo>
                  <a:lnTo>
                    <a:pt x="254218" y="13846"/>
                  </a:lnTo>
                  <a:lnTo>
                    <a:pt x="381328" y="17308"/>
                  </a:lnTo>
                  <a:lnTo>
                    <a:pt x="508437" y="17308"/>
                  </a:lnTo>
                  <a:lnTo>
                    <a:pt x="635546" y="3461"/>
                  </a:lnTo>
                  <a:lnTo>
                    <a:pt x="762656" y="0"/>
                  </a:lnTo>
                  <a:lnTo>
                    <a:pt x="889765" y="17308"/>
                  </a:lnTo>
                </a:path>
              </a:pathLst>
            </a:custGeom>
            <a:ln w="40651" cap="flat">
              <a:solidFill>
                <a:srgbClr val="BEBEBE">
                  <a:alpha val="69803"/>
                </a:srgbClr>
              </a:solidFill>
              <a:prstDash val="solid"/>
              <a:round/>
            </a:ln>
          </p:spPr>
          <p:txBody>
            <a:bodyPr/>
            <a:lstStyle/>
            <a:p/>
          </p:txBody>
        </p:sp>
        <p:sp>
          <p:nvSpPr>
            <p:cNvPr id="762" name="pl762"/>
            <p:cNvSpPr/>
            <p:nvPr/>
          </p:nvSpPr>
          <p:spPr>
            <a:xfrm>
              <a:off x="3946832" y="1262844"/>
              <a:ext cx="889765" cy="31155"/>
            </a:xfrm>
            <a:custGeom>
              <a:avLst/>
              <a:pathLst>
                <a:path w="889765" h="31155">
                  <a:moveTo>
                    <a:pt x="0" y="13846"/>
                  </a:moveTo>
                  <a:lnTo>
                    <a:pt x="127109" y="31155"/>
                  </a:lnTo>
                  <a:lnTo>
                    <a:pt x="254218" y="13846"/>
                  </a:lnTo>
                  <a:lnTo>
                    <a:pt x="381328" y="17308"/>
                  </a:lnTo>
                  <a:lnTo>
                    <a:pt x="508437" y="17308"/>
                  </a:lnTo>
                  <a:lnTo>
                    <a:pt x="635546" y="3461"/>
                  </a:lnTo>
                  <a:lnTo>
                    <a:pt x="762656" y="0"/>
                  </a:lnTo>
                  <a:lnTo>
                    <a:pt x="889765" y="17308"/>
                  </a:lnTo>
                </a:path>
              </a:pathLst>
            </a:custGeom>
            <a:ln w="35231" cap="flat">
              <a:solidFill>
                <a:srgbClr val="BEBEBE">
                  <a:alpha val="69803"/>
                </a:srgbClr>
              </a:solidFill>
              <a:prstDash val="solid"/>
              <a:round/>
            </a:ln>
          </p:spPr>
          <p:txBody>
            <a:bodyPr/>
            <a:lstStyle/>
            <a:p/>
          </p:txBody>
        </p:sp>
        <p:sp>
          <p:nvSpPr>
            <p:cNvPr id="763" name="pl763"/>
            <p:cNvSpPr/>
            <p:nvPr/>
          </p:nvSpPr>
          <p:spPr>
            <a:xfrm>
              <a:off x="3946832"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764" name="pl764"/>
            <p:cNvSpPr/>
            <p:nvPr/>
          </p:nvSpPr>
          <p:spPr>
            <a:xfrm>
              <a:off x="3946832" y="1262844"/>
              <a:ext cx="889765" cy="31155"/>
            </a:xfrm>
            <a:custGeom>
              <a:avLst/>
              <a:pathLst>
                <a:path w="889765" h="31155">
                  <a:moveTo>
                    <a:pt x="0" y="13846"/>
                  </a:moveTo>
                  <a:lnTo>
                    <a:pt x="127109" y="31155"/>
                  </a:lnTo>
                  <a:lnTo>
                    <a:pt x="254218" y="13846"/>
                  </a:lnTo>
                  <a:lnTo>
                    <a:pt x="381328" y="17308"/>
                  </a:lnTo>
                  <a:lnTo>
                    <a:pt x="508437" y="17308"/>
                  </a:lnTo>
                  <a:lnTo>
                    <a:pt x="635546" y="3461"/>
                  </a:lnTo>
                  <a:lnTo>
                    <a:pt x="762656" y="0"/>
                  </a:lnTo>
                  <a:lnTo>
                    <a:pt x="889765" y="17308"/>
                  </a:lnTo>
                </a:path>
              </a:pathLst>
            </a:custGeom>
            <a:ln w="40651" cap="flat">
              <a:solidFill>
                <a:srgbClr val="000000">
                  <a:alpha val="100000"/>
                </a:srgbClr>
              </a:solidFill>
              <a:prstDash val="solid"/>
              <a:round/>
            </a:ln>
          </p:spPr>
          <p:txBody>
            <a:bodyPr/>
            <a:lstStyle/>
            <a:p/>
          </p:txBody>
        </p:sp>
        <p:sp>
          <p:nvSpPr>
            <p:cNvPr id="765" name="pl765"/>
            <p:cNvSpPr/>
            <p:nvPr/>
          </p:nvSpPr>
          <p:spPr>
            <a:xfrm>
              <a:off x="3946832" y="1262844"/>
              <a:ext cx="889765" cy="31155"/>
            </a:xfrm>
            <a:custGeom>
              <a:avLst/>
              <a:pathLst>
                <a:path w="889765" h="31155">
                  <a:moveTo>
                    <a:pt x="0" y="13846"/>
                  </a:moveTo>
                  <a:lnTo>
                    <a:pt x="127109" y="31155"/>
                  </a:lnTo>
                  <a:lnTo>
                    <a:pt x="254218" y="13846"/>
                  </a:lnTo>
                  <a:lnTo>
                    <a:pt x="381328" y="17308"/>
                  </a:lnTo>
                  <a:lnTo>
                    <a:pt x="508437" y="17308"/>
                  </a:lnTo>
                  <a:lnTo>
                    <a:pt x="635546" y="3461"/>
                  </a:lnTo>
                  <a:lnTo>
                    <a:pt x="762656" y="0"/>
                  </a:lnTo>
                  <a:lnTo>
                    <a:pt x="889765" y="17308"/>
                  </a:lnTo>
                </a:path>
              </a:pathLst>
            </a:custGeom>
            <a:ln w="35231" cap="flat">
              <a:solidFill>
                <a:srgbClr val="F26A21">
                  <a:alpha val="100000"/>
                </a:srgbClr>
              </a:solidFill>
              <a:prstDash val="solid"/>
              <a:round/>
            </a:ln>
          </p:spPr>
          <p:txBody>
            <a:bodyPr/>
            <a:lstStyle/>
            <a:p/>
          </p:txBody>
        </p:sp>
        <p:sp>
          <p:nvSpPr>
            <p:cNvPr id="766" name="pl766"/>
            <p:cNvSpPr/>
            <p:nvPr/>
          </p:nvSpPr>
          <p:spPr>
            <a:xfrm>
              <a:off x="3902343"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767" name="tx767"/>
            <p:cNvSpPr/>
            <p:nvPr/>
          </p:nvSpPr>
          <p:spPr>
            <a:xfrm>
              <a:off x="3916702"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68" name="tx768"/>
            <p:cNvSpPr/>
            <p:nvPr/>
          </p:nvSpPr>
          <p:spPr>
            <a:xfrm>
              <a:off x="4025752" y="1130970"/>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69" name="tx769"/>
            <p:cNvSpPr/>
            <p:nvPr/>
          </p:nvSpPr>
          <p:spPr>
            <a:xfrm>
              <a:off x="4170921"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770" name="tx770"/>
            <p:cNvSpPr/>
            <p:nvPr/>
          </p:nvSpPr>
          <p:spPr>
            <a:xfrm>
              <a:off x="4298030"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1" name="tx771"/>
            <p:cNvSpPr/>
            <p:nvPr/>
          </p:nvSpPr>
          <p:spPr>
            <a:xfrm>
              <a:off x="4425140"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2" name="tx772"/>
            <p:cNvSpPr/>
            <p:nvPr/>
          </p:nvSpPr>
          <p:spPr>
            <a:xfrm>
              <a:off x="4552249" y="110327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773" name="tx773"/>
            <p:cNvSpPr/>
            <p:nvPr/>
          </p:nvSpPr>
          <p:spPr>
            <a:xfrm>
              <a:off x="4679358" y="10998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774" name="tx774"/>
            <p:cNvSpPr/>
            <p:nvPr/>
          </p:nvSpPr>
          <p:spPr>
            <a:xfrm>
              <a:off x="4806468"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775" name="rc775"/>
            <p:cNvSpPr/>
            <p:nvPr/>
          </p:nvSpPr>
          <p:spPr>
            <a:xfrm>
              <a:off x="3902343" y="1620153"/>
              <a:ext cx="978742" cy="460747"/>
            </a:xfrm>
            <a:prstGeom prst="rect">
              <a:avLst/>
            </a:prstGeom>
            <a:solidFill>
              <a:srgbClr val="EBEBEB">
                <a:alpha val="100000"/>
              </a:srgbClr>
            </a:solidFill>
          </p:spPr>
          <p:txBody>
            <a:bodyPr/>
            <a:lstStyle/>
            <a:p/>
          </p:txBody>
        </p:sp>
        <p:sp>
          <p:nvSpPr>
            <p:cNvPr id="776" name="pl776"/>
            <p:cNvSpPr/>
            <p:nvPr/>
          </p:nvSpPr>
          <p:spPr>
            <a:xfrm>
              <a:off x="3902343"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77" name="pl777"/>
            <p:cNvSpPr/>
            <p:nvPr/>
          </p:nvSpPr>
          <p:spPr>
            <a:xfrm>
              <a:off x="3902343"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78" name="pl778"/>
            <p:cNvSpPr/>
            <p:nvPr/>
          </p:nvSpPr>
          <p:spPr>
            <a:xfrm>
              <a:off x="3902343"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79" name="pl779"/>
            <p:cNvSpPr/>
            <p:nvPr/>
          </p:nvSpPr>
          <p:spPr>
            <a:xfrm>
              <a:off x="3902343"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80" name="pl780"/>
            <p:cNvSpPr/>
            <p:nvPr/>
          </p:nvSpPr>
          <p:spPr>
            <a:xfrm>
              <a:off x="3902343"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81" name="pl781"/>
            <p:cNvSpPr/>
            <p:nvPr/>
          </p:nvSpPr>
          <p:spPr>
            <a:xfrm>
              <a:off x="3902343"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782" name="pl782"/>
            <p:cNvSpPr/>
            <p:nvPr/>
          </p:nvSpPr>
          <p:spPr>
            <a:xfrm>
              <a:off x="3902343"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83" name="pl783"/>
            <p:cNvSpPr/>
            <p:nvPr/>
          </p:nvSpPr>
          <p:spPr>
            <a:xfrm>
              <a:off x="3902343"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84" name="pl784"/>
            <p:cNvSpPr/>
            <p:nvPr/>
          </p:nvSpPr>
          <p:spPr>
            <a:xfrm>
              <a:off x="3902343"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85" name="pl785"/>
            <p:cNvSpPr/>
            <p:nvPr/>
          </p:nvSpPr>
          <p:spPr>
            <a:xfrm>
              <a:off x="3902343"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86" name="pl786"/>
            <p:cNvSpPr/>
            <p:nvPr/>
          </p:nvSpPr>
          <p:spPr>
            <a:xfrm>
              <a:off x="3902343"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787" name="pl787"/>
            <p:cNvSpPr/>
            <p:nvPr/>
          </p:nvSpPr>
          <p:spPr>
            <a:xfrm>
              <a:off x="394683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8" name="pl788"/>
            <p:cNvSpPr/>
            <p:nvPr/>
          </p:nvSpPr>
          <p:spPr>
            <a:xfrm>
              <a:off x="407394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89" name="pl789"/>
            <p:cNvSpPr/>
            <p:nvPr/>
          </p:nvSpPr>
          <p:spPr>
            <a:xfrm>
              <a:off x="420105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0" name="pl790"/>
            <p:cNvSpPr/>
            <p:nvPr/>
          </p:nvSpPr>
          <p:spPr>
            <a:xfrm>
              <a:off x="43281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1" name="pl791"/>
            <p:cNvSpPr/>
            <p:nvPr/>
          </p:nvSpPr>
          <p:spPr>
            <a:xfrm>
              <a:off x="445526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2" name="pl792"/>
            <p:cNvSpPr/>
            <p:nvPr/>
          </p:nvSpPr>
          <p:spPr>
            <a:xfrm>
              <a:off x="458237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3" name="pl793"/>
            <p:cNvSpPr/>
            <p:nvPr/>
          </p:nvSpPr>
          <p:spPr>
            <a:xfrm>
              <a:off x="4709488"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4" name="pl794"/>
            <p:cNvSpPr/>
            <p:nvPr/>
          </p:nvSpPr>
          <p:spPr>
            <a:xfrm>
              <a:off x="483659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795" name="pl795"/>
            <p:cNvSpPr/>
            <p:nvPr/>
          </p:nvSpPr>
          <p:spPr>
            <a:xfrm>
              <a:off x="3946832"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796" name="pl796"/>
            <p:cNvSpPr/>
            <p:nvPr/>
          </p:nvSpPr>
          <p:spPr>
            <a:xfrm>
              <a:off x="3946832" y="1980340"/>
              <a:ext cx="889765" cy="38078"/>
            </a:xfrm>
            <a:custGeom>
              <a:avLst/>
              <a:pathLst>
                <a:path w="889765" h="38078">
                  <a:moveTo>
                    <a:pt x="0" y="34616"/>
                  </a:moveTo>
                  <a:lnTo>
                    <a:pt x="127109" y="20770"/>
                  </a:lnTo>
                  <a:lnTo>
                    <a:pt x="254218" y="27693"/>
                  </a:lnTo>
                  <a:lnTo>
                    <a:pt x="381328" y="38078"/>
                  </a:lnTo>
                  <a:lnTo>
                    <a:pt x="508437" y="38078"/>
                  </a:lnTo>
                  <a:lnTo>
                    <a:pt x="635546" y="13846"/>
                  </a:lnTo>
                  <a:lnTo>
                    <a:pt x="762656" y="17308"/>
                  </a:lnTo>
                  <a:lnTo>
                    <a:pt x="889765" y="0"/>
                  </a:lnTo>
                </a:path>
              </a:pathLst>
            </a:custGeom>
            <a:ln w="40651" cap="flat">
              <a:solidFill>
                <a:srgbClr val="BEBEBE">
                  <a:alpha val="69803"/>
                </a:srgbClr>
              </a:solidFill>
              <a:prstDash val="solid"/>
              <a:round/>
            </a:ln>
          </p:spPr>
          <p:txBody>
            <a:bodyPr/>
            <a:lstStyle/>
            <a:p/>
          </p:txBody>
        </p:sp>
        <p:sp>
          <p:nvSpPr>
            <p:cNvPr id="797" name="pl797"/>
            <p:cNvSpPr/>
            <p:nvPr/>
          </p:nvSpPr>
          <p:spPr>
            <a:xfrm>
              <a:off x="3946832" y="1980340"/>
              <a:ext cx="889765" cy="38078"/>
            </a:xfrm>
            <a:custGeom>
              <a:avLst/>
              <a:pathLst>
                <a:path w="889765" h="38078">
                  <a:moveTo>
                    <a:pt x="0" y="34616"/>
                  </a:moveTo>
                  <a:lnTo>
                    <a:pt x="127109" y="20770"/>
                  </a:lnTo>
                  <a:lnTo>
                    <a:pt x="254218" y="27693"/>
                  </a:lnTo>
                  <a:lnTo>
                    <a:pt x="381328" y="38078"/>
                  </a:lnTo>
                  <a:lnTo>
                    <a:pt x="508437" y="38078"/>
                  </a:lnTo>
                  <a:lnTo>
                    <a:pt x="635546" y="13846"/>
                  </a:lnTo>
                  <a:lnTo>
                    <a:pt x="762656" y="17308"/>
                  </a:lnTo>
                  <a:lnTo>
                    <a:pt x="889765" y="0"/>
                  </a:lnTo>
                </a:path>
              </a:pathLst>
            </a:custGeom>
            <a:ln w="35231" cap="flat">
              <a:solidFill>
                <a:srgbClr val="BEBEBE">
                  <a:alpha val="69803"/>
                </a:srgbClr>
              </a:solidFill>
              <a:prstDash val="solid"/>
              <a:round/>
            </a:ln>
          </p:spPr>
          <p:txBody>
            <a:bodyPr/>
            <a:lstStyle/>
            <a:p/>
          </p:txBody>
        </p:sp>
        <p:sp>
          <p:nvSpPr>
            <p:cNvPr id="798" name="pl798"/>
            <p:cNvSpPr/>
            <p:nvPr/>
          </p:nvSpPr>
          <p:spPr>
            <a:xfrm>
              <a:off x="3946832"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799" name="pl799"/>
            <p:cNvSpPr/>
            <p:nvPr/>
          </p:nvSpPr>
          <p:spPr>
            <a:xfrm>
              <a:off x="3946832" y="1980340"/>
              <a:ext cx="889765" cy="38078"/>
            </a:xfrm>
            <a:custGeom>
              <a:avLst/>
              <a:pathLst>
                <a:path w="889765" h="38078">
                  <a:moveTo>
                    <a:pt x="0" y="34616"/>
                  </a:moveTo>
                  <a:lnTo>
                    <a:pt x="127109" y="20770"/>
                  </a:lnTo>
                  <a:lnTo>
                    <a:pt x="254218" y="27693"/>
                  </a:lnTo>
                  <a:lnTo>
                    <a:pt x="381328" y="38078"/>
                  </a:lnTo>
                  <a:lnTo>
                    <a:pt x="508437" y="38078"/>
                  </a:lnTo>
                  <a:lnTo>
                    <a:pt x="635546" y="13846"/>
                  </a:lnTo>
                  <a:lnTo>
                    <a:pt x="762656" y="17308"/>
                  </a:lnTo>
                  <a:lnTo>
                    <a:pt x="889765" y="0"/>
                  </a:lnTo>
                </a:path>
              </a:pathLst>
            </a:custGeom>
            <a:ln w="40651" cap="flat">
              <a:solidFill>
                <a:srgbClr val="000000">
                  <a:alpha val="100000"/>
                </a:srgbClr>
              </a:solidFill>
              <a:prstDash val="solid"/>
              <a:round/>
            </a:ln>
          </p:spPr>
          <p:txBody>
            <a:bodyPr/>
            <a:lstStyle/>
            <a:p/>
          </p:txBody>
        </p:sp>
        <p:sp>
          <p:nvSpPr>
            <p:cNvPr id="800" name="pl800"/>
            <p:cNvSpPr/>
            <p:nvPr/>
          </p:nvSpPr>
          <p:spPr>
            <a:xfrm>
              <a:off x="3946832" y="1980340"/>
              <a:ext cx="889765" cy="38078"/>
            </a:xfrm>
            <a:custGeom>
              <a:avLst/>
              <a:pathLst>
                <a:path w="889765" h="38078">
                  <a:moveTo>
                    <a:pt x="0" y="34616"/>
                  </a:moveTo>
                  <a:lnTo>
                    <a:pt x="127109" y="20770"/>
                  </a:lnTo>
                  <a:lnTo>
                    <a:pt x="254218" y="27693"/>
                  </a:lnTo>
                  <a:lnTo>
                    <a:pt x="381328" y="38078"/>
                  </a:lnTo>
                  <a:lnTo>
                    <a:pt x="508437" y="38078"/>
                  </a:lnTo>
                  <a:lnTo>
                    <a:pt x="635546" y="13846"/>
                  </a:lnTo>
                  <a:lnTo>
                    <a:pt x="762656" y="17308"/>
                  </a:lnTo>
                  <a:lnTo>
                    <a:pt x="889765" y="0"/>
                  </a:lnTo>
                </a:path>
              </a:pathLst>
            </a:custGeom>
            <a:ln w="35231" cap="flat">
              <a:solidFill>
                <a:srgbClr val="F26A21">
                  <a:alpha val="100000"/>
                </a:srgbClr>
              </a:solidFill>
              <a:prstDash val="solid"/>
              <a:round/>
            </a:ln>
          </p:spPr>
          <p:txBody>
            <a:bodyPr/>
            <a:lstStyle/>
            <a:p/>
          </p:txBody>
        </p:sp>
        <p:sp>
          <p:nvSpPr>
            <p:cNvPr id="801" name="pl801"/>
            <p:cNvSpPr/>
            <p:nvPr/>
          </p:nvSpPr>
          <p:spPr>
            <a:xfrm>
              <a:off x="3902343"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02" name="tx802"/>
            <p:cNvSpPr/>
            <p:nvPr/>
          </p:nvSpPr>
          <p:spPr>
            <a:xfrm>
              <a:off x="3916702"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03" name="tx803"/>
            <p:cNvSpPr/>
            <p:nvPr/>
          </p:nvSpPr>
          <p:spPr>
            <a:xfrm>
              <a:off x="4043812" y="183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04" name="tx804"/>
            <p:cNvSpPr/>
            <p:nvPr/>
          </p:nvSpPr>
          <p:spPr>
            <a:xfrm>
              <a:off x="4170921"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05" name="tx805"/>
            <p:cNvSpPr/>
            <p:nvPr/>
          </p:nvSpPr>
          <p:spPr>
            <a:xfrm>
              <a:off x="4298030"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06" name="tx806"/>
            <p:cNvSpPr/>
            <p:nvPr/>
          </p:nvSpPr>
          <p:spPr>
            <a:xfrm>
              <a:off x="4425140"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807" name="tx807"/>
            <p:cNvSpPr/>
            <p:nvPr/>
          </p:nvSpPr>
          <p:spPr>
            <a:xfrm>
              <a:off x="4552249" y="183115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808" name="tx808"/>
            <p:cNvSpPr/>
            <p:nvPr/>
          </p:nvSpPr>
          <p:spPr>
            <a:xfrm>
              <a:off x="4679358" y="1834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809" name="tx809"/>
            <p:cNvSpPr/>
            <p:nvPr/>
          </p:nvSpPr>
          <p:spPr>
            <a:xfrm>
              <a:off x="4776338" y="1817312"/>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13</a:t>
              </a:r>
            </a:p>
          </p:txBody>
        </p:sp>
        <p:sp>
          <p:nvSpPr>
            <p:cNvPr id="810" name="rc810"/>
            <p:cNvSpPr/>
            <p:nvPr/>
          </p:nvSpPr>
          <p:spPr>
            <a:xfrm>
              <a:off x="3902343" y="2365343"/>
              <a:ext cx="978742" cy="460747"/>
            </a:xfrm>
            <a:prstGeom prst="rect">
              <a:avLst/>
            </a:prstGeom>
            <a:solidFill>
              <a:srgbClr val="EBEBEB">
                <a:alpha val="100000"/>
              </a:srgbClr>
            </a:solidFill>
          </p:spPr>
          <p:txBody>
            <a:bodyPr/>
            <a:lstStyle/>
            <a:p/>
          </p:txBody>
        </p:sp>
        <p:sp>
          <p:nvSpPr>
            <p:cNvPr id="811" name="pl811"/>
            <p:cNvSpPr/>
            <p:nvPr/>
          </p:nvSpPr>
          <p:spPr>
            <a:xfrm>
              <a:off x="3902343"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2" name="pl812"/>
            <p:cNvSpPr/>
            <p:nvPr/>
          </p:nvSpPr>
          <p:spPr>
            <a:xfrm>
              <a:off x="3902343"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3" name="pl813"/>
            <p:cNvSpPr/>
            <p:nvPr/>
          </p:nvSpPr>
          <p:spPr>
            <a:xfrm>
              <a:off x="3902343"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4" name="pl814"/>
            <p:cNvSpPr/>
            <p:nvPr/>
          </p:nvSpPr>
          <p:spPr>
            <a:xfrm>
              <a:off x="3902343"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5" name="pl815"/>
            <p:cNvSpPr/>
            <p:nvPr/>
          </p:nvSpPr>
          <p:spPr>
            <a:xfrm>
              <a:off x="3902343"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6" name="pl816"/>
            <p:cNvSpPr/>
            <p:nvPr/>
          </p:nvSpPr>
          <p:spPr>
            <a:xfrm>
              <a:off x="3902343"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17" name="pl817"/>
            <p:cNvSpPr/>
            <p:nvPr/>
          </p:nvSpPr>
          <p:spPr>
            <a:xfrm>
              <a:off x="3902343"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18" name="pl818"/>
            <p:cNvSpPr/>
            <p:nvPr/>
          </p:nvSpPr>
          <p:spPr>
            <a:xfrm>
              <a:off x="3902343"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19" name="pl819"/>
            <p:cNvSpPr/>
            <p:nvPr/>
          </p:nvSpPr>
          <p:spPr>
            <a:xfrm>
              <a:off x="3902343"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20" name="pl820"/>
            <p:cNvSpPr/>
            <p:nvPr/>
          </p:nvSpPr>
          <p:spPr>
            <a:xfrm>
              <a:off x="3902343"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21" name="pl821"/>
            <p:cNvSpPr/>
            <p:nvPr/>
          </p:nvSpPr>
          <p:spPr>
            <a:xfrm>
              <a:off x="3902343"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22" name="pl822"/>
            <p:cNvSpPr/>
            <p:nvPr/>
          </p:nvSpPr>
          <p:spPr>
            <a:xfrm>
              <a:off x="394683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3" name="pl823"/>
            <p:cNvSpPr/>
            <p:nvPr/>
          </p:nvSpPr>
          <p:spPr>
            <a:xfrm>
              <a:off x="407394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4" name="pl824"/>
            <p:cNvSpPr/>
            <p:nvPr/>
          </p:nvSpPr>
          <p:spPr>
            <a:xfrm>
              <a:off x="420105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5" name="pl825"/>
            <p:cNvSpPr/>
            <p:nvPr/>
          </p:nvSpPr>
          <p:spPr>
            <a:xfrm>
              <a:off x="43281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6" name="pl826"/>
            <p:cNvSpPr/>
            <p:nvPr/>
          </p:nvSpPr>
          <p:spPr>
            <a:xfrm>
              <a:off x="445526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7" name="pl827"/>
            <p:cNvSpPr/>
            <p:nvPr/>
          </p:nvSpPr>
          <p:spPr>
            <a:xfrm>
              <a:off x="458237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8" name="pl828"/>
            <p:cNvSpPr/>
            <p:nvPr/>
          </p:nvSpPr>
          <p:spPr>
            <a:xfrm>
              <a:off x="4709488"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29" name="pl829"/>
            <p:cNvSpPr/>
            <p:nvPr/>
          </p:nvSpPr>
          <p:spPr>
            <a:xfrm>
              <a:off x="483659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30" name="pl830"/>
            <p:cNvSpPr/>
            <p:nvPr/>
          </p:nvSpPr>
          <p:spPr>
            <a:xfrm>
              <a:off x="3946832"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831" name="pl831"/>
            <p:cNvSpPr/>
            <p:nvPr/>
          </p:nvSpPr>
          <p:spPr>
            <a:xfrm>
              <a:off x="3946832" y="2770531"/>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832" name="pl832"/>
            <p:cNvSpPr/>
            <p:nvPr/>
          </p:nvSpPr>
          <p:spPr>
            <a:xfrm>
              <a:off x="3946832" y="2770531"/>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833" name="pl833"/>
            <p:cNvSpPr/>
            <p:nvPr/>
          </p:nvSpPr>
          <p:spPr>
            <a:xfrm>
              <a:off x="3946832"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834" name="pl834"/>
            <p:cNvSpPr/>
            <p:nvPr/>
          </p:nvSpPr>
          <p:spPr>
            <a:xfrm>
              <a:off x="3946832" y="2770531"/>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835" name="pl835"/>
            <p:cNvSpPr/>
            <p:nvPr/>
          </p:nvSpPr>
          <p:spPr>
            <a:xfrm>
              <a:off x="3946832" y="2770531"/>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836" name="pl836"/>
            <p:cNvSpPr/>
            <p:nvPr/>
          </p:nvSpPr>
          <p:spPr>
            <a:xfrm>
              <a:off x="3902343"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37" name="tx837"/>
            <p:cNvSpPr/>
            <p:nvPr/>
          </p:nvSpPr>
          <p:spPr>
            <a:xfrm>
              <a:off x="3916702"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8" name="tx838"/>
            <p:cNvSpPr/>
            <p:nvPr/>
          </p:nvSpPr>
          <p:spPr>
            <a:xfrm>
              <a:off x="4043812"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39" name="tx839"/>
            <p:cNvSpPr/>
            <p:nvPr/>
          </p:nvSpPr>
          <p:spPr>
            <a:xfrm>
              <a:off x="4170921"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0" name="tx840"/>
            <p:cNvSpPr/>
            <p:nvPr/>
          </p:nvSpPr>
          <p:spPr>
            <a:xfrm>
              <a:off x="4298030"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1" name="tx841"/>
            <p:cNvSpPr/>
            <p:nvPr/>
          </p:nvSpPr>
          <p:spPr>
            <a:xfrm>
              <a:off x="4425140"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2" name="tx842"/>
            <p:cNvSpPr/>
            <p:nvPr/>
          </p:nvSpPr>
          <p:spPr>
            <a:xfrm>
              <a:off x="4552249"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3" name="tx843"/>
            <p:cNvSpPr/>
            <p:nvPr/>
          </p:nvSpPr>
          <p:spPr>
            <a:xfrm>
              <a:off x="4679358"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4" name="tx844"/>
            <p:cNvSpPr/>
            <p:nvPr/>
          </p:nvSpPr>
          <p:spPr>
            <a:xfrm>
              <a:off x="4806468"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845" name="rc845"/>
            <p:cNvSpPr/>
            <p:nvPr/>
          </p:nvSpPr>
          <p:spPr>
            <a:xfrm>
              <a:off x="3902343" y="3110533"/>
              <a:ext cx="978742" cy="460747"/>
            </a:xfrm>
            <a:prstGeom prst="rect">
              <a:avLst/>
            </a:prstGeom>
            <a:solidFill>
              <a:srgbClr val="EBEBEB">
                <a:alpha val="100000"/>
              </a:srgbClr>
            </a:solidFill>
          </p:spPr>
          <p:txBody>
            <a:bodyPr/>
            <a:lstStyle/>
            <a:p/>
          </p:txBody>
        </p:sp>
        <p:sp>
          <p:nvSpPr>
            <p:cNvPr id="846" name="pl846"/>
            <p:cNvSpPr/>
            <p:nvPr/>
          </p:nvSpPr>
          <p:spPr>
            <a:xfrm>
              <a:off x="3902343"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7" name="pl847"/>
            <p:cNvSpPr/>
            <p:nvPr/>
          </p:nvSpPr>
          <p:spPr>
            <a:xfrm>
              <a:off x="3902343"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8" name="pl848"/>
            <p:cNvSpPr/>
            <p:nvPr/>
          </p:nvSpPr>
          <p:spPr>
            <a:xfrm>
              <a:off x="3902343"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49" name="pl849"/>
            <p:cNvSpPr/>
            <p:nvPr/>
          </p:nvSpPr>
          <p:spPr>
            <a:xfrm>
              <a:off x="3902343"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50" name="pl850"/>
            <p:cNvSpPr/>
            <p:nvPr/>
          </p:nvSpPr>
          <p:spPr>
            <a:xfrm>
              <a:off x="3902343"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51" name="pl851"/>
            <p:cNvSpPr/>
            <p:nvPr/>
          </p:nvSpPr>
          <p:spPr>
            <a:xfrm>
              <a:off x="3902343"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52" name="pl852"/>
            <p:cNvSpPr/>
            <p:nvPr/>
          </p:nvSpPr>
          <p:spPr>
            <a:xfrm>
              <a:off x="3902343"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3" name="pl853"/>
            <p:cNvSpPr/>
            <p:nvPr/>
          </p:nvSpPr>
          <p:spPr>
            <a:xfrm>
              <a:off x="3902343"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4" name="pl854"/>
            <p:cNvSpPr/>
            <p:nvPr/>
          </p:nvSpPr>
          <p:spPr>
            <a:xfrm>
              <a:off x="3902343"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5" name="pl855"/>
            <p:cNvSpPr/>
            <p:nvPr/>
          </p:nvSpPr>
          <p:spPr>
            <a:xfrm>
              <a:off x="3902343"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6" name="pl856"/>
            <p:cNvSpPr/>
            <p:nvPr/>
          </p:nvSpPr>
          <p:spPr>
            <a:xfrm>
              <a:off x="3902343"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57" name="pl857"/>
            <p:cNvSpPr/>
            <p:nvPr/>
          </p:nvSpPr>
          <p:spPr>
            <a:xfrm>
              <a:off x="394683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8" name="pl858"/>
            <p:cNvSpPr/>
            <p:nvPr/>
          </p:nvSpPr>
          <p:spPr>
            <a:xfrm>
              <a:off x="407394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59" name="pl859"/>
            <p:cNvSpPr/>
            <p:nvPr/>
          </p:nvSpPr>
          <p:spPr>
            <a:xfrm>
              <a:off x="420105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0" name="pl860"/>
            <p:cNvSpPr/>
            <p:nvPr/>
          </p:nvSpPr>
          <p:spPr>
            <a:xfrm>
              <a:off x="43281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1" name="pl861"/>
            <p:cNvSpPr/>
            <p:nvPr/>
          </p:nvSpPr>
          <p:spPr>
            <a:xfrm>
              <a:off x="445526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2" name="pl862"/>
            <p:cNvSpPr/>
            <p:nvPr/>
          </p:nvSpPr>
          <p:spPr>
            <a:xfrm>
              <a:off x="458237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3" name="pl863"/>
            <p:cNvSpPr/>
            <p:nvPr/>
          </p:nvSpPr>
          <p:spPr>
            <a:xfrm>
              <a:off x="4709488"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4" name="pl864"/>
            <p:cNvSpPr/>
            <p:nvPr/>
          </p:nvSpPr>
          <p:spPr>
            <a:xfrm>
              <a:off x="483659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65" name="pl865"/>
            <p:cNvSpPr/>
            <p:nvPr/>
          </p:nvSpPr>
          <p:spPr>
            <a:xfrm>
              <a:off x="3946832"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866" name="pl866"/>
            <p:cNvSpPr/>
            <p:nvPr/>
          </p:nvSpPr>
          <p:spPr>
            <a:xfrm>
              <a:off x="3946832" y="3491489"/>
              <a:ext cx="889765" cy="13846"/>
            </a:xfrm>
            <a:custGeom>
              <a:avLst/>
              <a:pathLst>
                <a:path w="889765" h="13846">
                  <a:moveTo>
                    <a:pt x="0" y="13846"/>
                  </a:moveTo>
                  <a:lnTo>
                    <a:pt x="127109" y="13846"/>
                  </a:lnTo>
                  <a:lnTo>
                    <a:pt x="254218" y="6923"/>
                  </a:lnTo>
                  <a:lnTo>
                    <a:pt x="381328" y="6923"/>
                  </a:lnTo>
                  <a:lnTo>
                    <a:pt x="508437" y="3461"/>
                  </a:lnTo>
                  <a:lnTo>
                    <a:pt x="635546" y="3461"/>
                  </a:lnTo>
                  <a:lnTo>
                    <a:pt x="762656" y="0"/>
                  </a:lnTo>
                  <a:lnTo>
                    <a:pt x="889765" y="0"/>
                  </a:lnTo>
                </a:path>
              </a:pathLst>
            </a:custGeom>
            <a:ln w="40651" cap="flat">
              <a:solidFill>
                <a:srgbClr val="BEBEBE">
                  <a:alpha val="69803"/>
                </a:srgbClr>
              </a:solidFill>
              <a:prstDash val="solid"/>
              <a:round/>
            </a:ln>
          </p:spPr>
          <p:txBody>
            <a:bodyPr/>
            <a:lstStyle/>
            <a:p/>
          </p:txBody>
        </p:sp>
        <p:sp>
          <p:nvSpPr>
            <p:cNvPr id="867" name="pl867"/>
            <p:cNvSpPr/>
            <p:nvPr/>
          </p:nvSpPr>
          <p:spPr>
            <a:xfrm>
              <a:off x="3946832" y="3491489"/>
              <a:ext cx="889765" cy="13846"/>
            </a:xfrm>
            <a:custGeom>
              <a:avLst/>
              <a:pathLst>
                <a:path w="889765" h="13846">
                  <a:moveTo>
                    <a:pt x="0" y="13846"/>
                  </a:moveTo>
                  <a:lnTo>
                    <a:pt x="127109" y="13846"/>
                  </a:lnTo>
                  <a:lnTo>
                    <a:pt x="254218" y="6923"/>
                  </a:lnTo>
                  <a:lnTo>
                    <a:pt x="381328" y="6923"/>
                  </a:lnTo>
                  <a:lnTo>
                    <a:pt x="508437" y="3461"/>
                  </a:lnTo>
                  <a:lnTo>
                    <a:pt x="635546" y="3461"/>
                  </a:lnTo>
                  <a:lnTo>
                    <a:pt x="762656" y="0"/>
                  </a:lnTo>
                  <a:lnTo>
                    <a:pt x="889765" y="0"/>
                  </a:lnTo>
                </a:path>
              </a:pathLst>
            </a:custGeom>
            <a:ln w="35231" cap="flat">
              <a:solidFill>
                <a:srgbClr val="BEBEBE">
                  <a:alpha val="69803"/>
                </a:srgbClr>
              </a:solidFill>
              <a:prstDash val="solid"/>
              <a:round/>
            </a:ln>
          </p:spPr>
          <p:txBody>
            <a:bodyPr/>
            <a:lstStyle/>
            <a:p/>
          </p:txBody>
        </p:sp>
        <p:sp>
          <p:nvSpPr>
            <p:cNvPr id="868" name="pl868"/>
            <p:cNvSpPr/>
            <p:nvPr/>
          </p:nvSpPr>
          <p:spPr>
            <a:xfrm>
              <a:off x="3946832"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869" name="pl869"/>
            <p:cNvSpPr/>
            <p:nvPr/>
          </p:nvSpPr>
          <p:spPr>
            <a:xfrm>
              <a:off x="3946832" y="3491489"/>
              <a:ext cx="889765" cy="13846"/>
            </a:xfrm>
            <a:custGeom>
              <a:avLst/>
              <a:pathLst>
                <a:path w="889765" h="13846">
                  <a:moveTo>
                    <a:pt x="0" y="13846"/>
                  </a:moveTo>
                  <a:lnTo>
                    <a:pt x="127109" y="13846"/>
                  </a:lnTo>
                  <a:lnTo>
                    <a:pt x="254218" y="6923"/>
                  </a:lnTo>
                  <a:lnTo>
                    <a:pt x="381328" y="6923"/>
                  </a:lnTo>
                  <a:lnTo>
                    <a:pt x="508437" y="3461"/>
                  </a:lnTo>
                  <a:lnTo>
                    <a:pt x="635546" y="3461"/>
                  </a:lnTo>
                  <a:lnTo>
                    <a:pt x="762656" y="0"/>
                  </a:lnTo>
                  <a:lnTo>
                    <a:pt x="889765" y="0"/>
                  </a:lnTo>
                </a:path>
              </a:pathLst>
            </a:custGeom>
            <a:ln w="40651" cap="flat">
              <a:solidFill>
                <a:srgbClr val="000000">
                  <a:alpha val="100000"/>
                </a:srgbClr>
              </a:solidFill>
              <a:prstDash val="solid"/>
              <a:round/>
            </a:ln>
          </p:spPr>
          <p:txBody>
            <a:bodyPr/>
            <a:lstStyle/>
            <a:p/>
          </p:txBody>
        </p:sp>
        <p:sp>
          <p:nvSpPr>
            <p:cNvPr id="870" name="pl870"/>
            <p:cNvSpPr/>
            <p:nvPr/>
          </p:nvSpPr>
          <p:spPr>
            <a:xfrm>
              <a:off x="3946832" y="3491489"/>
              <a:ext cx="889765" cy="13846"/>
            </a:xfrm>
            <a:custGeom>
              <a:avLst/>
              <a:pathLst>
                <a:path w="889765" h="13846">
                  <a:moveTo>
                    <a:pt x="0" y="13846"/>
                  </a:moveTo>
                  <a:lnTo>
                    <a:pt x="127109" y="13846"/>
                  </a:lnTo>
                  <a:lnTo>
                    <a:pt x="254218" y="6923"/>
                  </a:lnTo>
                  <a:lnTo>
                    <a:pt x="381328" y="6923"/>
                  </a:lnTo>
                  <a:lnTo>
                    <a:pt x="508437" y="3461"/>
                  </a:lnTo>
                  <a:lnTo>
                    <a:pt x="635546" y="3461"/>
                  </a:lnTo>
                  <a:lnTo>
                    <a:pt x="762656" y="0"/>
                  </a:lnTo>
                  <a:lnTo>
                    <a:pt x="889765" y="0"/>
                  </a:lnTo>
                </a:path>
              </a:pathLst>
            </a:custGeom>
            <a:ln w="35231" cap="flat">
              <a:solidFill>
                <a:srgbClr val="F26A21">
                  <a:alpha val="100000"/>
                </a:srgbClr>
              </a:solidFill>
              <a:prstDash val="solid"/>
              <a:round/>
            </a:ln>
          </p:spPr>
          <p:txBody>
            <a:bodyPr/>
            <a:lstStyle/>
            <a:p/>
          </p:txBody>
        </p:sp>
        <p:sp>
          <p:nvSpPr>
            <p:cNvPr id="871" name="pl871"/>
            <p:cNvSpPr/>
            <p:nvPr/>
          </p:nvSpPr>
          <p:spPr>
            <a:xfrm>
              <a:off x="3902343"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872" name="tx872"/>
            <p:cNvSpPr/>
            <p:nvPr/>
          </p:nvSpPr>
          <p:spPr>
            <a:xfrm>
              <a:off x="3916702"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3" name="tx873"/>
            <p:cNvSpPr/>
            <p:nvPr/>
          </p:nvSpPr>
          <p:spPr>
            <a:xfrm>
              <a:off x="4043812"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874" name="tx874"/>
            <p:cNvSpPr/>
            <p:nvPr/>
          </p:nvSpPr>
          <p:spPr>
            <a:xfrm>
              <a:off x="4170921" y="333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5" name="tx875"/>
            <p:cNvSpPr/>
            <p:nvPr/>
          </p:nvSpPr>
          <p:spPr>
            <a:xfrm>
              <a:off x="4298030" y="333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876" name="tx876"/>
            <p:cNvSpPr/>
            <p:nvPr/>
          </p:nvSpPr>
          <p:spPr>
            <a:xfrm>
              <a:off x="4425140" y="3331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77" name="tx877"/>
            <p:cNvSpPr/>
            <p:nvPr/>
          </p:nvSpPr>
          <p:spPr>
            <a:xfrm>
              <a:off x="4552249" y="3331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878" name="tx878"/>
            <p:cNvSpPr/>
            <p:nvPr/>
          </p:nvSpPr>
          <p:spPr>
            <a:xfrm>
              <a:off x="4679358" y="3328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79" name="tx879"/>
            <p:cNvSpPr/>
            <p:nvPr/>
          </p:nvSpPr>
          <p:spPr>
            <a:xfrm>
              <a:off x="4806468" y="3328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880" name="rc880"/>
            <p:cNvSpPr/>
            <p:nvPr/>
          </p:nvSpPr>
          <p:spPr>
            <a:xfrm>
              <a:off x="3902343" y="3855722"/>
              <a:ext cx="978742" cy="460747"/>
            </a:xfrm>
            <a:prstGeom prst="rect">
              <a:avLst/>
            </a:prstGeom>
            <a:solidFill>
              <a:srgbClr val="EBEBEB">
                <a:alpha val="100000"/>
              </a:srgbClr>
            </a:solidFill>
          </p:spPr>
          <p:txBody>
            <a:bodyPr/>
            <a:lstStyle/>
            <a:p/>
          </p:txBody>
        </p:sp>
        <p:sp>
          <p:nvSpPr>
            <p:cNvPr id="881" name="pl881"/>
            <p:cNvSpPr/>
            <p:nvPr/>
          </p:nvSpPr>
          <p:spPr>
            <a:xfrm>
              <a:off x="3902343"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2" name="pl882"/>
            <p:cNvSpPr/>
            <p:nvPr/>
          </p:nvSpPr>
          <p:spPr>
            <a:xfrm>
              <a:off x="3902343"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3" name="pl883"/>
            <p:cNvSpPr/>
            <p:nvPr/>
          </p:nvSpPr>
          <p:spPr>
            <a:xfrm>
              <a:off x="3902343"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4" name="pl884"/>
            <p:cNvSpPr/>
            <p:nvPr/>
          </p:nvSpPr>
          <p:spPr>
            <a:xfrm>
              <a:off x="3902343"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5" name="pl885"/>
            <p:cNvSpPr/>
            <p:nvPr/>
          </p:nvSpPr>
          <p:spPr>
            <a:xfrm>
              <a:off x="3902343"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6" name="pl886"/>
            <p:cNvSpPr/>
            <p:nvPr/>
          </p:nvSpPr>
          <p:spPr>
            <a:xfrm>
              <a:off x="3902343"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887" name="pl887"/>
            <p:cNvSpPr/>
            <p:nvPr/>
          </p:nvSpPr>
          <p:spPr>
            <a:xfrm>
              <a:off x="3902343"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8" name="pl888"/>
            <p:cNvSpPr/>
            <p:nvPr/>
          </p:nvSpPr>
          <p:spPr>
            <a:xfrm>
              <a:off x="3902343"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89" name="pl889"/>
            <p:cNvSpPr/>
            <p:nvPr/>
          </p:nvSpPr>
          <p:spPr>
            <a:xfrm>
              <a:off x="3902343"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90" name="pl890"/>
            <p:cNvSpPr/>
            <p:nvPr/>
          </p:nvSpPr>
          <p:spPr>
            <a:xfrm>
              <a:off x="3902343"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91" name="pl891"/>
            <p:cNvSpPr/>
            <p:nvPr/>
          </p:nvSpPr>
          <p:spPr>
            <a:xfrm>
              <a:off x="3902343"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892" name="pl892"/>
            <p:cNvSpPr/>
            <p:nvPr/>
          </p:nvSpPr>
          <p:spPr>
            <a:xfrm>
              <a:off x="394683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3" name="pl893"/>
            <p:cNvSpPr/>
            <p:nvPr/>
          </p:nvSpPr>
          <p:spPr>
            <a:xfrm>
              <a:off x="407394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4" name="pl894"/>
            <p:cNvSpPr/>
            <p:nvPr/>
          </p:nvSpPr>
          <p:spPr>
            <a:xfrm>
              <a:off x="420105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5" name="pl895"/>
            <p:cNvSpPr/>
            <p:nvPr/>
          </p:nvSpPr>
          <p:spPr>
            <a:xfrm>
              <a:off x="43281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6" name="pl896"/>
            <p:cNvSpPr/>
            <p:nvPr/>
          </p:nvSpPr>
          <p:spPr>
            <a:xfrm>
              <a:off x="445526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7" name="pl897"/>
            <p:cNvSpPr/>
            <p:nvPr/>
          </p:nvSpPr>
          <p:spPr>
            <a:xfrm>
              <a:off x="458237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8" name="pl898"/>
            <p:cNvSpPr/>
            <p:nvPr/>
          </p:nvSpPr>
          <p:spPr>
            <a:xfrm>
              <a:off x="4709488"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899" name="pl899"/>
            <p:cNvSpPr/>
            <p:nvPr/>
          </p:nvSpPr>
          <p:spPr>
            <a:xfrm>
              <a:off x="483659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00" name="pl900"/>
            <p:cNvSpPr/>
            <p:nvPr/>
          </p:nvSpPr>
          <p:spPr>
            <a:xfrm>
              <a:off x="3946832"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901" name="pl901"/>
            <p:cNvSpPr/>
            <p:nvPr/>
          </p:nvSpPr>
          <p:spPr>
            <a:xfrm>
              <a:off x="3946832" y="4233217"/>
              <a:ext cx="889765" cy="6923"/>
            </a:xfrm>
            <a:custGeom>
              <a:avLst/>
              <a:pathLst>
                <a:path w="889765" h="6923">
                  <a:moveTo>
                    <a:pt x="0" y="6923"/>
                  </a:moveTo>
                  <a:lnTo>
                    <a:pt x="127109" y="6923"/>
                  </a:lnTo>
                  <a:lnTo>
                    <a:pt x="254218" y="3461"/>
                  </a:lnTo>
                  <a:lnTo>
                    <a:pt x="381328" y="0"/>
                  </a:lnTo>
                  <a:lnTo>
                    <a:pt x="508437" y="0"/>
                  </a:lnTo>
                  <a:lnTo>
                    <a:pt x="635546" y="3461"/>
                  </a:lnTo>
                  <a:lnTo>
                    <a:pt x="762656" y="3461"/>
                  </a:lnTo>
                  <a:lnTo>
                    <a:pt x="889765" y="0"/>
                  </a:lnTo>
                </a:path>
              </a:pathLst>
            </a:custGeom>
            <a:ln w="40651" cap="flat">
              <a:solidFill>
                <a:srgbClr val="BEBEBE">
                  <a:alpha val="69803"/>
                </a:srgbClr>
              </a:solidFill>
              <a:prstDash val="solid"/>
              <a:round/>
            </a:ln>
          </p:spPr>
          <p:txBody>
            <a:bodyPr/>
            <a:lstStyle/>
            <a:p/>
          </p:txBody>
        </p:sp>
        <p:sp>
          <p:nvSpPr>
            <p:cNvPr id="902" name="pl902"/>
            <p:cNvSpPr/>
            <p:nvPr/>
          </p:nvSpPr>
          <p:spPr>
            <a:xfrm>
              <a:off x="3946832" y="4233217"/>
              <a:ext cx="889765" cy="6923"/>
            </a:xfrm>
            <a:custGeom>
              <a:avLst/>
              <a:pathLst>
                <a:path w="889765" h="6923">
                  <a:moveTo>
                    <a:pt x="0" y="6923"/>
                  </a:moveTo>
                  <a:lnTo>
                    <a:pt x="127109" y="6923"/>
                  </a:lnTo>
                  <a:lnTo>
                    <a:pt x="254218" y="3461"/>
                  </a:lnTo>
                  <a:lnTo>
                    <a:pt x="381328" y="0"/>
                  </a:lnTo>
                  <a:lnTo>
                    <a:pt x="508437" y="0"/>
                  </a:lnTo>
                  <a:lnTo>
                    <a:pt x="635546" y="3461"/>
                  </a:lnTo>
                  <a:lnTo>
                    <a:pt x="762656" y="3461"/>
                  </a:lnTo>
                  <a:lnTo>
                    <a:pt x="889765" y="0"/>
                  </a:lnTo>
                </a:path>
              </a:pathLst>
            </a:custGeom>
            <a:ln w="35231" cap="flat">
              <a:solidFill>
                <a:srgbClr val="BEBEBE">
                  <a:alpha val="69803"/>
                </a:srgbClr>
              </a:solidFill>
              <a:prstDash val="solid"/>
              <a:round/>
            </a:ln>
          </p:spPr>
          <p:txBody>
            <a:bodyPr/>
            <a:lstStyle/>
            <a:p/>
          </p:txBody>
        </p:sp>
        <p:sp>
          <p:nvSpPr>
            <p:cNvPr id="903" name="pl903"/>
            <p:cNvSpPr/>
            <p:nvPr/>
          </p:nvSpPr>
          <p:spPr>
            <a:xfrm>
              <a:off x="3946832"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904" name="pl904"/>
            <p:cNvSpPr/>
            <p:nvPr/>
          </p:nvSpPr>
          <p:spPr>
            <a:xfrm>
              <a:off x="3946832" y="4233217"/>
              <a:ext cx="889765" cy="6923"/>
            </a:xfrm>
            <a:custGeom>
              <a:avLst/>
              <a:pathLst>
                <a:path w="889765" h="6923">
                  <a:moveTo>
                    <a:pt x="0" y="6923"/>
                  </a:moveTo>
                  <a:lnTo>
                    <a:pt x="127109" y="6923"/>
                  </a:lnTo>
                  <a:lnTo>
                    <a:pt x="254218" y="3461"/>
                  </a:lnTo>
                  <a:lnTo>
                    <a:pt x="381328" y="0"/>
                  </a:lnTo>
                  <a:lnTo>
                    <a:pt x="508437" y="0"/>
                  </a:lnTo>
                  <a:lnTo>
                    <a:pt x="635546" y="3461"/>
                  </a:lnTo>
                  <a:lnTo>
                    <a:pt x="762656" y="3461"/>
                  </a:lnTo>
                  <a:lnTo>
                    <a:pt x="889765" y="0"/>
                  </a:lnTo>
                </a:path>
              </a:pathLst>
            </a:custGeom>
            <a:ln w="40651" cap="flat">
              <a:solidFill>
                <a:srgbClr val="000000">
                  <a:alpha val="100000"/>
                </a:srgbClr>
              </a:solidFill>
              <a:prstDash val="solid"/>
              <a:round/>
            </a:ln>
          </p:spPr>
          <p:txBody>
            <a:bodyPr/>
            <a:lstStyle/>
            <a:p/>
          </p:txBody>
        </p:sp>
        <p:sp>
          <p:nvSpPr>
            <p:cNvPr id="905" name="pl905"/>
            <p:cNvSpPr/>
            <p:nvPr/>
          </p:nvSpPr>
          <p:spPr>
            <a:xfrm>
              <a:off x="3946832" y="4233217"/>
              <a:ext cx="889765" cy="6923"/>
            </a:xfrm>
            <a:custGeom>
              <a:avLst/>
              <a:pathLst>
                <a:path w="889765" h="6923">
                  <a:moveTo>
                    <a:pt x="0" y="6923"/>
                  </a:moveTo>
                  <a:lnTo>
                    <a:pt x="127109" y="6923"/>
                  </a:lnTo>
                  <a:lnTo>
                    <a:pt x="254218" y="3461"/>
                  </a:lnTo>
                  <a:lnTo>
                    <a:pt x="381328" y="0"/>
                  </a:lnTo>
                  <a:lnTo>
                    <a:pt x="508437" y="0"/>
                  </a:lnTo>
                  <a:lnTo>
                    <a:pt x="635546" y="3461"/>
                  </a:lnTo>
                  <a:lnTo>
                    <a:pt x="762656" y="3461"/>
                  </a:lnTo>
                  <a:lnTo>
                    <a:pt x="889765" y="0"/>
                  </a:lnTo>
                </a:path>
              </a:pathLst>
            </a:custGeom>
            <a:ln w="35231" cap="flat">
              <a:solidFill>
                <a:srgbClr val="F26A21">
                  <a:alpha val="100000"/>
                </a:srgbClr>
              </a:solidFill>
              <a:prstDash val="solid"/>
              <a:round/>
            </a:ln>
          </p:spPr>
          <p:txBody>
            <a:bodyPr/>
            <a:lstStyle/>
            <a:p/>
          </p:txBody>
        </p:sp>
        <p:sp>
          <p:nvSpPr>
            <p:cNvPr id="906" name="pl906"/>
            <p:cNvSpPr/>
            <p:nvPr/>
          </p:nvSpPr>
          <p:spPr>
            <a:xfrm>
              <a:off x="3902343"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07" name="tx907"/>
            <p:cNvSpPr/>
            <p:nvPr/>
          </p:nvSpPr>
          <p:spPr>
            <a:xfrm>
              <a:off x="3916702" y="407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8" name="tx908"/>
            <p:cNvSpPr/>
            <p:nvPr/>
          </p:nvSpPr>
          <p:spPr>
            <a:xfrm>
              <a:off x="4043812" y="407711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909" name="tx909"/>
            <p:cNvSpPr/>
            <p:nvPr/>
          </p:nvSpPr>
          <p:spPr>
            <a:xfrm>
              <a:off x="4170921" y="4073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0" name="tx910"/>
            <p:cNvSpPr/>
            <p:nvPr/>
          </p:nvSpPr>
          <p:spPr>
            <a:xfrm>
              <a:off x="4298030" y="40701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11" name="tx911"/>
            <p:cNvSpPr/>
            <p:nvPr/>
          </p:nvSpPr>
          <p:spPr>
            <a:xfrm>
              <a:off x="4425140" y="40701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12" name="tx912"/>
            <p:cNvSpPr/>
            <p:nvPr/>
          </p:nvSpPr>
          <p:spPr>
            <a:xfrm>
              <a:off x="4552249" y="4073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3" name="tx913"/>
            <p:cNvSpPr/>
            <p:nvPr/>
          </p:nvSpPr>
          <p:spPr>
            <a:xfrm>
              <a:off x="4679358" y="4073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914" name="tx914"/>
            <p:cNvSpPr/>
            <p:nvPr/>
          </p:nvSpPr>
          <p:spPr>
            <a:xfrm>
              <a:off x="4806468" y="407018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915" name="rc915"/>
            <p:cNvSpPr/>
            <p:nvPr/>
          </p:nvSpPr>
          <p:spPr>
            <a:xfrm>
              <a:off x="3902343" y="4600912"/>
              <a:ext cx="978742" cy="460747"/>
            </a:xfrm>
            <a:prstGeom prst="rect">
              <a:avLst/>
            </a:prstGeom>
            <a:solidFill>
              <a:srgbClr val="EBEBEB">
                <a:alpha val="100000"/>
              </a:srgbClr>
            </a:solidFill>
          </p:spPr>
          <p:txBody>
            <a:bodyPr/>
            <a:lstStyle/>
            <a:p/>
          </p:txBody>
        </p:sp>
        <p:sp>
          <p:nvSpPr>
            <p:cNvPr id="916" name="pl916"/>
            <p:cNvSpPr/>
            <p:nvPr/>
          </p:nvSpPr>
          <p:spPr>
            <a:xfrm>
              <a:off x="3902343"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7" name="pl917"/>
            <p:cNvSpPr/>
            <p:nvPr/>
          </p:nvSpPr>
          <p:spPr>
            <a:xfrm>
              <a:off x="3902343"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8" name="pl918"/>
            <p:cNvSpPr/>
            <p:nvPr/>
          </p:nvSpPr>
          <p:spPr>
            <a:xfrm>
              <a:off x="3902343"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19" name="pl919"/>
            <p:cNvSpPr/>
            <p:nvPr/>
          </p:nvSpPr>
          <p:spPr>
            <a:xfrm>
              <a:off x="3902343"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20" name="pl920"/>
            <p:cNvSpPr/>
            <p:nvPr/>
          </p:nvSpPr>
          <p:spPr>
            <a:xfrm>
              <a:off x="3902343"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21" name="pl921"/>
            <p:cNvSpPr/>
            <p:nvPr/>
          </p:nvSpPr>
          <p:spPr>
            <a:xfrm>
              <a:off x="3902343"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22" name="pl922"/>
            <p:cNvSpPr/>
            <p:nvPr/>
          </p:nvSpPr>
          <p:spPr>
            <a:xfrm>
              <a:off x="3902343"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23" name="pl923"/>
            <p:cNvSpPr/>
            <p:nvPr/>
          </p:nvSpPr>
          <p:spPr>
            <a:xfrm>
              <a:off x="3902343"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24" name="pl924"/>
            <p:cNvSpPr/>
            <p:nvPr/>
          </p:nvSpPr>
          <p:spPr>
            <a:xfrm>
              <a:off x="3902343"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25" name="pl925"/>
            <p:cNvSpPr/>
            <p:nvPr/>
          </p:nvSpPr>
          <p:spPr>
            <a:xfrm>
              <a:off x="3902343"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26" name="pl926"/>
            <p:cNvSpPr/>
            <p:nvPr/>
          </p:nvSpPr>
          <p:spPr>
            <a:xfrm>
              <a:off x="3902343"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27" name="pl927"/>
            <p:cNvSpPr/>
            <p:nvPr/>
          </p:nvSpPr>
          <p:spPr>
            <a:xfrm>
              <a:off x="394683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8" name="pl928"/>
            <p:cNvSpPr/>
            <p:nvPr/>
          </p:nvSpPr>
          <p:spPr>
            <a:xfrm>
              <a:off x="407394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29" name="pl929"/>
            <p:cNvSpPr/>
            <p:nvPr/>
          </p:nvSpPr>
          <p:spPr>
            <a:xfrm>
              <a:off x="420105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0" name="pl930"/>
            <p:cNvSpPr/>
            <p:nvPr/>
          </p:nvSpPr>
          <p:spPr>
            <a:xfrm>
              <a:off x="43281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1" name="pl931"/>
            <p:cNvSpPr/>
            <p:nvPr/>
          </p:nvSpPr>
          <p:spPr>
            <a:xfrm>
              <a:off x="445526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2" name="pl932"/>
            <p:cNvSpPr/>
            <p:nvPr/>
          </p:nvSpPr>
          <p:spPr>
            <a:xfrm>
              <a:off x="458237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3" name="pl933"/>
            <p:cNvSpPr/>
            <p:nvPr/>
          </p:nvSpPr>
          <p:spPr>
            <a:xfrm>
              <a:off x="4709488"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4" name="pl934"/>
            <p:cNvSpPr/>
            <p:nvPr/>
          </p:nvSpPr>
          <p:spPr>
            <a:xfrm>
              <a:off x="483659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35" name="pl935"/>
            <p:cNvSpPr/>
            <p:nvPr/>
          </p:nvSpPr>
          <p:spPr>
            <a:xfrm>
              <a:off x="3946832"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936" name="pl936"/>
            <p:cNvSpPr/>
            <p:nvPr/>
          </p:nvSpPr>
          <p:spPr>
            <a:xfrm>
              <a:off x="3946832" y="4999177"/>
              <a:ext cx="889765" cy="6923"/>
            </a:xfrm>
            <a:custGeom>
              <a:avLst/>
              <a:pathLst>
                <a:path w="889765" h="6923">
                  <a:moveTo>
                    <a:pt x="0" y="6923"/>
                  </a:moveTo>
                  <a:lnTo>
                    <a:pt x="127109" y="6923"/>
                  </a:lnTo>
                  <a:lnTo>
                    <a:pt x="254218" y="0"/>
                  </a:lnTo>
                  <a:lnTo>
                    <a:pt x="381328" y="3461"/>
                  </a:lnTo>
                  <a:lnTo>
                    <a:pt x="508437" y="3461"/>
                  </a:lnTo>
                  <a:lnTo>
                    <a:pt x="635546" y="3461"/>
                  </a:lnTo>
                  <a:lnTo>
                    <a:pt x="762656" y="3461"/>
                  </a:lnTo>
                  <a:lnTo>
                    <a:pt x="889765" y="0"/>
                  </a:lnTo>
                </a:path>
              </a:pathLst>
            </a:custGeom>
            <a:ln w="40651" cap="flat">
              <a:solidFill>
                <a:srgbClr val="BEBEBE">
                  <a:alpha val="69803"/>
                </a:srgbClr>
              </a:solidFill>
              <a:prstDash val="solid"/>
              <a:round/>
            </a:ln>
          </p:spPr>
          <p:txBody>
            <a:bodyPr/>
            <a:lstStyle/>
            <a:p/>
          </p:txBody>
        </p:sp>
        <p:sp>
          <p:nvSpPr>
            <p:cNvPr id="937" name="pl937"/>
            <p:cNvSpPr/>
            <p:nvPr/>
          </p:nvSpPr>
          <p:spPr>
            <a:xfrm>
              <a:off x="3946832" y="4999177"/>
              <a:ext cx="889765" cy="6923"/>
            </a:xfrm>
            <a:custGeom>
              <a:avLst/>
              <a:pathLst>
                <a:path w="889765" h="6923">
                  <a:moveTo>
                    <a:pt x="0" y="6923"/>
                  </a:moveTo>
                  <a:lnTo>
                    <a:pt x="127109" y="6923"/>
                  </a:lnTo>
                  <a:lnTo>
                    <a:pt x="254218" y="0"/>
                  </a:lnTo>
                  <a:lnTo>
                    <a:pt x="381328" y="3461"/>
                  </a:lnTo>
                  <a:lnTo>
                    <a:pt x="508437" y="3461"/>
                  </a:lnTo>
                  <a:lnTo>
                    <a:pt x="635546" y="3461"/>
                  </a:lnTo>
                  <a:lnTo>
                    <a:pt x="762656" y="3461"/>
                  </a:lnTo>
                  <a:lnTo>
                    <a:pt x="889765" y="0"/>
                  </a:lnTo>
                </a:path>
              </a:pathLst>
            </a:custGeom>
            <a:ln w="35231" cap="flat">
              <a:solidFill>
                <a:srgbClr val="BEBEBE">
                  <a:alpha val="69803"/>
                </a:srgbClr>
              </a:solidFill>
              <a:prstDash val="solid"/>
              <a:round/>
            </a:ln>
          </p:spPr>
          <p:txBody>
            <a:bodyPr/>
            <a:lstStyle/>
            <a:p/>
          </p:txBody>
        </p:sp>
        <p:sp>
          <p:nvSpPr>
            <p:cNvPr id="938" name="pl938"/>
            <p:cNvSpPr/>
            <p:nvPr/>
          </p:nvSpPr>
          <p:spPr>
            <a:xfrm>
              <a:off x="3946832"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939" name="pl939"/>
            <p:cNvSpPr/>
            <p:nvPr/>
          </p:nvSpPr>
          <p:spPr>
            <a:xfrm>
              <a:off x="3946832" y="4999177"/>
              <a:ext cx="889765" cy="6923"/>
            </a:xfrm>
            <a:custGeom>
              <a:avLst/>
              <a:pathLst>
                <a:path w="889765" h="6923">
                  <a:moveTo>
                    <a:pt x="0" y="6923"/>
                  </a:moveTo>
                  <a:lnTo>
                    <a:pt x="127109" y="6923"/>
                  </a:lnTo>
                  <a:lnTo>
                    <a:pt x="254218" y="0"/>
                  </a:lnTo>
                  <a:lnTo>
                    <a:pt x="381328" y="3461"/>
                  </a:lnTo>
                  <a:lnTo>
                    <a:pt x="508437" y="3461"/>
                  </a:lnTo>
                  <a:lnTo>
                    <a:pt x="635546" y="3461"/>
                  </a:lnTo>
                  <a:lnTo>
                    <a:pt x="762656" y="3461"/>
                  </a:lnTo>
                  <a:lnTo>
                    <a:pt x="889765" y="0"/>
                  </a:lnTo>
                </a:path>
              </a:pathLst>
            </a:custGeom>
            <a:ln w="40651" cap="flat">
              <a:solidFill>
                <a:srgbClr val="000000">
                  <a:alpha val="100000"/>
                </a:srgbClr>
              </a:solidFill>
              <a:prstDash val="solid"/>
              <a:round/>
            </a:ln>
          </p:spPr>
          <p:txBody>
            <a:bodyPr/>
            <a:lstStyle/>
            <a:p/>
          </p:txBody>
        </p:sp>
        <p:sp>
          <p:nvSpPr>
            <p:cNvPr id="940" name="pl940"/>
            <p:cNvSpPr/>
            <p:nvPr/>
          </p:nvSpPr>
          <p:spPr>
            <a:xfrm>
              <a:off x="3946832" y="4999177"/>
              <a:ext cx="889765" cy="6923"/>
            </a:xfrm>
            <a:custGeom>
              <a:avLst/>
              <a:pathLst>
                <a:path w="889765" h="6923">
                  <a:moveTo>
                    <a:pt x="0" y="6923"/>
                  </a:moveTo>
                  <a:lnTo>
                    <a:pt x="127109" y="6923"/>
                  </a:lnTo>
                  <a:lnTo>
                    <a:pt x="254218" y="0"/>
                  </a:lnTo>
                  <a:lnTo>
                    <a:pt x="381328" y="3461"/>
                  </a:lnTo>
                  <a:lnTo>
                    <a:pt x="508437" y="3461"/>
                  </a:lnTo>
                  <a:lnTo>
                    <a:pt x="635546" y="3461"/>
                  </a:lnTo>
                  <a:lnTo>
                    <a:pt x="762656" y="3461"/>
                  </a:lnTo>
                  <a:lnTo>
                    <a:pt x="889765" y="0"/>
                  </a:lnTo>
                </a:path>
              </a:pathLst>
            </a:custGeom>
            <a:ln w="35231" cap="flat">
              <a:solidFill>
                <a:srgbClr val="F26A21">
                  <a:alpha val="100000"/>
                </a:srgbClr>
              </a:solidFill>
              <a:prstDash val="solid"/>
              <a:round/>
            </a:ln>
          </p:spPr>
          <p:txBody>
            <a:bodyPr/>
            <a:lstStyle/>
            <a:p/>
          </p:txBody>
        </p:sp>
        <p:sp>
          <p:nvSpPr>
            <p:cNvPr id="941" name="pl941"/>
            <p:cNvSpPr/>
            <p:nvPr/>
          </p:nvSpPr>
          <p:spPr>
            <a:xfrm>
              <a:off x="3902343"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42" name="tx942"/>
            <p:cNvSpPr/>
            <p:nvPr/>
          </p:nvSpPr>
          <p:spPr>
            <a:xfrm>
              <a:off x="3916702" y="48430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43" name="tx943"/>
            <p:cNvSpPr/>
            <p:nvPr/>
          </p:nvSpPr>
          <p:spPr>
            <a:xfrm>
              <a:off x="4043812" y="48430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944" name="tx944"/>
            <p:cNvSpPr/>
            <p:nvPr/>
          </p:nvSpPr>
          <p:spPr>
            <a:xfrm>
              <a:off x="4170921"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45" name="tx945"/>
            <p:cNvSpPr/>
            <p:nvPr/>
          </p:nvSpPr>
          <p:spPr>
            <a:xfrm>
              <a:off x="4298030"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6" name="tx946"/>
            <p:cNvSpPr/>
            <p:nvPr/>
          </p:nvSpPr>
          <p:spPr>
            <a:xfrm>
              <a:off x="4425140"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7" name="tx947"/>
            <p:cNvSpPr/>
            <p:nvPr/>
          </p:nvSpPr>
          <p:spPr>
            <a:xfrm>
              <a:off x="4552249"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8" name="tx948"/>
            <p:cNvSpPr/>
            <p:nvPr/>
          </p:nvSpPr>
          <p:spPr>
            <a:xfrm>
              <a:off x="4679358"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949" name="tx949"/>
            <p:cNvSpPr/>
            <p:nvPr/>
          </p:nvSpPr>
          <p:spPr>
            <a:xfrm>
              <a:off x="4806468"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50" name="rc950"/>
            <p:cNvSpPr/>
            <p:nvPr/>
          </p:nvSpPr>
          <p:spPr>
            <a:xfrm>
              <a:off x="3902343" y="5346101"/>
              <a:ext cx="978742" cy="460747"/>
            </a:xfrm>
            <a:prstGeom prst="rect">
              <a:avLst/>
            </a:prstGeom>
            <a:solidFill>
              <a:srgbClr val="EBEBEB">
                <a:alpha val="100000"/>
              </a:srgbClr>
            </a:solidFill>
          </p:spPr>
          <p:txBody>
            <a:bodyPr/>
            <a:lstStyle/>
            <a:p/>
          </p:txBody>
        </p:sp>
        <p:sp>
          <p:nvSpPr>
            <p:cNvPr id="951" name="pl951"/>
            <p:cNvSpPr/>
            <p:nvPr/>
          </p:nvSpPr>
          <p:spPr>
            <a:xfrm>
              <a:off x="3902343" y="57945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2" name="pl952"/>
            <p:cNvSpPr/>
            <p:nvPr/>
          </p:nvSpPr>
          <p:spPr>
            <a:xfrm>
              <a:off x="3902343" y="57080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3" name="pl953"/>
            <p:cNvSpPr/>
            <p:nvPr/>
          </p:nvSpPr>
          <p:spPr>
            <a:xfrm>
              <a:off x="3902343" y="56214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4" name="pl954"/>
            <p:cNvSpPr/>
            <p:nvPr/>
          </p:nvSpPr>
          <p:spPr>
            <a:xfrm>
              <a:off x="3902343" y="5534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5" name="pl955"/>
            <p:cNvSpPr/>
            <p:nvPr/>
          </p:nvSpPr>
          <p:spPr>
            <a:xfrm>
              <a:off x="3902343" y="54483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6" name="pl956"/>
            <p:cNvSpPr/>
            <p:nvPr/>
          </p:nvSpPr>
          <p:spPr>
            <a:xfrm>
              <a:off x="3902343" y="536185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57" name="pl957"/>
            <p:cNvSpPr/>
            <p:nvPr/>
          </p:nvSpPr>
          <p:spPr>
            <a:xfrm>
              <a:off x="3902343" y="57512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8" name="pl958"/>
            <p:cNvSpPr/>
            <p:nvPr/>
          </p:nvSpPr>
          <p:spPr>
            <a:xfrm>
              <a:off x="3902343" y="56647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59" name="pl959"/>
            <p:cNvSpPr/>
            <p:nvPr/>
          </p:nvSpPr>
          <p:spPr>
            <a:xfrm>
              <a:off x="3902343" y="55782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60" name="pl960"/>
            <p:cNvSpPr/>
            <p:nvPr/>
          </p:nvSpPr>
          <p:spPr>
            <a:xfrm>
              <a:off x="3902343" y="54916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61" name="pl961"/>
            <p:cNvSpPr/>
            <p:nvPr/>
          </p:nvSpPr>
          <p:spPr>
            <a:xfrm>
              <a:off x="3902343" y="54051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62" name="pl962"/>
            <p:cNvSpPr/>
            <p:nvPr/>
          </p:nvSpPr>
          <p:spPr>
            <a:xfrm>
              <a:off x="394683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3" name="pl963"/>
            <p:cNvSpPr/>
            <p:nvPr/>
          </p:nvSpPr>
          <p:spPr>
            <a:xfrm>
              <a:off x="407394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4" name="pl964"/>
            <p:cNvSpPr/>
            <p:nvPr/>
          </p:nvSpPr>
          <p:spPr>
            <a:xfrm>
              <a:off x="420105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5" name="pl965"/>
            <p:cNvSpPr/>
            <p:nvPr/>
          </p:nvSpPr>
          <p:spPr>
            <a:xfrm>
              <a:off x="432816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6" name="pl966"/>
            <p:cNvSpPr/>
            <p:nvPr/>
          </p:nvSpPr>
          <p:spPr>
            <a:xfrm>
              <a:off x="445526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7" name="pl967"/>
            <p:cNvSpPr/>
            <p:nvPr/>
          </p:nvSpPr>
          <p:spPr>
            <a:xfrm>
              <a:off x="458237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8" name="pl968"/>
            <p:cNvSpPr/>
            <p:nvPr/>
          </p:nvSpPr>
          <p:spPr>
            <a:xfrm>
              <a:off x="4709488"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69" name="pl969"/>
            <p:cNvSpPr/>
            <p:nvPr/>
          </p:nvSpPr>
          <p:spPr>
            <a:xfrm>
              <a:off x="4836597"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70" name="pl970"/>
            <p:cNvSpPr/>
            <p:nvPr/>
          </p:nvSpPr>
          <p:spPr>
            <a:xfrm>
              <a:off x="3946832"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971" name="pl971"/>
            <p:cNvSpPr/>
            <p:nvPr/>
          </p:nvSpPr>
          <p:spPr>
            <a:xfrm>
              <a:off x="3946832" y="5740904"/>
              <a:ext cx="889765" cy="3461"/>
            </a:xfrm>
            <a:custGeom>
              <a:avLst/>
              <a:pathLst>
                <a:path w="889765" h="3461">
                  <a:moveTo>
                    <a:pt x="0" y="3461"/>
                  </a:moveTo>
                  <a:lnTo>
                    <a:pt x="127109" y="3461"/>
                  </a:lnTo>
                  <a:lnTo>
                    <a:pt x="254218" y="3461"/>
                  </a:lnTo>
                  <a:lnTo>
                    <a:pt x="381328" y="3461"/>
                  </a:lnTo>
                  <a:lnTo>
                    <a:pt x="508437" y="3461"/>
                  </a:lnTo>
                  <a:lnTo>
                    <a:pt x="635546" y="3461"/>
                  </a:lnTo>
                  <a:lnTo>
                    <a:pt x="762656" y="0"/>
                  </a:lnTo>
                  <a:lnTo>
                    <a:pt x="889765" y="0"/>
                  </a:lnTo>
                </a:path>
              </a:pathLst>
            </a:custGeom>
            <a:ln w="40651" cap="flat">
              <a:solidFill>
                <a:srgbClr val="BEBEBE">
                  <a:alpha val="69803"/>
                </a:srgbClr>
              </a:solidFill>
              <a:prstDash val="solid"/>
              <a:round/>
            </a:ln>
          </p:spPr>
          <p:txBody>
            <a:bodyPr/>
            <a:lstStyle/>
            <a:p/>
          </p:txBody>
        </p:sp>
        <p:sp>
          <p:nvSpPr>
            <p:cNvPr id="972" name="pl972"/>
            <p:cNvSpPr/>
            <p:nvPr/>
          </p:nvSpPr>
          <p:spPr>
            <a:xfrm>
              <a:off x="3946832" y="5740904"/>
              <a:ext cx="889765" cy="3461"/>
            </a:xfrm>
            <a:custGeom>
              <a:avLst/>
              <a:pathLst>
                <a:path w="889765" h="3461">
                  <a:moveTo>
                    <a:pt x="0" y="3461"/>
                  </a:moveTo>
                  <a:lnTo>
                    <a:pt x="127109" y="3461"/>
                  </a:lnTo>
                  <a:lnTo>
                    <a:pt x="254218" y="3461"/>
                  </a:lnTo>
                  <a:lnTo>
                    <a:pt x="381328" y="3461"/>
                  </a:lnTo>
                  <a:lnTo>
                    <a:pt x="508437" y="3461"/>
                  </a:lnTo>
                  <a:lnTo>
                    <a:pt x="635546" y="3461"/>
                  </a:lnTo>
                  <a:lnTo>
                    <a:pt x="762656" y="0"/>
                  </a:lnTo>
                  <a:lnTo>
                    <a:pt x="889765" y="0"/>
                  </a:lnTo>
                </a:path>
              </a:pathLst>
            </a:custGeom>
            <a:ln w="35231" cap="flat">
              <a:solidFill>
                <a:srgbClr val="BEBEBE">
                  <a:alpha val="69803"/>
                </a:srgbClr>
              </a:solidFill>
              <a:prstDash val="solid"/>
              <a:round/>
            </a:ln>
          </p:spPr>
          <p:txBody>
            <a:bodyPr/>
            <a:lstStyle/>
            <a:p/>
          </p:txBody>
        </p:sp>
        <p:sp>
          <p:nvSpPr>
            <p:cNvPr id="973" name="pl973"/>
            <p:cNvSpPr/>
            <p:nvPr/>
          </p:nvSpPr>
          <p:spPr>
            <a:xfrm>
              <a:off x="3946832"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974" name="pl974"/>
            <p:cNvSpPr/>
            <p:nvPr/>
          </p:nvSpPr>
          <p:spPr>
            <a:xfrm>
              <a:off x="3946832" y="5740904"/>
              <a:ext cx="889765" cy="3461"/>
            </a:xfrm>
            <a:custGeom>
              <a:avLst/>
              <a:pathLst>
                <a:path w="889765" h="3461">
                  <a:moveTo>
                    <a:pt x="0" y="3461"/>
                  </a:moveTo>
                  <a:lnTo>
                    <a:pt x="127109" y="3461"/>
                  </a:lnTo>
                  <a:lnTo>
                    <a:pt x="254218" y="3461"/>
                  </a:lnTo>
                  <a:lnTo>
                    <a:pt x="381328" y="3461"/>
                  </a:lnTo>
                  <a:lnTo>
                    <a:pt x="508437" y="3461"/>
                  </a:lnTo>
                  <a:lnTo>
                    <a:pt x="635546" y="3461"/>
                  </a:lnTo>
                  <a:lnTo>
                    <a:pt x="762656" y="0"/>
                  </a:lnTo>
                  <a:lnTo>
                    <a:pt x="889765" y="0"/>
                  </a:lnTo>
                </a:path>
              </a:pathLst>
            </a:custGeom>
            <a:ln w="40651" cap="flat">
              <a:solidFill>
                <a:srgbClr val="000000">
                  <a:alpha val="100000"/>
                </a:srgbClr>
              </a:solidFill>
              <a:prstDash val="solid"/>
              <a:round/>
            </a:ln>
          </p:spPr>
          <p:txBody>
            <a:bodyPr/>
            <a:lstStyle/>
            <a:p/>
          </p:txBody>
        </p:sp>
        <p:sp>
          <p:nvSpPr>
            <p:cNvPr id="975" name="pl975"/>
            <p:cNvSpPr/>
            <p:nvPr/>
          </p:nvSpPr>
          <p:spPr>
            <a:xfrm>
              <a:off x="3946832" y="5740904"/>
              <a:ext cx="889765" cy="3461"/>
            </a:xfrm>
            <a:custGeom>
              <a:avLst/>
              <a:pathLst>
                <a:path w="889765" h="3461">
                  <a:moveTo>
                    <a:pt x="0" y="3461"/>
                  </a:moveTo>
                  <a:lnTo>
                    <a:pt x="127109" y="3461"/>
                  </a:lnTo>
                  <a:lnTo>
                    <a:pt x="254218" y="3461"/>
                  </a:lnTo>
                  <a:lnTo>
                    <a:pt x="381328" y="3461"/>
                  </a:lnTo>
                  <a:lnTo>
                    <a:pt x="508437" y="3461"/>
                  </a:lnTo>
                  <a:lnTo>
                    <a:pt x="635546" y="3461"/>
                  </a:lnTo>
                  <a:lnTo>
                    <a:pt x="762656" y="0"/>
                  </a:lnTo>
                  <a:lnTo>
                    <a:pt x="889765" y="0"/>
                  </a:lnTo>
                </a:path>
              </a:pathLst>
            </a:custGeom>
            <a:ln w="35231" cap="flat">
              <a:solidFill>
                <a:srgbClr val="F26A21">
                  <a:alpha val="100000"/>
                </a:srgbClr>
              </a:solidFill>
              <a:prstDash val="solid"/>
              <a:round/>
            </a:ln>
          </p:spPr>
          <p:txBody>
            <a:bodyPr/>
            <a:lstStyle/>
            <a:p/>
          </p:txBody>
        </p:sp>
        <p:sp>
          <p:nvSpPr>
            <p:cNvPr id="976" name="pl976"/>
            <p:cNvSpPr/>
            <p:nvPr/>
          </p:nvSpPr>
          <p:spPr>
            <a:xfrm>
              <a:off x="3902343" y="57512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977" name="tx977"/>
            <p:cNvSpPr/>
            <p:nvPr/>
          </p:nvSpPr>
          <p:spPr>
            <a:xfrm>
              <a:off x="3916702"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8" name="tx978"/>
            <p:cNvSpPr/>
            <p:nvPr/>
          </p:nvSpPr>
          <p:spPr>
            <a:xfrm>
              <a:off x="4043812"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79" name="tx979"/>
            <p:cNvSpPr/>
            <p:nvPr/>
          </p:nvSpPr>
          <p:spPr>
            <a:xfrm>
              <a:off x="4170921"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0" name="tx980"/>
            <p:cNvSpPr/>
            <p:nvPr/>
          </p:nvSpPr>
          <p:spPr>
            <a:xfrm>
              <a:off x="4298030"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1" name="tx981"/>
            <p:cNvSpPr/>
            <p:nvPr/>
          </p:nvSpPr>
          <p:spPr>
            <a:xfrm>
              <a:off x="4425140"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2" name="tx982"/>
            <p:cNvSpPr/>
            <p:nvPr/>
          </p:nvSpPr>
          <p:spPr>
            <a:xfrm>
              <a:off x="4552249" y="558133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983" name="tx983"/>
            <p:cNvSpPr/>
            <p:nvPr/>
          </p:nvSpPr>
          <p:spPr>
            <a:xfrm>
              <a:off x="4679358" y="5577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84" name="tx984"/>
            <p:cNvSpPr/>
            <p:nvPr/>
          </p:nvSpPr>
          <p:spPr>
            <a:xfrm>
              <a:off x="4806468" y="5577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985" name="rc985"/>
            <p:cNvSpPr/>
            <p:nvPr/>
          </p:nvSpPr>
          <p:spPr>
            <a:xfrm>
              <a:off x="4950675" y="874964"/>
              <a:ext cx="978742" cy="460747"/>
            </a:xfrm>
            <a:prstGeom prst="rect">
              <a:avLst/>
            </a:prstGeom>
            <a:solidFill>
              <a:srgbClr val="EBEBEB">
                <a:alpha val="100000"/>
              </a:srgbClr>
            </a:solidFill>
          </p:spPr>
          <p:txBody>
            <a:bodyPr/>
            <a:lstStyle/>
            <a:p/>
          </p:txBody>
        </p:sp>
        <p:sp>
          <p:nvSpPr>
            <p:cNvPr id="986" name="pl986"/>
            <p:cNvSpPr/>
            <p:nvPr/>
          </p:nvSpPr>
          <p:spPr>
            <a:xfrm>
              <a:off x="4950675"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7" name="pl987"/>
            <p:cNvSpPr/>
            <p:nvPr/>
          </p:nvSpPr>
          <p:spPr>
            <a:xfrm>
              <a:off x="4950675"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8" name="pl988"/>
            <p:cNvSpPr/>
            <p:nvPr/>
          </p:nvSpPr>
          <p:spPr>
            <a:xfrm>
              <a:off x="4950675"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89" name="pl989"/>
            <p:cNvSpPr/>
            <p:nvPr/>
          </p:nvSpPr>
          <p:spPr>
            <a:xfrm>
              <a:off x="4950675"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90" name="pl990"/>
            <p:cNvSpPr/>
            <p:nvPr/>
          </p:nvSpPr>
          <p:spPr>
            <a:xfrm>
              <a:off x="4950675"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91" name="pl991"/>
            <p:cNvSpPr/>
            <p:nvPr/>
          </p:nvSpPr>
          <p:spPr>
            <a:xfrm>
              <a:off x="4950675"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992" name="pl992"/>
            <p:cNvSpPr/>
            <p:nvPr/>
          </p:nvSpPr>
          <p:spPr>
            <a:xfrm>
              <a:off x="4950675"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3" name="pl993"/>
            <p:cNvSpPr/>
            <p:nvPr/>
          </p:nvSpPr>
          <p:spPr>
            <a:xfrm>
              <a:off x="4950675"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4" name="pl994"/>
            <p:cNvSpPr/>
            <p:nvPr/>
          </p:nvSpPr>
          <p:spPr>
            <a:xfrm>
              <a:off x="4950675"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5" name="pl995"/>
            <p:cNvSpPr/>
            <p:nvPr/>
          </p:nvSpPr>
          <p:spPr>
            <a:xfrm>
              <a:off x="4950675"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6" name="pl996"/>
            <p:cNvSpPr/>
            <p:nvPr/>
          </p:nvSpPr>
          <p:spPr>
            <a:xfrm>
              <a:off x="4950675"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997" name="pl997"/>
            <p:cNvSpPr/>
            <p:nvPr/>
          </p:nvSpPr>
          <p:spPr>
            <a:xfrm>
              <a:off x="499516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8" name="pl998"/>
            <p:cNvSpPr/>
            <p:nvPr/>
          </p:nvSpPr>
          <p:spPr>
            <a:xfrm>
              <a:off x="51222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999" name="pl999"/>
            <p:cNvSpPr/>
            <p:nvPr/>
          </p:nvSpPr>
          <p:spPr>
            <a:xfrm>
              <a:off x="524938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0" name="pl1000"/>
            <p:cNvSpPr/>
            <p:nvPr/>
          </p:nvSpPr>
          <p:spPr>
            <a:xfrm>
              <a:off x="537649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1" name="pl1001"/>
            <p:cNvSpPr/>
            <p:nvPr/>
          </p:nvSpPr>
          <p:spPr>
            <a:xfrm>
              <a:off x="550360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2" name="pl1002"/>
            <p:cNvSpPr/>
            <p:nvPr/>
          </p:nvSpPr>
          <p:spPr>
            <a:xfrm>
              <a:off x="563071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3" name="pl1003"/>
            <p:cNvSpPr/>
            <p:nvPr/>
          </p:nvSpPr>
          <p:spPr>
            <a:xfrm>
              <a:off x="575781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4" name="pl1004"/>
            <p:cNvSpPr/>
            <p:nvPr/>
          </p:nvSpPr>
          <p:spPr>
            <a:xfrm>
              <a:off x="5884929"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05" name="pl1005"/>
            <p:cNvSpPr/>
            <p:nvPr/>
          </p:nvSpPr>
          <p:spPr>
            <a:xfrm>
              <a:off x="4995163"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006" name="pl1006"/>
            <p:cNvSpPr/>
            <p:nvPr/>
          </p:nvSpPr>
          <p:spPr>
            <a:xfrm>
              <a:off x="4995163" y="1262844"/>
              <a:ext cx="889765" cy="48463"/>
            </a:xfrm>
            <a:custGeom>
              <a:avLst/>
              <a:pathLst>
                <a:path w="889765" h="48463">
                  <a:moveTo>
                    <a:pt x="0" y="6923"/>
                  </a:moveTo>
                  <a:lnTo>
                    <a:pt x="127109" y="20770"/>
                  </a:lnTo>
                  <a:lnTo>
                    <a:pt x="254218" y="0"/>
                  </a:lnTo>
                  <a:lnTo>
                    <a:pt x="381328" y="34616"/>
                  </a:lnTo>
                  <a:lnTo>
                    <a:pt x="508437" y="48463"/>
                  </a:lnTo>
                  <a:lnTo>
                    <a:pt x="635546" y="48463"/>
                  </a:lnTo>
                  <a:lnTo>
                    <a:pt x="762656" y="48463"/>
                  </a:lnTo>
                  <a:lnTo>
                    <a:pt x="889765" y="48463"/>
                  </a:lnTo>
                </a:path>
              </a:pathLst>
            </a:custGeom>
            <a:ln w="40651" cap="flat">
              <a:solidFill>
                <a:srgbClr val="BEBEBE">
                  <a:alpha val="69803"/>
                </a:srgbClr>
              </a:solidFill>
              <a:prstDash val="solid"/>
              <a:round/>
            </a:ln>
          </p:spPr>
          <p:txBody>
            <a:bodyPr/>
            <a:lstStyle/>
            <a:p/>
          </p:txBody>
        </p:sp>
        <p:sp>
          <p:nvSpPr>
            <p:cNvPr id="1007" name="pl1007"/>
            <p:cNvSpPr/>
            <p:nvPr/>
          </p:nvSpPr>
          <p:spPr>
            <a:xfrm>
              <a:off x="4995163" y="1262844"/>
              <a:ext cx="889765" cy="48463"/>
            </a:xfrm>
            <a:custGeom>
              <a:avLst/>
              <a:pathLst>
                <a:path w="889765" h="48463">
                  <a:moveTo>
                    <a:pt x="0" y="6923"/>
                  </a:moveTo>
                  <a:lnTo>
                    <a:pt x="127109" y="20770"/>
                  </a:lnTo>
                  <a:lnTo>
                    <a:pt x="254218" y="0"/>
                  </a:lnTo>
                  <a:lnTo>
                    <a:pt x="381328" y="34616"/>
                  </a:lnTo>
                  <a:lnTo>
                    <a:pt x="508437" y="48463"/>
                  </a:lnTo>
                  <a:lnTo>
                    <a:pt x="635546" y="48463"/>
                  </a:lnTo>
                  <a:lnTo>
                    <a:pt x="762656" y="48463"/>
                  </a:lnTo>
                  <a:lnTo>
                    <a:pt x="889765" y="48463"/>
                  </a:lnTo>
                </a:path>
              </a:pathLst>
            </a:custGeom>
            <a:ln w="35231" cap="flat">
              <a:solidFill>
                <a:srgbClr val="BEBEBE">
                  <a:alpha val="69803"/>
                </a:srgbClr>
              </a:solidFill>
              <a:prstDash val="solid"/>
              <a:round/>
            </a:ln>
          </p:spPr>
          <p:txBody>
            <a:bodyPr/>
            <a:lstStyle/>
            <a:p/>
          </p:txBody>
        </p:sp>
        <p:sp>
          <p:nvSpPr>
            <p:cNvPr id="1008" name="pl1008"/>
            <p:cNvSpPr/>
            <p:nvPr/>
          </p:nvSpPr>
          <p:spPr>
            <a:xfrm>
              <a:off x="4995163"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009" name="pl1009"/>
            <p:cNvSpPr/>
            <p:nvPr/>
          </p:nvSpPr>
          <p:spPr>
            <a:xfrm>
              <a:off x="4995163" y="1262844"/>
              <a:ext cx="889765" cy="48463"/>
            </a:xfrm>
            <a:custGeom>
              <a:avLst/>
              <a:pathLst>
                <a:path w="889765" h="48463">
                  <a:moveTo>
                    <a:pt x="0" y="6923"/>
                  </a:moveTo>
                  <a:lnTo>
                    <a:pt x="127109" y="20770"/>
                  </a:lnTo>
                  <a:lnTo>
                    <a:pt x="254218" y="0"/>
                  </a:lnTo>
                  <a:lnTo>
                    <a:pt x="381328" y="34616"/>
                  </a:lnTo>
                  <a:lnTo>
                    <a:pt x="508437" y="48463"/>
                  </a:lnTo>
                  <a:lnTo>
                    <a:pt x="635546" y="48463"/>
                  </a:lnTo>
                  <a:lnTo>
                    <a:pt x="762656" y="48463"/>
                  </a:lnTo>
                  <a:lnTo>
                    <a:pt x="889765" y="48463"/>
                  </a:lnTo>
                </a:path>
              </a:pathLst>
            </a:custGeom>
            <a:ln w="40651" cap="flat">
              <a:solidFill>
                <a:srgbClr val="000000">
                  <a:alpha val="100000"/>
                </a:srgbClr>
              </a:solidFill>
              <a:prstDash val="solid"/>
              <a:round/>
            </a:ln>
          </p:spPr>
          <p:txBody>
            <a:bodyPr/>
            <a:lstStyle/>
            <a:p/>
          </p:txBody>
        </p:sp>
        <p:sp>
          <p:nvSpPr>
            <p:cNvPr id="1010" name="pl1010"/>
            <p:cNvSpPr/>
            <p:nvPr/>
          </p:nvSpPr>
          <p:spPr>
            <a:xfrm>
              <a:off x="4995163" y="1262844"/>
              <a:ext cx="889765" cy="48463"/>
            </a:xfrm>
            <a:custGeom>
              <a:avLst/>
              <a:pathLst>
                <a:path w="889765" h="48463">
                  <a:moveTo>
                    <a:pt x="0" y="6923"/>
                  </a:moveTo>
                  <a:lnTo>
                    <a:pt x="127109" y="20770"/>
                  </a:lnTo>
                  <a:lnTo>
                    <a:pt x="254218" y="0"/>
                  </a:lnTo>
                  <a:lnTo>
                    <a:pt x="381328" y="34616"/>
                  </a:lnTo>
                  <a:lnTo>
                    <a:pt x="508437" y="48463"/>
                  </a:lnTo>
                  <a:lnTo>
                    <a:pt x="635546" y="48463"/>
                  </a:lnTo>
                  <a:lnTo>
                    <a:pt x="762656" y="48463"/>
                  </a:lnTo>
                  <a:lnTo>
                    <a:pt x="889765" y="48463"/>
                  </a:lnTo>
                </a:path>
              </a:pathLst>
            </a:custGeom>
            <a:ln w="35231" cap="flat">
              <a:solidFill>
                <a:srgbClr val="F26A21">
                  <a:alpha val="100000"/>
                </a:srgbClr>
              </a:solidFill>
              <a:prstDash val="solid"/>
              <a:round/>
            </a:ln>
          </p:spPr>
          <p:txBody>
            <a:bodyPr/>
            <a:lstStyle/>
            <a:p/>
          </p:txBody>
        </p:sp>
        <p:sp>
          <p:nvSpPr>
            <p:cNvPr id="1011" name="pl1011"/>
            <p:cNvSpPr/>
            <p:nvPr/>
          </p:nvSpPr>
          <p:spPr>
            <a:xfrm>
              <a:off x="4950675"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12" name="tx1012"/>
            <p:cNvSpPr/>
            <p:nvPr/>
          </p:nvSpPr>
          <p:spPr>
            <a:xfrm>
              <a:off x="4965033" y="11067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13" name="tx1013"/>
            <p:cNvSpPr/>
            <p:nvPr/>
          </p:nvSpPr>
          <p:spPr>
            <a:xfrm>
              <a:off x="5074083" y="112058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14" name="tx1014"/>
            <p:cNvSpPr/>
            <p:nvPr/>
          </p:nvSpPr>
          <p:spPr>
            <a:xfrm>
              <a:off x="5219252" y="109981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15" name="tx1015"/>
            <p:cNvSpPr/>
            <p:nvPr/>
          </p:nvSpPr>
          <p:spPr>
            <a:xfrm>
              <a:off x="5328302" y="1134432"/>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16" name="tx1016"/>
            <p:cNvSpPr/>
            <p:nvPr/>
          </p:nvSpPr>
          <p:spPr>
            <a:xfrm>
              <a:off x="5455412" y="1148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7" name="tx1017"/>
            <p:cNvSpPr/>
            <p:nvPr/>
          </p:nvSpPr>
          <p:spPr>
            <a:xfrm>
              <a:off x="5582521" y="1148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8" name="tx1018"/>
            <p:cNvSpPr/>
            <p:nvPr/>
          </p:nvSpPr>
          <p:spPr>
            <a:xfrm>
              <a:off x="5709630" y="1148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19" name="tx1019"/>
            <p:cNvSpPr/>
            <p:nvPr/>
          </p:nvSpPr>
          <p:spPr>
            <a:xfrm>
              <a:off x="5836740" y="1148279"/>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020" name="rc1020"/>
            <p:cNvSpPr/>
            <p:nvPr/>
          </p:nvSpPr>
          <p:spPr>
            <a:xfrm>
              <a:off x="4950675" y="1620153"/>
              <a:ext cx="978742" cy="460747"/>
            </a:xfrm>
            <a:prstGeom prst="rect">
              <a:avLst/>
            </a:prstGeom>
            <a:solidFill>
              <a:srgbClr val="EBEBEB">
                <a:alpha val="100000"/>
              </a:srgbClr>
            </a:solidFill>
          </p:spPr>
          <p:txBody>
            <a:bodyPr/>
            <a:lstStyle/>
            <a:p/>
          </p:txBody>
        </p:sp>
        <p:sp>
          <p:nvSpPr>
            <p:cNvPr id="1021" name="pl1021"/>
            <p:cNvSpPr/>
            <p:nvPr/>
          </p:nvSpPr>
          <p:spPr>
            <a:xfrm>
              <a:off x="4950675"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2" name="pl1022"/>
            <p:cNvSpPr/>
            <p:nvPr/>
          </p:nvSpPr>
          <p:spPr>
            <a:xfrm>
              <a:off x="4950675"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3" name="pl1023"/>
            <p:cNvSpPr/>
            <p:nvPr/>
          </p:nvSpPr>
          <p:spPr>
            <a:xfrm>
              <a:off x="4950675"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4" name="pl1024"/>
            <p:cNvSpPr/>
            <p:nvPr/>
          </p:nvSpPr>
          <p:spPr>
            <a:xfrm>
              <a:off x="4950675"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5" name="pl1025"/>
            <p:cNvSpPr/>
            <p:nvPr/>
          </p:nvSpPr>
          <p:spPr>
            <a:xfrm>
              <a:off x="4950675"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6" name="pl1026"/>
            <p:cNvSpPr/>
            <p:nvPr/>
          </p:nvSpPr>
          <p:spPr>
            <a:xfrm>
              <a:off x="4950675"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27" name="pl1027"/>
            <p:cNvSpPr/>
            <p:nvPr/>
          </p:nvSpPr>
          <p:spPr>
            <a:xfrm>
              <a:off x="4950675"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8" name="pl1028"/>
            <p:cNvSpPr/>
            <p:nvPr/>
          </p:nvSpPr>
          <p:spPr>
            <a:xfrm>
              <a:off x="4950675"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29" name="pl1029"/>
            <p:cNvSpPr/>
            <p:nvPr/>
          </p:nvSpPr>
          <p:spPr>
            <a:xfrm>
              <a:off x="4950675"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30" name="pl1030"/>
            <p:cNvSpPr/>
            <p:nvPr/>
          </p:nvSpPr>
          <p:spPr>
            <a:xfrm>
              <a:off x="4950675"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31" name="pl1031"/>
            <p:cNvSpPr/>
            <p:nvPr/>
          </p:nvSpPr>
          <p:spPr>
            <a:xfrm>
              <a:off x="4950675"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32" name="pl1032"/>
            <p:cNvSpPr/>
            <p:nvPr/>
          </p:nvSpPr>
          <p:spPr>
            <a:xfrm>
              <a:off x="499516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3" name="pl1033"/>
            <p:cNvSpPr/>
            <p:nvPr/>
          </p:nvSpPr>
          <p:spPr>
            <a:xfrm>
              <a:off x="51222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4" name="pl1034"/>
            <p:cNvSpPr/>
            <p:nvPr/>
          </p:nvSpPr>
          <p:spPr>
            <a:xfrm>
              <a:off x="524938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5" name="pl1035"/>
            <p:cNvSpPr/>
            <p:nvPr/>
          </p:nvSpPr>
          <p:spPr>
            <a:xfrm>
              <a:off x="537649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6" name="pl1036"/>
            <p:cNvSpPr/>
            <p:nvPr/>
          </p:nvSpPr>
          <p:spPr>
            <a:xfrm>
              <a:off x="550360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7" name="pl1037"/>
            <p:cNvSpPr/>
            <p:nvPr/>
          </p:nvSpPr>
          <p:spPr>
            <a:xfrm>
              <a:off x="563071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8" name="pl1038"/>
            <p:cNvSpPr/>
            <p:nvPr/>
          </p:nvSpPr>
          <p:spPr>
            <a:xfrm>
              <a:off x="575781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39" name="pl1039"/>
            <p:cNvSpPr/>
            <p:nvPr/>
          </p:nvSpPr>
          <p:spPr>
            <a:xfrm>
              <a:off x="5884929"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40" name="pl1040"/>
            <p:cNvSpPr/>
            <p:nvPr/>
          </p:nvSpPr>
          <p:spPr>
            <a:xfrm>
              <a:off x="4995163"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041" name="pl1041"/>
            <p:cNvSpPr/>
            <p:nvPr/>
          </p:nvSpPr>
          <p:spPr>
            <a:xfrm>
              <a:off x="4995163" y="2014957"/>
              <a:ext cx="889765" cy="6923"/>
            </a:xfrm>
            <a:custGeom>
              <a:avLst/>
              <a:pathLst>
                <a:path w="889765" h="6923">
                  <a:moveTo>
                    <a:pt x="0" y="3461"/>
                  </a:moveTo>
                  <a:lnTo>
                    <a:pt x="127109" y="6923"/>
                  </a:lnTo>
                  <a:lnTo>
                    <a:pt x="254218" y="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042" name="pl1042"/>
            <p:cNvSpPr/>
            <p:nvPr/>
          </p:nvSpPr>
          <p:spPr>
            <a:xfrm>
              <a:off x="4995163" y="2014957"/>
              <a:ext cx="889765" cy="6923"/>
            </a:xfrm>
            <a:custGeom>
              <a:avLst/>
              <a:pathLst>
                <a:path w="889765" h="6923">
                  <a:moveTo>
                    <a:pt x="0" y="3461"/>
                  </a:moveTo>
                  <a:lnTo>
                    <a:pt x="127109" y="6923"/>
                  </a:lnTo>
                  <a:lnTo>
                    <a:pt x="254218" y="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043" name="pl1043"/>
            <p:cNvSpPr/>
            <p:nvPr/>
          </p:nvSpPr>
          <p:spPr>
            <a:xfrm>
              <a:off x="4995163"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044" name="pl1044"/>
            <p:cNvSpPr/>
            <p:nvPr/>
          </p:nvSpPr>
          <p:spPr>
            <a:xfrm>
              <a:off x="4995163" y="2014957"/>
              <a:ext cx="889765" cy="6923"/>
            </a:xfrm>
            <a:custGeom>
              <a:avLst/>
              <a:pathLst>
                <a:path w="889765" h="6923">
                  <a:moveTo>
                    <a:pt x="0" y="3461"/>
                  </a:moveTo>
                  <a:lnTo>
                    <a:pt x="127109" y="6923"/>
                  </a:lnTo>
                  <a:lnTo>
                    <a:pt x="254218" y="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045" name="pl1045"/>
            <p:cNvSpPr/>
            <p:nvPr/>
          </p:nvSpPr>
          <p:spPr>
            <a:xfrm>
              <a:off x="4995163" y="2014957"/>
              <a:ext cx="889765" cy="6923"/>
            </a:xfrm>
            <a:custGeom>
              <a:avLst/>
              <a:pathLst>
                <a:path w="889765" h="6923">
                  <a:moveTo>
                    <a:pt x="0" y="3461"/>
                  </a:moveTo>
                  <a:lnTo>
                    <a:pt x="127109" y="6923"/>
                  </a:lnTo>
                  <a:lnTo>
                    <a:pt x="254218" y="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046" name="pl1046"/>
            <p:cNvSpPr/>
            <p:nvPr/>
          </p:nvSpPr>
          <p:spPr>
            <a:xfrm>
              <a:off x="4950675"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47" name="tx1047"/>
            <p:cNvSpPr/>
            <p:nvPr/>
          </p:nvSpPr>
          <p:spPr>
            <a:xfrm>
              <a:off x="4965033"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48" name="tx1048"/>
            <p:cNvSpPr/>
            <p:nvPr/>
          </p:nvSpPr>
          <p:spPr>
            <a:xfrm>
              <a:off x="5092143" y="18588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49" name="tx1049"/>
            <p:cNvSpPr/>
            <p:nvPr/>
          </p:nvSpPr>
          <p:spPr>
            <a:xfrm>
              <a:off x="5219252"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0" name="tx1050"/>
            <p:cNvSpPr/>
            <p:nvPr/>
          </p:nvSpPr>
          <p:spPr>
            <a:xfrm>
              <a:off x="5346362"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1" name="tx1051"/>
            <p:cNvSpPr/>
            <p:nvPr/>
          </p:nvSpPr>
          <p:spPr>
            <a:xfrm>
              <a:off x="5473471"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2" name="tx1052"/>
            <p:cNvSpPr/>
            <p:nvPr/>
          </p:nvSpPr>
          <p:spPr>
            <a:xfrm>
              <a:off x="5600580"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3" name="tx1053"/>
            <p:cNvSpPr/>
            <p:nvPr/>
          </p:nvSpPr>
          <p:spPr>
            <a:xfrm>
              <a:off x="5727690"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4" name="tx1054"/>
            <p:cNvSpPr/>
            <p:nvPr/>
          </p:nvSpPr>
          <p:spPr>
            <a:xfrm>
              <a:off x="5854799"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55" name="rc1055"/>
            <p:cNvSpPr/>
            <p:nvPr/>
          </p:nvSpPr>
          <p:spPr>
            <a:xfrm>
              <a:off x="4950675" y="2365343"/>
              <a:ext cx="978742" cy="460747"/>
            </a:xfrm>
            <a:prstGeom prst="rect">
              <a:avLst/>
            </a:prstGeom>
            <a:solidFill>
              <a:srgbClr val="EBEBEB">
                <a:alpha val="100000"/>
              </a:srgbClr>
            </a:solidFill>
          </p:spPr>
          <p:txBody>
            <a:bodyPr/>
            <a:lstStyle/>
            <a:p/>
          </p:txBody>
        </p:sp>
        <p:sp>
          <p:nvSpPr>
            <p:cNvPr id="1056" name="pl1056"/>
            <p:cNvSpPr/>
            <p:nvPr/>
          </p:nvSpPr>
          <p:spPr>
            <a:xfrm>
              <a:off x="4950675"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7" name="pl1057"/>
            <p:cNvSpPr/>
            <p:nvPr/>
          </p:nvSpPr>
          <p:spPr>
            <a:xfrm>
              <a:off x="4950675"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8" name="pl1058"/>
            <p:cNvSpPr/>
            <p:nvPr/>
          </p:nvSpPr>
          <p:spPr>
            <a:xfrm>
              <a:off x="4950675"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59" name="pl1059"/>
            <p:cNvSpPr/>
            <p:nvPr/>
          </p:nvSpPr>
          <p:spPr>
            <a:xfrm>
              <a:off x="4950675"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60" name="pl1060"/>
            <p:cNvSpPr/>
            <p:nvPr/>
          </p:nvSpPr>
          <p:spPr>
            <a:xfrm>
              <a:off x="4950675"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61" name="pl1061"/>
            <p:cNvSpPr/>
            <p:nvPr/>
          </p:nvSpPr>
          <p:spPr>
            <a:xfrm>
              <a:off x="4950675"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62" name="pl1062"/>
            <p:cNvSpPr/>
            <p:nvPr/>
          </p:nvSpPr>
          <p:spPr>
            <a:xfrm>
              <a:off x="4950675"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3" name="pl1063"/>
            <p:cNvSpPr/>
            <p:nvPr/>
          </p:nvSpPr>
          <p:spPr>
            <a:xfrm>
              <a:off x="4950675"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4" name="pl1064"/>
            <p:cNvSpPr/>
            <p:nvPr/>
          </p:nvSpPr>
          <p:spPr>
            <a:xfrm>
              <a:off x="4950675"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5" name="pl1065"/>
            <p:cNvSpPr/>
            <p:nvPr/>
          </p:nvSpPr>
          <p:spPr>
            <a:xfrm>
              <a:off x="4950675"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6" name="pl1066"/>
            <p:cNvSpPr/>
            <p:nvPr/>
          </p:nvSpPr>
          <p:spPr>
            <a:xfrm>
              <a:off x="4950675"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67" name="pl1067"/>
            <p:cNvSpPr/>
            <p:nvPr/>
          </p:nvSpPr>
          <p:spPr>
            <a:xfrm>
              <a:off x="499516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8" name="pl1068"/>
            <p:cNvSpPr/>
            <p:nvPr/>
          </p:nvSpPr>
          <p:spPr>
            <a:xfrm>
              <a:off x="51222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69" name="pl1069"/>
            <p:cNvSpPr/>
            <p:nvPr/>
          </p:nvSpPr>
          <p:spPr>
            <a:xfrm>
              <a:off x="524938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0" name="pl1070"/>
            <p:cNvSpPr/>
            <p:nvPr/>
          </p:nvSpPr>
          <p:spPr>
            <a:xfrm>
              <a:off x="537649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1" name="pl1071"/>
            <p:cNvSpPr/>
            <p:nvPr/>
          </p:nvSpPr>
          <p:spPr>
            <a:xfrm>
              <a:off x="550360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2" name="pl1072"/>
            <p:cNvSpPr/>
            <p:nvPr/>
          </p:nvSpPr>
          <p:spPr>
            <a:xfrm>
              <a:off x="563071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3" name="pl1073"/>
            <p:cNvSpPr/>
            <p:nvPr/>
          </p:nvSpPr>
          <p:spPr>
            <a:xfrm>
              <a:off x="575781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4" name="pl1074"/>
            <p:cNvSpPr/>
            <p:nvPr/>
          </p:nvSpPr>
          <p:spPr>
            <a:xfrm>
              <a:off x="5884929"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075" name="pl1075"/>
            <p:cNvSpPr/>
            <p:nvPr/>
          </p:nvSpPr>
          <p:spPr>
            <a:xfrm>
              <a:off x="4995163"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076" name="pl1076"/>
            <p:cNvSpPr/>
            <p:nvPr/>
          </p:nvSpPr>
          <p:spPr>
            <a:xfrm>
              <a:off x="4995163" y="2753223"/>
              <a:ext cx="889765" cy="13846"/>
            </a:xfrm>
            <a:custGeom>
              <a:avLst/>
              <a:pathLst>
                <a:path w="889765" h="13846">
                  <a:moveTo>
                    <a:pt x="0" y="3461"/>
                  </a:moveTo>
                  <a:lnTo>
                    <a:pt x="127109" y="10385"/>
                  </a:lnTo>
                  <a:lnTo>
                    <a:pt x="254218" y="6923"/>
                  </a:lnTo>
                  <a:lnTo>
                    <a:pt x="381328" y="0"/>
                  </a:lnTo>
                  <a:lnTo>
                    <a:pt x="508437" y="3461"/>
                  </a:lnTo>
                  <a:lnTo>
                    <a:pt x="635546" y="3461"/>
                  </a:lnTo>
                  <a:lnTo>
                    <a:pt x="762656" y="13846"/>
                  </a:lnTo>
                  <a:lnTo>
                    <a:pt x="889765" y="3461"/>
                  </a:lnTo>
                </a:path>
              </a:pathLst>
            </a:custGeom>
            <a:ln w="40651" cap="flat">
              <a:solidFill>
                <a:srgbClr val="BEBEBE">
                  <a:alpha val="69803"/>
                </a:srgbClr>
              </a:solidFill>
              <a:prstDash val="solid"/>
              <a:round/>
            </a:ln>
          </p:spPr>
          <p:txBody>
            <a:bodyPr/>
            <a:lstStyle/>
            <a:p/>
          </p:txBody>
        </p:sp>
        <p:sp>
          <p:nvSpPr>
            <p:cNvPr id="1077" name="pl1077"/>
            <p:cNvSpPr/>
            <p:nvPr/>
          </p:nvSpPr>
          <p:spPr>
            <a:xfrm>
              <a:off x="4995163" y="2753223"/>
              <a:ext cx="889765" cy="13846"/>
            </a:xfrm>
            <a:custGeom>
              <a:avLst/>
              <a:pathLst>
                <a:path w="889765" h="13846">
                  <a:moveTo>
                    <a:pt x="0" y="3461"/>
                  </a:moveTo>
                  <a:lnTo>
                    <a:pt x="127109" y="10385"/>
                  </a:lnTo>
                  <a:lnTo>
                    <a:pt x="254218" y="6923"/>
                  </a:lnTo>
                  <a:lnTo>
                    <a:pt x="381328" y="0"/>
                  </a:lnTo>
                  <a:lnTo>
                    <a:pt x="508437" y="3461"/>
                  </a:lnTo>
                  <a:lnTo>
                    <a:pt x="635546" y="3461"/>
                  </a:lnTo>
                  <a:lnTo>
                    <a:pt x="762656" y="13846"/>
                  </a:lnTo>
                  <a:lnTo>
                    <a:pt x="889765" y="3461"/>
                  </a:lnTo>
                </a:path>
              </a:pathLst>
            </a:custGeom>
            <a:ln w="35231" cap="flat">
              <a:solidFill>
                <a:srgbClr val="BEBEBE">
                  <a:alpha val="69803"/>
                </a:srgbClr>
              </a:solidFill>
              <a:prstDash val="solid"/>
              <a:round/>
            </a:ln>
          </p:spPr>
          <p:txBody>
            <a:bodyPr/>
            <a:lstStyle/>
            <a:p/>
          </p:txBody>
        </p:sp>
        <p:sp>
          <p:nvSpPr>
            <p:cNvPr id="1078" name="pl1078"/>
            <p:cNvSpPr/>
            <p:nvPr/>
          </p:nvSpPr>
          <p:spPr>
            <a:xfrm>
              <a:off x="4995163"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079" name="pl1079"/>
            <p:cNvSpPr/>
            <p:nvPr/>
          </p:nvSpPr>
          <p:spPr>
            <a:xfrm>
              <a:off x="4995163" y="2753223"/>
              <a:ext cx="889765" cy="13846"/>
            </a:xfrm>
            <a:custGeom>
              <a:avLst/>
              <a:pathLst>
                <a:path w="889765" h="13846">
                  <a:moveTo>
                    <a:pt x="0" y="3461"/>
                  </a:moveTo>
                  <a:lnTo>
                    <a:pt x="127109" y="10385"/>
                  </a:lnTo>
                  <a:lnTo>
                    <a:pt x="254218" y="6923"/>
                  </a:lnTo>
                  <a:lnTo>
                    <a:pt x="381328" y="0"/>
                  </a:lnTo>
                  <a:lnTo>
                    <a:pt x="508437" y="3461"/>
                  </a:lnTo>
                  <a:lnTo>
                    <a:pt x="635546" y="3461"/>
                  </a:lnTo>
                  <a:lnTo>
                    <a:pt x="762656" y="13846"/>
                  </a:lnTo>
                  <a:lnTo>
                    <a:pt x="889765" y="3461"/>
                  </a:lnTo>
                </a:path>
              </a:pathLst>
            </a:custGeom>
            <a:ln w="40651" cap="flat">
              <a:solidFill>
                <a:srgbClr val="000000">
                  <a:alpha val="100000"/>
                </a:srgbClr>
              </a:solidFill>
              <a:prstDash val="solid"/>
              <a:round/>
            </a:ln>
          </p:spPr>
          <p:txBody>
            <a:bodyPr/>
            <a:lstStyle/>
            <a:p/>
          </p:txBody>
        </p:sp>
        <p:sp>
          <p:nvSpPr>
            <p:cNvPr id="1080" name="pl1080"/>
            <p:cNvSpPr/>
            <p:nvPr/>
          </p:nvSpPr>
          <p:spPr>
            <a:xfrm>
              <a:off x="4995163" y="2753223"/>
              <a:ext cx="889765" cy="13846"/>
            </a:xfrm>
            <a:custGeom>
              <a:avLst/>
              <a:pathLst>
                <a:path w="889765" h="13846">
                  <a:moveTo>
                    <a:pt x="0" y="3461"/>
                  </a:moveTo>
                  <a:lnTo>
                    <a:pt x="127109" y="10385"/>
                  </a:lnTo>
                  <a:lnTo>
                    <a:pt x="254218" y="6923"/>
                  </a:lnTo>
                  <a:lnTo>
                    <a:pt x="381328" y="0"/>
                  </a:lnTo>
                  <a:lnTo>
                    <a:pt x="508437" y="3461"/>
                  </a:lnTo>
                  <a:lnTo>
                    <a:pt x="635546" y="3461"/>
                  </a:lnTo>
                  <a:lnTo>
                    <a:pt x="762656" y="13846"/>
                  </a:lnTo>
                  <a:lnTo>
                    <a:pt x="889765" y="3461"/>
                  </a:lnTo>
                </a:path>
              </a:pathLst>
            </a:custGeom>
            <a:ln w="35231" cap="flat">
              <a:solidFill>
                <a:srgbClr val="F26A21">
                  <a:alpha val="100000"/>
                </a:srgbClr>
              </a:solidFill>
              <a:prstDash val="solid"/>
              <a:round/>
            </a:ln>
          </p:spPr>
          <p:txBody>
            <a:bodyPr/>
            <a:lstStyle/>
            <a:p/>
          </p:txBody>
        </p:sp>
        <p:sp>
          <p:nvSpPr>
            <p:cNvPr id="1081" name="pl1081"/>
            <p:cNvSpPr/>
            <p:nvPr/>
          </p:nvSpPr>
          <p:spPr>
            <a:xfrm>
              <a:off x="4950675"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082" name="tx1082"/>
            <p:cNvSpPr/>
            <p:nvPr/>
          </p:nvSpPr>
          <p:spPr>
            <a:xfrm>
              <a:off x="4965033"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3" name="tx1083"/>
            <p:cNvSpPr/>
            <p:nvPr/>
          </p:nvSpPr>
          <p:spPr>
            <a:xfrm>
              <a:off x="5092143"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084" name="tx1084"/>
            <p:cNvSpPr/>
            <p:nvPr/>
          </p:nvSpPr>
          <p:spPr>
            <a:xfrm>
              <a:off x="5219252" y="2597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085" name="tx1085"/>
            <p:cNvSpPr/>
            <p:nvPr/>
          </p:nvSpPr>
          <p:spPr>
            <a:xfrm>
              <a:off x="5346362" y="259019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086" name="tx1086"/>
            <p:cNvSpPr/>
            <p:nvPr/>
          </p:nvSpPr>
          <p:spPr>
            <a:xfrm>
              <a:off x="5473471"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7" name="tx1087"/>
            <p:cNvSpPr/>
            <p:nvPr/>
          </p:nvSpPr>
          <p:spPr>
            <a:xfrm>
              <a:off x="5600580"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88" name="tx1088"/>
            <p:cNvSpPr/>
            <p:nvPr/>
          </p:nvSpPr>
          <p:spPr>
            <a:xfrm>
              <a:off x="5727690"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089" name="tx1089"/>
            <p:cNvSpPr/>
            <p:nvPr/>
          </p:nvSpPr>
          <p:spPr>
            <a:xfrm>
              <a:off x="5854799"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090" name="rc1090"/>
            <p:cNvSpPr/>
            <p:nvPr/>
          </p:nvSpPr>
          <p:spPr>
            <a:xfrm>
              <a:off x="4950675" y="3110533"/>
              <a:ext cx="978742" cy="460747"/>
            </a:xfrm>
            <a:prstGeom prst="rect">
              <a:avLst/>
            </a:prstGeom>
            <a:solidFill>
              <a:srgbClr val="EBEBEB">
                <a:alpha val="100000"/>
              </a:srgbClr>
            </a:solidFill>
          </p:spPr>
          <p:txBody>
            <a:bodyPr/>
            <a:lstStyle/>
            <a:p/>
          </p:txBody>
        </p:sp>
        <p:sp>
          <p:nvSpPr>
            <p:cNvPr id="1091" name="pl1091"/>
            <p:cNvSpPr/>
            <p:nvPr/>
          </p:nvSpPr>
          <p:spPr>
            <a:xfrm>
              <a:off x="4950675"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2" name="pl1092"/>
            <p:cNvSpPr/>
            <p:nvPr/>
          </p:nvSpPr>
          <p:spPr>
            <a:xfrm>
              <a:off x="4950675"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3" name="pl1093"/>
            <p:cNvSpPr/>
            <p:nvPr/>
          </p:nvSpPr>
          <p:spPr>
            <a:xfrm>
              <a:off x="4950675"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4" name="pl1094"/>
            <p:cNvSpPr/>
            <p:nvPr/>
          </p:nvSpPr>
          <p:spPr>
            <a:xfrm>
              <a:off x="4950675"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5" name="pl1095"/>
            <p:cNvSpPr/>
            <p:nvPr/>
          </p:nvSpPr>
          <p:spPr>
            <a:xfrm>
              <a:off x="4950675"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6" name="pl1096"/>
            <p:cNvSpPr/>
            <p:nvPr/>
          </p:nvSpPr>
          <p:spPr>
            <a:xfrm>
              <a:off x="4950675"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097" name="pl1097"/>
            <p:cNvSpPr/>
            <p:nvPr/>
          </p:nvSpPr>
          <p:spPr>
            <a:xfrm>
              <a:off x="4950675"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8" name="pl1098"/>
            <p:cNvSpPr/>
            <p:nvPr/>
          </p:nvSpPr>
          <p:spPr>
            <a:xfrm>
              <a:off x="4950675"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099" name="pl1099"/>
            <p:cNvSpPr/>
            <p:nvPr/>
          </p:nvSpPr>
          <p:spPr>
            <a:xfrm>
              <a:off x="4950675"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00" name="pl1100"/>
            <p:cNvSpPr/>
            <p:nvPr/>
          </p:nvSpPr>
          <p:spPr>
            <a:xfrm>
              <a:off x="4950675"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01" name="pl1101"/>
            <p:cNvSpPr/>
            <p:nvPr/>
          </p:nvSpPr>
          <p:spPr>
            <a:xfrm>
              <a:off x="4950675"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02" name="pl1102"/>
            <p:cNvSpPr/>
            <p:nvPr/>
          </p:nvSpPr>
          <p:spPr>
            <a:xfrm>
              <a:off x="499516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3" name="pl1103"/>
            <p:cNvSpPr/>
            <p:nvPr/>
          </p:nvSpPr>
          <p:spPr>
            <a:xfrm>
              <a:off x="51222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4" name="pl1104"/>
            <p:cNvSpPr/>
            <p:nvPr/>
          </p:nvSpPr>
          <p:spPr>
            <a:xfrm>
              <a:off x="524938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5" name="pl1105"/>
            <p:cNvSpPr/>
            <p:nvPr/>
          </p:nvSpPr>
          <p:spPr>
            <a:xfrm>
              <a:off x="537649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6" name="pl1106"/>
            <p:cNvSpPr/>
            <p:nvPr/>
          </p:nvSpPr>
          <p:spPr>
            <a:xfrm>
              <a:off x="550360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7" name="pl1107"/>
            <p:cNvSpPr/>
            <p:nvPr/>
          </p:nvSpPr>
          <p:spPr>
            <a:xfrm>
              <a:off x="563071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8" name="pl1108"/>
            <p:cNvSpPr/>
            <p:nvPr/>
          </p:nvSpPr>
          <p:spPr>
            <a:xfrm>
              <a:off x="575781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09" name="pl1109"/>
            <p:cNvSpPr/>
            <p:nvPr/>
          </p:nvSpPr>
          <p:spPr>
            <a:xfrm>
              <a:off x="5884929"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10" name="pl1110"/>
            <p:cNvSpPr/>
            <p:nvPr/>
          </p:nvSpPr>
          <p:spPr>
            <a:xfrm>
              <a:off x="4995163"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111" name="pl1111"/>
            <p:cNvSpPr/>
            <p:nvPr/>
          </p:nvSpPr>
          <p:spPr>
            <a:xfrm>
              <a:off x="4995163" y="3505336"/>
              <a:ext cx="889765" cy="10385"/>
            </a:xfrm>
            <a:custGeom>
              <a:avLst/>
              <a:pathLst>
                <a:path w="889765" h="10385">
                  <a:moveTo>
                    <a:pt x="0" y="10385"/>
                  </a:moveTo>
                  <a:lnTo>
                    <a:pt x="127109" y="0"/>
                  </a:lnTo>
                  <a:lnTo>
                    <a:pt x="254218" y="10385"/>
                  </a:lnTo>
                  <a:lnTo>
                    <a:pt x="381328" y="10385"/>
                  </a:lnTo>
                  <a:lnTo>
                    <a:pt x="508437" y="10385"/>
                  </a:lnTo>
                  <a:lnTo>
                    <a:pt x="635546" y="10385"/>
                  </a:lnTo>
                  <a:lnTo>
                    <a:pt x="762656" y="10385"/>
                  </a:lnTo>
                  <a:lnTo>
                    <a:pt x="889765" y="10385"/>
                  </a:lnTo>
                </a:path>
              </a:pathLst>
            </a:custGeom>
            <a:ln w="40651" cap="flat">
              <a:solidFill>
                <a:srgbClr val="BEBEBE">
                  <a:alpha val="69803"/>
                </a:srgbClr>
              </a:solidFill>
              <a:prstDash val="solid"/>
              <a:round/>
            </a:ln>
          </p:spPr>
          <p:txBody>
            <a:bodyPr/>
            <a:lstStyle/>
            <a:p/>
          </p:txBody>
        </p:sp>
        <p:sp>
          <p:nvSpPr>
            <p:cNvPr id="1112" name="pl1112"/>
            <p:cNvSpPr/>
            <p:nvPr/>
          </p:nvSpPr>
          <p:spPr>
            <a:xfrm>
              <a:off x="4995163" y="3505336"/>
              <a:ext cx="889765" cy="10385"/>
            </a:xfrm>
            <a:custGeom>
              <a:avLst/>
              <a:pathLst>
                <a:path w="889765" h="10385">
                  <a:moveTo>
                    <a:pt x="0" y="10385"/>
                  </a:moveTo>
                  <a:lnTo>
                    <a:pt x="127109" y="0"/>
                  </a:lnTo>
                  <a:lnTo>
                    <a:pt x="254218" y="10385"/>
                  </a:lnTo>
                  <a:lnTo>
                    <a:pt x="381328" y="10385"/>
                  </a:lnTo>
                  <a:lnTo>
                    <a:pt x="508437" y="10385"/>
                  </a:lnTo>
                  <a:lnTo>
                    <a:pt x="635546" y="10385"/>
                  </a:lnTo>
                  <a:lnTo>
                    <a:pt x="762656" y="10385"/>
                  </a:lnTo>
                  <a:lnTo>
                    <a:pt x="889765" y="10385"/>
                  </a:lnTo>
                </a:path>
              </a:pathLst>
            </a:custGeom>
            <a:ln w="35231" cap="flat">
              <a:solidFill>
                <a:srgbClr val="BEBEBE">
                  <a:alpha val="69803"/>
                </a:srgbClr>
              </a:solidFill>
              <a:prstDash val="solid"/>
              <a:round/>
            </a:ln>
          </p:spPr>
          <p:txBody>
            <a:bodyPr/>
            <a:lstStyle/>
            <a:p/>
          </p:txBody>
        </p:sp>
        <p:sp>
          <p:nvSpPr>
            <p:cNvPr id="1113" name="pl1113"/>
            <p:cNvSpPr/>
            <p:nvPr/>
          </p:nvSpPr>
          <p:spPr>
            <a:xfrm>
              <a:off x="4995163"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114" name="pl1114"/>
            <p:cNvSpPr/>
            <p:nvPr/>
          </p:nvSpPr>
          <p:spPr>
            <a:xfrm>
              <a:off x="4995163" y="3505336"/>
              <a:ext cx="889765" cy="10385"/>
            </a:xfrm>
            <a:custGeom>
              <a:avLst/>
              <a:pathLst>
                <a:path w="889765" h="10385">
                  <a:moveTo>
                    <a:pt x="0" y="10385"/>
                  </a:moveTo>
                  <a:lnTo>
                    <a:pt x="127109" y="0"/>
                  </a:lnTo>
                  <a:lnTo>
                    <a:pt x="254218" y="10385"/>
                  </a:lnTo>
                  <a:lnTo>
                    <a:pt x="381328" y="10385"/>
                  </a:lnTo>
                  <a:lnTo>
                    <a:pt x="508437" y="10385"/>
                  </a:lnTo>
                  <a:lnTo>
                    <a:pt x="635546" y="10385"/>
                  </a:lnTo>
                  <a:lnTo>
                    <a:pt x="762656" y="10385"/>
                  </a:lnTo>
                  <a:lnTo>
                    <a:pt x="889765" y="10385"/>
                  </a:lnTo>
                </a:path>
              </a:pathLst>
            </a:custGeom>
            <a:ln w="40651" cap="flat">
              <a:solidFill>
                <a:srgbClr val="000000">
                  <a:alpha val="100000"/>
                </a:srgbClr>
              </a:solidFill>
              <a:prstDash val="solid"/>
              <a:round/>
            </a:ln>
          </p:spPr>
          <p:txBody>
            <a:bodyPr/>
            <a:lstStyle/>
            <a:p/>
          </p:txBody>
        </p:sp>
        <p:sp>
          <p:nvSpPr>
            <p:cNvPr id="1115" name="pl1115"/>
            <p:cNvSpPr/>
            <p:nvPr/>
          </p:nvSpPr>
          <p:spPr>
            <a:xfrm>
              <a:off x="4995163" y="3505336"/>
              <a:ext cx="889765" cy="10385"/>
            </a:xfrm>
            <a:custGeom>
              <a:avLst/>
              <a:pathLst>
                <a:path w="889765" h="10385">
                  <a:moveTo>
                    <a:pt x="0" y="10385"/>
                  </a:moveTo>
                  <a:lnTo>
                    <a:pt x="127109" y="0"/>
                  </a:lnTo>
                  <a:lnTo>
                    <a:pt x="254218" y="10385"/>
                  </a:lnTo>
                  <a:lnTo>
                    <a:pt x="381328" y="10385"/>
                  </a:lnTo>
                  <a:lnTo>
                    <a:pt x="508437" y="10385"/>
                  </a:lnTo>
                  <a:lnTo>
                    <a:pt x="635546" y="10385"/>
                  </a:lnTo>
                  <a:lnTo>
                    <a:pt x="762656" y="10385"/>
                  </a:lnTo>
                  <a:lnTo>
                    <a:pt x="889765" y="10385"/>
                  </a:lnTo>
                </a:path>
              </a:pathLst>
            </a:custGeom>
            <a:ln w="35231" cap="flat">
              <a:solidFill>
                <a:srgbClr val="F26A21">
                  <a:alpha val="100000"/>
                </a:srgbClr>
              </a:solidFill>
              <a:prstDash val="solid"/>
              <a:round/>
            </a:ln>
          </p:spPr>
          <p:txBody>
            <a:bodyPr/>
            <a:lstStyle/>
            <a:p/>
          </p:txBody>
        </p:sp>
        <p:sp>
          <p:nvSpPr>
            <p:cNvPr id="1116" name="pl1116"/>
            <p:cNvSpPr/>
            <p:nvPr/>
          </p:nvSpPr>
          <p:spPr>
            <a:xfrm>
              <a:off x="4950675"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17" name="tx1117"/>
            <p:cNvSpPr/>
            <p:nvPr/>
          </p:nvSpPr>
          <p:spPr>
            <a:xfrm>
              <a:off x="4965033"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18" name="tx1118"/>
            <p:cNvSpPr/>
            <p:nvPr/>
          </p:nvSpPr>
          <p:spPr>
            <a:xfrm>
              <a:off x="5092143"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19" name="tx1119"/>
            <p:cNvSpPr/>
            <p:nvPr/>
          </p:nvSpPr>
          <p:spPr>
            <a:xfrm>
              <a:off x="5219252"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0" name="tx1120"/>
            <p:cNvSpPr/>
            <p:nvPr/>
          </p:nvSpPr>
          <p:spPr>
            <a:xfrm>
              <a:off x="5346362"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1" name="tx1121"/>
            <p:cNvSpPr/>
            <p:nvPr/>
          </p:nvSpPr>
          <p:spPr>
            <a:xfrm>
              <a:off x="5473471"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2" name="tx1122"/>
            <p:cNvSpPr/>
            <p:nvPr/>
          </p:nvSpPr>
          <p:spPr>
            <a:xfrm>
              <a:off x="5600580"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3" name="tx1123"/>
            <p:cNvSpPr/>
            <p:nvPr/>
          </p:nvSpPr>
          <p:spPr>
            <a:xfrm>
              <a:off x="5727690"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4" name="tx1124"/>
            <p:cNvSpPr/>
            <p:nvPr/>
          </p:nvSpPr>
          <p:spPr>
            <a:xfrm>
              <a:off x="5854799" y="335269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25" name="rc1125"/>
            <p:cNvSpPr/>
            <p:nvPr/>
          </p:nvSpPr>
          <p:spPr>
            <a:xfrm>
              <a:off x="4950675" y="3855722"/>
              <a:ext cx="978742" cy="460747"/>
            </a:xfrm>
            <a:prstGeom prst="rect">
              <a:avLst/>
            </a:prstGeom>
            <a:solidFill>
              <a:srgbClr val="EBEBEB">
                <a:alpha val="100000"/>
              </a:srgbClr>
            </a:solidFill>
          </p:spPr>
          <p:txBody>
            <a:bodyPr/>
            <a:lstStyle/>
            <a:p/>
          </p:txBody>
        </p:sp>
        <p:sp>
          <p:nvSpPr>
            <p:cNvPr id="1126" name="pl1126"/>
            <p:cNvSpPr/>
            <p:nvPr/>
          </p:nvSpPr>
          <p:spPr>
            <a:xfrm>
              <a:off x="4950675"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7" name="pl1127"/>
            <p:cNvSpPr/>
            <p:nvPr/>
          </p:nvSpPr>
          <p:spPr>
            <a:xfrm>
              <a:off x="4950675"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8" name="pl1128"/>
            <p:cNvSpPr/>
            <p:nvPr/>
          </p:nvSpPr>
          <p:spPr>
            <a:xfrm>
              <a:off x="4950675"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29" name="pl1129"/>
            <p:cNvSpPr/>
            <p:nvPr/>
          </p:nvSpPr>
          <p:spPr>
            <a:xfrm>
              <a:off x="4950675"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30" name="pl1130"/>
            <p:cNvSpPr/>
            <p:nvPr/>
          </p:nvSpPr>
          <p:spPr>
            <a:xfrm>
              <a:off x="4950675"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31" name="pl1131"/>
            <p:cNvSpPr/>
            <p:nvPr/>
          </p:nvSpPr>
          <p:spPr>
            <a:xfrm>
              <a:off x="4950675"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32" name="pl1132"/>
            <p:cNvSpPr/>
            <p:nvPr/>
          </p:nvSpPr>
          <p:spPr>
            <a:xfrm>
              <a:off x="4950675"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3" name="pl1133"/>
            <p:cNvSpPr/>
            <p:nvPr/>
          </p:nvSpPr>
          <p:spPr>
            <a:xfrm>
              <a:off x="4950675"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4" name="pl1134"/>
            <p:cNvSpPr/>
            <p:nvPr/>
          </p:nvSpPr>
          <p:spPr>
            <a:xfrm>
              <a:off x="4950675"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5" name="pl1135"/>
            <p:cNvSpPr/>
            <p:nvPr/>
          </p:nvSpPr>
          <p:spPr>
            <a:xfrm>
              <a:off x="4950675"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6" name="pl1136"/>
            <p:cNvSpPr/>
            <p:nvPr/>
          </p:nvSpPr>
          <p:spPr>
            <a:xfrm>
              <a:off x="4950675"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37" name="pl1137"/>
            <p:cNvSpPr/>
            <p:nvPr/>
          </p:nvSpPr>
          <p:spPr>
            <a:xfrm>
              <a:off x="499516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8" name="pl1138"/>
            <p:cNvSpPr/>
            <p:nvPr/>
          </p:nvSpPr>
          <p:spPr>
            <a:xfrm>
              <a:off x="51222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39" name="pl1139"/>
            <p:cNvSpPr/>
            <p:nvPr/>
          </p:nvSpPr>
          <p:spPr>
            <a:xfrm>
              <a:off x="524938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0" name="pl1140"/>
            <p:cNvSpPr/>
            <p:nvPr/>
          </p:nvSpPr>
          <p:spPr>
            <a:xfrm>
              <a:off x="537649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1" name="pl1141"/>
            <p:cNvSpPr/>
            <p:nvPr/>
          </p:nvSpPr>
          <p:spPr>
            <a:xfrm>
              <a:off x="550360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2" name="pl1142"/>
            <p:cNvSpPr/>
            <p:nvPr/>
          </p:nvSpPr>
          <p:spPr>
            <a:xfrm>
              <a:off x="563071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3" name="pl1143"/>
            <p:cNvSpPr/>
            <p:nvPr/>
          </p:nvSpPr>
          <p:spPr>
            <a:xfrm>
              <a:off x="575781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4" name="pl1144"/>
            <p:cNvSpPr/>
            <p:nvPr/>
          </p:nvSpPr>
          <p:spPr>
            <a:xfrm>
              <a:off x="5884929"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45" name="pl1145"/>
            <p:cNvSpPr/>
            <p:nvPr/>
          </p:nvSpPr>
          <p:spPr>
            <a:xfrm>
              <a:off x="4995163"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146" name="pl1146"/>
            <p:cNvSpPr/>
            <p:nvPr/>
          </p:nvSpPr>
          <p:spPr>
            <a:xfrm>
              <a:off x="4995163" y="4257449"/>
              <a:ext cx="889765" cy="3461"/>
            </a:xfrm>
            <a:custGeom>
              <a:avLst/>
              <a:pathLst>
                <a:path w="889765" h="3461">
                  <a:moveTo>
                    <a:pt x="0" y="3461"/>
                  </a:moveTo>
                  <a:lnTo>
                    <a:pt x="127109" y="3461"/>
                  </a:lnTo>
                  <a:lnTo>
                    <a:pt x="254218" y="3461"/>
                  </a:lnTo>
                  <a:lnTo>
                    <a:pt x="381328" y="0"/>
                  </a:lnTo>
                  <a:lnTo>
                    <a:pt x="508437" y="0"/>
                  </a:lnTo>
                  <a:lnTo>
                    <a:pt x="635546" y="0"/>
                  </a:lnTo>
                  <a:lnTo>
                    <a:pt x="762656" y="3461"/>
                  </a:lnTo>
                  <a:lnTo>
                    <a:pt x="889765" y="0"/>
                  </a:lnTo>
                </a:path>
              </a:pathLst>
            </a:custGeom>
            <a:ln w="40651" cap="flat">
              <a:solidFill>
                <a:srgbClr val="BEBEBE">
                  <a:alpha val="69803"/>
                </a:srgbClr>
              </a:solidFill>
              <a:prstDash val="solid"/>
              <a:round/>
            </a:ln>
          </p:spPr>
          <p:txBody>
            <a:bodyPr/>
            <a:lstStyle/>
            <a:p/>
          </p:txBody>
        </p:sp>
        <p:sp>
          <p:nvSpPr>
            <p:cNvPr id="1147" name="pl1147"/>
            <p:cNvSpPr/>
            <p:nvPr/>
          </p:nvSpPr>
          <p:spPr>
            <a:xfrm>
              <a:off x="4995163" y="4257449"/>
              <a:ext cx="889765" cy="3461"/>
            </a:xfrm>
            <a:custGeom>
              <a:avLst/>
              <a:pathLst>
                <a:path w="889765" h="3461">
                  <a:moveTo>
                    <a:pt x="0" y="3461"/>
                  </a:moveTo>
                  <a:lnTo>
                    <a:pt x="127109" y="3461"/>
                  </a:lnTo>
                  <a:lnTo>
                    <a:pt x="254218" y="3461"/>
                  </a:lnTo>
                  <a:lnTo>
                    <a:pt x="381328" y="0"/>
                  </a:lnTo>
                  <a:lnTo>
                    <a:pt x="508437" y="0"/>
                  </a:lnTo>
                  <a:lnTo>
                    <a:pt x="635546" y="0"/>
                  </a:lnTo>
                  <a:lnTo>
                    <a:pt x="762656" y="3461"/>
                  </a:lnTo>
                  <a:lnTo>
                    <a:pt x="889765" y="0"/>
                  </a:lnTo>
                </a:path>
              </a:pathLst>
            </a:custGeom>
            <a:ln w="35231" cap="flat">
              <a:solidFill>
                <a:srgbClr val="BEBEBE">
                  <a:alpha val="69803"/>
                </a:srgbClr>
              </a:solidFill>
              <a:prstDash val="solid"/>
              <a:round/>
            </a:ln>
          </p:spPr>
          <p:txBody>
            <a:bodyPr/>
            <a:lstStyle/>
            <a:p/>
          </p:txBody>
        </p:sp>
        <p:sp>
          <p:nvSpPr>
            <p:cNvPr id="1148" name="pl1148"/>
            <p:cNvSpPr/>
            <p:nvPr/>
          </p:nvSpPr>
          <p:spPr>
            <a:xfrm>
              <a:off x="4995163"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149" name="pl1149"/>
            <p:cNvSpPr/>
            <p:nvPr/>
          </p:nvSpPr>
          <p:spPr>
            <a:xfrm>
              <a:off x="4995163" y="4257449"/>
              <a:ext cx="889765" cy="3461"/>
            </a:xfrm>
            <a:custGeom>
              <a:avLst/>
              <a:pathLst>
                <a:path w="889765" h="3461">
                  <a:moveTo>
                    <a:pt x="0" y="3461"/>
                  </a:moveTo>
                  <a:lnTo>
                    <a:pt x="127109" y="3461"/>
                  </a:lnTo>
                  <a:lnTo>
                    <a:pt x="254218" y="3461"/>
                  </a:lnTo>
                  <a:lnTo>
                    <a:pt x="381328" y="0"/>
                  </a:lnTo>
                  <a:lnTo>
                    <a:pt x="508437" y="0"/>
                  </a:lnTo>
                  <a:lnTo>
                    <a:pt x="635546" y="0"/>
                  </a:lnTo>
                  <a:lnTo>
                    <a:pt x="762656" y="3461"/>
                  </a:lnTo>
                  <a:lnTo>
                    <a:pt x="889765" y="0"/>
                  </a:lnTo>
                </a:path>
              </a:pathLst>
            </a:custGeom>
            <a:ln w="40651" cap="flat">
              <a:solidFill>
                <a:srgbClr val="000000">
                  <a:alpha val="100000"/>
                </a:srgbClr>
              </a:solidFill>
              <a:prstDash val="solid"/>
              <a:round/>
            </a:ln>
          </p:spPr>
          <p:txBody>
            <a:bodyPr/>
            <a:lstStyle/>
            <a:p/>
          </p:txBody>
        </p:sp>
        <p:sp>
          <p:nvSpPr>
            <p:cNvPr id="1150" name="pl1150"/>
            <p:cNvSpPr/>
            <p:nvPr/>
          </p:nvSpPr>
          <p:spPr>
            <a:xfrm>
              <a:off x="4995163" y="4257449"/>
              <a:ext cx="889765" cy="3461"/>
            </a:xfrm>
            <a:custGeom>
              <a:avLst/>
              <a:pathLst>
                <a:path w="889765" h="3461">
                  <a:moveTo>
                    <a:pt x="0" y="3461"/>
                  </a:moveTo>
                  <a:lnTo>
                    <a:pt x="127109" y="3461"/>
                  </a:lnTo>
                  <a:lnTo>
                    <a:pt x="254218" y="3461"/>
                  </a:lnTo>
                  <a:lnTo>
                    <a:pt x="381328" y="0"/>
                  </a:lnTo>
                  <a:lnTo>
                    <a:pt x="508437" y="0"/>
                  </a:lnTo>
                  <a:lnTo>
                    <a:pt x="635546" y="0"/>
                  </a:lnTo>
                  <a:lnTo>
                    <a:pt x="762656" y="3461"/>
                  </a:lnTo>
                  <a:lnTo>
                    <a:pt x="889765" y="0"/>
                  </a:lnTo>
                </a:path>
              </a:pathLst>
            </a:custGeom>
            <a:ln w="35231" cap="flat">
              <a:solidFill>
                <a:srgbClr val="F26A21">
                  <a:alpha val="100000"/>
                </a:srgbClr>
              </a:solidFill>
              <a:prstDash val="solid"/>
              <a:round/>
            </a:ln>
          </p:spPr>
          <p:txBody>
            <a:bodyPr/>
            <a:lstStyle/>
            <a:p/>
          </p:txBody>
        </p:sp>
        <p:sp>
          <p:nvSpPr>
            <p:cNvPr id="1151" name="pl1151"/>
            <p:cNvSpPr/>
            <p:nvPr/>
          </p:nvSpPr>
          <p:spPr>
            <a:xfrm>
              <a:off x="4950675"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52" name="tx1152"/>
            <p:cNvSpPr/>
            <p:nvPr/>
          </p:nvSpPr>
          <p:spPr>
            <a:xfrm>
              <a:off x="4965033"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3" name="tx1153"/>
            <p:cNvSpPr/>
            <p:nvPr/>
          </p:nvSpPr>
          <p:spPr>
            <a:xfrm>
              <a:off x="5092143"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4" name="tx1154"/>
            <p:cNvSpPr/>
            <p:nvPr/>
          </p:nvSpPr>
          <p:spPr>
            <a:xfrm>
              <a:off x="5219252"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5" name="tx1155"/>
            <p:cNvSpPr/>
            <p:nvPr/>
          </p:nvSpPr>
          <p:spPr>
            <a:xfrm>
              <a:off x="5346362"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6" name="tx1156"/>
            <p:cNvSpPr/>
            <p:nvPr/>
          </p:nvSpPr>
          <p:spPr>
            <a:xfrm>
              <a:off x="5473471"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7" name="tx1157"/>
            <p:cNvSpPr/>
            <p:nvPr/>
          </p:nvSpPr>
          <p:spPr>
            <a:xfrm>
              <a:off x="5600580"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58" name="tx1158"/>
            <p:cNvSpPr/>
            <p:nvPr/>
          </p:nvSpPr>
          <p:spPr>
            <a:xfrm>
              <a:off x="5727690"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159" name="tx1159"/>
            <p:cNvSpPr/>
            <p:nvPr/>
          </p:nvSpPr>
          <p:spPr>
            <a:xfrm>
              <a:off x="5854799" y="40944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60" name="rc1160"/>
            <p:cNvSpPr/>
            <p:nvPr/>
          </p:nvSpPr>
          <p:spPr>
            <a:xfrm>
              <a:off x="4950675" y="4600912"/>
              <a:ext cx="978742" cy="460747"/>
            </a:xfrm>
            <a:prstGeom prst="rect">
              <a:avLst/>
            </a:prstGeom>
            <a:solidFill>
              <a:srgbClr val="EBEBEB">
                <a:alpha val="100000"/>
              </a:srgbClr>
            </a:solidFill>
          </p:spPr>
          <p:txBody>
            <a:bodyPr/>
            <a:lstStyle/>
            <a:p/>
          </p:txBody>
        </p:sp>
        <p:sp>
          <p:nvSpPr>
            <p:cNvPr id="1161" name="pl1161"/>
            <p:cNvSpPr/>
            <p:nvPr/>
          </p:nvSpPr>
          <p:spPr>
            <a:xfrm>
              <a:off x="4950675"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2" name="pl1162"/>
            <p:cNvSpPr/>
            <p:nvPr/>
          </p:nvSpPr>
          <p:spPr>
            <a:xfrm>
              <a:off x="4950675"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3" name="pl1163"/>
            <p:cNvSpPr/>
            <p:nvPr/>
          </p:nvSpPr>
          <p:spPr>
            <a:xfrm>
              <a:off x="4950675"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4" name="pl1164"/>
            <p:cNvSpPr/>
            <p:nvPr/>
          </p:nvSpPr>
          <p:spPr>
            <a:xfrm>
              <a:off x="4950675"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5" name="pl1165"/>
            <p:cNvSpPr/>
            <p:nvPr/>
          </p:nvSpPr>
          <p:spPr>
            <a:xfrm>
              <a:off x="4950675"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6" name="pl1166"/>
            <p:cNvSpPr/>
            <p:nvPr/>
          </p:nvSpPr>
          <p:spPr>
            <a:xfrm>
              <a:off x="4950675"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67" name="pl1167"/>
            <p:cNvSpPr/>
            <p:nvPr/>
          </p:nvSpPr>
          <p:spPr>
            <a:xfrm>
              <a:off x="4950675"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8" name="pl1168"/>
            <p:cNvSpPr/>
            <p:nvPr/>
          </p:nvSpPr>
          <p:spPr>
            <a:xfrm>
              <a:off x="4950675"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69" name="pl1169"/>
            <p:cNvSpPr/>
            <p:nvPr/>
          </p:nvSpPr>
          <p:spPr>
            <a:xfrm>
              <a:off x="4950675"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70" name="pl1170"/>
            <p:cNvSpPr/>
            <p:nvPr/>
          </p:nvSpPr>
          <p:spPr>
            <a:xfrm>
              <a:off x="4950675"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71" name="pl1171"/>
            <p:cNvSpPr/>
            <p:nvPr/>
          </p:nvSpPr>
          <p:spPr>
            <a:xfrm>
              <a:off x="4950675"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172" name="pl1172"/>
            <p:cNvSpPr/>
            <p:nvPr/>
          </p:nvSpPr>
          <p:spPr>
            <a:xfrm>
              <a:off x="499516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3" name="pl1173"/>
            <p:cNvSpPr/>
            <p:nvPr/>
          </p:nvSpPr>
          <p:spPr>
            <a:xfrm>
              <a:off x="51222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4" name="pl1174"/>
            <p:cNvSpPr/>
            <p:nvPr/>
          </p:nvSpPr>
          <p:spPr>
            <a:xfrm>
              <a:off x="524938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5" name="pl1175"/>
            <p:cNvSpPr/>
            <p:nvPr/>
          </p:nvSpPr>
          <p:spPr>
            <a:xfrm>
              <a:off x="537649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6" name="pl1176"/>
            <p:cNvSpPr/>
            <p:nvPr/>
          </p:nvSpPr>
          <p:spPr>
            <a:xfrm>
              <a:off x="550360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7" name="pl1177"/>
            <p:cNvSpPr/>
            <p:nvPr/>
          </p:nvSpPr>
          <p:spPr>
            <a:xfrm>
              <a:off x="563071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8" name="pl1178"/>
            <p:cNvSpPr/>
            <p:nvPr/>
          </p:nvSpPr>
          <p:spPr>
            <a:xfrm>
              <a:off x="575781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79" name="pl1179"/>
            <p:cNvSpPr/>
            <p:nvPr/>
          </p:nvSpPr>
          <p:spPr>
            <a:xfrm>
              <a:off x="5884929"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180" name="pl1180"/>
            <p:cNvSpPr/>
            <p:nvPr/>
          </p:nvSpPr>
          <p:spPr>
            <a:xfrm>
              <a:off x="4995163"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181" name="pl1181"/>
            <p:cNvSpPr/>
            <p:nvPr/>
          </p:nvSpPr>
          <p:spPr>
            <a:xfrm>
              <a:off x="4995163" y="4992253"/>
              <a:ext cx="889765" cy="10385"/>
            </a:xfrm>
            <a:custGeom>
              <a:avLst/>
              <a:pathLst>
                <a:path w="889765" h="10385">
                  <a:moveTo>
                    <a:pt x="0" y="6923"/>
                  </a:moveTo>
                  <a:lnTo>
                    <a:pt x="127109" y="10385"/>
                  </a:lnTo>
                  <a:lnTo>
                    <a:pt x="254218" y="10385"/>
                  </a:lnTo>
                  <a:lnTo>
                    <a:pt x="381328" y="10385"/>
                  </a:lnTo>
                  <a:lnTo>
                    <a:pt x="508437" y="0"/>
                  </a:lnTo>
                  <a:lnTo>
                    <a:pt x="635546" y="3461"/>
                  </a:lnTo>
                  <a:lnTo>
                    <a:pt x="762656" y="0"/>
                  </a:lnTo>
                  <a:lnTo>
                    <a:pt x="889765" y="0"/>
                  </a:lnTo>
                </a:path>
              </a:pathLst>
            </a:custGeom>
            <a:ln w="40651" cap="flat">
              <a:solidFill>
                <a:srgbClr val="BEBEBE">
                  <a:alpha val="69803"/>
                </a:srgbClr>
              </a:solidFill>
              <a:prstDash val="solid"/>
              <a:round/>
            </a:ln>
          </p:spPr>
          <p:txBody>
            <a:bodyPr/>
            <a:lstStyle/>
            <a:p/>
          </p:txBody>
        </p:sp>
        <p:sp>
          <p:nvSpPr>
            <p:cNvPr id="1182" name="pl1182"/>
            <p:cNvSpPr/>
            <p:nvPr/>
          </p:nvSpPr>
          <p:spPr>
            <a:xfrm>
              <a:off x="4995163" y="4992253"/>
              <a:ext cx="889765" cy="10385"/>
            </a:xfrm>
            <a:custGeom>
              <a:avLst/>
              <a:pathLst>
                <a:path w="889765" h="10385">
                  <a:moveTo>
                    <a:pt x="0" y="6923"/>
                  </a:moveTo>
                  <a:lnTo>
                    <a:pt x="127109" y="10385"/>
                  </a:lnTo>
                  <a:lnTo>
                    <a:pt x="254218" y="10385"/>
                  </a:lnTo>
                  <a:lnTo>
                    <a:pt x="381328" y="10385"/>
                  </a:lnTo>
                  <a:lnTo>
                    <a:pt x="508437" y="0"/>
                  </a:lnTo>
                  <a:lnTo>
                    <a:pt x="635546" y="3461"/>
                  </a:lnTo>
                  <a:lnTo>
                    <a:pt x="762656" y="0"/>
                  </a:lnTo>
                  <a:lnTo>
                    <a:pt x="889765" y="0"/>
                  </a:lnTo>
                </a:path>
              </a:pathLst>
            </a:custGeom>
            <a:ln w="35231" cap="flat">
              <a:solidFill>
                <a:srgbClr val="BEBEBE">
                  <a:alpha val="69803"/>
                </a:srgbClr>
              </a:solidFill>
              <a:prstDash val="solid"/>
              <a:round/>
            </a:ln>
          </p:spPr>
          <p:txBody>
            <a:bodyPr/>
            <a:lstStyle/>
            <a:p/>
          </p:txBody>
        </p:sp>
        <p:sp>
          <p:nvSpPr>
            <p:cNvPr id="1183" name="pl1183"/>
            <p:cNvSpPr/>
            <p:nvPr/>
          </p:nvSpPr>
          <p:spPr>
            <a:xfrm>
              <a:off x="4995163"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184" name="pl1184"/>
            <p:cNvSpPr/>
            <p:nvPr/>
          </p:nvSpPr>
          <p:spPr>
            <a:xfrm>
              <a:off x="4995163" y="4992253"/>
              <a:ext cx="889765" cy="10385"/>
            </a:xfrm>
            <a:custGeom>
              <a:avLst/>
              <a:pathLst>
                <a:path w="889765" h="10385">
                  <a:moveTo>
                    <a:pt x="0" y="6923"/>
                  </a:moveTo>
                  <a:lnTo>
                    <a:pt x="127109" y="10385"/>
                  </a:lnTo>
                  <a:lnTo>
                    <a:pt x="254218" y="10385"/>
                  </a:lnTo>
                  <a:lnTo>
                    <a:pt x="381328" y="10385"/>
                  </a:lnTo>
                  <a:lnTo>
                    <a:pt x="508437" y="0"/>
                  </a:lnTo>
                  <a:lnTo>
                    <a:pt x="635546" y="3461"/>
                  </a:lnTo>
                  <a:lnTo>
                    <a:pt x="762656" y="0"/>
                  </a:lnTo>
                  <a:lnTo>
                    <a:pt x="889765" y="0"/>
                  </a:lnTo>
                </a:path>
              </a:pathLst>
            </a:custGeom>
            <a:ln w="40651" cap="flat">
              <a:solidFill>
                <a:srgbClr val="000000">
                  <a:alpha val="100000"/>
                </a:srgbClr>
              </a:solidFill>
              <a:prstDash val="solid"/>
              <a:round/>
            </a:ln>
          </p:spPr>
          <p:txBody>
            <a:bodyPr/>
            <a:lstStyle/>
            <a:p/>
          </p:txBody>
        </p:sp>
        <p:sp>
          <p:nvSpPr>
            <p:cNvPr id="1185" name="pl1185"/>
            <p:cNvSpPr/>
            <p:nvPr/>
          </p:nvSpPr>
          <p:spPr>
            <a:xfrm>
              <a:off x="4995163" y="4992253"/>
              <a:ext cx="889765" cy="10385"/>
            </a:xfrm>
            <a:custGeom>
              <a:avLst/>
              <a:pathLst>
                <a:path w="889765" h="10385">
                  <a:moveTo>
                    <a:pt x="0" y="6923"/>
                  </a:moveTo>
                  <a:lnTo>
                    <a:pt x="127109" y="10385"/>
                  </a:lnTo>
                  <a:lnTo>
                    <a:pt x="254218" y="10385"/>
                  </a:lnTo>
                  <a:lnTo>
                    <a:pt x="381328" y="10385"/>
                  </a:lnTo>
                  <a:lnTo>
                    <a:pt x="508437" y="0"/>
                  </a:lnTo>
                  <a:lnTo>
                    <a:pt x="635546" y="3461"/>
                  </a:lnTo>
                  <a:lnTo>
                    <a:pt x="762656" y="0"/>
                  </a:lnTo>
                  <a:lnTo>
                    <a:pt x="889765" y="0"/>
                  </a:lnTo>
                </a:path>
              </a:pathLst>
            </a:custGeom>
            <a:ln w="35231" cap="flat">
              <a:solidFill>
                <a:srgbClr val="F26A21">
                  <a:alpha val="100000"/>
                </a:srgbClr>
              </a:solidFill>
              <a:prstDash val="solid"/>
              <a:round/>
            </a:ln>
          </p:spPr>
          <p:txBody>
            <a:bodyPr/>
            <a:lstStyle/>
            <a:p/>
          </p:txBody>
        </p:sp>
        <p:sp>
          <p:nvSpPr>
            <p:cNvPr id="1186" name="pl1186"/>
            <p:cNvSpPr/>
            <p:nvPr/>
          </p:nvSpPr>
          <p:spPr>
            <a:xfrm>
              <a:off x="4950675"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187" name="tx1187"/>
            <p:cNvSpPr/>
            <p:nvPr/>
          </p:nvSpPr>
          <p:spPr>
            <a:xfrm>
              <a:off x="4965033"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188" name="tx1188"/>
            <p:cNvSpPr/>
            <p:nvPr/>
          </p:nvSpPr>
          <p:spPr>
            <a:xfrm>
              <a:off x="5092143"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89" name="tx1189"/>
            <p:cNvSpPr/>
            <p:nvPr/>
          </p:nvSpPr>
          <p:spPr>
            <a:xfrm>
              <a:off x="5219252"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90" name="tx1190"/>
            <p:cNvSpPr/>
            <p:nvPr/>
          </p:nvSpPr>
          <p:spPr>
            <a:xfrm>
              <a:off x="5346362"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191" name="tx1191"/>
            <p:cNvSpPr/>
            <p:nvPr/>
          </p:nvSpPr>
          <p:spPr>
            <a:xfrm>
              <a:off x="5473471"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2" name="tx1192"/>
            <p:cNvSpPr/>
            <p:nvPr/>
          </p:nvSpPr>
          <p:spPr>
            <a:xfrm>
              <a:off x="5600580"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193" name="tx1193"/>
            <p:cNvSpPr/>
            <p:nvPr/>
          </p:nvSpPr>
          <p:spPr>
            <a:xfrm>
              <a:off x="5727690"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4" name="tx1194"/>
            <p:cNvSpPr/>
            <p:nvPr/>
          </p:nvSpPr>
          <p:spPr>
            <a:xfrm>
              <a:off x="5854799"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195" name="rc1195"/>
            <p:cNvSpPr/>
            <p:nvPr/>
          </p:nvSpPr>
          <p:spPr>
            <a:xfrm>
              <a:off x="4950675" y="5346101"/>
              <a:ext cx="978742" cy="460747"/>
            </a:xfrm>
            <a:prstGeom prst="rect">
              <a:avLst/>
            </a:prstGeom>
            <a:solidFill>
              <a:srgbClr val="EBEBEB">
                <a:alpha val="100000"/>
              </a:srgbClr>
            </a:solidFill>
          </p:spPr>
          <p:txBody>
            <a:bodyPr/>
            <a:lstStyle/>
            <a:p/>
          </p:txBody>
        </p:sp>
        <p:sp>
          <p:nvSpPr>
            <p:cNvPr id="1196" name="pl1196"/>
            <p:cNvSpPr/>
            <p:nvPr/>
          </p:nvSpPr>
          <p:spPr>
            <a:xfrm>
              <a:off x="4950675" y="57945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7" name="pl1197"/>
            <p:cNvSpPr/>
            <p:nvPr/>
          </p:nvSpPr>
          <p:spPr>
            <a:xfrm>
              <a:off x="4950675" y="57080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8" name="pl1198"/>
            <p:cNvSpPr/>
            <p:nvPr/>
          </p:nvSpPr>
          <p:spPr>
            <a:xfrm>
              <a:off x="4950675" y="56214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199" name="pl1199"/>
            <p:cNvSpPr/>
            <p:nvPr/>
          </p:nvSpPr>
          <p:spPr>
            <a:xfrm>
              <a:off x="4950675" y="55349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0" name="pl1200"/>
            <p:cNvSpPr/>
            <p:nvPr/>
          </p:nvSpPr>
          <p:spPr>
            <a:xfrm>
              <a:off x="4950675" y="54483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1" name="pl1201"/>
            <p:cNvSpPr/>
            <p:nvPr/>
          </p:nvSpPr>
          <p:spPr>
            <a:xfrm>
              <a:off x="4950675" y="536185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02" name="pl1202"/>
            <p:cNvSpPr/>
            <p:nvPr/>
          </p:nvSpPr>
          <p:spPr>
            <a:xfrm>
              <a:off x="4950675" y="57512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3" name="pl1203"/>
            <p:cNvSpPr/>
            <p:nvPr/>
          </p:nvSpPr>
          <p:spPr>
            <a:xfrm>
              <a:off x="4950675" y="56647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4" name="pl1204"/>
            <p:cNvSpPr/>
            <p:nvPr/>
          </p:nvSpPr>
          <p:spPr>
            <a:xfrm>
              <a:off x="4950675" y="55782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5" name="pl1205"/>
            <p:cNvSpPr/>
            <p:nvPr/>
          </p:nvSpPr>
          <p:spPr>
            <a:xfrm>
              <a:off x="4950675" y="54916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6" name="pl1206"/>
            <p:cNvSpPr/>
            <p:nvPr/>
          </p:nvSpPr>
          <p:spPr>
            <a:xfrm>
              <a:off x="4950675" y="540512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07" name="pl1207"/>
            <p:cNvSpPr/>
            <p:nvPr/>
          </p:nvSpPr>
          <p:spPr>
            <a:xfrm>
              <a:off x="4995163"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8" name="pl1208"/>
            <p:cNvSpPr/>
            <p:nvPr/>
          </p:nvSpPr>
          <p:spPr>
            <a:xfrm>
              <a:off x="512227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09" name="pl1209"/>
            <p:cNvSpPr/>
            <p:nvPr/>
          </p:nvSpPr>
          <p:spPr>
            <a:xfrm>
              <a:off x="5249382"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0" name="pl1210"/>
            <p:cNvSpPr/>
            <p:nvPr/>
          </p:nvSpPr>
          <p:spPr>
            <a:xfrm>
              <a:off x="5376491"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1" name="pl1211"/>
            <p:cNvSpPr/>
            <p:nvPr/>
          </p:nvSpPr>
          <p:spPr>
            <a:xfrm>
              <a:off x="550360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2" name="pl1212"/>
            <p:cNvSpPr/>
            <p:nvPr/>
          </p:nvSpPr>
          <p:spPr>
            <a:xfrm>
              <a:off x="5630710"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3" name="pl1213"/>
            <p:cNvSpPr/>
            <p:nvPr/>
          </p:nvSpPr>
          <p:spPr>
            <a:xfrm>
              <a:off x="575781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4" name="pl1214"/>
            <p:cNvSpPr/>
            <p:nvPr/>
          </p:nvSpPr>
          <p:spPr>
            <a:xfrm>
              <a:off x="5884929" y="5346101"/>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15" name="pl1215"/>
            <p:cNvSpPr/>
            <p:nvPr/>
          </p:nvSpPr>
          <p:spPr>
            <a:xfrm>
              <a:off x="4995163"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216" name="pl1216"/>
            <p:cNvSpPr/>
            <p:nvPr/>
          </p:nvSpPr>
          <p:spPr>
            <a:xfrm>
              <a:off x="4995163" y="5740904"/>
              <a:ext cx="889765" cy="45001"/>
            </a:xfrm>
            <a:custGeom>
              <a:avLst/>
              <a:pathLst>
                <a:path w="889765" h="45001">
                  <a:moveTo>
                    <a:pt x="0" y="0"/>
                  </a:moveTo>
                  <a:lnTo>
                    <a:pt x="127109" y="17308"/>
                  </a:lnTo>
                  <a:lnTo>
                    <a:pt x="254218" y="20770"/>
                  </a:lnTo>
                  <a:lnTo>
                    <a:pt x="381328" y="13846"/>
                  </a:lnTo>
                  <a:lnTo>
                    <a:pt x="508437" y="10385"/>
                  </a:lnTo>
                  <a:lnTo>
                    <a:pt x="635546" y="10385"/>
                  </a:lnTo>
                  <a:lnTo>
                    <a:pt x="762656" y="45001"/>
                  </a:lnTo>
                  <a:lnTo>
                    <a:pt x="889765" y="13846"/>
                  </a:lnTo>
                </a:path>
              </a:pathLst>
            </a:custGeom>
            <a:ln w="40651" cap="flat">
              <a:solidFill>
                <a:srgbClr val="BEBEBE">
                  <a:alpha val="69803"/>
                </a:srgbClr>
              </a:solidFill>
              <a:prstDash val="solid"/>
              <a:round/>
            </a:ln>
          </p:spPr>
          <p:txBody>
            <a:bodyPr/>
            <a:lstStyle/>
            <a:p/>
          </p:txBody>
        </p:sp>
        <p:sp>
          <p:nvSpPr>
            <p:cNvPr id="1217" name="pl1217"/>
            <p:cNvSpPr/>
            <p:nvPr/>
          </p:nvSpPr>
          <p:spPr>
            <a:xfrm>
              <a:off x="4995163" y="5740904"/>
              <a:ext cx="889765" cy="45001"/>
            </a:xfrm>
            <a:custGeom>
              <a:avLst/>
              <a:pathLst>
                <a:path w="889765" h="45001">
                  <a:moveTo>
                    <a:pt x="0" y="0"/>
                  </a:moveTo>
                  <a:lnTo>
                    <a:pt x="127109" y="17308"/>
                  </a:lnTo>
                  <a:lnTo>
                    <a:pt x="254218" y="20770"/>
                  </a:lnTo>
                  <a:lnTo>
                    <a:pt x="381328" y="13846"/>
                  </a:lnTo>
                  <a:lnTo>
                    <a:pt x="508437" y="10385"/>
                  </a:lnTo>
                  <a:lnTo>
                    <a:pt x="635546" y="10385"/>
                  </a:lnTo>
                  <a:lnTo>
                    <a:pt x="762656" y="45001"/>
                  </a:lnTo>
                  <a:lnTo>
                    <a:pt x="889765" y="13846"/>
                  </a:lnTo>
                </a:path>
              </a:pathLst>
            </a:custGeom>
            <a:ln w="35231" cap="flat">
              <a:solidFill>
                <a:srgbClr val="BEBEBE">
                  <a:alpha val="69803"/>
                </a:srgbClr>
              </a:solidFill>
              <a:prstDash val="solid"/>
              <a:round/>
            </a:ln>
          </p:spPr>
          <p:txBody>
            <a:bodyPr/>
            <a:lstStyle/>
            <a:p/>
          </p:txBody>
        </p:sp>
        <p:sp>
          <p:nvSpPr>
            <p:cNvPr id="1218" name="pl1218"/>
            <p:cNvSpPr/>
            <p:nvPr/>
          </p:nvSpPr>
          <p:spPr>
            <a:xfrm>
              <a:off x="4995163" y="5744366"/>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219" name="pl1219"/>
            <p:cNvSpPr/>
            <p:nvPr/>
          </p:nvSpPr>
          <p:spPr>
            <a:xfrm>
              <a:off x="4995163" y="5740904"/>
              <a:ext cx="889765" cy="45001"/>
            </a:xfrm>
            <a:custGeom>
              <a:avLst/>
              <a:pathLst>
                <a:path w="889765" h="45001">
                  <a:moveTo>
                    <a:pt x="0" y="0"/>
                  </a:moveTo>
                  <a:lnTo>
                    <a:pt x="127109" y="17308"/>
                  </a:lnTo>
                  <a:lnTo>
                    <a:pt x="254218" y="20770"/>
                  </a:lnTo>
                  <a:lnTo>
                    <a:pt x="381328" y="13846"/>
                  </a:lnTo>
                  <a:lnTo>
                    <a:pt x="508437" y="10385"/>
                  </a:lnTo>
                  <a:lnTo>
                    <a:pt x="635546" y="10385"/>
                  </a:lnTo>
                  <a:lnTo>
                    <a:pt x="762656" y="45001"/>
                  </a:lnTo>
                  <a:lnTo>
                    <a:pt x="889765" y="13846"/>
                  </a:lnTo>
                </a:path>
              </a:pathLst>
            </a:custGeom>
            <a:ln w="40651" cap="flat">
              <a:solidFill>
                <a:srgbClr val="000000">
                  <a:alpha val="100000"/>
                </a:srgbClr>
              </a:solidFill>
              <a:prstDash val="solid"/>
              <a:round/>
            </a:ln>
          </p:spPr>
          <p:txBody>
            <a:bodyPr/>
            <a:lstStyle/>
            <a:p/>
          </p:txBody>
        </p:sp>
        <p:sp>
          <p:nvSpPr>
            <p:cNvPr id="1220" name="pl1220"/>
            <p:cNvSpPr/>
            <p:nvPr/>
          </p:nvSpPr>
          <p:spPr>
            <a:xfrm>
              <a:off x="4995163" y="5740904"/>
              <a:ext cx="889765" cy="45001"/>
            </a:xfrm>
            <a:custGeom>
              <a:avLst/>
              <a:pathLst>
                <a:path w="889765" h="45001">
                  <a:moveTo>
                    <a:pt x="0" y="0"/>
                  </a:moveTo>
                  <a:lnTo>
                    <a:pt x="127109" y="17308"/>
                  </a:lnTo>
                  <a:lnTo>
                    <a:pt x="254218" y="20770"/>
                  </a:lnTo>
                  <a:lnTo>
                    <a:pt x="381328" y="13846"/>
                  </a:lnTo>
                  <a:lnTo>
                    <a:pt x="508437" y="10385"/>
                  </a:lnTo>
                  <a:lnTo>
                    <a:pt x="635546" y="10385"/>
                  </a:lnTo>
                  <a:lnTo>
                    <a:pt x="762656" y="45001"/>
                  </a:lnTo>
                  <a:lnTo>
                    <a:pt x="889765" y="13846"/>
                  </a:lnTo>
                </a:path>
              </a:pathLst>
            </a:custGeom>
            <a:ln w="35231" cap="flat">
              <a:solidFill>
                <a:srgbClr val="F26A21">
                  <a:alpha val="100000"/>
                </a:srgbClr>
              </a:solidFill>
              <a:prstDash val="solid"/>
              <a:round/>
            </a:ln>
          </p:spPr>
          <p:txBody>
            <a:bodyPr/>
            <a:lstStyle/>
            <a:p/>
          </p:txBody>
        </p:sp>
        <p:sp>
          <p:nvSpPr>
            <p:cNvPr id="1221" name="pl1221"/>
            <p:cNvSpPr/>
            <p:nvPr/>
          </p:nvSpPr>
          <p:spPr>
            <a:xfrm>
              <a:off x="4950675" y="5751289"/>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22" name="tx1222"/>
            <p:cNvSpPr/>
            <p:nvPr/>
          </p:nvSpPr>
          <p:spPr>
            <a:xfrm>
              <a:off x="4965033" y="557787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23" name="tx1223"/>
            <p:cNvSpPr/>
            <p:nvPr/>
          </p:nvSpPr>
          <p:spPr>
            <a:xfrm>
              <a:off x="5074083" y="559518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24" name="tx1224"/>
            <p:cNvSpPr/>
            <p:nvPr/>
          </p:nvSpPr>
          <p:spPr>
            <a:xfrm>
              <a:off x="5201193" y="5598646"/>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225" name="tx1225"/>
            <p:cNvSpPr/>
            <p:nvPr/>
          </p:nvSpPr>
          <p:spPr>
            <a:xfrm>
              <a:off x="5328302" y="55917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26" name="tx1226"/>
            <p:cNvSpPr/>
            <p:nvPr/>
          </p:nvSpPr>
          <p:spPr>
            <a:xfrm>
              <a:off x="5473471"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7" name="tx1227"/>
            <p:cNvSpPr/>
            <p:nvPr/>
          </p:nvSpPr>
          <p:spPr>
            <a:xfrm>
              <a:off x="5600580" y="55882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28" name="tx1228"/>
            <p:cNvSpPr/>
            <p:nvPr/>
          </p:nvSpPr>
          <p:spPr>
            <a:xfrm>
              <a:off x="5679501" y="5622878"/>
              <a:ext cx="15663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229" name="tx1229"/>
            <p:cNvSpPr/>
            <p:nvPr/>
          </p:nvSpPr>
          <p:spPr>
            <a:xfrm>
              <a:off x="5836740" y="5591723"/>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30" name="rc1230"/>
            <p:cNvSpPr/>
            <p:nvPr/>
          </p:nvSpPr>
          <p:spPr>
            <a:xfrm>
              <a:off x="5999006" y="874964"/>
              <a:ext cx="978742" cy="460747"/>
            </a:xfrm>
            <a:prstGeom prst="rect">
              <a:avLst/>
            </a:prstGeom>
            <a:solidFill>
              <a:srgbClr val="EBEBEB">
                <a:alpha val="100000"/>
              </a:srgbClr>
            </a:solidFill>
          </p:spPr>
          <p:txBody>
            <a:bodyPr/>
            <a:lstStyle/>
            <a:p/>
          </p:txBody>
        </p:sp>
        <p:sp>
          <p:nvSpPr>
            <p:cNvPr id="1231" name="pl1231"/>
            <p:cNvSpPr/>
            <p:nvPr/>
          </p:nvSpPr>
          <p:spPr>
            <a:xfrm>
              <a:off x="5999006"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2" name="pl1232"/>
            <p:cNvSpPr/>
            <p:nvPr/>
          </p:nvSpPr>
          <p:spPr>
            <a:xfrm>
              <a:off x="5999006"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3" name="pl1233"/>
            <p:cNvSpPr/>
            <p:nvPr/>
          </p:nvSpPr>
          <p:spPr>
            <a:xfrm>
              <a:off x="5999006"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4" name="pl1234"/>
            <p:cNvSpPr/>
            <p:nvPr/>
          </p:nvSpPr>
          <p:spPr>
            <a:xfrm>
              <a:off x="5999006"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5" name="pl1235"/>
            <p:cNvSpPr/>
            <p:nvPr/>
          </p:nvSpPr>
          <p:spPr>
            <a:xfrm>
              <a:off x="5999006"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6" name="pl1236"/>
            <p:cNvSpPr/>
            <p:nvPr/>
          </p:nvSpPr>
          <p:spPr>
            <a:xfrm>
              <a:off x="5999006"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37" name="pl1237"/>
            <p:cNvSpPr/>
            <p:nvPr/>
          </p:nvSpPr>
          <p:spPr>
            <a:xfrm>
              <a:off x="5999006"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8" name="pl1238"/>
            <p:cNvSpPr/>
            <p:nvPr/>
          </p:nvSpPr>
          <p:spPr>
            <a:xfrm>
              <a:off x="5999006"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39" name="pl1239"/>
            <p:cNvSpPr/>
            <p:nvPr/>
          </p:nvSpPr>
          <p:spPr>
            <a:xfrm>
              <a:off x="5999006"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0" name="pl1240"/>
            <p:cNvSpPr/>
            <p:nvPr/>
          </p:nvSpPr>
          <p:spPr>
            <a:xfrm>
              <a:off x="5999006"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1" name="pl1241"/>
            <p:cNvSpPr/>
            <p:nvPr/>
          </p:nvSpPr>
          <p:spPr>
            <a:xfrm>
              <a:off x="5999006"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42" name="pl1242"/>
            <p:cNvSpPr/>
            <p:nvPr/>
          </p:nvSpPr>
          <p:spPr>
            <a:xfrm>
              <a:off x="604349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3" name="pl1243"/>
            <p:cNvSpPr/>
            <p:nvPr/>
          </p:nvSpPr>
          <p:spPr>
            <a:xfrm>
              <a:off x="617060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4" name="pl1244"/>
            <p:cNvSpPr/>
            <p:nvPr/>
          </p:nvSpPr>
          <p:spPr>
            <a:xfrm>
              <a:off x="629771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5" name="pl1245"/>
            <p:cNvSpPr/>
            <p:nvPr/>
          </p:nvSpPr>
          <p:spPr>
            <a:xfrm>
              <a:off x="64248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6" name="pl1246"/>
            <p:cNvSpPr/>
            <p:nvPr/>
          </p:nvSpPr>
          <p:spPr>
            <a:xfrm>
              <a:off x="655193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7" name="pl1247"/>
            <p:cNvSpPr/>
            <p:nvPr/>
          </p:nvSpPr>
          <p:spPr>
            <a:xfrm>
              <a:off x="667904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8" name="pl1248"/>
            <p:cNvSpPr/>
            <p:nvPr/>
          </p:nvSpPr>
          <p:spPr>
            <a:xfrm>
              <a:off x="680615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49" name="pl1249"/>
            <p:cNvSpPr/>
            <p:nvPr/>
          </p:nvSpPr>
          <p:spPr>
            <a:xfrm>
              <a:off x="6933260"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50" name="pl1250"/>
            <p:cNvSpPr/>
            <p:nvPr/>
          </p:nvSpPr>
          <p:spPr>
            <a:xfrm>
              <a:off x="6043494"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251" name="pl1251"/>
            <p:cNvSpPr/>
            <p:nvPr/>
          </p:nvSpPr>
          <p:spPr>
            <a:xfrm>
              <a:off x="6043494" y="1276690"/>
              <a:ext cx="889765" cy="3461"/>
            </a:xfrm>
            <a:custGeom>
              <a:avLst/>
              <a:pathLst>
                <a:path w="889765" h="3461">
                  <a:moveTo>
                    <a:pt x="0" y="3461"/>
                  </a:moveTo>
                  <a:lnTo>
                    <a:pt x="127109" y="3461"/>
                  </a:lnTo>
                  <a:lnTo>
                    <a:pt x="254218" y="3461"/>
                  </a:lnTo>
                  <a:lnTo>
                    <a:pt x="381328" y="3461"/>
                  </a:lnTo>
                  <a:lnTo>
                    <a:pt x="508437" y="3461"/>
                  </a:lnTo>
                  <a:lnTo>
                    <a:pt x="635546" y="0"/>
                  </a:lnTo>
                  <a:lnTo>
                    <a:pt x="762656" y="3461"/>
                  </a:lnTo>
                  <a:lnTo>
                    <a:pt x="889765" y="3461"/>
                  </a:lnTo>
                </a:path>
              </a:pathLst>
            </a:custGeom>
            <a:ln w="40651" cap="flat">
              <a:solidFill>
                <a:srgbClr val="BEBEBE">
                  <a:alpha val="69803"/>
                </a:srgbClr>
              </a:solidFill>
              <a:prstDash val="solid"/>
              <a:round/>
            </a:ln>
          </p:spPr>
          <p:txBody>
            <a:bodyPr/>
            <a:lstStyle/>
            <a:p/>
          </p:txBody>
        </p:sp>
        <p:sp>
          <p:nvSpPr>
            <p:cNvPr id="1252" name="pl1252"/>
            <p:cNvSpPr/>
            <p:nvPr/>
          </p:nvSpPr>
          <p:spPr>
            <a:xfrm>
              <a:off x="6043494" y="1276690"/>
              <a:ext cx="889765" cy="3461"/>
            </a:xfrm>
            <a:custGeom>
              <a:avLst/>
              <a:pathLst>
                <a:path w="889765" h="3461">
                  <a:moveTo>
                    <a:pt x="0" y="3461"/>
                  </a:moveTo>
                  <a:lnTo>
                    <a:pt x="127109" y="3461"/>
                  </a:lnTo>
                  <a:lnTo>
                    <a:pt x="254218" y="3461"/>
                  </a:lnTo>
                  <a:lnTo>
                    <a:pt x="381328" y="3461"/>
                  </a:lnTo>
                  <a:lnTo>
                    <a:pt x="508437" y="3461"/>
                  </a:lnTo>
                  <a:lnTo>
                    <a:pt x="635546" y="0"/>
                  </a:lnTo>
                  <a:lnTo>
                    <a:pt x="762656" y="3461"/>
                  </a:lnTo>
                  <a:lnTo>
                    <a:pt x="889765" y="3461"/>
                  </a:lnTo>
                </a:path>
              </a:pathLst>
            </a:custGeom>
            <a:ln w="35231" cap="flat">
              <a:solidFill>
                <a:srgbClr val="BEBEBE">
                  <a:alpha val="69803"/>
                </a:srgbClr>
              </a:solidFill>
              <a:prstDash val="solid"/>
              <a:round/>
            </a:ln>
          </p:spPr>
          <p:txBody>
            <a:bodyPr/>
            <a:lstStyle/>
            <a:p/>
          </p:txBody>
        </p:sp>
        <p:sp>
          <p:nvSpPr>
            <p:cNvPr id="1253" name="pl1253"/>
            <p:cNvSpPr/>
            <p:nvPr/>
          </p:nvSpPr>
          <p:spPr>
            <a:xfrm>
              <a:off x="6043494"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254" name="pl1254"/>
            <p:cNvSpPr/>
            <p:nvPr/>
          </p:nvSpPr>
          <p:spPr>
            <a:xfrm>
              <a:off x="6043494" y="1276690"/>
              <a:ext cx="889765" cy="3461"/>
            </a:xfrm>
            <a:custGeom>
              <a:avLst/>
              <a:pathLst>
                <a:path w="889765" h="3461">
                  <a:moveTo>
                    <a:pt x="0" y="3461"/>
                  </a:moveTo>
                  <a:lnTo>
                    <a:pt x="127109" y="3461"/>
                  </a:lnTo>
                  <a:lnTo>
                    <a:pt x="254218" y="3461"/>
                  </a:lnTo>
                  <a:lnTo>
                    <a:pt x="381328" y="3461"/>
                  </a:lnTo>
                  <a:lnTo>
                    <a:pt x="508437" y="3461"/>
                  </a:lnTo>
                  <a:lnTo>
                    <a:pt x="635546" y="0"/>
                  </a:lnTo>
                  <a:lnTo>
                    <a:pt x="762656" y="3461"/>
                  </a:lnTo>
                  <a:lnTo>
                    <a:pt x="889765" y="3461"/>
                  </a:lnTo>
                </a:path>
              </a:pathLst>
            </a:custGeom>
            <a:ln w="40651" cap="flat">
              <a:solidFill>
                <a:srgbClr val="000000">
                  <a:alpha val="100000"/>
                </a:srgbClr>
              </a:solidFill>
              <a:prstDash val="solid"/>
              <a:round/>
            </a:ln>
          </p:spPr>
          <p:txBody>
            <a:bodyPr/>
            <a:lstStyle/>
            <a:p/>
          </p:txBody>
        </p:sp>
        <p:sp>
          <p:nvSpPr>
            <p:cNvPr id="1255" name="pl1255"/>
            <p:cNvSpPr/>
            <p:nvPr/>
          </p:nvSpPr>
          <p:spPr>
            <a:xfrm>
              <a:off x="6043494" y="1276690"/>
              <a:ext cx="889765" cy="3461"/>
            </a:xfrm>
            <a:custGeom>
              <a:avLst/>
              <a:pathLst>
                <a:path w="889765" h="3461">
                  <a:moveTo>
                    <a:pt x="0" y="3461"/>
                  </a:moveTo>
                  <a:lnTo>
                    <a:pt x="127109" y="3461"/>
                  </a:lnTo>
                  <a:lnTo>
                    <a:pt x="254218" y="3461"/>
                  </a:lnTo>
                  <a:lnTo>
                    <a:pt x="381328" y="3461"/>
                  </a:lnTo>
                  <a:lnTo>
                    <a:pt x="508437" y="3461"/>
                  </a:lnTo>
                  <a:lnTo>
                    <a:pt x="635546" y="0"/>
                  </a:lnTo>
                  <a:lnTo>
                    <a:pt x="762656" y="3461"/>
                  </a:lnTo>
                  <a:lnTo>
                    <a:pt x="889765" y="3461"/>
                  </a:lnTo>
                </a:path>
              </a:pathLst>
            </a:custGeom>
            <a:ln w="35231" cap="flat">
              <a:solidFill>
                <a:srgbClr val="F26A21">
                  <a:alpha val="100000"/>
                </a:srgbClr>
              </a:solidFill>
              <a:prstDash val="solid"/>
              <a:round/>
            </a:ln>
          </p:spPr>
          <p:txBody>
            <a:bodyPr/>
            <a:lstStyle/>
            <a:p/>
          </p:txBody>
        </p:sp>
        <p:sp>
          <p:nvSpPr>
            <p:cNvPr id="1256" name="pl1256"/>
            <p:cNvSpPr/>
            <p:nvPr/>
          </p:nvSpPr>
          <p:spPr>
            <a:xfrm>
              <a:off x="5999006"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57" name="tx1257"/>
            <p:cNvSpPr/>
            <p:nvPr/>
          </p:nvSpPr>
          <p:spPr>
            <a:xfrm>
              <a:off x="6013365"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8" name="tx1258"/>
            <p:cNvSpPr/>
            <p:nvPr/>
          </p:nvSpPr>
          <p:spPr>
            <a:xfrm>
              <a:off x="6140474"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59" name="tx1259"/>
            <p:cNvSpPr/>
            <p:nvPr/>
          </p:nvSpPr>
          <p:spPr>
            <a:xfrm>
              <a:off x="6267583"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0" name="tx1260"/>
            <p:cNvSpPr/>
            <p:nvPr/>
          </p:nvSpPr>
          <p:spPr>
            <a:xfrm>
              <a:off x="6394693"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1" name="tx1261"/>
            <p:cNvSpPr/>
            <p:nvPr/>
          </p:nvSpPr>
          <p:spPr>
            <a:xfrm>
              <a:off x="6521802"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2" name="tx1262"/>
            <p:cNvSpPr/>
            <p:nvPr/>
          </p:nvSpPr>
          <p:spPr>
            <a:xfrm>
              <a:off x="6648912" y="111366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63" name="tx1263"/>
            <p:cNvSpPr/>
            <p:nvPr/>
          </p:nvSpPr>
          <p:spPr>
            <a:xfrm>
              <a:off x="6776021"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4" name="tx1264"/>
            <p:cNvSpPr/>
            <p:nvPr/>
          </p:nvSpPr>
          <p:spPr>
            <a:xfrm>
              <a:off x="6903130" y="111712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65" name="rc1265"/>
            <p:cNvSpPr/>
            <p:nvPr/>
          </p:nvSpPr>
          <p:spPr>
            <a:xfrm>
              <a:off x="5999006" y="1620153"/>
              <a:ext cx="978742" cy="460747"/>
            </a:xfrm>
            <a:prstGeom prst="rect">
              <a:avLst/>
            </a:prstGeom>
            <a:solidFill>
              <a:srgbClr val="EBEBEB">
                <a:alpha val="100000"/>
              </a:srgbClr>
            </a:solidFill>
          </p:spPr>
          <p:txBody>
            <a:bodyPr/>
            <a:lstStyle/>
            <a:p/>
          </p:txBody>
        </p:sp>
        <p:sp>
          <p:nvSpPr>
            <p:cNvPr id="1266" name="pl1266"/>
            <p:cNvSpPr/>
            <p:nvPr/>
          </p:nvSpPr>
          <p:spPr>
            <a:xfrm>
              <a:off x="5999006"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7" name="pl1267"/>
            <p:cNvSpPr/>
            <p:nvPr/>
          </p:nvSpPr>
          <p:spPr>
            <a:xfrm>
              <a:off x="5999006"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8" name="pl1268"/>
            <p:cNvSpPr/>
            <p:nvPr/>
          </p:nvSpPr>
          <p:spPr>
            <a:xfrm>
              <a:off x="5999006"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69" name="pl1269"/>
            <p:cNvSpPr/>
            <p:nvPr/>
          </p:nvSpPr>
          <p:spPr>
            <a:xfrm>
              <a:off x="5999006"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0" name="pl1270"/>
            <p:cNvSpPr/>
            <p:nvPr/>
          </p:nvSpPr>
          <p:spPr>
            <a:xfrm>
              <a:off x="5999006"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1" name="pl1271"/>
            <p:cNvSpPr/>
            <p:nvPr/>
          </p:nvSpPr>
          <p:spPr>
            <a:xfrm>
              <a:off x="5999006"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272" name="pl1272"/>
            <p:cNvSpPr/>
            <p:nvPr/>
          </p:nvSpPr>
          <p:spPr>
            <a:xfrm>
              <a:off x="5999006"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3" name="pl1273"/>
            <p:cNvSpPr/>
            <p:nvPr/>
          </p:nvSpPr>
          <p:spPr>
            <a:xfrm>
              <a:off x="5999006"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4" name="pl1274"/>
            <p:cNvSpPr/>
            <p:nvPr/>
          </p:nvSpPr>
          <p:spPr>
            <a:xfrm>
              <a:off x="5999006"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5" name="pl1275"/>
            <p:cNvSpPr/>
            <p:nvPr/>
          </p:nvSpPr>
          <p:spPr>
            <a:xfrm>
              <a:off x="5999006"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6" name="pl1276"/>
            <p:cNvSpPr/>
            <p:nvPr/>
          </p:nvSpPr>
          <p:spPr>
            <a:xfrm>
              <a:off x="5999006"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277" name="pl1277"/>
            <p:cNvSpPr/>
            <p:nvPr/>
          </p:nvSpPr>
          <p:spPr>
            <a:xfrm>
              <a:off x="604349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8" name="pl1278"/>
            <p:cNvSpPr/>
            <p:nvPr/>
          </p:nvSpPr>
          <p:spPr>
            <a:xfrm>
              <a:off x="617060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79" name="pl1279"/>
            <p:cNvSpPr/>
            <p:nvPr/>
          </p:nvSpPr>
          <p:spPr>
            <a:xfrm>
              <a:off x="629771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0" name="pl1280"/>
            <p:cNvSpPr/>
            <p:nvPr/>
          </p:nvSpPr>
          <p:spPr>
            <a:xfrm>
              <a:off x="64248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1" name="pl1281"/>
            <p:cNvSpPr/>
            <p:nvPr/>
          </p:nvSpPr>
          <p:spPr>
            <a:xfrm>
              <a:off x="655193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2" name="pl1282"/>
            <p:cNvSpPr/>
            <p:nvPr/>
          </p:nvSpPr>
          <p:spPr>
            <a:xfrm>
              <a:off x="667904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3" name="pl1283"/>
            <p:cNvSpPr/>
            <p:nvPr/>
          </p:nvSpPr>
          <p:spPr>
            <a:xfrm>
              <a:off x="680615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4" name="pl1284"/>
            <p:cNvSpPr/>
            <p:nvPr/>
          </p:nvSpPr>
          <p:spPr>
            <a:xfrm>
              <a:off x="6933260"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285" name="pl1285"/>
            <p:cNvSpPr/>
            <p:nvPr/>
          </p:nvSpPr>
          <p:spPr>
            <a:xfrm>
              <a:off x="6043494"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286" name="pl1286"/>
            <p:cNvSpPr/>
            <p:nvPr/>
          </p:nvSpPr>
          <p:spPr>
            <a:xfrm>
              <a:off x="6043494" y="2004572"/>
              <a:ext cx="889765" cy="24231"/>
            </a:xfrm>
            <a:custGeom>
              <a:avLst/>
              <a:pathLst>
                <a:path w="889765" h="24231">
                  <a:moveTo>
                    <a:pt x="0" y="0"/>
                  </a:moveTo>
                  <a:lnTo>
                    <a:pt x="127109" y="3461"/>
                  </a:lnTo>
                  <a:lnTo>
                    <a:pt x="254218" y="17308"/>
                  </a:lnTo>
                  <a:lnTo>
                    <a:pt x="381328" y="13846"/>
                  </a:lnTo>
                  <a:lnTo>
                    <a:pt x="508437" y="17308"/>
                  </a:lnTo>
                  <a:lnTo>
                    <a:pt x="635546" y="20770"/>
                  </a:lnTo>
                  <a:lnTo>
                    <a:pt x="762656" y="24231"/>
                  </a:lnTo>
                  <a:lnTo>
                    <a:pt x="889765" y="10385"/>
                  </a:lnTo>
                </a:path>
              </a:pathLst>
            </a:custGeom>
            <a:ln w="40651" cap="flat">
              <a:solidFill>
                <a:srgbClr val="BEBEBE">
                  <a:alpha val="69803"/>
                </a:srgbClr>
              </a:solidFill>
              <a:prstDash val="solid"/>
              <a:round/>
            </a:ln>
          </p:spPr>
          <p:txBody>
            <a:bodyPr/>
            <a:lstStyle/>
            <a:p/>
          </p:txBody>
        </p:sp>
        <p:sp>
          <p:nvSpPr>
            <p:cNvPr id="1287" name="pl1287"/>
            <p:cNvSpPr/>
            <p:nvPr/>
          </p:nvSpPr>
          <p:spPr>
            <a:xfrm>
              <a:off x="6043494" y="2004572"/>
              <a:ext cx="889765" cy="24231"/>
            </a:xfrm>
            <a:custGeom>
              <a:avLst/>
              <a:pathLst>
                <a:path w="889765" h="24231">
                  <a:moveTo>
                    <a:pt x="0" y="0"/>
                  </a:moveTo>
                  <a:lnTo>
                    <a:pt x="127109" y="3461"/>
                  </a:lnTo>
                  <a:lnTo>
                    <a:pt x="254218" y="17308"/>
                  </a:lnTo>
                  <a:lnTo>
                    <a:pt x="381328" y="13846"/>
                  </a:lnTo>
                  <a:lnTo>
                    <a:pt x="508437" y="17308"/>
                  </a:lnTo>
                  <a:lnTo>
                    <a:pt x="635546" y="20770"/>
                  </a:lnTo>
                  <a:lnTo>
                    <a:pt x="762656" y="24231"/>
                  </a:lnTo>
                  <a:lnTo>
                    <a:pt x="889765" y="10385"/>
                  </a:lnTo>
                </a:path>
              </a:pathLst>
            </a:custGeom>
            <a:ln w="35231" cap="flat">
              <a:solidFill>
                <a:srgbClr val="BEBEBE">
                  <a:alpha val="69803"/>
                </a:srgbClr>
              </a:solidFill>
              <a:prstDash val="solid"/>
              <a:round/>
            </a:ln>
          </p:spPr>
          <p:txBody>
            <a:bodyPr/>
            <a:lstStyle/>
            <a:p/>
          </p:txBody>
        </p:sp>
        <p:sp>
          <p:nvSpPr>
            <p:cNvPr id="1288" name="pl1288"/>
            <p:cNvSpPr/>
            <p:nvPr/>
          </p:nvSpPr>
          <p:spPr>
            <a:xfrm>
              <a:off x="6043494"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289" name="pl1289"/>
            <p:cNvSpPr/>
            <p:nvPr/>
          </p:nvSpPr>
          <p:spPr>
            <a:xfrm>
              <a:off x="6043494" y="2004572"/>
              <a:ext cx="889765" cy="24231"/>
            </a:xfrm>
            <a:custGeom>
              <a:avLst/>
              <a:pathLst>
                <a:path w="889765" h="24231">
                  <a:moveTo>
                    <a:pt x="0" y="0"/>
                  </a:moveTo>
                  <a:lnTo>
                    <a:pt x="127109" y="3461"/>
                  </a:lnTo>
                  <a:lnTo>
                    <a:pt x="254218" y="17308"/>
                  </a:lnTo>
                  <a:lnTo>
                    <a:pt x="381328" y="13846"/>
                  </a:lnTo>
                  <a:lnTo>
                    <a:pt x="508437" y="17308"/>
                  </a:lnTo>
                  <a:lnTo>
                    <a:pt x="635546" y="20770"/>
                  </a:lnTo>
                  <a:lnTo>
                    <a:pt x="762656" y="24231"/>
                  </a:lnTo>
                  <a:lnTo>
                    <a:pt x="889765" y="10385"/>
                  </a:lnTo>
                </a:path>
              </a:pathLst>
            </a:custGeom>
            <a:ln w="40651" cap="flat">
              <a:solidFill>
                <a:srgbClr val="000000">
                  <a:alpha val="100000"/>
                </a:srgbClr>
              </a:solidFill>
              <a:prstDash val="solid"/>
              <a:round/>
            </a:ln>
          </p:spPr>
          <p:txBody>
            <a:bodyPr/>
            <a:lstStyle/>
            <a:p/>
          </p:txBody>
        </p:sp>
        <p:sp>
          <p:nvSpPr>
            <p:cNvPr id="1290" name="pl1290"/>
            <p:cNvSpPr/>
            <p:nvPr/>
          </p:nvSpPr>
          <p:spPr>
            <a:xfrm>
              <a:off x="6043494" y="2004572"/>
              <a:ext cx="889765" cy="24231"/>
            </a:xfrm>
            <a:custGeom>
              <a:avLst/>
              <a:pathLst>
                <a:path w="889765" h="24231">
                  <a:moveTo>
                    <a:pt x="0" y="0"/>
                  </a:moveTo>
                  <a:lnTo>
                    <a:pt x="127109" y="3461"/>
                  </a:lnTo>
                  <a:lnTo>
                    <a:pt x="254218" y="17308"/>
                  </a:lnTo>
                  <a:lnTo>
                    <a:pt x="381328" y="13846"/>
                  </a:lnTo>
                  <a:lnTo>
                    <a:pt x="508437" y="17308"/>
                  </a:lnTo>
                  <a:lnTo>
                    <a:pt x="635546" y="20770"/>
                  </a:lnTo>
                  <a:lnTo>
                    <a:pt x="762656" y="24231"/>
                  </a:lnTo>
                  <a:lnTo>
                    <a:pt x="889765" y="10385"/>
                  </a:lnTo>
                </a:path>
              </a:pathLst>
            </a:custGeom>
            <a:ln w="35231" cap="flat">
              <a:solidFill>
                <a:srgbClr val="F26A21">
                  <a:alpha val="100000"/>
                </a:srgbClr>
              </a:solidFill>
              <a:prstDash val="solid"/>
              <a:round/>
            </a:ln>
          </p:spPr>
          <p:txBody>
            <a:bodyPr/>
            <a:lstStyle/>
            <a:p/>
          </p:txBody>
        </p:sp>
        <p:sp>
          <p:nvSpPr>
            <p:cNvPr id="1291" name="pl1291"/>
            <p:cNvSpPr/>
            <p:nvPr/>
          </p:nvSpPr>
          <p:spPr>
            <a:xfrm>
              <a:off x="5999006"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292" name="tx1292"/>
            <p:cNvSpPr/>
            <p:nvPr/>
          </p:nvSpPr>
          <p:spPr>
            <a:xfrm>
              <a:off x="6013365" y="184154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293" name="tx1293"/>
            <p:cNvSpPr/>
            <p:nvPr/>
          </p:nvSpPr>
          <p:spPr>
            <a:xfrm>
              <a:off x="6140474"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294" name="tx1294"/>
            <p:cNvSpPr/>
            <p:nvPr/>
          </p:nvSpPr>
          <p:spPr>
            <a:xfrm>
              <a:off x="6267583" y="18588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5" name="tx1295"/>
            <p:cNvSpPr/>
            <p:nvPr/>
          </p:nvSpPr>
          <p:spPr>
            <a:xfrm>
              <a:off x="6394693"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296" name="tx1296"/>
            <p:cNvSpPr/>
            <p:nvPr/>
          </p:nvSpPr>
          <p:spPr>
            <a:xfrm>
              <a:off x="6521802" y="185885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7" name="tx1297"/>
            <p:cNvSpPr/>
            <p:nvPr/>
          </p:nvSpPr>
          <p:spPr>
            <a:xfrm>
              <a:off x="6648912" y="186231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298" name="tx1298"/>
            <p:cNvSpPr/>
            <p:nvPr/>
          </p:nvSpPr>
          <p:spPr>
            <a:xfrm>
              <a:off x="6757962" y="186577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299" name="tx1299"/>
            <p:cNvSpPr/>
            <p:nvPr/>
          </p:nvSpPr>
          <p:spPr>
            <a:xfrm>
              <a:off x="6903130"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00" name="rc1300"/>
            <p:cNvSpPr/>
            <p:nvPr/>
          </p:nvSpPr>
          <p:spPr>
            <a:xfrm>
              <a:off x="5999006" y="2365343"/>
              <a:ext cx="978742" cy="460747"/>
            </a:xfrm>
            <a:prstGeom prst="rect">
              <a:avLst/>
            </a:prstGeom>
            <a:solidFill>
              <a:srgbClr val="EBEBEB">
                <a:alpha val="100000"/>
              </a:srgbClr>
            </a:solidFill>
          </p:spPr>
          <p:txBody>
            <a:bodyPr/>
            <a:lstStyle/>
            <a:p/>
          </p:txBody>
        </p:sp>
        <p:sp>
          <p:nvSpPr>
            <p:cNvPr id="1301" name="pl1301"/>
            <p:cNvSpPr/>
            <p:nvPr/>
          </p:nvSpPr>
          <p:spPr>
            <a:xfrm>
              <a:off x="5999006"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2" name="pl1302"/>
            <p:cNvSpPr/>
            <p:nvPr/>
          </p:nvSpPr>
          <p:spPr>
            <a:xfrm>
              <a:off x="5999006"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3" name="pl1303"/>
            <p:cNvSpPr/>
            <p:nvPr/>
          </p:nvSpPr>
          <p:spPr>
            <a:xfrm>
              <a:off x="5999006"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4" name="pl1304"/>
            <p:cNvSpPr/>
            <p:nvPr/>
          </p:nvSpPr>
          <p:spPr>
            <a:xfrm>
              <a:off x="5999006"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5" name="pl1305"/>
            <p:cNvSpPr/>
            <p:nvPr/>
          </p:nvSpPr>
          <p:spPr>
            <a:xfrm>
              <a:off x="5999006"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6" name="pl1306"/>
            <p:cNvSpPr/>
            <p:nvPr/>
          </p:nvSpPr>
          <p:spPr>
            <a:xfrm>
              <a:off x="5999006"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07" name="pl1307"/>
            <p:cNvSpPr/>
            <p:nvPr/>
          </p:nvSpPr>
          <p:spPr>
            <a:xfrm>
              <a:off x="5999006"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08" name="pl1308"/>
            <p:cNvSpPr/>
            <p:nvPr/>
          </p:nvSpPr>
          <p:spPr>
            <a:xfrm>
              <a:off x="5999006"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09" name="pl1309"/>
            <p:cNvSpPr/>
            <p:nvPr/>
          </p:nvSpPr>
          <p:spPr>
            <a:xfrm>
              <a:off x="5999006"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0" name="pl1310"/>
            <p:cNvSpPr/>
            <p:nvPr/>
          </p:nvSpPr>
          <p:spPr>
            <a:xfrm>
              <a:off x="5999006"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1" name="pl1311"/>
            <p:cNvSpPr/>
            <p:nvPr/>
          </p:nvSpPr>
          <p:spPr>
            <a:xfrm>
              <a:off x="5999006"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12" name="pl1312"/>
            <p:cNvSpPr/>
            <p:nvPr/>
          </p:nvSpPr>
          <p:spPr>
            <a:xfrm>
              <a:off x="604349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3" name="pl1313"/>
            <p:cNvSpPr/>
            <p:nvPr/>
          </p:nvSpPr>
          <p:spPr>
            <a:xfrm>
              <a:off x="617060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4" name="pl1314"/>
            <p:cNvSpPr/>
            <p:nvPr/>
          </p:nvSpPr>
          <p:spPr>
            <a:xfrm>
              <a:off x="629771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5" name="pl1315"/>
            <p:cNvSpPr/>
            <p:nvPr/>
          </p:nvSpPr>
          <p:spPr>
            <a:xfrm>
              <a:off x="64248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6" name="pl1316"/>
            <p:cNvSpPr/>
            <p:nvPr/>
          </p:nvSpPr>
          <p:spPr>
            <a:xfrm>
              <a:off x="655193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7" name="pl1317"/>
            <p:cNvSpPr/>
            <p:nvPr/>
          </p:nvSpPr>
          <p:spPr>
            <a:xfrm>
              <a:off x="667904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8" name="pl1318"/>
            <p:cNvSpPr/>
            <p:nvPr/>
          </p:nvSpPr>
          <p:spPr>
            <a:xfrm>
              <a:off x="680615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19" name="pl1319"/>
            <p:cNvSpPr/>
            <p:nvPr/>
          </p:nvSpPr>
          <p:spPr>
            <a:xfrm>
              <a:off x="6933260"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20" name="pl1320"/>
            <p:cNvSpPr/>
            <p:nvPr/>
          </p:nvSpPr>
          <p:spPr>
            <a:xfrm>
              <a:off x="6043494"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321" name="pl1321"/>
            <p:cNvSpPr/>
            <p:nvPr/>
          </p:nvSpPr>
          <p:spPr>
            <a:xfrm>
              <a:off x="6043494" y="2756685"/>
              <a:ext cx="889765" cy="6923"/>
            </a:xfrm>
            <a:custGeom>
              <a:avLst/>
              <a:pathLst>
                <a:path w="889765" h="6923">
                  <a:moveTo>
                    <a:pt x="0" y="6923"/>
                  </a:moveTo>
                  <a:lnTo>
                    <a:pt x="127109" y="3461"/>
                  </a:lnTo>
                  <a:lnTo>
                    <a:pt x="254218" y="6923"/>
                  </a:lnTo>
                  <a:lnTo>
                    <a:pt x="381328" y="0"/>
                  </a:lnTo>
                  <a:lnTo>
                    <a:pt x="508437" y="3461"/>
                  </a:lnTo>
                  <a:lnTo>
                    <a:pt x="635546" y="0"/>
                  </a:lnTo>
                  <a:lnTo>
                    <a:pt x="762656" y="6923"/>
                  </a:lnTo>
                  <a:lnTo>
                    <a:pt x="889765" y="3461"/>
                  </a:lnTo>
                </a:path>
              </a:pathLst>
            </a:custGeom>
            <a:ln w="40651" cap="flat">
              <a:solidFill>
                <a:srgbClr val="BEBEBE">
                  <a:alpha val="69803"/>
                </a:srgbClr>
              </a:solidFill>
              <a:prstDash val="solid"/>
              <a:round/>
            </a:ln>
          </p:spPr>
          <p:txBody>
            <a:bodyPr/>
            <a:lstStyle/>
            <a:p/>
          </p:txBody>
        </p:sp>
        <p:sp>
          <p:nvSpPr>
            <p:cNvPr id="1322" name="pl1322"/>
            <p:cNvSpPr/>
            <p:nvPr/>
          </p:nvSpPr>
          <p:spPr>
            <a:xfrm>
              <a:off x="6043494" y="2756685"/>
              <a:ext cx="889765" cy="6923"/>
            </a:xfrm>
            <a:custGeom>
              <a:avLst/>
              <a:pathLst>
                <a:path w="889765" h="6923">
                  <a:moveTo>
                    <a:pt x="0" y="6923"/>
                  </a:moveTo>
                  <a:lnTo>
                    <a:pt x="127109" y="3461"/>
                  </a:lnTo>
                  <a:lnTo>
                    <a:pt x="254218" y="6923"/>
                  </a:lnTo>
                  <a:lnTo>
                    <a:pt x="381328" y="0"/>
                  </a:lnTo>
                  <a:lnTo>
                    <a:pt x="508437" y="3461"/>
                  </a:lnTo>
                  <a:lnTo>
                    <a:pt x="635546" y="0"/>
                  </a:lnTo>
                  <a:lnTo>
                    <a:pt x="762656" y="6923"/>
                  </a:lnTo>
                  <a:lnTo>
                    <a:pt x="889765" y="3461"/>
                  </a:lnTo>
                </a:path>
              </a:pathLst>
            </a:custGeom>
            <a:ln w="35231" cap="flat">
              <a:solidFill>
                <a:srgbClr val="BEBEBE">
                  <a:alpha val="69803"/>
                </a:srgbClr>
              </a:solidFill>
              <a:prstDash val="solid"/>
              <a:round/>
            </a:ln>
          </p:spPr>
          <p:txBody>
            <a:bodyPr/>
            <a:lstStyle/>
            <a:p/>
          </p:txBody>
        </p:sp>
        <p:sp>
          <p:nvSpPr>
            <p:cNvPr id="1323" name="pl1323"/>
            <p:cNvSpPr/>
            <p:nvPr/>
          </p:nvSpPr>
          <p:spPr>
            <a:xfrm>
              <a:off x="6043494"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324" name="pl1324"/>
            <p:cNvSpPr/>
            <p:nvPr/>
          </p:nvSpPr>
          <p:spPr>
            <a:xfrm>
              <a:off x="6043494" y="2756685"/>
              <a:ext cx="889765" cy="6923"/>
            </a:xfrm>
            <a:custGeom>
              <a:avLst/>
              <a:pathLst>
                <a:path w="889765" h="6923">
                  <a:moveTo>
                    <a:pt x="0" y="6923"/>
                  </a:moveTo>
                  <a:lnTo>
                    <a:pt x="127109" y="3461"/>
                  </a:lnTo>
                  <a:lnTo>
                    <a:pt x="254218" y="6923"/>
                  </a:lnTo>
                  <a:lnTo>
                    <a:pt x="381328" y="0"/>
                  </a:lnTo>
                  <a:lnTo>
                    <a:pt x="508437" y="3461"/>
                  </a:lnTo>
                  <a:lnTo>
                    <a:pt x="635546" y="0"/>
                  </a:lnTo>
                  <a:lnTo>
                    <a:pt x="762656" y="6923"/>
                  </a:lnTo>
                  <a:lnTo>
                    <a:pt x="889765" y="3461"/>
                  </a:lnTo>
                </a:path>
              </a:pathLst>
            </a:custGeom>
            <a:ln w="40651" cap="flat">
              <a:solidFill>
                <a:srgbClr val="000000">
                  <a:alpha val="100000"/>
                </a:srgbClr>
              </a:solidFill>
              <a:prstDash val="solid"/>
              <a:round/>
            </a:ln>
          </p:spPr>
          <p:txBody>
            <a:bodyPr/>
            <a:lstStyle/>
            <a:p/>
          </p:txBody>
        </p:sp>
        <p:sp>
          <p:nvSpPr>
            <p:cNvPr id="1325" name="pl1325"/>
            <p:cNvSpPr/>
            <p:nvPr/>
          </p:nvSpPr>
          <p:spPr>
            <a:xfrm>
              <a:off x="6043494" y="2756685"/>
              <a:ext cx="889765" cy="6923"/>
            </a:xfrm>
            <a:custGeom>
              <a:avLst/>
              <a:pathLst>
                <a:path w="889765" h="6923">
                  <a:moveTo>
                    <a:pt x="0" y="6923"/>
                  </a:moveTo>
                  <a:lnTo>
                    <a:pt x="127109" y="3461"/>
                  </a:lnTo>
                  <a:lnTo>
                    <a:pt x="254218" y="6923"/>
                  </a:lnTo>
                  <a:lnTo>
                    <a:pt x="381328" y="0"/>
                  </a:lnTo>
                  <a:lnTo>
                    <a:pt x="508437" y="3461"/>
                  </a:lnTo>
                  <a:lnTo>
                    <a:pt x="635546" y="0"/>
                  </a:lnTo>
                  <a:lnTo>
                    <a:pt x="762656" y="6923"/>
                  </a:lnTo>
                  <a:lnTo>
                    <a:pt x="889765" y="3461"/>
                  </a:lnTo>
                </a:path>
              </a:pathLst>
            </a:custGeom>
            <a:ln w="35231" cap="flat">
              <a:solidFill>
                <a:srgbClr val="F26A21">
                  <a:alpha val="100000"/>
                </a:srgbClr>
              </a:solidFill>
              <a:prstDash val="solid"/>
              <a:round/>
            </a:ln>
          </p:spPr>
          <p:txBody>
            <a:bodyPr/>
            <a:lstStyle/>
            <a:p/>
          </p:txBody>
        </p:sp>
        <p:sp>
          <p:nvSpPr>
            <p:cNvPr id="1326" name="pl1326"/>
            <p:cNvSpPr/>
            <p:nvPr/>
          </p:nvSpPr>
          <p:spPr>
            <a:xfrm>
              <a:off x="5999006"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27" name="tx1327"/>
            <p:cNvSpPr/>
            <p:nvPr/>
          </p:nvSpPr>
          <p:spPr>
            <a:xfrm>
              <a:off x="6013365"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28" name="tx1328"/>
            <p:cNvSpPr/>
            <p:nvPr/>
          </p:nvSpPr>
          <p:spPr>
            <a:xfrm>
              <a:off x="6140474" y="2597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29" name="tx1329"/>
            <p:cNvSpPr/>
            <p:nvPr/>
          </p:nvSpPr>
          <p:spPr>
            <a:xfrm>
              <a:off x="6267583"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30" name="tx1330"/>
            <p:cNvSpPr/>
            <p:nvPr/>
          </p:nvSpPr>
          <p:spPr>
            <a:xfrm>
              <a:off x="6394693"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31" name="tx1331"/>
            <p:cNvSpPr/>
            <p:nvPr/>
          </p:nvSpPr>
          <p:spPr>
            <a:xfrm>
              <a:off x="6521802" y="2597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32" name="tx1332"/>
            <p:cNvSpPr/>
            <p:nvPr/>
          </p:nvSpPr>
          <p:spPr>
            <a:xfrm>
              <a:off x="6648912" y="259365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33" name="tx1333"/>
            <p:cNvSpPr/>
            <p:nvPr/>
          </p:nvSpPr>
          <p:spPr>
            <a:xfrm>
              <a:off x="6776021"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34" name="tx1334"/>
            <p:cNvSpPr/>
            <p:nvPr/>
          </p:nvSpPr>
          <p:spPr>
            <a:xfrm>
              <a:off x="6903130" y="259711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35" name="rc1335"/>
            <p:cNvSpPr/>
            <p:nvPr/>
          </p:nvSpPr>
          <p:spPr>
            <a:xfrm>
              <a:off x="5999006" y="3110533"/>
              <a:ext cx="978742" cy="460747"/>
            </a:xfrm>
            <a:prstGeom prst="rect">
              <a:avLst/>
            </a:prstGeom>
            <a:solidFill>
              <a:srgbClr val="EBEBEB">
                <a:alpha val="100000"/>
              </a:srgbClr>
            </a:solidFill>
          </p:spPr>
          <p:txBody>
            <a:bodyPr/>
            <a:lstStyle/>
            <a:p/>
          </p:txBody>
        </p:sp>
        <p:sp>
          <p:nvSpPr>
            <p:cNvPr id="1336" name="pl1336"/>
            <p:cNvSpPr/>
            <p:nvPr/>
          </p:nvSpPr>
          <p:spPr>
            <a:xfrm>
              <a:off x="5999006"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37" name="pl1337"/>
            <p:cNvSpPr/>
            <p:nvPr/>
          </p:nvSpPr>
          <p:spPr>
            <a:xfrm>
              <a:off x="5999006"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38" name="pl1338"/>
            <p:cNvSpPr/>
            <p:nvPr/>
          </p:nvSpPr>
          <p:spPr>
            <a:xfrm>
              <a:off x="5999006"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39" name="pl1339"/>
            <p:cNvSpPr/>
            <p:nvPr/>
          </p:nvSpPr>
          <p:spPr>
            <a:xfrm>
              <a:off x="5999006"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0" name="pl1340"/>
            <p:cNvSpPr/>
            <p:nvPr/>
          </p:nvSpPr>
          <p:spPr>
            <a:xfrm>
              <a:off x="5999006"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1" name="pl1341"/>
            <p:cNvSpPr/>
            <p:nvPr/>
          </p:nvSpPr>
          <p:spPr>
            <a:xfrm>
              <a:off x="5999006"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42" name="pl1342"/>
            <p:cNvSpPr/>
            <p:nvPr/>
          </p:nvSpPr>
          <p:spPr>
            <a:xfrm>
              <a:off x="5999006"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3" name="pl1343"/>
            <p:cNvSpPr/>
            <p:nvPr/>
          </p:nvSpPr>
          <p:spPr>
            <a:xfrm>
              <a:off x="5999006"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4" name="pl1344"/>
            <p:cNvSpPr/>
            <p:nvPr/>
          </p:nvSpPr>
          <p:spPr>
            <a:xfrm>
              <a:off x="5999006"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5" name="pl1345"/>
            <p:cNvSpPr/>
            <p:nvPr/>
          </p:nvSpPr>
          <p:spPr>
            <a:xfrm>
              <a:off x="5999006"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6" name="pl1346"/>
            <p:cNvSpPr/>
            <p:nvPr/>
          </p:nvSpPr>
          <p:spPr>
            <a:xfrm>
              <a:off x="5999006"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47" name="pl1347"/>
            <p:cNvSpPr/>
            <p:nvPr/>
          </p:nvSpPr>
          <p:spPr>
            <a:xfrm>
              <a:off x="604349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8" name="pl1348"/>
            <p:cNvSpPr/>
            <p:nvPr/>
          </p:nvSpPr>
          <p:spPr>
            <a:xfrm>
              <a:off x="617060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49" name="pl1349"/>
            <p:cNvSpPr/>
            <p:nvPr/>
          </p:nvSpPr>
          <p:spPr>
            <a:xfrm>
              <a:off x="629771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0" name="pl1350"/>
            <p:cNvSpPr/>
            <p:nvPr/>
          </p:nvSpPr>
          <p:spPr>
            <a:xfrm>
              <a:off x="64248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1" name="pl1351"/>
            <p:cNvSpPr/>
            <p:nvPr/>
          </p:nvSpPr>
          <p:spPr>
            <a:xfrm>
              <a:off x="655193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2" name="pl1352"/>
            <p:cNvSpPr/>
            <p:nvPr/>
          </p:nvSpPr>
          <p:spPr>
            <a:xfrm>
              <a:off x="667904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3" name="pl1353"/>
            <p:cNvSpPr/>
            <p:nvPr/>
          </p:nvSpPr>
          <p:spPr>
            <a:xfrm>
              <a:off x="680615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4" name="pl1354"/>
            <p:cNvSpPr/>
            <p:nvPr/>
          </p:nvSpPr>
          <p:spPr>
            <a:xfrm>
              <a:off x="6933260"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55" name="pl1355"/>
            <p:cNvSpPr/>
            <p:nvPr/>
          </p:nvSpPr>
          <p:spPr>
            <a:xfrm>
              <a:off x="6043494"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356" name="pl1356"/>
            <p:cNvSpPr/>
            <p:nvPr/>
          </p:nvSpPr>
          <p:spPr>
            <a:xfrm>
              <a:off x="6043494" y="3477642"/>
              <a:ext cx="889765" cy="31155"/>
            </a:xfrm>
            <a:custGeom>
              <a:avLst/>
              <a:pathLst>
                <a:path w="889765" h="31155">
                  <a:moveTo>
                    <a:pt x="0" y="27693"/>
                  </a:moveTo>
                  <a:lnTo>
                    <a:pt x="127109" y="31155"/>
                  </a:lnTo>
                  <a:lnTo>
                    <a:pt x="254218" y="24231"/>
                  </a:lnTo>
                  <a:lnTo>
                    <a:pt x="381328" y="6923"/>
                  </a:lnTo>
                  <a:lnTo>
                    <a:pt x="508437" y="27693"/>
                  </a:lnTo>
                  <a:lnTo>
                    <a:pt x="635546" y="24231"/>
                  </a:lnTo>
                  <a:lnTo>
                    <a:pt x="762656" y="0"/>
                  </a:lnTo>
                  <a:lnTo>
                    <a:pt x="889765" y="13846"/>
                  </a:lnTo>
                </a:path>
              </a:pathLst>
            </a:custGeom>
            <a:ln w="40651" cap="flat">
              <a:solidFill>
                <a:srgbClr val="BEBEBE">
                  <a:alpha val="69803"/>
                </a:srgbClr>
              </a:solidFill>
              <a:prstDash val="solid"/>
              <a:round/>
            </a:ln>
          </p:spPr>
          <p:txBody>
            <a:bodyPr/>
            <a:lstStyle/>
            <a:p/>
          </p:txBody>
        </p:sp>
        <p:sp>
          <p:nvSpPr>
            <p:cNvPr id="1357" name="pl1357"/>
            <p:cNvSpPr/>
            <p:nvPr/>
          </p:nvSpPr>
          <p:spPr>
            <a:xfrm>
              <a:off x="6043494" y="3477642"/>
              <a:ext cx="889765" cy="31155"/>
            </a:xfrm>
            <a:custGeom>
              <a:avLst/>
              <a:pathLst>
                <a:path w="889765" h="31155">
                  <a:moveTo>
                    <a:pt x="0" y="27693"/>
                  </a:moveTo>
                  <a:lnTo>
                    <a:pt x="127109" y="31155"/>
                  </a:lnTo>
                  <a:lnTo>
                    <a:pt x="254218" y="24231"/>
                  </a:lnTo>
                  <a:lnTo>
                    <a:pt x="381328" y="6923"/>
                  </a:lnTo>
                  <a:lnTo>
                    <a:pt x="508437" y="27693"/>
                  </a:lnTo>
                  <a:lnTo>
                    <a:pt x="635546" y="24231"/>
                  </a:lnTo>
                  <a:lnTo>
                    <a:pt x="762656" y="0"/>
                  </a:lnTo>
                  <a:lnTo>
                    <a:pt x="889765" y="13846"/>
                  </a:lnTo>
                </a:path>
              </a:pathLst>
            </a:custGeom>
            <a:ln w="35231" cap="flat">
              <a:solidFill>
                <a:srgbClr val="BEBEBE">
                  <a:alpha val="69803"/>
                </a:srgbClr>
              </a:solidFill>
              <a:prstDash val="solid"/>
              <a:round/>
            </a:ln>
          </p:spPr>
          <p:txBody>
            <a:bodyPr/>
            <a:lstStyle/>
            <a:p/>
          </p:txBody>
        </p:sp>
        <p:sp>
          <p:nvSpPr>
            <p:cNvPr id="1358" name="pl1358"/>
            <p:cNvSpPr/>
            <p:nvPr/>
          </p:nvSpPr>
          <p:spPr>
            <a:xfrm>
              <a:off x="6043494"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359" name="pl1359"/>
            <p:cNvSpPr/>
            <p:nvPr/>
          </p:nvSpPr>
          <p:spPr>
            <a:xfrm>
              <a:off x="6043494" y="3477642"/>
              <a:ext cx="889765" cy="31155"/>
            </a:xfrm>
            <a:custGeom>
              <a:avLst/>
              <a:pathLst>
                <a:path w="889765" h="31155">
                  <a:moveTo>
                    <a:pt x="0" y="27693"/>
                  </a:moveTo>
                  <a:lnTo>
                    <a:pt x="127109" y="31155"/>
                  </a:lnTo>
                  <a:lnTo>
                    <a:pt x="254218" y="24231"/>
                  </a:lnTo>
                  <a:lnTo>
                    <a:pt x="381328" y="6923"/>
                  </a:lnTo>
                  <a:lnTo>
                    <a:pt x="508437" y="27693"/>
                  </a:lnTo>
                  <a:lnTo>
                    <a:pt x="635546" y="24231"/>
                  </a:lnTo>
                  <a:lnTo>
                    <a:pt x="762656" y="0"/>
                  </a:lnTo>
                  <a:lnTo>
                    <a:pt x="889765" y="13846"/>
                  </a:lnTo>
                </a:path>
              </a:pathLst>
            </a:custGeom>
            <a:ln w="40651" cap="flat">
              <a:solidFill>
                <a:srgbClr val="000000">
                  <a:alpha val="100000"/>
                </a:srgbClr>
              </a:solidFill>
              <a:prstDash val="solid"/>
              <a:round/>
            </a:ln>
          </p:spPr>
          <p:txBody>
            <a:bodyPr/>
            <a:lstStyle/>
            <a:p/>
          </p:txBody>
        </p:sp>
        <p:sp>
          <p:nvSpPr>
            <p:cNvPr id="1360" name="pl1360"/>
            <p:cNvSpPr/>
            <p:nvPr/>
          </p:nvSpPr>
          <p:spPr>
            <a:xfrm>
              <a:off x="6043494" y="3477642"/>
              <a:ext cx="889765" cy="31155"/>
            </a:xfrm>
            <a:custGeom>
              <a:avLst/>
              <a:pathLst>
                <a:path w="889765" h="31155">
                  <a:moveTo>
                    <a:pt x="0" y="27693"/>
                  </a:moveTo>
                  <a:lnTo>
                    <a:pt x="127109" y="31155"/>
                  </a:lnTo>
                  <a:lnTo>
                    <a:pt x="254218" y="24231"/>
                  </a:lnTo>
                  <a:lnTo>
                    <a:pt x="381328" y="6923"/>
                  </a:lnTo>
                  <a:lnTo>
                    <a:pt x="508437" y="27693"/>
                  </a:lnTo>
                  <a:lnTo>
                    <a:pt x="635546" y="24231"/>
                  </a:lnTo>
                  <a:lnTo>
                    <a:pt x="762656" y="0"/>
                  </a:lnTo>
                  <a:lnTo>
                    <a:pt x="889765" y="13846"/>
                  </a:lnTo>
                </a:path>
              </a:pathLst>
            </a:custGeom>
            <a:ln w="35231" cap="flat">
              <a:solidFill>
                <a:srgbClr val="F26A21">
                  <a:alpha val="100000"/>
                </a:srgbClr>
              </a:solidFill>
              <a:prstDash val="solid"/>
              <a:round/>
            </a:ln>
          </p:spPr>
          <p:txBody>
            <a:bodyPr/>
            <a:lstStyle/>
            <a:p/>
          </p:txBody>
        </p:sp>
        <p:sp>
          <p:nvSpPr>
            <p:cNvPr id="1361" name="pl1361"/>
            <p:cNvSpPr/>
            <p:nvPr/>
          </p:nvSpPr>
          <p:spPr>
            <a:xfrm>
              <a:off x="5999006"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62" name="tx1362"/>
            <p:cNvSpPr/>
            <p:nvPr/>
          </p:nvSpPr>
          <p:spPr>
            <a:xfrm>
              <a:off x="6013365"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3" name="tx1363"/>
            <p:cNvSpPr/>
            <p:nvPr/>
          </p:nvSpPr>
          <p:spPr>
            <a:xfrm>
              <a:off x="6140474"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64" name="tx1364"/>
            <p:cNvSpPr/>
            <p:nvPr/>
          </p:nvSpPr>
          <p:spPr>
            <a:xfrm>
              <a:off x="6267583" y="3338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5" name="tx1365"/>
            <p:cNvSpPr/>
            <p:nvPr/>
          </p:nvSpPr>
          <p:spPr>
            <a:xfrm>
              <a:off x="6394693" y="332153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366" name="tx1366"/>
            <p:cNvSpPr/>
            <p:nvPr/>
          </p:nvSpPr>
          <p:spPr>
            <a:xfrm>
              <a:off x="6521802"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367" name="tx1367"/>
            <p:cNvSpPr/>
            <p:nvPr/>
          </p:nvSpPr>
          <p:spPr>
            <a:xfrm>
              <a:off x="6648912" y="3338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68" name="tx1368"/>
            <p:cNvSpPr/>
            <p:nvPr/>
          </p:nvSpPr>
          <p:spPr>
            <a:xfrm>
              <a:off x="6749915"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369" name="tx1369"/>
            <p:cNvSpPr/>
            <p:nvPr/>
          </p:nvSpPr>
          <p:spPr>
            <a:xfrm>
              <a:off x="6903130" y="332846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370" name="rc1370"/>
            <p:cNvSpPr/>
            <p:nvPr/>
          </p:nvSpPr>
          <p:spPr>
            <a:xfrm>
              <a:off x="5999006" y="3855722"/>
              <a:ext cx="978742" cy="460747"/>
            </a:xfrm>
            <a:prstGeom prst="rect">
              <a:avLst/>
            </a:prstGeom>
            <a:solidFill>
              <a:srgbClr val="EBEBEB">
                <a:alpha val="100000"/>
              </a:srgbClr>
            </a:solidFill>
          </p:spPr>
          <p:txBody>
            <a:bodyPr/>
            <a:lstStyle/>
            <a:p/>
          </p:txBody>
        </p:sp>
        <p:sp>
          <p:nvSpPr>
            <p:cNvPr id="1371" name="pl1371"/>
            <p:cNvSpPr/>
            <p:nvPr/>
          </p:nvSpPr>
          <p:spPr>
            <a:xfrm>
              <a:off x="5999006"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2" name="pl1372"/>
            <p:cNvSpPr/>
            <p:nvPr/>
          </p:nvSpPr>
          <p:spPr>
            <a:xfrm>
              <a:off x="5999006"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3" name="pl1373"/>
            <p:cNvSpPr/>
            <p:nvPr/>
          </p:nvSpPr>
          <p:spPr>
            <a:xfrm>
              <a:off x="5999006"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4" name="pl1374"/>
            <p:cNvSpPr/>
            <p:nvPr/>
          </p:nvSpPr>
          <p:spPr>
            <a:xfrm>
              <a:off x="5999006"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5" name="pl1375"/>
            <p:cNvSpPr/>
            <p:nvPr/>
          </p:nvSpPr>
          <p:spPr>
            <a:xfrm>
              <a:off x="5999006"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6" name="pl1376"/>
            <p:cNvSpPr/>
            <p:nvPr/>
          </p:nvSpPr>
          <p:spPr>
            <a:xfrm>
              <a:off x="5999006"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377" name="pl1377"/>
            <p:cNvSpPr/>
            <p:nvPr/>
          </p:nvSpPr>
          <p:spPr>
            <a:xfrm>
              <a:off x="5999006"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78" name="pl1378"/>
            <p:cNvSpPr/>
            <p:nvPr/>
          </p:nvSpPr>
          <p:spPr>
            <a:xfrm>
              <a:off x="5999006"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79" name="pl1379"/>
            <p:cNvSpPr/>
            <p:nvPr/>
          </p:nvSpPr>
          <p:spPr>
            <a:xfrm>
              <a:off x="5999006"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0" name="pl1380"/>
            <p:cNvSpPr/>
            <p:nvPr/>
          </p:nvSpPr>
          <p:spPr>
            <a:xfrm>
              <a:off x="5999006"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1" name="pl1381"/>
            <p:cNvSpPr/>
            <p:nvPr/>
          </p:nvSpPr>
          <p:spPr>
            <a:xfrm>
              <a:off x="5999006"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382" name="pl1382"/>
            <p:cNvSpPr/>
            <p:nvPr/>
          </p:nvSpPr>
          <p:spPr>
            <a:xfrm>
              <a:off x="604349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3" name="pl1383"/>
            <p:cNvSpPr/>
            <p:nvPr/>
          </p:nvSpPr>
          <p:spPr>
            <a:xfrm>
              <a:off x="617060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4" name="pl1384"/>
            <p:cNvSpPr/>
            <p:nvPr/>
          </p:nvSpPr>
          <p:spPr>
            <a:xfrm>
              <a:off x="629771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5" name="pl1385"/>
            <p:cNvSpPr/>
            <p:nvPr/>
          </p:nvSpPr>
          <p:spPr>
            <a:xfrm>
              <a:off x="64248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6" name="pl1386"/>
            <p:cNvSpPr/>
            <p:nvPr/>
          </p:nvSpPr>
          <p:spPr>
            <a:xfrm>
              <a:off x="655193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7" name="pl1387"/>
            <p:cNvSpPr/>
            <p:nvPr/>
          </p:nvSpPr>
          <p:spPr>
            <a:xfrm>
              <a:off x="667904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8" name="pl1388"/>
            <p:cNvSpPr/>
            <p:nvPr/>
          </p:nvSpPr>
          <p:spPr>
            <a:xfrm>
              <a:off x="680615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89" name="pl1389"/>
            <p:cNvSpPr/>
            <p:nvPr/>
          </p:nvSpPr>
          <p:spPr>
            <a:xfrm>
              <a:off x="6933260"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390" name="pl1390"/>
            <p:cNvSpPr/>
            <p:nvPr/>
          </p:nvSpPr>
          <p:spPr>
            <a:xfrm>
              <a:off x="6043494"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391" name="pl1391"/>
            <p:cNvSpPr/>
            <p:nvPr/>
          </p:nvSpPr>
          <p:spPr>
            <a:xfrm>
              <a:off x="6043494" y="4184754"/>
              <a:ext cx="889765" cy="83080"/>
            </a:xfrm>
            <a:custGeom>
              <a:avLst/>
              <a:pathLst>
                <a:path w="889765" h="83080">
                  <a:moveTo>
                    <a:pt x="0" y="62310"/>
                  </a:moveTo>
                  <a:lnTo>
                    <a:pt x="127109" y="83080"/>
                  </a:lnTo>
                  <a:lnTo>
                    <a:pt x="254218" y="76156"/>
                  </a:lnTo>
                  <a:lnTo>
                    <a:pt x="381328" y="38078"/>
                  </a:lnTo>
                  <a:lnTo>
                    <a:pt x="508437" y="51925"/>
                  </a:lnTo>
                  <a:lnTo>
                    <a:pt x="635546" y="41540"/>
                  </a:lnTo>
                  <a:lnTo>
                    <a:pt x="762656" y="0"/>
                  </a:lnTo>
                  <a:lnTo>
                    <a:pt x="889765" y="0"/>
                  </a:lnTo>
                </a:path>
              </a:pathLst>
            </a:custGeom>
            <a:ln w="40651" cap="flat">
              <a:solidFill>
                <a:srgbClr val="BEBEBE">
                  <a:alpha val="69803"/>
                </a:srgbClr>
              </a:solidFill>
              <a:prstDash val="solid"/>
              <a:round/>
            </a:ln>
          </p:spPr>
          <p:txBody>
            <a:bodyPr/>
            <a:lstStyle/>
            <a:p/>
          </p:txBody>
        </p:sp>
        <p:sp>
          <p:nvSpPr>
            <p:cNvPr id="1392" name="pl1392"/>
            <p:cNvSpPr/>
            <p:nvPr/>
          </p:nvSpPr>
          <p:spPr>
            <a:xfrm>
              <a:off x="6043494" y="4184754"/>
              <a:ext cx="889765" cy="83080"/>
            </a:xfrm>
            <a:custGeom>
              <a:avLst/>
              <a:pathLst>
                <a:path w="889765" h="83080">
                  <a:moveTo>
                    <a:pt x="0" y="62310"/>
                  </a:moveTo>
                  <a:lnTo>
                    <a:pt x="127109" y="83080"/>
                  </a:lnTo>
                  <a:lnTo>
                    <a:pt x="254218" y="76156"/>
                  </a:lnTo>
                  <a:lnTo>
                    <a:pt x="381328" y="38078"/>
                  </a:lnTo>
                  <a:lnTo>
                    <a:pt x="508437" y="51925"/>
                  </a:lnTo>
                  <a:lnTo>
                    <a:pt x="635546" y="41540"/>
                  </a:lnTo>
                  <a:lnTo>
                    <a:pt x="762656" y="0"/>
                  </a:lnTo>
                  <a:lnTo>
                    <a:pt x="889765" y="0"/>
                  </a:lnTo>
                </a:path>
              </a:pathLst>
            </a:custGeom>
            <a:ln w="35231" cap="flat">
              <a:solidFill>
                <a:srgbClr val="BEBEBE">
                  <a:alpha val="69803"/>
                </a:srgbClr>
              </a:solidFill>
              <a:prstDash val="solid"/>
              <a:round/>
            </a:ln>
          </p:spPr>
          <p:txBody>
            <a:bodyPr/>
            <a:lstStyle/>
            <a:p/>
          </p:txBody>
        </p:sp>
        <p:sp>
          <p:nvSpPr>
            <p:cNvPr id="1393" name="pl1393"/>
            <p:cNvSpPr/>
            <p:nvPr/>
          </p:nvSpPr>
          <p:spPr>
            <a:xfrm>
              <a:off x="6043494"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394" name="pl1394"/>
            <p:cNvSpPr/>
            <p:nvPr/>
          </p:nvSpPr>
          <p:spPr>
            <a:xfrm>
              <a:off x="6043494" y="4184754"/>
              <a:ext cx="889765" cy="83080"/>
            </a:xfrm>
            <a:custGeom>
              <a:avLst/>
              <a:pathLst>
                <a:path w="889765" h="83080">
                  <a:moveTo>
                    <a:pt x="0" y="62310"/>
                  </a:moveTo>
                  <a:lnTo>
                    <a:pt x="127109" y="83080"/>
                  </a:lnTo>
                  <a:lnTo>
                    <a:pt x="254218" y="76156"/>
                  </a:lnTo>
                  <a:lnTo>
                    <a:pt x="381328" y="38078"/>
                  </a:lnTo>
                  <a:lnTo>
                    <a:pt x="508437" y="51925"/>
                  </a:lnTo>
                  <a:lnTo>
                    <a:pt x="635546" y="41540"/>
                  </a:lnTo>
                  <a:lnTo>
                    <a:pt x="762656" y="0"/>
                  </a:lnTo>
                  <a:lnTo>
                    <a:pt x="889765" y="0"/>
                  </a:lnTo>
                </a:path>
              </a:pathLst>
            </a:custGeom>
            <a:ln w="40651" cap="flat">
              <a:solidFill>
                <a:srgbClr val="000000">
                  <a:alpha val="100000"/>
                </a:srgbClr>
              </a:solidFill>
              <a:prstDash val="solid"/>
              <a:round/>
            </a:ln>
          </p:spPr>
          <p:txBody>
            <a:bodyPr/>
            <a:lstStyle/>
            <a:p/>
          </p:txBody>
        </p:sp>
        <p:sp>
          <p:nvSpPr>
            <p:cNvPr id="1395" name="pl1395"/>
            <p:cNvSpPr/>
            <p:nvPr/>
          </p:nvSpPr>
          <p:spPr>
            <a:xfrm>
              <a:off x="6043494" y="4184754"/>
              <a:ext cx="889765" cy="83080"/>
            </a:xfrm>
            <a:custGeom>
              <a:avLst/>
              <a:pathLst>
                <a:path w="889765" h="83080">
                  <a:moveTo>
                    <a:pt x="0" y="62310"/>
                  </a:moveTo>
                  <a:lnTo>
                    <a:pt x="127109" y="83080"/>
                  </a:lnTo>
                  <a:lnTo>
                    <a:pt x="254218" y="76156"/>
                  </a:lnTo>
                  <a:lnTo>
                    <a:pt x="381328" y="38078"/>
                  </a:lnTo>
                  <a:lnTo>
                    <a:pt x="508437" y="51925"/>
                  </a:lnTo>
                  <a:lnTo>
                    <a:pt x="635546" y="41540"/>
                  </a:lnTo>
                  <a:lnTo>
                    <a:pt x="762656" y="0"/>
                  </a:lnTo>
                  <a:lnTo>
                    <a:pt x="889765" y="0"/>
                  </a:lnTo>
                </a:path>
              </a:pathLst>
            </a:custGeom>
            <a:ln w="35231" cap="flat">
              <a:solidFill>
                <a:srgbClr val="F26A21">
                  <a:alpha val="100000"/>
                </a:srgbClr>
              </a:solidFill>
              <a:prstDash val="solid"/>
              <a:round/>
            </a:ln>
          </p:spPr>
          <p:txBody>
            <a:bodyPr/>
            <a:lstStyle/>
            <a:p/>
          </p:txBody>
        </p:sp>
        <p:sp>
          <p:nvSpPr>
            <p:cNvPr id="1396" name="pl1396"/>
            <p:cNvSpPr/>
            <p:nvPr/>
          </p:nvSpPr>
          <p:spPr>
            <a:xfrm>
              <a:off x="5999006"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397" name="tx1397"/>
            <p:cNvSpPr/>
            <p:nvPr/>
          </p:nvSpPr>
          <p:spPr>
            <a:xfrm>
              <a:off x="6013365" y="4084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398" name="tx1398"/>
            <p:cNvSpPr/>
            <p:nvPr/>
          </p:nvSpPr>
          <p:spPr>
            <a:xfrm>
              <a:off x="6122415" y="4104805"/>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399" name="tx1399"/>
            <p:cNvSpPr/>
            <p:nvPr/>
          </p:nvSpPr>
          <p:spPr>
            <a:xfrm>
              <a:off x="6267583"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400" name="tx1400"/>
            <p:cNvSpPr/>
            <p:nvPr/>
          </p:nvSpPr>
          <p:spPr>
            <a:xfrm>
              <a:off x="6368587" y="405980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401" name="tx1401"/>
            <p:cNvSpPr/>
            <p:nvPr/>
          </p:nvSpPr>
          <p:spPr>
            <a:xfrm>
              <a:off x="6521802" y="407365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402" name="tx1402"/>
            <p:cNvSpPr/>
            <p:nvPr/>
          </p:nvSpPr>
          <p:spPr>
            <a:xfrm>
              <a:off x="6618782" y="40632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403" name="tx1403"/>
            <p:cNvSpPr/>
            <p:nvPr/>
          </p:nvSpPr>
          <p:spPr>
            <a:xfrm>
              <a:off x="6745891" y="4021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404" name="tx1404"/>
            <p:cNvSpPr/>
            <p:nvPr/>
          </p:nvSpPr>
          <p:spPr>
            <a:xfrm>
              <a:off x="6873001" y="402172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22</a:t>
              </a:r>
            </a:p>
          </p:txBody>
        </p:sp>
        <p:sp>
          <p:nvSpPr>
            <p:cNvPr id="1405" name="rc1405"/>
            <p:cNvSpPr/>
            <p:nvPr/>
          </p:nvSpPr>
          <p:spPr>
            <a:xfrm>
              <a:off x="5999006" y="4600912"/>
              <a:ext cx="978742" cy="460747"/>
            </a:xfrm>
            <a:prstGeom prst="rect">
              <a:avLst/>
            </a:prstGeom>
            <a:solidFill>
              <a:srgbClr val="EBEBEB">
                <a:alpha val="100000"/>
              </a:srgbClr>
            </a:solidFill>
          </p:spPr>
          <p:txBody>
            <a:bodyPr/>
            <a:lstStyle/>
            <a:p/>
          </p:txBody>
        </p:sp>
        <p:sp>
          <p:nvSpPr>
            <p:cNvPr id="1406" name="pl1406"/>
            <p:cNvSpPr/>
            <p:nvPr/>
          </p:nvSpPr>
          <p:spPr>
            <a:xfrm>
              <a:off x="5999006"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07" name="pl1407"/>
            <p:cNvSpPr/>
            <p:nvPr/>
          </p:nvSpPr>
          <p:spPr>
            <a:xfrm>
              <a:off x="5999006"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08" name="pl1408"/>
            <p:cNvSpPr/>
            <p:nvPr/>
          </p:nvSpPr>
          <p:spPr>
            <a:xfrm>
              <a:off x="5999006"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09" name="pl1409"/>
            <p:cNvSpPr/>
            <p:nvPr/>
          </p:nvSpPr>
          <p:spPr>
            <a:xfrm>
              <a:off x="5999006"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0" name="pl1410"/>
            <p:cNvSpPr/>
            <p:nvPr/>
          </p:nvSpPr>
          <p:spPr>
            <a:xfrm>
              <a:off x="5999006"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1" name="pl1411"/>
            <p:cNvSpPr/>
            <p:nvPr/>
          </p:nvSpPr>
          <p:spPr>
            <a:xfrm>
              <a:off x="5999006"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12" name="pl1412"/>
            <p:cNvSpPr/>
            <p:nvPr/>
          </p:nvSpPr>
          <p:spPr>
            <a:xfrm>
              <a:off x="5999006"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3" name="pl1413"/>
            <p:cNvSpPr/>
            <p:nvPr/>
          </p:nvSpPr>
          <p:spPr>
            <a:xfrm>
              <a:off x="5999006"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4" name="pl1414"/>
            <p:cNvSpPr/>
            <p:nvPr/>
          </p:nvSpPr>
          <p:spPr>
            <a:xfrm>
              <a:off x="5999006"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5" name="pl1415"/>
            <p:cNvSpPr/>
            <p:nvPr/>
          </p:nvSpPr>
          <p:spPr>
            <a:xfrm>
              <a:off x="5999006"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6" name="pl1416"/>
            <p:cNvSpPr/>
            <p:nvPr/>
          </p:nvSpPr>
          <p:spPr>
            <a:xfrm>
              <a:off x="5999006"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17" name="pl1417"/>
            <p:cNvSpPr/>
            <p:nvPr/>
          </p:nvSpPr>
          <p:spPr>
            <a:xfrm>
              <a:off x="604349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8" name="pl1418"/>
            <p:cNvSpPr/>
            <p:nvPr/>
          </p:nvSpPr>
          <p:spPr>
            <a:xfrm>
              <a:off x="617060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19" name="pl1419"/>
            <p:cNvSpPr/>
            <p:nvPr/>
          </p:nvSpPr>
          <p:spPr>
            <a:xfrm>
              <a:off x="629771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0" name="pl1420"/>
            <p:cNvSpPr/>
            <p:nvPr/>
          </p:nvSpPr>
          <p:spPr>
            <a:xfrm>
              <a:off x="64248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1" name="pl1421"/>
            <p:cNvSpPr/>
            <p:nvPr/>
          </p:nvSpPr>
          <p:spPr>
            <a:xfrm>
              <a:off x="655193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2" name="pl1422"/>
            <p:cNvSpPr/>
            <p:nvPr/>
          </p:nvSpPr>
          <p:spPr>
            <a:xfrm>
              <a:off x="667904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3" name="pl1423"/>
            <p:cNvSpPr/>
            <p:nvPr/>
          </p:nvSpPr>
          <p:spPr>
            <a:xfrm>
              <a:off x="680615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4" name="pl1424"/>
            <p:cNvSpPr/>
            <p:nvPr/>
          </p:nvSpPr>
          <p:spPr>
            <a:xfrm>
              <a:off x="6933260"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25" name="pl1425"/>
            <p:cNvSpPr/>
            <p:nvPr/>
          </p:nvSpPr>
          <p:spPr>
            <a:xfrm>
              <a:off x="6043494"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426" name="pl1426"/>
            <p:cNvSpPr/>
            <p:nvPr/>
          </p:nvSpPr>
          <p:spPr>
            <a:xfrm>
              <a:off x="6043494" y="4995715"/>
              <a:ext cx="889765" cy="6923"/>
            </a:xfrm>
            <a:custGeom>
              <a:avLst/>
              <a:pathLst>
                <a:path w="889765" h="6923">
                  <a:moveTo>
                    <a:pt x="0" y="0"/>
                  </a:moveTo>
                  <a:lnTo>
                    <a:pt x="127109" y="0"/>
                  </a:lnTo>
                  <a:lnTo>
                    <a:pt x="254218" y="6923"/>
                  </a:lnTo>
                  <a:lnTo>
                    <a:pt x="381328" y="3461"/>
                  </a:lnTo>
                  <a:lnTo>
                    <a:pt x="508437" y="6923"/>
                  </a:lnTo>
                  <a:lnTo>
                    <a:pt x="635546" y="3461"/>
                  </a:lnTo>
                  <a:lnTo>
                    <a:pt x="762656" y="6923"/>
                  </a:lnTo>
                  <a:lnTo>
                    <a:pt x="889765" y="3461"/>
                  </a:lnTo>
                </a:path>
              </a:pathLst>
            </a:custGeom>
            <a:ln w="40651" cap="flat">
              <a:solidFill>
                <a:srgbClr val="BEBEBE">
                  <a:alpha val="69803"/>
                </a:srgbClr>
              </a:solidFill>
              <a:prstDash val="solid"/>
              <a:round/>
            </a:ln>
          </p:spPr>
          <p:txBody>
            <a:bodyPr/>
            <a:lstStyle/>
            <a:p/>
          </p:txBody>
        </p:sp>
        <p:sp>
          <p:nvSpPr>
            <p:cNvPr id="1427" name="pl1427"/>
            <p:cNvSpPr/>
            <p:nvPr/>
          </p:nvSpPr>
          <p:spPr>
            <a:xfrm>
              <a:off x="6043494" y="4995715"/>
              <a:ext cx="889765" cy="6923"/>
            </a:xfrm>
            <a:custGeom>
              <a:avLst/>
              <a:pathLst>
                <a:path w="889765" h="6923">
                  <a:moveTo>
                    <a:pt x="0" y="0"/>
                  </a:moveTo>
                  <a:lnTo>
                    <a:pt x="127109" y="0"/>
                  </a:lnTo>
                  <a:lnTo>
                    <a:pt x="254218" y="6923"/>
                  </a:lnTo>
                  <a:lnTo>
                    <a:pt x="381328" y="3461"/>
                  </a:lnTo>
                  <a:lnTo>
                    <a:pt x="508437" y="6923"/>
                  </a:lnTo>
                  <a:lnTo>
                    <a:pt x="635546" y="3461"/>
                  </a:lnTo>
                  <a:lnTo>
                    <a:pt x="762656" y="6923"/>
                  </a:lnTo>
                  <a:lnTo>
                    <a:pt x="889765" y="3461"/>
                  </a:lnTo>
                </a:path>
              </a:pathLst>
            </a:custGeom>
            <a:ln w="35231" cap="flat">
              <a:solidFill>
                <a:srgbClr val="BEBEBE">
                  <a:alpha val="69803"/>
                </a:srgbClr>
              </a:solidFill>
              <a:prstDash val="solid"/>
              <a:round/>
            </a:ln>
          </p:spPr>
          <p:txBody>
            <a:bodyPr/>
            <a:lstStyle/>
            <a:p/>
          </p:txBody>
        </p:sp>
        <p:sp>
          <p:nvSpPr>
            <p:cNvPr id="1428" name="pl1428"/>
            <p:cNvSpPr/>
            <p:nvPr/>
          </p:nvSpPr>
          <p:spPr>
            <a:xfrm>
              <a:off x="6043494"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429" name="pl1429"/>
            <p:cNvSpPr/>
            <p:nvPr/>
          </p:nvSpPr>
          <p:spPr>
            <a:xfrm>
              <a:off x="6043494" y="4995715"/>
              <a:ext cx="889765" cy="6923"/>
            </a:xfrm>
            <a:custGeom>
              <a:avLst/>
              <a:pathLst>
                <a:path w="889765" h="6923">
                  <a:moveTo>
                    <a:pt x="0" y="0"/>
                  </a:moveTo>
                  <a:lnTo>
                    <a:pt x="127109" y="0"/>
                  </a:lnTo>
                  <a:lnTo>
                    <a:pt x="254218" y="6923"/>
                  </a:lnTo>
                  <a:lnTo>
                    <a:pt x="381328" y="3461"/>
                  </a:lnTo>
                  <a:lnTo>
                    <a:pt x="508437" y="6923"/>
                  </a:lnTo>
                  <a:lnTo>
                    <a:pt x="635546" y="3461"/>
                  </a:lnTo>
                  <a:lnTo>
                    <a:pt x="762656" y="6923"/>
                  </a:lnTo>
                  <a:lnTo>
                    <a:pt x="889765" y="3461"/>
                  </a:lnTo>
                </a:path>
              </a:pathLst>
            </a:custGeom>
            <a:ln w="40651" cap="flat">
              <a:solidFill>
                <a:srgbClr val="000000">
                  <a:alpha val="100000"/>
                </a:srgbClr>
              </a:solidFill>
              <a:prstDash val="solid"/>
              <a:round/>
            </a:ln>
          </p:spPr>
          <p:txBody>
            <a:bodyPr/>
            <a:lstStyle/>
            <a:p/>
          </p:txBody>
        </p:sp>
        <p:sp>
          <p:nvSpPr>
            <p:cNvPr id="1430" name="pl1430"/>
            <p:cNvSpPr/>
            <p:nvPr/>
          </p:nvSpPr>
          <p:spPr>
            <a:xfrm>
              <a:off x="6043494" y="4995715"/>
              <a:ext cx="889765" cy="6923"/>
            </a:xfrm>
            <a:custGeom>
              <a:avLst/>
              <a:pathLst>
                <a:path w="889765" h="6923">
                  <a:moveTo>
                    <a:pt x="0" y="0"/>
                  </a:moveTo>
                  <a:lnTo>
                    <a:pt x="127109" y="0"/>
                  </a:lnTo>
                  <a:lnTo>
                    <a:pt x="254218" y="6923"/>
                  </a:lnTo>
                  <a:lnTo>
                    <a:pt x="381328" y="3461"/>
                  </a:lnTo>
                  <a:lnTo>
                    <a:pt x="508437" y="6923"/>
                  </a:lnTo>
                  <a:lnTo>
                    <a:pt x="635546" y="3461"/>
                  </a:lnTo>
                  <a:lnTo>
                    <a:pt x="762656" y="6923"/>
                  </a:lnTo>
                  <a:lnTo>
                    <a:pt x="889765" y="3461"/>
                  </a:lnTo>
                </a:path>
              </a:pathLst>
            </a:custGeom>
            <a:ln w="35231" cap="flat">
              <a:solidFill>
                <a:srgbClr val="F26A21">
                  <a:alpha val="100000"/>
                </a:srgbClr>
              </a:solidFill>
              <a:prstDash val="solid"/>
              <a:round/>
            </a:ln>
          </p:spPr>
          <p:txBody>
            <a:bodyPr/>
            <a:lstStyle/>
            <a:p/>
          </p:txBody>
        </p:sp>
        <p:sp>
          <p:nvSpPr>
            <p:cNvPr id="1431" name="pl1431"/>
            <p:cNvSpPr/>
            <p:nvPr/>
          </p:nvSpPr>
          <p:spPr>
            <a:xfrm>
              <a:off x="5999006"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32" name="tx1432"/>
            <p:cNvSpPr/>
            <p:nvPr/>
          </p:nvSpPr>
          <p:spPr>
            <a:xfrm>
              <a:off x="6013365"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33" name="tx1433"/>
            <p:cNvSpPr/>
            <p:nvPr/>
          </p:nvSpPr>
          <p:spPr>
            <a:xfrm>
              <a:off x="6140474"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34" name="tx1434"/>
            <p:cNvSpPr/>
            <p:nvPr/>
          </p:nvSpPr>
          <p:spPr>
            <a:xfrm>
              <a:off x="6267583"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5" name="tx1435"/>
            <p:cNvSpPr/>
            <p:nvPr/>
          </p:nvSpPr>
          <p:spPr>
            <a:xfrm>
              <a:off x="6394693"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6" name="tx1436"/>
            <p:cNvSpPr/>
            <p:nvPr/>
          </p:nvSpPr>
          <p:spPr>
            <a:xfrm>
              <a:off x="6521802"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7" name="tx1437"/>
            <p:cNvSpPr/>
            <p:nvPr/>
          </p:nvSpPr>
          <p:spPr>
            <a:xfrm>
              <a:off x="6648912"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38" name="tx1438"/>
            <p:cNvSpPr/>
            <p:nvPr/>
          </p:nvSpPr>
          <p:spPr>
            <a:xfrm>
              <a:off x="6776021" y="483961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439" name="tx1439"/>
            <p:cNvSpPr/>
            <p:nvPr/>
          </p:nvSpPr>
          <p:spPr>
            <a:xfrm>
              <a:off x="6903130"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40" name="rc1440"/>
            <p:cNvSpPr/>
            <p:nvPr/>
          </p:nvSpPr>
          <p:spPr>
            <a:xfrm>
              <a:off x="7047337" y="874964"/>
              <a:ext cx="978742" cy="460747"/>
            </a:xfrm>
            <a:prstGeom prst="rect">
              <a:avLst/>
            </a:prstGeom>
            <a:solidFill>
              <a:srgbClr val="EBEBEB">
                <a:alpha val="100000"/>
              </a:srgbClr>
            </a:solidFill>
          </p:spPr>
          <p:txBody>
            <a:bodyPr/>
            <a:lstStyle/>
            <a:p/>
          </p:txBody>
        </p:sp>
        <p:sp>
          <p:nvSpPr>
            <p:cNvPr id="1441" name="pl1441"/>
            <p:cNvSpPr/>
            <p:nvPr/>
          </p:nvSpPr>
          <p:spPr>
            <a:xfrm>
              <a:off x="7047337"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2" name="pl1442"/>
            <p:cNvSpPr/>
            <p:nvPr/>
          </p:nvSpPr>
          <p:spPr>
            <a:xfrm>
              <a:off x="7047337"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3" name="pl1443"/>
            <p:cNvSpPr/>
            <p:nvPr/>
          </p:nvSpPr>
          <p:spPr>
            <a:xfrm>
              <a:off x="7047337"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4" name="pl1444"/>
            <p:cNvSpPr/>
            <p:nvPr/>
          </p:nvSpPr>
          <p:spPr>
            <a:xfrm>
              <a:off x="7047337"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5" name="pl1445"/>
            <p:cNvSpPr/>
            <p:nvPr/>
          </p:nvSpPr>
          <p:spPr>
            <a:xfrm>
              <a:off x="7047337"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6" name="pl1446"/>
            <p:cNvSpPr/>
            <p:nvPr/>
          </p:nvSpPr>
          <p:spPr>
            <a:xfrm>
              <a:off x="7047337"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47" name="pl1447"/>
            <p:cNvSpPr/>
            <p:nvPr/>
          </p:nvSpPr>
          <p:spPr>
            <a:xfrm>
              <a:off x="7047337"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48" name="pl1448"/>
            <p:cNvSpPr/>
            <p:nvPr/>
          </p:nvSpPr>
          <p:spPr>
            <a:xfrm>
              <a:off x="7047337"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49" name="pl1449"/>
            <p:cNvSpPr/>
            <p:nvPr/>
          </p:nvSpPr>
          <p:spPr>
            <a:xfrm>
              <a:off x="7047337"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0" name="pl1450"/>
            <p:cNvSpPr/>
            <p:nvPr/>
          </p:nvSpPr>
          <p:spPr>
            <a:xfrm>
              <a:off x="7047337"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1" name="pl1451"/>
            <p:cNvSpPr/>
            <p:nvPr/>
          </p:nvSpPr>
          <p:spPr>
            <a:xfrm>
              <a:off x="7047337"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52" name="pl1452"/>
            <p:cNvSpPr/>
            <p:nvPr/>
          </p:nvSpPr>
          <p:spPr>
            <a:xfrm>
              <a:off x="709182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3" name="pl1453"/>
            <p:cNvSpPr/>
            <p:nvPr/>
          </p:nvSpPr>
          <p:spPr>
            <a:xfrm>
              <a:off x="721893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4" name="pl1454"/>
            <p:cNvSpPr/>
            <p:nvPr/>
          </p:nvSpPr>
          <p:spPr>
            <a:xfrm>
              <a:off x="734604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5" name="pl1455"/>
            <p:cNvSpPr/>
            <p:nvPr/>
          </p:nvSpPr>
          <p:spPr>
            <a:xfrm>
              <a:off x="747315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6" name="pl1456"/>
            <p:cNvSpPr/>
            <p:nvPr/>
          </p:nvSpPr>
          <p:spPr>
            <a:xfrm>
              <a:off x="760026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7" name="pl1457"/>
            <p:cNvSpPr/>
            <p:nvPr/>
          </p:nvSpPr>
          <p:spPr>
            <a:xfrm>
              <a:off x="772737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8" name="pl1458"/>
            <p:cNvSpPr/>
            <p:nvPr/>
          </p:nvSpPr>
          <p:spPr>
            <a:xfrm>
              <a:off x="785448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59" name="pl1459"/>
            <p:cNvSpPr/>
            <p:nvPr/>
          </p:nvSpPr>
          <p:spPr>
            <a:xfrm>
              <a:off x="7981591"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60" name="pl1460"/>
            <p:cNvSpPr/>
            <p:nvPr/>
          </p:nvSpPr>
          <p:spPr>
            <a:xfrm>
              <a:off x="7091825"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461" name="pl1461"/>
            <p:cNvSpPr/>
            <p:nvPr/>
          </p:nvSpPr>
          <p:spPr>
            <a:xfrm>
              <a:off x="7091825" y="1269767"/>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40651" cap="flat">
              <a:solidFill>
                <a:srgbClr val="BEBEBE">
                  <a:alpha val="69803"/>
                </a:srgbClr>
              </a:solidFill>
              <a:prstDash val="solid"/>
              <a:round/>
            </a:ln>
          </p:spPr>
          <p:txBody>
            <a:bodyPr/>
            <a:lstStyle/>
            <a:p/>
          </p:txBody>
        </p:sp>
        <p:sp>
          <p:nvSpPr>
            <p:cNvPr id="1462" name="pl1462"/>
            <p:cNvSpPr/>
            <p:nvPr/>
          </p:nvSpPr>
          <p:spPr>
            <a:xfrm>
              <a:off x="7091825" y="1269767"/>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35231" cap="flat">
              <a:solidFill>
                <a:srgbClr val="BEBEBE">
                  <a:alpha val="69803"/>
                </a:srgbClr>
              </a:solidFill>
              <a:prstDash val="solid"/>
              <a:round/>
            </a:ln>
          </p:spPr>
          <p:txBody>
            <a:bodyPr/>
            <a:lstStyle/>
            <a:p/>
          </p:txBody>
        </p:sp>
        <p:sp>
          <p:nvSpPr>
            <p:cNvPr id="1463" name="pl1463"/>
            <p:cNvSpPr/>
            <p:nvPr/>
          </p:nvSpPr>
          <p:spPr>
            <a:xfrm>
              <a:off x="7091825"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464" name="pl1464"/>
            <p:cNvSpPr/>
            <p:nvPr/>
          </p:nvSpPr>
          <p:spPr>
            <a:xfrm>
              <a:off x="7091825" y="1269767"/>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40651" cap="flat">
              <a:solidFill>
                <a:srgbClr val="000000">
                  <a:alpha val="100000"/>
                </a:srgbClr>
              </a:solidFill>
              <a:prstDash val="solid"/>
              <a:round/>
            </a:ln>
          </p:spPr>
          <p:txBody>
            <a:bodyPr/>
            <a:lstStyle/>
            <a:p/>
          </p:txBody>
        </p:sp>
        <p:sp>
          <p:nvSpPr>
            <p:cNvPr id="1465" name="pl1465"/>
            <p:cNvSpPr/>
            <p:nvPr/>
          </p:nvSpPr>
          <p:spPr>
            <a:xfrm>
              <a:off x="7091825" y="1269767"/>
              <a:ext cx="889765" cy="3461"/>
            </a:xfrm>
            <a:custGeom>
              <a:avLst/>
              <a:pathLst>
                <a:path w="889765" h="3461">
                  <a:moveTo>
                    <a:pt x="0" y="0"/>
                  </a:moveTo>
                  <a:lnTo>
                    <a:pt x="127109" y="0"/>
                  </a:lnTo>
                  <a:lnTo>
                    <a:pt x="254218" y="3461"/>
                  </a:lnTo>
                  <a:lnTo>
                    <a:pt x="381328" y="3461"/>
                  </a:lnTo>
                  <a:lnTo>
                    <a:pt x="508437" y="3461"/>
                  </a:lnTo>
                  <a:lnTo>
                    <a:pt x="635546" y="3461"/>
                  </a:lnTo>
                  <a:lnTo>
                    <a:pt x="762656" y="3461"/>
                  </a:lnTo>
                  <a:lnTo>
                    <a:pt x="889765" y="3461"/>
                  </a:lnTo>
                </a:path>
              </a:pathLst>
            </a:custGeom>
            <a:ln w="35231" cap="flat">
              <a:solidFill>
                <a:srgbClr val="F26A21">
                  <a:alpha val="100000"/>
                </a:srgbClr>
              </a:solidFill>
              <a:prstDash val="solid"/>
              <a:round/>
            </a:ln>
          </p:spPr>
          <p:txBody>
            <a:bodyPr/>
            <a:lstStyle/>
            <a:p/>
          </p:txBody>
        </p:sp>
        <p:sp>
          <p:nvSpPr>
            <p:cNvPr id="1466" name="pl1466"/>
            <p:cNvSpPr/>
            <p:nvPr/>
          </p:nvSpPr>
          <p:spPr>
            <a:xfrm>
              <a:off x="7047337"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467" name="tx1467"/>
            <p:cNvSpPr/>
            <p:nvPr/>
          </p:nvSpPr>
          <p:spPr>
            <a:xfrm>
              <a:off x="7061696" y="11067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68" name="tx1468"/>
            <p:cNvSpPr/>
            <p:nvPr/>
          </p:nvSpPr>
          <p:spPr>
            <a:xfrm>
              <a:off x="7188805" y="110673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469" name="tx1469"/>
            <p:cNvSpPr/>
            <p:nvPr/>
          </p:nvSpPr>
          <p:spPr>
            <a:xfrm>
              <a:off x="7315915"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0" name="tx1470"/>
            <p:cNvSpPr/>
            <p:nvPr/>
          </p:nvSpPr>
          <p:spPr>
            <a:xfrm>
              <a:off x="7443024"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1" name="tx1471"/>
            <p:cNvSpPr/>
            <p:nvPr/>
          </p:nvSpPr>
          <p:spPr>
            <a:xfrm>
              <a:off x="7570133"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2" name="tx1472"/>
            <p:cNvSpPr/>
            <p:nvPr/>
          </p:nvSpPr>
          <p:spPr>
            <a:xfrm>
              <a:off x="7697243"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3" name="tx1473"/>
            <p:cNvSpPr/>
            <p:nvPr/>
          </p:nvSpPr>
          <p:spPr>
            <a:xfrm>
              <a:off x="7824352"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4" name="tx1474"/>
            <p:cNvSpPr/>
            <p:nvPr/>
          </p:nvSpPr>
          <p:spPr>
            <a:xfrm>
              <a:off x="7951461" y="111020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475" name="rc1475"/>
            <p:cNvSpPr/>
            <p:nvPr/>
          </p:nvSpPr>
          <p:spPr>
            <a:xfrm>
              <a:off x="7047337" y="1620153"/>
              <a:ext cx="978742" cy="460747"/>
            </a:xfrm>
            <a:prstGeom prst="rect">
              <a:avLst/>
            </a:prstGeom>
            <a:solidFill>
              <a:srgbClr val="EBEBEB">
                <a:alpha val="100000"/>
              </a:srgbClr>
            </a:solidFill>
          </p:spPr>
          <p:txBody>
            <a:bodyPr/>
            <a:lstStyle/>
            <a:p/>
          </p:txBody>
        </p:sp>
        <p:sp>
          <p:nvSpPr>
            <p:cNvPr id="1476" name="pl1476"/>
            <p:cNvSpPr/>
            <p:nvPr/>
          </p:nvSpPr>
          <p:spPr>
            <a:xfrm>
              <a:off x="7047337"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77" name="pl1477"/>
            <p:cNvSpPr/>
            <p:nvPr/>
          </p:nvSpPr>
          <p:spPr>
            <a:xfrm>
              <a:off x="7047337"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78" name="pl1478"/>
            <p:cNvSpPr/>
            <p:nvPr/>
          </p:nvSpPr>
          <p:spPr>
            <a:xfrm>
              <a:off x="7047337"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79" name="pl1479"/>
            <p:cNvSpPr/>
            <p:nvPr/>
          </p:nvSpPr>
          <p:spPr>
            <a:xfrm>
              <a:off x="7047337"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0" name="pl1480"/>
            <p:cNvSpPr/>
            <p:nvPr/>
          </p:nvSpPr>
          <p:spPr>
            <a:xfrm>
              <a:off x="7047337"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1" name="pl1481"/>
            <p:cNvSpPr/>
            <p:nvPr/>
          </p:nvSpPr>
          <p:spPr>
            <a:xfrm>
              <a:off x="7047337"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482" name="pl1482"/>
            <p:cNvSpPr/>
            <p:nvPr/>
          </p:nvSpPr>
          <p:spPr>
            <a:xfrm>
              <a:off x="7047337"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3" name="pl1483"/>
            <p:cNvSpPr/>
            <p:nvPr/>
          </p:nvSpPr>
          <p:spPr>
            <a:xfrm>
              <a:off x="7047337"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4" name="pl1484"/>
            <p:cNvSpPr/>
            <p:nvPr/>
          </p:nvSpPr>
          <p:spPr>
            <a:xfrm>
              <a:off x="7047337"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5" name="pl1485"/>
            <p:cNvSpPr/>
            <p:nvPr/>
          </p:nvSpPr>
          <p:spPr>
            <a:xfrm>
              <a:off x="7047337"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6" name="pl1486"/>
            <p:cNvSpPr/>
            <p:nvPr/>
          </p:nvSpPr>
          <p:spPr>
            <a:xfrm>
              <a:off x="7047337"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487" name="pl1487"/>
            <p:cNvSpPr/>
            <p:nvPr/>
          </p:nvSpPr>
          <p:spPr>
            <a:xfrm>
              <a:off x="709182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88" name="pl1488"/>
            <p:cNvSpPr/>
            <p:nvPr/>
          </p:nvSpPr>
          <p:spPr>
            <a:xfrm>
              <a:off x="721893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89" name="pl1489"/>
            <p:cNvSpPr/>
            <p:nvPr/>
          </p:nvSpPr>
          <p:spPr>
            <a:xfrm>
              <a:off x="734604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0" name="pl1490"/>
            <p:cNvSpPr/>
            <p:nvPr/>
          </p:nvSpPr>
          <p:spPr>
            <a:xfrm>
              <a:off x="747315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1" name="pl1491"/>
            <p:cNvSpPr/>
            <p:nvPr/>
          </p:nvSpPr>
          <p:spPr>
            <a:xfrm>
              <a:off x="760026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2" name="pl1492"/>
            <p:cNvSpPr/>
            <p:nvPr/>
          </p:nvSpPr>
          <p:spPr>
            <a:xfrm>
              <a:off x="772737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3" name="pl1493"/>
            <p:cNvSpPr/>
            <p:nvPr/>
          </p:nvSpPr>
          <p:spPr>
            <a:xfrm>
              <a:off x="785448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4" name="pl1494"/>
            <p:cNvSpPr/>
            <p:nvPr/>
          </p:nvSpPr>
          <p:spPr>
            <a:xfrm>
              <a:off x="7981591"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495" name="pl1495"/>
            <p:cNvSpPr/>
            <p:nvPr/>
          </p:nvSpPr>
          <p:spPr>
            <a:xfrm>
              <a:off x="7091825"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496" name="pl1496"/>
            <p:cNvSpPr/>
            <p:nvPr/>
          </p:nvSpPr>
          <p:spPr>
            <a:xfrm>
              <a:off x="7091825" y="2008033"/>
              <a:ext cx="889765" cy="10385"/>
            </a:xfrm>
            <a:custGeom>
              <a:avLst/>
              <a:pathLst>
                <a:path w="889765" h="10385">
                  <a:moveTo>
                    <a:pt x="0" y="6923"/>
                  </a:moveTo>
                  <a:lnTo>
                    <a:pt x="127109" y="10385"/>
                  </a:lnTo>
                  <a:lnTo>
                    <a:pt x="254218" y="6923"/>
                  </a:lnTo>
                  <a:lnTo>
                    <a:pt x="381328" y="0"/>
                  </a:lnTo>
                  <a:lnTo>
                    <a:pt x="508437" y="6923"/>
                  </a:lnTo>
                  <a:lnTo>
                    <a:pt x="635546" y="6923"/>
                  </a:lnTo>
                  <a:lnTo>
                    <a:pt x="762656" y="6923"/>
                  </a:lnTo>
                  <a:lnTo>
                    <a:pt x="889765" y="6923"/>
                  </a:lnTo>
                </a:path>
              </a:pathLst>
            </a:custGeom>
            <a:ln w="40651" cap="flat">
              <a:solidFill>
                <a:srgbClr val="BEBEBE">
                  <a:alpha val="69803"/>
                </a:srgbClr>
              </a:solidFill>
              <a:prstDash val="solid"/>
              <a:round/>
            </a:ln>
          </p:spPr>
          <p:txBody>
            <a:bodyPr/>
            <a:lstStyle/>
            <a:p/>
          </p:txBody>
        </p:sp>
        <p:sp>
          <p:nvSpPr>
            <p:cNvPr id="1497" name="pl1497"/>
            <p:cNvSpPr/>
            <p:nvPr/>
          </p:nvSpPr>
          <p:spPr>
            <a:xfrm>
              <a:off x="7091825" y="2008033"/>
              <a:ext cx="889765" cy="10385"/>
            </a:xfrm>
            <a:custGeom>
              <a:avLst/>
              <a:pathLst>
                <a:path w="889765" h="10385">
                  <a:moveTo>
                    <a:pt x="0" y="6923"/>
                  </a:moveTo>
                  <a:lnTo>
                    <a:pt x="127109" y="10385"/>
                  </a:lnTo>
                  <a:lnTo>
                    <a:pt x="254218" y="6923"/>
                  </a:lnTo>
                  <a:lnTo>
                    <a:pt x="381328" y="0"/>
                  </a:lnTo>
                  <a:lnTo>
                    <a:pt x="508437" y="6923"/>
                  </a:lnTo>
                  <a:lnTo>
                    <a:pt x="635546" y="6923"/>
                  </a:lnTo>
                  <a:lnTo>
                    <a:pt x="762656" y="6923"/>
                  </a:lnTo>
                  <a:lnTo>
                    <a:pt x="889765" y="6923"/>
                  </a:lnTo>
                </a:path>
              </a:pathLst>
            </a:custGeom>
            <a:ln w="35231" cap="flat">
              <a:solidFill>
                <a:srgbClr val="BEBEBE">
                  <a:alpha val="69803"/>
                </a:srgbClr>
              </a:solidFill>
              <a:prstDash val="solid"/>
              <a:round/>
            </a:ln>
          </p:spPr>
          <p:txBody>
            <a:bodyPr/>
            <a:lstStyle/>
            <a:p/>
          </p:txBody>
        </p:sp>
        <p:sp>
          <p:nvSpPr>
            <p:cNvPr id="1498" name="pl1498"/>
            <p:cNvSpPr/>
            <p:nvPr/>
          </p:nvSpPr>
          <p:spPr>
            <a:xfrm>
              <a:off x="7091825"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499" name="pl1499"/>
            <p:cNvSpPr/>
            <p:nvPr/>
          </p:nvSpPr>
          <p:spPr>
            <a:xfrm>
              <a:off x="7091825" y="2008033"/>
              <a:ext cx="889765" cy="10385"/>
            </a:xfrm>
            <a:custGeom>
              <a:avLst/>
              <a:pathLst>
                <a:path w="889765" h="10385">
                  <a:moveTo>
                    <a:pt x="0" y="6923"/>
                  </a:moveTo>
                  <a:lnTo>
                    <a:pt x="127109" y="10385"/>
                  </a:lnTo>
                  <a:lnTo>
                    <a:pt x="254218" y="6923"/>
                  </a:lnTo>
                  <a:lnTo>
                    <a:pt x="381328" y="0"/>
                  </a:lnTo>
                  <a:lnTo>
                    <a:pt x="508437" y="6923"/>
                  </a:lnTo>
                  <a:lnTo>
                    <a:pt x="635546" y="6923"/>
                  </a:lnTo>
                  <a:lnTo>
                    <a:pt x="762656" y="6923"/>
                  </a:lnTo>
                  <a:lnTo>
                    <a:pt x="889765" y="6923"/>
                  </a:lnTo>
                </a:path>
              </a:pathLst>
            </a:custGeom>
            <a:ln w="40651" cap="flat">
              <a:solidFill>
                <a:srgbClr val="000000">
                  <a:alpha val="100000"/>
                </a:srgbClr>
              </a:solidFill>
              <a:prstDash val="solid"/>
              <a:round/>
            </a:ln>
          </p:spPr>
          <p:txBody>
            <a:bodyPr/>
            <a:lstStyle/>
            <a:p/>
          </p:txBody>
        </p:sp>
        <p:sp>
          <p:nvSpPr>
            <p:cNvPr id="1500" name="pl1500"/>
            <p:cNvSpPr/>
            <p:nvPr/>
          </p:nvSpPr>
          <p:spPr>
            <a:xfrm>
              <a:off x="7091825" y="2008033"/>
              <a:ext cx="889765" cy="10385"/>
            </a:xfrm>
            <a:custGeom>
              <a:avLst/>
              <a:pathLst>
                <a:path w="889765" h="10385">
                  <a:moveTo>
                    <a:pt x="0" y="6923"/>
                  </a:moveTo>
                  <a:lnTo>
                    <a:pt x="127109" y="10385"/>
                  </a:lnTo>
                  <a:lnTo>
                    <a:pt x="254218" y="6923"/>
                  </a:lnTo>
                  <a:lnTo>
                    <a:pt x="381328" y="0"/>
                  </a:lnTo>
                  <a:lnTo>
                    <a:pt x="508437" y="6923"/>
                  </a:lnTo>
                  <a:lnTo>
                    <a:pt x="635546" y="6923"/>
                  </a:lnTo>
                  <a:lnTo>
                    <a:pt x="762656" y="6923"/>
                  </a:lnTo>
                  <a:lnTo>
                    <a:pt x="889765" y="6923"/>
                  </a:lnTo>
                </a:path>
              </a:pathLst>
            </a:custGeom>
            <a:ln w="35231" cap="flat">
              <a:solidFill>
                <a:srgbClr val="F26A21">
                  <a:alpha val="100000"/>
                </a:srgbClr>
              </a:solidFill>
              <a:prstDash val="solid"/>
              <a:round/>
            </a:ln>
          </p:spPr>
          <p:txBody>
            <a:bodyPr/>
            <a:lstStyle/>
            <a:p/>
          </p:txBody>
        </p:sp>
        <p:sp>
          <p:nvSpPr>
            <p:cNvPr id="1501" name="pl1501"/>
            <p:cNvSpPr/>
            <p:nvPr/>
          </p:nvSpPr>
          <p:spPr>
            <a:xfrm>
              <a:off x="7047337"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02" name="tx1502"/>
            <p:cNvSpPr/>
            <p:nvPr/>
          </p:nvSpPr>
          <p:spPr>
            <a:xfrm>
              <a:off x="7061696"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3" name="tx1503"/>
            <p:cNvSpPr/>
            <p:nvPr/>
          </p:nvSpPr>
          <p:spPr>
            <a:xfrm>
              <a:off x="7188805" y="185539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04" name="tx1504"/>
            <p:cNvSpPr/>
            <p:nvPr/>
          </p:nvSpPr>
          <p:spPr>
            <a:xfrm>
              <a:off x="7315915"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5" name="tx1505"/>
            <p:cNvSpPr/>
            <p:nvPr/>
          </p:nvSpPr>
          <p:spPr>
            <a:xfrm>
              <a:off x="7443024"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06" name="tx1506"/>
            <p:cNvSpPr/>
            <p:nvPr/>
          </p:nvSpPr>
          <p:spPr>
            <a:xfrm>
              <a:off x="7570133"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7" name="tx1507"/>
            <p:cNvSpPr/>
            <p:nvPr/>
          </p:nvSpPr>
          <p:spPr>
            <a:xfrm>
              <a:off x="7697243"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8" name="tx1508"/>
            <p:cNvSpPr/>
            <p:nvPr/>
          </p:nvSpPr>
          <p:spPr>
            <a:xfrm>
              <a:off x="7824352"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09" name="tx1509"/>
            <p:cNvSpPr/>
            <p:nvPr/>
          </p:nvSpPr>
          <p:spPr>
            <a:xfrm>
              <a:off x="7951461"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10" name="rc1510"/>
            <p:cNvSpPr/>
            <p:nvPr/>
          </p:nvSpPr>
          <p:spPr>
            <a:xfrm>
              <a:off x="7047337" y="2365343"/>
              <a:ext cx="978742" cy="460747"/>
            </a:xfrm>
            <a:prstGeom prst="rect">
              <a:avLst/>
            </a:prstGeom>
            <a:solidFill>
              <a:srgbClr val="EBEBEB">
                <a:alpha val="100000"/>
              </a:srgbClr>
            </a:solidFill>
          </p:spPr>
          <p:txBody>
            <a:bodyPr/>
            <a:lstStyle/>
            <a:p/>
          </p:txBody>
        </p:sp>
        <p:sp>
          <p:nvSpPr>
            <p:cNvPr id="1511" name="pl1511"/>
            <p:cNvSpPr/>
            <p:nvPr/>
          </p:nvSpPr>
          <p:spPr>
            <a:xfrm>
              <a:off x="7047337"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2" name="pl1512"/>
            <p:cNvSpPr/>
            <p:nvPr/>
          </p:nvSpPr>
          <p:spPr>
            <a:xfrm>
              <a:off x="7047337"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3" name="pl1513"/>
            <p:cNvSpPr/>
            <p:nvPr/>
          </p:nvSpPr>
          <p:spPr>
            <a:xfrm>
              <a:off x="7047337"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4" name="pl1514"/>
            <p:cNvSpPr/>
            <p:nvPr/>
          </p:nvSpPr>
          <p:spPr>
            <a:xfrm>
              <a:off x="7047337"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5" name="pl1515"/>
            <p:cNvSpPr/>
            <p:nvPr/>
          </p:nvSpPr>
          <p:spPr>
            <a:xfrm>
              <a:off x="7047337"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6" name="pl1516"/>
            <p:cNvSpPr/>
            <p:nvPr/>
          </p:nvSpPr>
          <p:spPr>
            <a:xfrm>
              <a:off x="7047337"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17" name="pl1517"/>
            <p:cNvSpPr/>
            <p:nvPr/>
          </p:nvSpPr>
          <p:spPr>
            <a:xfrm>
              <a:off x="7047337"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18" name="pl1518"/>
            <p:cNvSpPr/>
            <p:nvPr/>
          </p:nvSpPr>
          <p:spPr>
            <a:xfrm>
              <a:off x="7047337"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19" name="pl1519"/>
            <p:cNvSpPr/>
            <p:nvPr/>
          </p:nvSpPr>
          <p:spPr>
            <a:xfrm>
              <a:off x="7047337"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0" name="pl1520"/>
            <p:cNvSpPr/>
            <p:nvPr/>
          </p:nvSpPr>
          <p:spPr>
            <a:xfrm>
              <a:off x="7047337"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1" name="pl1521"/>
            <p:cNvSpPr/>
            <p:nvPr/>
          </p:nvSpPr>
          <p:spPr>
            <a:xfrm>
              <a:off x="7047337"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22" name="pl1522"/>
            <p:cNvSpPr/>
            <p:nvPr/>
          </p:nvSpPr>
          <p:spPr>
            <a:xfrm>
              <a:off x="709182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3" name="pl1523"/>
            <p:cNvSpPr/>
            <p:nvPr/>
          </p:nvSpPr>
          <p:spPr>
            <a:xfrm>
              <a:off x="721893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4" name="pl1524"/>
            <p:cNvSpPr/>
            <p:nvPr/>
          </p:nvSpPr>
          <p:spPr>
            <a:xfrm>
              <a:off x="734604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5" name="pl1525"/>
            <p:cNvSpPr/>
            <p:nvPr/>
          </p:nvSpPr>
          <p:spPr>
            <a:xfrm>
              <a:off x="747315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6" name="pl1526"/>
            <p:cNvSpPr/>
            <p:nvPr/>
          </p:nvSpPr>
          <p:spPr>
            <a:xfrm>
              <a:off x="760026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7" name="pl1527"/>
            <p:cNvSpPr/>
            <p:nvPr/>
          </p:nvSpPr>
          <p:spPr>
            <a:xfrm>
              <a:off x="772737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8" name="pl1528"/>
            <p:cNvSpPr/>
            <p:nvPr/>
          </p:nvSpPr>
          <p:spPr>
            <a:xfrm>
              <a:off x="785448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29" name="pl1529"/>
            <p:cNvSpPr/>
            <p:nvPr/>
          </p:nvSpPr>
          <p:spPr>
            <a:xfrm>
              <a:off x="7981591"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30" name="pl1530"/>
            <p:cNvSpPr/>
            <p:nvPr/>
          </p:nvSpPr>
          <p:spPr>
            <a:xfrm>
              <a:off x="7091825"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531" name="pl1531"/>
            <p:cNvSpPr/>
            <p:nvPr/>
          </p:nvSpPr>
          <p:spPr>
            <a:xfrm>
              <a:off x="7091825" y="2767070"/>
              <a:ext cx="889765" cy="3461"/>
            </a:xfrm>
            <a:custGeom>
              <a:avLst/>
              <a:pathLst>
                <a:path w="889765" h="3461">
                  <a:moveTo>
                    <a:pt x="0" y="0"/>
                  </a:moveTo>
                  <a:lnTo>
                    <a:pt x="127109" y="3461"/>
                  </a:lnTo>
                  <a:lnTo>
                    <a:pt x="254218" y="3461"/>
                  </a:lnTo>
                  <a:lnTo>
                    <a:pt x="381328" y="3461"/>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532" name="pl1532"/>
            <p:cNvSpPr/>
            <p:nvPr/>
          </p:nvSpPr>
          <p:spPr>
            <a:xfrm>
              <a:off x="7091825" y="2767070"/>
              <a:ext cx="889765" cy="3461"/>
            </a:xfrm>
            <a:custGeom>
              <a:avLst/>
              <a:pathLst>
                <a:path w="889765" h="3461">
                  <a:moveTo>
                    <a:pt x="0" y="0"/>
                  </a:moveTo>
                  <a:lnTo>
                    <a:pt x="127109" y="3461"/>
                  </a:lnTo>
                  <a:lnTo>
                    <a:pt x="254218" y="3461"/>
                  </a:lnTo>
                  <a:lnTo>
                    <a:pt x="381328" y="3461"/>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533" name="pl1533"/>
            <p:cNvSpPr/>
            <p:nvPr/>
          </p:nvSpPr>
          <p:spPr>
            <a:xfrm>
              <a:off x="7091825"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534" name="pl1534"/>
            <p:cNvSpPr/>
            <p:nvPr/>
          </p:nvSpPr>
          <p:spPr>
            <a:xfrm>
              <a:off x="7091825" y="2767070"/>
              <a:ext cx="889765" cy="3461"/>
            </a:xfrm>
            <a:custGeom>
              <a:avLst/>
              <a:pathLst>
                <a:path w="889765" h="3461">
                  <a:moveTo>
                    <a:pt x="0" y="0"/>
                  </a:moveTo>
                  <a:lnTo>
                    <a:pt x="127109" y="3461"/>
                  </a:lnTo>
                  <a:lnTo>
                    <a:pt x="254218" y="3461"/>
                  </a:lnTo>
                  <a:lnTo>
                    <a:pt x="381328" y="3461"/>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535" name="pl1535"/>
            <p:cNvSpPr/>
            <p:nvPr/>
          </p:nvSpPr>
          <p:spPr>
            <a:xfrm>
              <a:off x="7091825" y="2767070"/>
              <a:ext cx="889765" cy="3461"/>
            </a:xfrm>
            <a:custGeom>
              <a:avLst/>
              <a:pathLst>
                <a:path w="889765" h="3461">
                  <a:moveTo>
                    <a:pt x="0" y="0"/>
                  </a:moveTo>
                  <a:lnTo>
                    <a:pt x="127109" y="3461"/>
                  </a:lnTo>
                  <a:lnTo>
                    <a:pt x="254218" y="3461"/>
                  </a:lnTo>
                  <a:lnTo>
                    <a:pt x="381328" y="3461"/>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536" name="pl1536"/>
            <p:cNvSpPr/>
            <p:nvPr/>
          </p:nvSpPr>
          <p:spPr>
            <a:xfrm>
              <a:off x="7047337"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37" name="tx1537"/>
            <p:cNvSpPr/>
            <p:nvPr/>
          </p:nvSpPr>
          <p:spPr>
            <a:xfrm>
              <a:off x="7061696"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38" name="tx1538"/>
            <p:cNvSpPr/>
            <p:nvPr/>
          </p:nvSpPr>
          <p:spPr>
            <a:xfrm>
              <a:off x="7188805"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39" name="tx1539"/>
            <p:cNvSpPr/>
            <p:nvPr/>
          </p:nvSpPr>
          <p:spPr>
            <a:xfrm>
              <a:off x="7315915"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0" name="tx1540"/>
            <p:cNvSpPr/>
            <p:nvPr/>
          </p:nvSpPr>
          <p:spPr>
            <a:xfrm>
              <a:off x="7443024"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541" name="tx1541"/>
            <p:cNvSpPr/>
            <p:nvPr/>
          </p:nvSpPr>
          <p:spPr>
            <a:xfrm>
              <a:off x="7570133"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2" name="tx1542"/>
            <p:cNvSpPr/>
            <p:nvPr/>
          </p:nvSpPr>
          <p:spPr>
            <a:xfrm>
              <a:off x="7697243"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3" name="tx1543"/>
            <p:cNvSpPr/>
            <p:nvPr/>
          </p:nvSpPr>
          <p:spPr>
            <a:xfrm>
              <a:off x="7824352"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4" name="tx1544"/>
            <p:cNvSpPr/>
            <p:nvPr/>
          </p:nvSpPr>
          <p:spPr>
            <a:xfrm>
              <a:off x="7951461"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545" name="rc1545"/>
            <p:cNvSpPr/>
            <p:nvPr/>
          </p:nvSpPr>
          <p:spPr>
            <a:xfrm>
              <a:off x="7047337" y="3110533"/>
              <a:ext cx="978742" cy="460747"/>
            </a:xfrm>
            <a:prstGeom prst="rect">
              <a:avLst/>
            </a:prstGeom>
            <a:solidFill>
              <a:srgbClr val="EBEBEB">
                <a:alpha val="100000"/>
              </a:srgbClr>
            </a:solidFill>
          </p:spPr>
          <p:txBody>
            <a:bodyPr/>
            <a:lstStyle/>
            <a:p/>
          </p:txBody>
        </p:sp>
        <p:sp>
          <p:nvSpPr>
            <p:cNvPr id="1546" name="pl1546"/>
            <p:cNvSpPr/>
            <p:nvPr/>
          </p:nvSpPr>
          <p:spPr>
            <a:xfrm>
              <a:off x="7047337"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47" name="pl1547"/>
            <p:cNvSpPr/>
            <p:nvPr/>
          </p:nvSpPr>
          <p:spPr>
            <a:xfrm>
              <a:off x="7047337"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48" name="pl1548"/>
            <p:cNvSpPr/>
            <p:nvPr/>
          </p:nvSpPr>
          <p:spPr>
            <a:xfrm>
              <a:off x="7047337"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49" name="pl1549"/>
            <p:cNvSpPr/>
            <p:nvPr/>
          </p:nvSpPr>
          <p:spPr>
            <a:xfrm>
              <a:off x="7047337"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0" name="pl1550"/>
            <p:cNvSpPr/>
            <p:nvPr/>
          </p:nvSpPr>
          <p:spPr>
            <a:xfrm>
              <a:off x="7047337"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1" name="pl1551"/>
            <p:cNvSpPr/>
            <p:nvPr/>
          </p:nvSpPr>
          <p:spPr>
            <a:xfrm>
              <a:off x="7047337"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52" name="pl1552"/>
            <p:cNvSpPr/>
            <p:nvPr/>
          </p:nvSpPr>
          <p:spPr>
            <a:xfrm>
              <a:off x="7047337"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3" name="pl1553"/>
            <p:cNvSpPr/>
            <p:nvPr/>
          </p:nvSpPr>
          <p:spPr>
            <a:xfrm>
              <a:off x="7047337"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4" name="pl1554"/>
            <p:cNvSpPr/>
            <p:nvPr/>
          </p:nvSpPr>
          <p:spPr>
            <a:xfrm>
              <a:off x="7047337"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5" name="pl1555"/>
            <p:cNvSpPr/>
            <p:nvPr/>
          </p:nvSpPr>
          <p:spPr>
            <a:xfrm>
              <a:off x="7047337"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6" name="pl1556"/>
            <p:cNvSpPr/>
            <p:nvPr/>
          </p:nvSpPr>
          <p:spPr>
            <a:xfrm>
              <a:off x="7047337"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57" name="pl1557"/>
            <p:cNvSpPr/>
            <p:nvPr/>
          </p:nvSpPr>
          <p:spPr>
            <a:xfrm>
              <a:off x="709182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58" name="pl1558"/>
            <p:cNvSpPr/>
            <p:nvPr/>
          </p:nvSpPr>
          <p:spPr>
            <a:xfrm>
              <a:off x="721893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59" name="pl1559"/>
            <p:cNvSpPr/>
            <p:nvPr/>
          </p:nvSpPr>
          <p:spPr>
            <a:xfrm>
              <a:off x="734604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0" name="pl1560"/>
            <p:cNvSpPr/>
            <p:nvPr/>
          </p:nvSpPr>
          <p:spPr>
            <a:xfrm>
              <a:off x="747315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1" name="pl1561"/>
            <p:cNvSpPr/>
            <p:nvPr/>
          </p:nvSpPr>
          <p:spPr>
            <a:xfrm>
              <a:off x="760026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2" name="pl1562"/>
            <p:cNvSpPr/>
            <p:nvPr/>
          </p:nvSpPr>
          <p:spPr>
            <a:xfrm>
              <a:off x="772737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3" name="pl1563"/>
            <p:cNvSpPr/>
            <p:nvPr/>
          </p:nvSpPr>
          <p:spPr>
            <a:xfrm>
              <a:off x="785448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4" name="pl1564"/>
            <p:cNvSpPr/>
            <p:nvPr/>
          </p:nvSpPr>
          <p:spPr>
            <a:xfrm>
              <a:off x="7981591"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65" name="pl1565"/>
            <p:cNvSpPr/>
            <p:nvPr/>
          </p:nvSpPr>
          <p:spPr>
            <a:xfrm>
              <a:off x="7091825"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566" name="pl1566"/>
            <p:cNvSpPr/>
            <p:nvPr/>
          </p:nvSpPr>
          <p:spPr>
            <a:xfrm>
              <a:off x="7091825" y="3494951"/>
              <a:ext cx="889765" cy="45001"/>
            </a:xfrm>
            <a:custGeom>
              <a:avLst/>
              <a:pathLst>
                <a:path w="889765" h="45001">
                  <a:moveTo>
                    <a:pt x="0" y="10385"/>
                  </a:moveTo>
                  <a:lnTo>
                    <a:pt x="127109" y="45001"/>
                  </a:lnTo>
                  <a:lnTo>
                    <a:pt x="254218" y="13846"/>
                  </a:lnTo>
                  <a:lnTo>
                    <a:pt x="381328" y="3461"/>
                  </a:lnTo>
                  <a:lnTo>
                    <a:pt x="508437" y="0"/>
                  </a:lnTo>
                  <a:lnTo>
                    <a:pt x="635546" y="13846"/>
                  </a:lnTo>
                  <a:lnTo>
                    <a:pt x="762656" y="10385"/>
                  </a:lnTo>
                  <a:lnTo>
                    <a:pt x="889765" y="6923"/>
                  </a:lnTo>
                </a:path>
              </a:pathLst>
            </a:custGeom>
            <a:ln w="40651" cap="flat">
              <a:solidFill>
                <a:srgbClr val="BEBEBE">
                  <a:alpha val="69803"/>
                </a:srgbClr>
              </a:solidFill>
              <a:prstDash val="solid"/>
              <a:round/>
            </a:ln>
          </p:spPr>
          <p:txBody>
            <a:bodyPr/>
            <a:lstStyle/>
            <a:p/>
          </p:txBody>
        </p:sp>
        <p:sp>
          <p:nvSpPr>
            <p:cNvPr id="1567" name="pl1567"/>
            <p:cNvSpPr/>
            <p:nvPr/>
          </p:nvSpPr>
          <p:spPr>
            <a:xfrm>
              <a:off x="7091825" y="3494951"/>
              <a:ext cx="889765" cy="45001"/>
            </a:xfrm>
            <a:custGeom>
              <a:avLst/>
              <a:pathLst>
                <a:path w="889765" h="45001">
                  <a:moveTo>
                    <a:pt x="0" y="10385"/>
                  </a:moveTo>
                  <a:lnTo>
                    <a:pt x="127109" y="45001"/>
                  </a:lnTo>
                  <a:lnTo>
                    <a:pt x="254218" y="13846"/>
                  </a:lnTo>
                  <a:lnTo>
                    <a:pt x="381328" y="3461"/>
                  </a:lnTo>
                  <a:lnTo>
                    <a:pt x="508437" y="0"/>
                  </a:lnTo>
                  <a:lnTo>
                    <a:pt x="635546" y="13846"/>
                  </a:lnTo>
                  <a:lnTo>
                    <a:pt x="762656" y="10385"/>
                  </a:lnTo>
                  <a:lnTo>
                    <a:pt x="889765" y="6923"/>
                  </a:lnTo>
                </a:path>
              </a:pathLst>
            </a:custGeom>
            <a:ln w="35231" cap="flat">
              <a:solidFill>
                <a:srgbClr val="BEBEBE">
                  <a:alpha val="69803"/>
                </a:srgbClr>
              </a:solidFill>
              <a:prstDash val="solid"/>
              <a:round/>
            </a:ln>
          </p:spPr>
          <p:txBody>
            <a:bodyPr/>
            <a:lstStyle/>
            <a:p/>
          </p:txBody>
        </p:sp>
        <p:sp>
          <p:nvSpPr>
            <p:cNvPr id="1568" name="pl1568"/>
            <p:cNvSpPr/>
            <p:nvPr/>
          </p:nvSpPr>
          <p:spPr>
            <a:xfrm>
              <a:off x="7091825"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569" name="pl1569"/>
            <p:cNvSpPr/>
            <p:nvPr/>
          </p:nvSpPr>
          <p:spPr>
            <a:xfrm>
              <a:off x="7091825" y="3494951"/>
              <a:ext cx="889765" cy="45001"/>
            </a:xfrm>
            <a:custGeom>
              <a:avLst/>
              <a:pathLst>
                <a:path w="889765" h="45001">
                  <a:moveTo>
                    <a:pt x="0" y="10385"/>
                  </a:moveTo>
                  <a:lnTo>
                    <a:pt x="127109" y="45001"/>
                  </a:lnTo>
                  <a:lnTo>
                    <a:pt x="254218" y="13846"/>
                  </a:lnTo>
                  <a:lnTo>
                    <a:pt x="381328" y="3461"/>
                  </a:lnTo>
                  <a:lnTo>
                    <a:pt x="508437" y="0"/>
                  </a:lnTo>
                  <a:lnTo>
                    <a:pt x="635546" y="13846"/>
                  </a:lnTo>
                  <a:lnTo>
                    <a:pt x="762656" y="10385"/>
                  </a:lnTo>
                  <a:lnTo>
                    <a:pt x="889765" y="6923"/>
                  </a:lnTo>
                </a:path>
              </a:pathLst>
            </a:custGeom>
            <a:ln w="40651" cap="flat">
              <a:solidFill>
                <a:srgbClr val="000000">
                  <a:alpha val="100000"/>
                </a:srgbClr>
              </a:solidFill>
              <a:prstDash val="solid"/>
              <a:round/>
            </a:ln>
          </p:spPr>
          <p:txBody>
            <a:bodyPr/>
            <a:lstStyle/>
            <a:p/>
          </p:txBody>
        </p:sp>
        <p:sp>
          <p:nvSpPr>
            <p:cNvPr id="1570" name="pl1570"/>
            <p:cNvSpPr/>
            <p:nvPr/>
          </p:nvSpPr>
          <p:spPr>
            <a:xfrm>
              <a:off x="7091825" y="3494951"/>
              <a:ext cx="889765" cy="45001"/>
            </a:xfrm>
            <a:custGeom>
              <a:avLst/>
              <a:pathLst>
                <a:path w="889765" h="45001">
                  <a:moveTo>
                    <a:pt x="0" y="10385"/>
                  </a:moveTo>
                  <a:lnTo>
                    <a:pt x="127109" y="45001"/>
                  </a:lnTo>
                  <a:lnTo>
                    <a:pt x="254218" y="13846"/>
                  </a:lnTo>
                  <a:lnTo>
                    <a:pt x="381328" y="3461"/>
                  </a:lnTo>
                  <a:lnTo>
                    <a:pt x="508437" y="0"/>
                  </a:lnTo>
                  <a:lnTo>
                    <a:pt x="635546" y="13846"/>
                  </a:lnTo>
                  <a:lnTo>
                    <a:pt x="762656" y="10385"/>
                  </a:lnTo>
                  <a:lnTo>
                    <a:pt x="889765" y="6923"/>
                  </a:lnTo>
                </a:path>
              </a:pathLst>
            </a:custGeom>
            <a:ln w="35231" cap="flat">
              <a:solidFill>
                <a:srgbClr val="F26A21">
                  <a:alpha val="100000"/>
                </a:srgbClr>
              </a:solidFill>
              <a:prstDash val="solid"/>
              <a:round/>
            </a:ln>
          </p:spPr>
          <p:txBody>
            <a:bodyPr/>
            <a:lstStyle/>
            <a:p/>
          </p:txBody>
        </p:sp>
        <p:sp>
          <p:nvSpPr>
            <p:cNvPr id="1571" name="pl1571"/>
            <p:cNvSpPr/>
            <p:nvPr/>
          </p:nvSpPr>
          <p:spPr>
            <a:xfrm>
              <a:off x="7047337"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572" name="tx1572"/>
            <p:cNvSpPr/>
            <p:nvPr/>
          </p:nvSpPr>
          <p:spPr>
            <a:xfrm>
              <a:off x="7061696"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73" name="tx1573"/>
            <p:cNvSpPr/>
            <p:nvPr/>
          </p:nvSpPr>
          <p:spPr>
            <a:xfrm>
              <a:off x="7170746" y="337692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574" name="tx1574"/>
            <p:cNvSpPr/>
            <p:nvPr/>
          </p:nvSpPr>
          <p:spPr>
            <a:xfrm>
              <a:off x="7315915"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75" name="tx1575"/>
            <p:cNvSpPr/>
            <p:nvPr/>
          </p:nvSpPr>
          <p:spPr>
            <a:xfrm>
              <a:off x="7443024" y="333538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576" name="tx1576"/>
            <p:cNvSpPr/>
            <p:nvPr/>
          </p:nvSpPr>
          <p:spPr>
            <a:xfrm>
              <a:off x="7570133" y="333192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577" name="tx1577"/>
            <p:cNvSpPr/>
            <p:nvPr/>
          </p:nvSpPr>
          <p:spPr>
            <a:xfrm>
              <a:off x="7697243" y="334576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578" name="tx1578"/>
            <p:cNvSpPr/>
            <p:nvPr/>
          </p:nvSpPr>
          <p:spPr>
            <a:xfrm>
              <a:off x="7824352" y="334230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579" name="tx1579"/>
            <p:cNvSpPr/>
            <p:nvPr/>
          </p:nvSpPr>
          <p:spPr>
            <a:xfrm>
              <a:off x="7951461" y="3338846"/>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580" name="rc1580"/>
            <p:cNvSpPr/>
            <p:nvPr/>
          </p:nvSpPr>
          <p:spPr>
            <a:xfrm>
              <a:off x="7047337" y="3855722"/>
              <a:ext cx="978742" cy="460747"/>
            </a:xfrm>
            <a:prstGeom prst="rect">
              <a:avLst/>
            </a:prstGeom>
            <a:solidFill>
              <a:srgbClr val="EBEBEB">
                <a:alpha val="100000"/>
              </a:srgbClr>
            </a:solidFill>
          </p:spPr>
          <p:txBody>
            <a:bodyPr/>
            <a:lstStyle/>
            <a:p/>
          </p:txBody>
        </p:sp>
        <p:sp>
          <p:nvSpPr>
            <p:cNvPr id="1581" name="pl1581"/>
            <p:cNvSpPr/>
            <p:nvPr/>
          </p:nvSpPr>
          <p:spPr>
            <a:xfrm>
              <a:off x="7047337"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2" name="pl1582"/>
            <p:cNvSpPr/>
            <p:nvPr/>
          </p:nvSpPr>
          <p:spPr>
            <a:xfrm>
              <a:off x="7047337"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3" name="pl1583"/>
            <p:cNvSpPr/>
            <p:nvPr/>
          </p:nvSpPr>
          <p:spPr>
            <a:xfrm>
              <a:off x="7047337"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4" name="pl1584"/>
            <p:cNvSpPr/>
            <p:nvPr/>
          </p:nvSpPr>
          <p:spPr>
            <a:xfrm>
              <a:off x="7047337"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5" name="pl1585"/>
            <p:cNvSpPr/>
            <p:nvPr/>
          </p:nvSpPr>
          <p:spPr>
            <a:xfrm>
              <a:off x="7047337"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6" name="pl1586"/>
            <p:cNvSpPr/>
            <p:nvPr/>
          </p:nvSpPr>
          <p:spPr>
            <a:xfrm>
              <a:off x="7047337"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587" name="pl1587"/>
            <p:cNvSpPr/>
            <p:nvPr/>
          </p:nvSpPr>
          <p:spPr>
            <a:xfrm>
              <a:off x="7047337"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88" name="pl1588"/>
            <p:cNvSpPr/>
            <p:nvPr/>
          </p:nvSpPr>
          <p:spPr>
            <a:xfrm>
              <a:off x="7047337"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89" name="pl1589"/>
            <p:cNvSpPr/>
            <p:nvPr/>
          </p:nvSpPr>
          <p:spPr>
            <a:xfrm>
              <a:off x="7047337"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0" name="pl1590"/>
            <p:cNvSpPr/>
            <p:nvPr/>
          </p:nvSpPr>
          <p:spPr>
            <a:xfrm>
              <a:off x="7047337"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1" name="pl1591"/>
            <p:cNvSpPr/>
            <p:nvPr/>
          </p:nvSpPr>
          <p:spPr>
            <a:xfrm>
              <a:off x="7047337"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592" name="pl1592"/>
            <p:cNvSpPr/>
            <p:nvPr/>
          </p:nvSpPr>
          <p:spPr>
            <a:xfrm>
              <a:off x="709182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3" name="pl1593"/>
            <p:cNvSpPr/>
            <p:nvPr/>
          </p:nvSpPr>
          <p:spPr>
            <a:xfrm>
              <a:off x="721893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4" name="pl1594"/>
            <p:cNvSpPr/>
            <p:nvPr/>
          </p:nvSpPr>
          <p:spPr>
            <a:xfrm>
              <a:off x="734604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5" name="pl1595"/>
            <p:cNvSpPr/>
            <p:nvPr/>
          </p:nvSpPr>
          <p:spPr>
            <a:xfrm>
              <a:off x="747315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6" name="pl1596"/>
            <p:cNvSpPr/>
            <p:nvPr/>
          </p:nvSpPr>
          <p:spPr>
            <a:xfrm>
              <a:off x="760026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7" name="pl1597"/>
            <p:cNvSpPr/>
            <p:nvPr/>
          </p:nvSpPr>
          <p:spPr>
            <a:xfrm>
              <a:off x="772737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8" name="pl1598"/>
            <p:cNvSpPr/>
            <p:nvPr/>
          </p:nvSpPr>
          <p:spPr>
            <a:xfrm>
              <a:off x="785448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599" name="pl1599"/>
            <p:cNvSpPr/>
            <p:nvPr/>
          </p:nvSpPr>
          <p:spPr>
            <a:xfrm>
              <a:off x="7981591"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00" name="pl1600"/>
            <p:cNvSpPr/>
            <p:nvPr/>
          </p:nvSpPr>
          <p:spPr>
            <a:xfrm>
              <a:off x="7091825"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601" name="pl1601"/>
            <p:cNvSpPr/>
            <p:nvPr/>
          </p:nvSpPr>
          <p:spPr>
            <a:xfrm>
              <a:off x="7091825" y="4260910"/>
              <a:ext cx="889765" cy="3461"/>
            </a:xfrm>
            <a:custGeom>
              <a:avLst/>
              <a:pathLst>
                <a:path w="889765" h="3461">
                  <a:moveTo>
                    <a:pt x="0" y="3461"/>
                  </a:moveTo>
                  <a:lnTo>
                    <a:pt x="127109" y="3461"/>
                  </a:lnTo>
                  <a:lnTo>
                    <a:pt x="254218" y="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602" name="pl1602"/>
            <p:cNvSpPr/>
            <p:nvPr/>
          </p:nvSpPr>
          <p:spPr>
            <a:xfrm>
              <a:off x="7091825" y="4260910"/>
              <a:ext cx="889765" cy="3461"/>
            </a:xfrm>
            <a:custGeom>
              <a:avLst/>
              <a:pathLst>
                <a:path w="889765" h="3461">
                  <a:moveTo>
                    <a:pt x="0" y="3461"/>
                  </a:moveTo>
                  <a:lnTo>
                    <a:pt x="127109" y="3461"/>
                  </a:lnTo>
                  <a:lnTo>
                    <a:pt x="254218" y="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603" name="pl1603"/>
            <p:cNvSpPr/>
            <p:nvPr/>
          </p:nvSpPr>
          <p:spPr>
            <a:xfrm>
              <a:off x="7091825"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604" name="pl1604"/>
            <p:cNvSpPr/>
            <p:nvPr/>
          </p:nvSpPr>
          <p:spPr>
            <a:xfrm>
              <a:off x="7091825" y="4260910"/>
              <a:ext cx="889765" cy="3461"/>
            </a:xfrm>
            <a:custGeom>
              <a:avLst/>
              <a:pathLst>
                <a:path w="889765" h="3461">
                  <a:moveTo>
                    <a:pt x="0" y="3461"/>
                  </a:moveTo>
                  <a:lnTo>
                    <a:pt x="127109" y="3461"/>
                  </a:lnTo>
                  <a:lnTo>
                    <a:pt x="254218" y="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605" name="pl1605"/>
            <p:cNvSpPr/>
            <p:nvPr/>
          </p:nvSpPr>
          <p:spPr>
            <a:xfrm>
              <a:off x="7091825" y="4260910"/>
              <a:ext cx="889765" cy="3461"/>
            </a:xfrm>
            <a:custGeom>
              <a:avLst/>
              <a:pathLst>
                <a:path w="889765" h="3461">
                  <a:moveTo>
                    <a:pt x="0" y="3461"/>
                  </a:moveTo>
                  <a:lnTo>
                    <a:pt x="127109" y="3461"/>
                  </a:lnTo>
                  <a:lnTo>
                    <a:pt x="254218" y="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606" name="pl1606"/>
            <p:cNvSpPr/>
            <p:nvPr/>
          </p:nvSpPr>
          <p:spPr>
            <a:xfrm>
              <a:off x="7047337"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07" name="tx1607"/>
            <p:cNvSpPr/>
            <p:nvPr/>
          </p:nvSpPr>
          <p:spPr>
            <a:xfrm>
              <a:off x="7043636" y="4101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08" name="tx1608"/>
            <p:cNvSpPr/>
            <p:nvPr/>
          </p:nvSpPr>
          <p:spPr>
            <a:xfrm>
              <a:off x="7170746" y="410134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609" name="tx1609"/>
            <p:cNvSpPr/>
            <p:nvPr/>
          </p:nvSpPr>
          <p:spPr>
            <a:xfrm>
              <a:off x="7315915"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0" name="tx1610"/>
            <p:cNvSpPr/>
            <p:nvPr/>
          </p:nvSpPr>
          <p:spPr>
            <a:xfrm>
              <a:off x="7443024"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1" name="tx1611"/>
            <p:cNvSpPr/>
            <p:nvPr/>
          </p:nvSpPr>
          <p:spPr>
            <a:xfrm>
              <a:off x="7570133"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2" name="tx1612"/>
            <p:cNvSpPr/>
            <p:nvPr/>
          </p:nvSpPr>
          <p:spPr>
            <a:xfrm>
              <a:off x="7697243"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3" name="tx1613"/>
            <p:cNvSpPr/>
            <p:nvPr/>
          </p:nvSpPr>
          <p:spPr>
            <a:xfrm>
              <a:off x="7824352"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4" name="tx1614"/>
            <p:cNvSpPr/>
            <p:nvPr/>
          </p:nvSpPr>
          <p:spPr>
            <a:xfrm>
              <a:off x="7951461" y="40978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615" name="rc1615"/>
            <p:cNvSpPr/>
            <p:nvPr/>
          </p:nvSpPr>
          <p:spPr>
            <a:xfrm>
              <a:off x="7047337" y="4600912"/>
              <a:ext cx="978742" cy="460747"/>
            </a:xfrm>
            <a:prstGeom prst="rect">
              <a:avLst/>
            </a:prstGeom>
            <a:solidFill>
              <a:srgbClr val="EBEBEB">
                <a:alpha val="100000"/>
              </a:srgbClr>
            </a:solidFill>
          </p:spPr>
          <p:txBody>
            <a:bodyPr/>
            <a:lstStyle/>
            <a:p/>
          </p:txBody>
        </p:sp>
        <p:sp>
          <p:nvSpPr>
            <p:cNvPr id="1616" name="pl1616"/>
            <p:cNvSpPr/>
            <p:nvPr/>
          </p:nvSpPr>
          <p:spPr>
            <a:xfrm>
              <a:off x="7047337"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17" name="pl1617"/>
            <p:cNvSpPr/>
            <p:nvPr/>
          </p:nvSpPr>
          <p:spPr>
            <a:xfrm>
              <a:off x="7047337"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18" name="pl1618"/>
            <p:cNvSpPr/>
            <p:nvPr/>
          </p:nvSpPr>
          <p:spPr>
            <a:xfrm>
              <a:off x="7047337"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19" name="pl1619"/>
            <p:cNvSpPr/>
            <p:nvPr/>
          </p:nvSpPr>
          <p:spPr>
            <a:xfrm>
              <a:off x="7047337"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0" name="pl1620"/>
            <p:cNvSpPr/>
            <p:nvPr/>
          </p:nvSpPr>
          <p:spPr>
            <a:xfrm>
              <a:off x="7047337"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1" name="pl1621"/>
            <p:cNvSpPr/>
            <p:nvPr/>
          </p:nvSpPr>
          <p:spPr>
            <a:xfrm>
              <a:off x="7047337"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22" name="pl1622"/>
            <p:cNvSpPr/>
            <p:nvPr/>
          </p:nvSpPr>
          <p:spPr>
            <a:xfrm>
              <a:off x="7047337"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3" name="pl1623"/>
            <p:cNvSpPr/>
            <p:nvPr/>
          </p:nvSpPr>
          <p:spPr>
            <a:xfrm>
              <a:off x="7047337"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4" name="pl1624"/>
            <p:cNvSpPr/>
            <p:nvPr/>
          </p:nvSpPr>
          <p:spPr>
            <a:xfrm>
              <a:off x="7047337"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5" name="pl1625"/>
            <p:cNvSpPr/>
            <p:nvPr/>
          </p:nvSpPr>
          <p:spPr>
            <a:xfrm>
              <a:off x="7047337"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6" name="pl1626"/>
            <p:cNvSpPr/>
            <p:nvPr/>
          </p:nvSpPr>
          <p:spPr>
            <a:xfrm>
              <a:off x="7047337"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27" name="pl1627"/>
            <p:cNvSpPr/>
            <p:nvPr/>
          </p:nvSpPr>
          <p:spPr>
            <a:xfrm>
              <a:off x="709182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28" name="pl1628"/>
            <p:cNvSpPr/>
            <p:nvPr/>
          </p:nvSpPr>
          <p:spPr>
            <a:xfrm>
              <a:off x="721893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29" name="pl1629"/>
            <p:cNvSpPr/>
            <p:nvPr/>
          </p:nvSpPr>
          <p:spPr>
            <a:xfrm>
              <a:off x="734604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0" name="pl1630"/>
            <p:cNvSpPr/>
            <p:nvPr/>
          </p:nvSpPr>
          <p:spPr>
            <a:xfrm>
              <a:off x="747315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1" name="pl1631"/>
            <p:cNvSpPr/>
            <p:nvPr/>
          </p:nvSpPr>
          <p:spPr>
            <a:xfrm>
              <a:off x="760026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2" name="pl1632"/>
            <p:cNvSpPr/>
            <p:nvPr/>
          </p:nvSpPr>
          <p:spPr>
            <a:xfrm>
              <a:off x="772737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3" name="pl1633"/>
            <p:cNvSpPr/>
            <p:nvPr/>
          </p:nvSpPr>
          <p:spPr>
            <a:xfrm>
              <a:off x="785448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4" name="pl1634"/>
            <p:cNvSpPr/>
            <p:nvPr/>
          </p:nvSpPr>
          <p:spPr>
            <a:xfrm>
              <a:off x="7981591"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35" name="pl1635"/>
            <p:cNvSpPr/>
            <p:nvPr/>
          </p:nvSpPr>
          <p:spPr>
            <a:xfrm>
              <a:off x="7091825"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636" name="pl1636"/>
            <p:cNvSpPr/>
            <p:nvPr/>
          </p:nvSpPr>
          <p:spPr>
            <a:xfrm>
              <a:off x="7091825" y="4968022"/>
              <a:ext cx="889765" cy="17308"/>
            </a:xfrm>
            <a:custGeom>
              <a:avLst/>
              <a:pathLst>
                <a:path w="889765" h="17308">
                  <a:moveTo>
                    <a:pt x="0" y="17308"/>
                  </a:moveTo>
                  <a:lnTo>
                    <a:pt x="127109" y="6923"/>
                  </a:lnTo>
                  <a:lnTo>
                    <a:pt x="254218" y="6923"/>
                  </a:lnTo>
                  <a:lnTo>
                    <a:pt x="381328" y="6923"/>
                  </a:lnTo>
                  <a:lnTo>
                    <a:pt x="508437" y="3461"/>
                  </a:lnTo>
                  <a:lnTo>
                    <a:pt x="635546" y="3461"/>
                  </a:lnTo>
                  <a:lnTo>
                    <a:pt x="762656" y="3461"/>
                  </a:lnTo>
                  <a:lnTo>
                    <a:pt x="889765" y="0"/>
                  </a:lnTo>
                </a:path>
              </a:pathLst>
            </a:custGeom>
            <a:ln w="40651" cap="flat">
              <a:solidFill>
                <a:srgbClr val="BEBEBE">
                  <a:alpha val="69803"/>
                </a:srgbClr>
              </a:solidFill>
              <a:prstDash val="solid"/>
              <a:round/>
            </a:ln>
          </p:spPr>
          <p:txBody>
            <a:bodyPr/>
            <a:lstStyle/>
            <a:p/>
          </p:txBody>
        </p:sp>
        <p:sp>
          <p:nvSpPr>
            <p:cNvPr id="1637" name="pl1637"/>
            <p:cNvSpPr/>
            <p:nvPr/>
          </p:nvSpPr>
          <p:spPr>
            <a:xfrm>
              <a:off x="7091825" y="4968022"/>
              <a:ext cx="889765" cy="17308"/>
            </a:xfrm>
            <a:custGeom>
              <a:avLst/>
              <a:pathLst>
                <a:path w="889765" h="17308">
                  <a:moveTo>
                    <a:pt x="0" y="17308"/>
                  </a:moveTo>
                  <a:lnTo>
                    <a:pt x="127109" y="6923"/>
                  </a:lnTo>
                  <a:lnTo>
                    <a:pt x="254218" y="6923"/>
                  </a:lnTo>
                  <a:lnTo>
                    <a:pt x="381328" y="6923"/>
                  </a:lnTo>
                  <a:lnTo>
                    <a:pt x="508437" y="3461"/>
                  </a:lnTo>
                  <a:lnTo>
                    <a:pt x="635546" y="3461"/>
                  </a:lnTo>
                  <a:lnTo>
                    <a:pt x="762656" y="3461"/>
                  </a:lnTo>
                  <a:lnTo>
                    <a:pt x="889765" y="0"/>
                  </a:lnTo>
                </a:path>
              </a:pathLst>
            </a:custGeom>
            <a:ln w="35231" cap="flat">
              <a:solidFill>
                <a:srgbClr val="BEBEBE">
                  <a:alpha val="69803"/>
                </a:srgbClr>
              </a:solidFill>
              <a:prstDash val="solid"/>
              <a:round/>
            </a:ln>
          </p:spPr>
          <p:txBody>
            <a:bodyPr/>
            <a:lstStyle/>
            <a:p/>
          </p:txBody>
        </p:sp>
        <p:sp>
          <p:nvSpPr>
            <p:cNvPr id="1638" name="pl1638"/>
            <p:cNvSpPr/>
            <p:nvPr/>
          </p:nvSpPr>
          <p:spPr>
            <a:xfrm>
              <a:off x="7091825"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639" name="pl1639"/>
            <p:cNvSpPr/>
            <p:nvPr/>
          </p:nvSpPr>
          <p:spPr>
            <a:xfrm>
              <a:off x="7091825" y="4968022"/>
              <a:ext cx="889765" cy="17308"/>
            </a:xfrm>
            <a:custGeom>
              <a:avLst/>
              <a:pathLst>
                <a:path w="889765" h="17308">
                  <a:moveTo>
                    <a:pt x="0" y="17308"/>
                  </a:moveTo>
                  <a:lnTo>
                    <a:pt x="127109" y="6923"/>
                  </a:lnTo>
                  <a:lnTo>
                    <a:pt x="254218" y="6923"/>
                  </a:lnTo>
                  <a:lnTo>
                    <a:pt x="381328" y="6923"/>
                  </a:lnTo>
                  <a:lnTo>
                    <a:pt x="508437" y="3461"/>
                  </a:lnTo>
                  <a:lnTo>
                    <a:pt x="635546" y="3461"/>
                  </a:lnTo>
                  <a:lnTo>
                    <a:pt x="762656" y="3461"/>
                  </a:lnTo>
                  <a:lnTo>
                    <a:pt x="889765" y="0"/>
                  </a:lnTo>
                </a:path>
              </a:pathLst>
            </a:custGeom>
            <a:ln w="40651" cap="flat">
              <a:solidFill>
                <a:srgbClr val="000000">
                  <a:alpha val="100000"/>
                </a:srgbClr>
              </a:solidFill>
              <a:prstDash val="solid"/>
              <a:round/>
            </a:ln>
          </p:spPr>
          <p:txBody>
            <a:bodyPr/>
            <a:lstStyle/>
            <a:p/>
          </p:txBody>
        </p:sp>
        <p:sp>
          <p:nvSpPr>
            <p:cNvPr id="1640" name="pl1640"/>
            <p:cNvSpPr/>
            <p:nvPr/>
          </p:nvSpPr>
          <p:spPr>
            <a:xfrm>
              <a:off x="7091825" y="4968022"/>
              <a:ext cx="889765" cy="17308"/>
            </a:xfrm>
            <a:custGeom>
              <a:avLst/>
              <a:pathLst>
                <a:path w="889765" h="17308">
                  <a:moveTo>
                    <a:pt x="0" y="17308"/>
                  </a:moveTo>
                  <a:lnTo>
                    <a:pt x="127109" y="6923"/>
                  </a:lnTo>
                  <a:lnTo>
                    <a:pt x="254218" y="6923"/>
                  </a:lnTo>
                  <a:lnTo>
                    <a:pt x="381328" y="6923"/>
                  </a:lnTo>
                  <a:lnTo>
                    <a:pt x="508437" y="3461"/>
                  </a:lnTo>
                  <a:lnTo>
                    <a:pt x="635546" y="3461"/>
                  </a:lnTo>
                  <a:lnTo>
                    <a:pt x="762656" y="3461"/>
                  </a:lnTo>
                  <a:lnTo>
                    <a:pt x="889765" y="0"/>
                  </a:lnTo>
                </a:path>
              </a:pathLst>
            </a:custGeom>
            <a:ln w="35231" cap="flat">
              <a:solidFill>
                <a:srgbClr val="F26A21">
                  <a:alpha val="100000"/>
                </a:srgbClr>
              </a:solidFill>
              <a:prstDash val="solid"/>
              <a:round/>
            </a:ln>
          </p:spPr>
          <p:txBody>
            <a:bodyPr/>
            <a:lstStyle/>
            <a:p/>
          </p:txBody>
        </p:sp>
        <p:sp>
          <p:nvSpPr>
            <p:cNvPr id="1641" name="pl1641"/>
            <p:cNvSpPr/>
            <p:nvPr/>
          </p:nvSpPr>
          <p:spPr>
            <a:xfrm>
              <a:off x="7047337"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42" name="tx1642"/>
            <p:cNvSpPr/>
            <p:nvPr/>
          </p:nvSpPr>
          <p:spPr>
            <a:xfrm>
              <a:off x="7061696" y="482230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6</a:t>
              </a:r>
            </a:p>
          </p:txBody>
        </p:sp>
        <p:sp>
          <p:nvSpPr>
            <p:cNvPr id="1643" name="tx1643"/>
            <p:cNvSpPr/>
            <p:nvPr/>
          </p:nvSpPr>
          <p:spPr>
            <a:xfrm>
              <a:off x="7188805" y="4811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44" name="tx1644"/>
            <p:cNvSpPr/>
            <p:nvPr/>
          </p:nvSpPr>
          <p:spPr>
            <a:xfrm>
              <a:off x="7315915" y="4811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45" name="tx1645"/>
            <p:cNvSpPr/>
            <p:nvPr/>
          </p:nvSpPr>
          <p:spPr>
            <a:xfrm>
              <a:off x="7443024" y="481191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a:t>
              </a:r>
            </a:p>
          </p:txBody>
        </p:sp>
        <p:sp>
          <p:nvSpPr>
            <p:cNvPr id="1646" name="tx1646"/>
            <p:cNvSpPr/>
            <p:nvPr/>
          </p:nvSpPr>
          <p:spPr>
            <a:xfrm>
              <a:off x="7540004" y="4808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47" name="tx1647"/>
            <p:cNvSpPr/>
            <p:nvPr/>
          </p:nvSpPr>
          <p:spPr>
            <a:xfrm>
              <a:off x="7667113" y="4808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48" name="tx1648"/>
            <p:cNvSpPr/>
            <p:nvPr/>
          </p:nvSpPr>
          <p:spPr>
            <a:xfrm>
              <a:off x="7794223" y="480845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10</a:t>
              </a:r>
            </a:p>
          </p:txBody>
        </p:sp>
        <p:sp>
          <p:nvSpPr>
            <p:cNvPr id="1649" name="tx1649"/>
            <p:cNvSpPr/>
            <p:nvPr/>
          </p:nvSpPr>
          <p:spPr>
            <a:xfrm>
              <a:off x="7925355" y="4804993"/>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50" name="rc1650"/>
            <p:cNvSpPr/>
            <p:nvPr/>
          </p:nvSpPr>
          <p:spPr>
            <a:xfrm>
              <a:off x="8095668" y="874964"/>
              <a:ext cx="978742" cy="460747"/>
            </a:xfrm>
            <a:prstGeom prst="rect">
              <a:avLst/>
            </a:prstGeom>
            <a:solidFill>
              <a:srgbClr val="EBEBEB">
                <a:alpha val="100000"/>
              </a:srgbClr>
            </a:solidFill>
          </p:spPr>
          <p:txBody>
            <a:bodyPr/>
            <a:lstStyle/>
            <a:p/>
          </p:txBody>
        </p:sp>
        <p:sp>
          <p:nvSpPr>
            <p:cNvPr id="1651" name="pl1651"/>
            <p:cNvSpPr/>
            <p:nvPr/>
          </p:nvSpPr>
          <p:spPr>
            <a:xfrm>
              <a:off x="8095668" y="132342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2" name="pl1652"/>
            <p:cNvSpPr/>
            <p:nvPr/>
          </p:nvSpPr>
          <p:spPr>
            <a:xfrm>
              <a:off x="8095668" y="12368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3" name="pl1653"/>
            <p:cNvSpPr/>
            <p:nvPr/>
          </p:nvSpPr>
          <p:spPr>
            <a:xfrm>
              <a:off x="8095668" y="11503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4" name="pl1654"/>
            <p:cNvSpPr/>
            <p:nvPr/>
          </p:nvSpPr>
          <p:spPr>
            <a:xfrm>
              <a:off x="8095668" y="10637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5" name="pl1655"/>
            <p:cNvSpPr/>
            <p:nvPr/>
          </p:nvSpPr>
          <p:spPr>
            <a:xfrm>
              <a:off x="8095668" y="9772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6" name="pl1656"/>
            <p:cNvSpPr/>
            <p:nvPr/>
          </p:nvSpPr>
          <p:spPr>
            <a:xfrm>
              <a:off x="8095668" y="8907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57" name="pl1657"/>
            <p:cNvSpPr/>
            <p:nvPr/>
          </p:nvSpPr>
          <p:spPr>
            <a:xfrm>
              <a:off x="8095668" y="128015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58" name="pl1658"/>
            <p:cNvSpPr/>
            <p:nvPr/>
          </p:nvSpPr>
          <p:spPr>
            <a:xfrm>
              <a:off x="8095668" y="11936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59" name="pl1659"/>
            <p:cNvSpPr/>
            <p:nvPr/>
          </p:nvSpPr>
          <p:spPr>
            <a:xfrm>
              <a:off x="8095668" y="11070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60" name="pl1660"/>
            <p:cNvSpPr/>
            <p:nvPr/>
          </p:nvSpPr>
          <p:spPr>
            <a:xfrm>
              <a:off x="8095668" y="10205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61" name="pl1661"/>
            <p:cNvSpPr/>
            <p:nvPr/>
          </p:nvSpPr>
          <p:spPr>
            <a:xfrm>
              <a:off x="8095668" y="9339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62" name="pl1662"/>
            <p:cNvSpPr/>
            <p:nvPr/>
          </p:nvSpPr>
          <p:spPr>
            <a:xfrm>
              <a:off x="8140157"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3" name="pl1663"/>
            <p:cNvSpPr/>
            <p:nvPr/>
          </p:nvSpPr>
          <p:spPr>
            <a:xfrm>
              <a:off x="8267266"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4" name="pl1664"/>
            <p:cNvSpPr/>
            <p:nvPr/>
          </p:nvSpPr>
          <p:spPr>
            <a:xfrm>
              <a:off x="839437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5" name="pl1665"/>
            <p:cNvSpPr/>
            <p:nvPr/>
          </p:nvSpPr>
          <p:spPr>
            <a:xfrm>
              <a:off x="8521485"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6" name="pl1666"/>
            <p:cNvSpPr/>
            <p:nvPr/>
          </p:nvSpPr>
          <p:spPr>
            <a:xfrm>
              <a:off x="8648594"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7" name="pl1667"/>
            <p:cNvSpPr/>
            <p:nvPr/>
          </p:nvSpPr>
          <p:spPr>
            <a:xfrm>
              <a:off x="877570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8" name="pl1668"/>
            <p:cNvSpPr/>
            <p:nvPr/>
          </p:nvSpPr>
          <p:spPr>
            <a:xfrm>
              <a:off x="8902813"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69" name="pl1669"/>
            <p:cNvSpPr/>
            <p:nvPr/>
          </p:nvSpPr>
          <p:spPr>
            <a:xfrm>
              <a:off x="9029922" y="874964"/>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70" name="pl1670"/>
            <p:cNvSpPr/>
            <p:nvPr/>
          </p:nvSpPr>
          <p:spPr>
            <a:xfrm>
              <a:off x="8140157"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671" name="pl1671"/>
            <p:cNvSpPr/>
            <p:nvPr/>
          </p:nvSpPr>
          <p:spPr>
            <a:xfrm>
              <a:off x="8140157" y="1124377"/>
              <a:ext cx="889765" cy="117696"/>
            </a:xfrm>
            <a:custGeom>
              <a:avLst/>
              <a:pathLst>
                <a:path w="889765" h="117696">
                  <a:moveTo>
                    <a:pt x="0" y="72695"/>
                  </a:moveTo>
                  <a:lnTo>
                    <a:pt x="127109" y="117696"/>
                  </a:lnTo>
                  <a:lnTo>
                    <a:pt x="254218" y="86541"/>
                  </a:lnTo>
                  <a:lnTo>
                    <a:pt x="381328" y="58848"/>
                  </a:lnTo>
                  <a:lnTo>
                    <a:pt x="508437" y="45001"/>
                  </a:lnTo>
                  <a:lnTo>
                    <a:pt x="635546" y="34616"/>
                  </a:lnTo>
                  <a:lnTo>
                    <a:pt x="762656" y="72695"/>
                  </a:lnTo>
                  <a:lnTo>
                    <a:pt x="889765" y="0"/>
                  </a:lnTo>
                </a:path>
              </a:pathLst>
            </a:custGeom>
            <a:ln w="40651" cap="flat">
              <a:solidFill>
                <a:srgbClr val="BEBEBE">
                  <a:alpha val="69803"/>
                </a:srgbClr>
              </a:solidFill>
              <a:prstDash val="solid"/>
              <a:round/>
            </a:ln>
          </p:spPr>
          <p:txBody>
            <a:bodyPr/>
            <a:lstStyle/>
            <a:p/>
          </p:txBody>
        </p:sp>
        <p:sp>
          <p:nvSpPr>
            <p:cNvPr id="1672" name="pl1672"/>
            <p:cNvSpPr/>
            <p:nvPr/>
          </p:nvSpPr>
          <p:spPr>
            <a:xfrm>
              <a:off x="8140157" y="1124377"/>
              <a:ext cx="889765" cy="117696"/>
            </a:xfrm>
            <a:custGeom>
              <a:avLst/>
              <a:pathLst>
                <a:path w="889765" h="117696">
                  <a:moveTo>
                    <a:pt x="0" y="72695"/>
                  </a:moveTo>
                  <a:lnTo>
                    <a:pt x="127109" y="117696"/>
                  </a:lnTo>
                  <a:lnTo>
                    <a:pt x="254218" y="86541"/>
                  </a:lnTo>
                  <a:lnTo>
                    <a:pt x="381328" y="58848"/>
                  </a:lnTo>
                  <a:lnTo>
                    <a:pt x="508437" y="45001"/>
                  </a:lnTo>
                  <a:lnTo>
                    <a:pt x="635546" y="34616"/>
                  </a:lnTo>
                  <a:lnTo>
                    <a:pt x="762656" y="72695"/>
                  </a:lnTo>
                  <a:lnTo>
                    <a:pt x="889765" y="0"/>
                  </a:lnTo>
                </a:path>
              </a:pathLst>
            </a:custGeom>
            <a:ln w="35231" cap="flat">
              <a:solidFill>
                <a:srgbClr val="BEBEBE">
                  <a:alpha val="69803"/>
                </a:srgbClr>
              </a:solidFill>
              <a:prstDash val="solid"/>
              <a:round/>
            </a:ln>
          </p:spPr>
          <p:txBody>
            <a:bodyPr/>
            <a:lstStyle/>
            <a:p/>
          </p:txBody>
        </p:sp>
        <p:sp>
          <p:nvSpPr>
            <p:cNvPr id="1673" name="pl1673"/>
            <p:cNvSpPr/>
            <p:nvPr/>
          </p:nvSpPr>
          <p:spPr>
            <a:xfrm>
              <a:off x="8140157" y="1273229"/>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674" name="pl1674"/>
            <p:cNvSpPr/>
            <p:nvPr/>
          </p:nvSpPr>
          <p:spPr>
            <a:xfrm>
              <a:off x="8140157" y="1124377"/>
              <a:ext cx="889765" cy="117696"/>
            </a:xfrm>
            <a:custGeom>
              <a:avLst/>
              <a:pathLst>
                <a:path w="889765" h="117696">
                  <a:moveTo>
                    <a:pt x="0" y="72695"/>
                  </a:moveTo>
                  <a:lnTo>
                    <a:pt x="127109" y="117696"/>
                  </a:lnTo>
                  <a:lnTo>
                    <a:pt x="254218" y="86541"/>
                  </a:lnTo>
                  <a:lnTo>
                    <a:pt x="381328" y="58848"/>
                  </a:lnTo>
                  <a:lnTo>
                    <a:pt x="508437" y="45001"/>
                  </a:lnTo>
                  <a:lnTo>
                    <a:pt x="635546" y="34616"/>
                  </a:lnTo>
                  <a:lnTo>
                    <a:pt x="762656" y="72695"/>
                  </a:lnTo>
                  <a:lnTo>
                    <a:pt x="889765" y="0"/>
                  </a:lnTo>
                </a:path>
              </a:pathLst>
            </a:custGeom>
            <a:ln w="40651" cap="flat">
              <a:solidFill>
                <a:srgbClr val="000000">
                  <a:alpha val="100000"/>
                </a:srgbClr>
              </a:solidFill>
              <a:prstDash val="solid"/>
              <a:round/>
            </a:ln>
          </p:spPr>
          <p:txBody>
            <a:bodyPr/>
            <a:lstStyle/>
            <a:p/>
          </p:txBody>
        </p:sp>
        <p:sp>
          <p:nvSpPr>
            <p:cNvPr id="1675" name="pl1675"/>
            <p:cNvSpPr/>
            <p:nvPr/>
          </p:nvSpPr>
          <p:spPr>
            <a:xfrm>
              <a:off x="8140157" y="1124377"/>
              <a:ext cx="889765" cy="117696"/>
            </a:xfrm>
            <a:custGeom>
              <a:avLst/>
              <a:pathLst>
                <a:path w="889765" h="117696">
                  <a:moveTo>
                    <a:pt x="0" y="72695"/>
                  </a:moveTo>
                  <a:lnTo>
                    <a:pt x="127109" y="117696"/>
                  </a:lnTo>
                  <a:lnTo>
                    <a:pt x="254218" y="86541"/>
                  </a:lnTo>
                  <a:lnTo>
                    <a:pt x="381328" y="58848"/>
                  </a:lnTo>
                  <a:lnTo>
                    <a:pt x="508437" y="45001"/>
                  </a:lnTo>
                  <a:lnTo>
                    <a:pt x="635546" y="34616"/>
                  </a:lnTo>
                  <a:lnTo>
                    <a:pt x="762656" y="72695"/>
                  </a:lnTo>
                  <a:lnTo>
                    <a:pt x="889765" y="0"/>
                  </a:lnTo>
                </a:path>
              </a:pathLst>
            </a:custGeom>
            <a:ln w="35231" cap="flat">
              <a:solidFill>
                <a:srgbClr val="F26A21">
                  <a:alpha val="100000"/>
                </a:srgbClr>
              </a:solidFill>
              <a:prstDash val="solid"/>
              <a:round/>
            </a:ln>
          </p:spPr>
          <p:txBody>
            <a:bodyPr/>
            <a:lstStyle/>
            <a:p/>
          </p:txBody>
        </p:sp>
        <p:sp>
          <p:nvSpPr>
            <p:cNvPr id="1676" name="pl1676"/>
            <p:cNvSpPr/>
            <p:nvPr/>
          </p:nvSpPr>
          <p:spPr>
            <a:xfrm>
              <a:off x="8095668" y="128015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677" name="tx1677"/>
            <p:cNvSpPr/>
            <p:nvPr/>
          </p:nvSpPr>
          <p:spPr>
            <a:xfrm>
              <a:off x="8079898" y="10340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678" name="tx1678"/>
            <p:cNvSpPr/>
            <p:nvPr/>
          </p:nvSpPr>
          <p:spPr>
            <a:xfrm>
              <a:off x="8211030" y="1079045"/>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679" name="tx1679"/>
            <p:cNvSpPr/>
            <p:nvPr/>
          </p:nvSpPr>
          <p:spPr>
            <a:xfrm>
              <a:off x="8334116" y="104789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20</a:t>
              </a:r>
            </a:p>
          </p:txBody>
        </p:sp>
        <p:sp>
          <p:nvSpPr>
            <p:cNvPr id="1680" name="tx1680"/>
            <p:cNvSpPr/>
            <p:nvPr/>
          </p:nvSpPr>
          <p:spPr>
            <a:xfrm>
              <a:off x="8461226" y="102019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28</a:t>
              </a:r>
            </a:p>
          </p:txBody>
        </p:sp>
        <p:sp>
          <p:nvSpPr>
            <p:cNvPr id="1681" name="tx1681"/>
            <p:cNvSpPr/>
            <p:nvPr/>
          </p:nvSpPr>
          <p:spPr>
            <a:xfrm>
              <a:off x="8588335" y="100635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32</a:t>
              </a:r>
            </a:p>
          </p:txBody>
        </p:sp>
        <p:sp>
          <p:nvSpPr>
            <p:cNvPr id="1682" name="tx1682"/>
            <p:cNvSpPr/>
            <p:nvPr/>
          </p:nvSpPr>
          <p:spPr>
            <a:xfrm>
              <a:off x="8715444" y="995965"/>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35</a:t>
              </a:r>
            </a:p>
          </p:txBody>
        </p:sp>
        <p:sp>
          <p:nvSpPr>
            <p:cNvPr id="1683" name="tx1683"/>
            <p:cNvSpPr/>
            <p:nvPr/>
          </p:nvSpPr>
          <p:spPr>
            <a:xfrm>
              <a:off x="8842554" y="1034044"/>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24</a:t>
              </a:r>
            </a:p>
          </p:txBody>
        </p:sp>
        <p:sp>
          <p:nvSpPr>
            <p:cNvPr id="1684" name="tx1684"/>
            <p:cNvSpPr/>
            <p:nvPr/>
          </p:nvSpPr>
          <p:spPr>
            <a:xfrm>
              <a:off x="8969663" y="961349"/>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45</a:t>
              </a:r>
            </a:p>
          </p:txBody>
        </p:sp>
        <p:sp>
          <p:nvSpPr>
            <p:cNvPr id="1685" name="rc1685"/>
            <p:cNvSpPr/>
            <p:nvPr/>
          </p:nvSpPr>
          <p:spPr>
            <a:xfrm>
              <a:off x="8095668" y="1620153"/>
              <a:ext cx="978742" cy="460747"/>
            </a:xfrm>
            <a:prstGeom prst="rect">
              <a:avLst/>
            </a:prstGeom>
            <a:solidFill>
              <a:srgbClr val="EBEBEB">
                <a:alpha val="100000"/>
              </a:srgbClr>
            </a:solidFill>
          </p:spPr>
          <p:txBody>
            <a:bodyPr/>
            <a:lstStyle/>
            <a:p/>
          </p:txBody>
        </p:sp>
        <p:sp>
          <p:nvSpPr>
            <p:cNvPr id="1686" name="pl1686"/>
            <p:cNvSpPr/>
            <p:nvPr/>
          </p:nvSpPr>
          <p:spPr>
            <a:xfrm>
              <a:off x="8095668" y="206861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87" name="pl1687"/>
            <p:cNvSpPr/>
            <p:nvPr/>
          </p:nvSpPr>
          <p:spPr>
            <a:xfrm>
              <a:off x="8095668" y="19820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88" name="pl1688"/>
            <p:cNvSpPr/>
            <p:nvPr/>
          </p:nvSpPr>
          <p:spPr>
            <a:xfrm>
              <a:off x="8095668" y="18955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89" name="pl1689"/>
            <p:cNvSpPr/>
            <p:nvPr/>
          </p:nvSpPr>
          <p:spPr>
            <a:xfrm>
              <a:off x="8095668" y="18089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90" name="pl1690"/>
            <p:cNvSpPr/>
            <p:nvPr/>
          </p:nvSpPr>
          <p:spPr>
            <a:xfrm>
              <a:off x="8095668" y="17224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91" name="pl1691"/>
            <p:cNvSpPr/>
            <p:nvPr/>
          </p:nvSpPr>
          <p:spPr>
            <a:xfrm>
              <a:off x="8095668" y="16359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692" name="pl1692"/>
            <p:cNvSpPr/>
            <p:nvPr/>
          </p:nvSpPr>
          <p:spPr>
            <a:xfrm>
              <a:off x="8095668" y="2025342"/>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93" name="pl1693"/>
            <p:cNvSpPr/>
            <p:nvPr/>
          </p:nvSpPr>
          <p:spPr>
            <a:xfrm>
              <a:off x="8095668" y="19388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94" name="pl1694"/>
            <p:cNvSpPr/>
            <p:nvPr/>
          </p:nvSpPr>
          <p:spPr>
            <a:xfrm>
              <a:off x="8095668" y="18522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95" name="pl1695"/>
            <p:cNvSpPr/>
            <p:nvPr/>
          </p:nvSpPr>
          <p:spPr>
            <a:xfrm>
              <a:off x="8095668" y="17657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96" name="pl1696"/>
            <p:cNvSpPr/>
            <p:nvPr/>
          </p:nvSpPr>
          <p:spPr>
            <a:xfrm>
              <a:off x="8095668" y="16791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697" name="pl1697"/>
            <p:cNvSpPr/>
            <p:nvPr/>
          </p:nvSpPr>
          <p:spPr>
            <a:xfrm>
              <a:off x="8140157"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98" name="pl1698"/>
            <p:cNvSpPr/>
            <p:nvPr/>
          </p:nvSpPr>
          <p:spPr>
            <a:xfrm>
              <a:off x="8267266"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699" name="pl1699"/>
            <p:cNvSpPr/>
            <p:nvPr/>
          </p:nvSpPr>
          <p:spPr>
            <a:xfrm>
              <a:off x="839437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0" name="pl1700"/>
            <p:cNvSpPr/>
            <p:nvPr/>
          </p:nvSpPr>
          <p:spPr>
            <a:xfrm>
              <a:off x="8521485"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1" name="pl1701"/>
            <p:cNvSpPr/>
            <p:nvPr/>
          </p:nvSpPr>
          <p:spPr>
            <a:xfrm>
              <a:off x="8648594"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2" name="pl1702"/>
            <p:cNvSpPr/>
            <p:nvPr/>
          </p:nvSpPr>
          <p:spPr>
            <a:xfrm>
              <a:off x="877570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3" name="pl1703"/>
            <p:cNvSpPr/>
            <p:nvPr/>
          </p:nvSpPr>
          <p:spPr>
            <a:xfrm>
              <a:off x="8902813"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4" name="pl1704"/>
            <p:cNvSpPr/>
            <p:nvPr/>
          </p:nvSpPr>
          <p:spPr>
            <a:xfrm>
              <a:off x="9029922" y="162015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05" name="pl1705"/>
            <p:cNvSpPr/>
            <p:nvPr/>
          </p:nvSpPr>
          <p:spPr>
            <a:xfrm>
              <a:off x="8140157"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706" name="pl1706"/>
            <p:cNvSpPr/>
            <p:nvPr/>
          </p:nvSpPr>
          <p:spPr>
            <a:xfrm>
              <a:off x="8140157" y="1997648"/>
              <a:ext cx="889765" cy="17308"/>
            </a:xfrm>
            <a:custGeom>
              <a:avLst/>
              <a:pathLst>
                <a:path w="889765" h="17308">
                  <a:moveTo>
                    <a:pt x="0" y="0"/>
                  </a:moveTo>
                  <a:lnTo>
                    <a:pt x="127109" y="3461"/>
                  </a:lnTo>
                  <a:lnTo>
                    <a:pt x="254218" y="10385"/>
                  </a:lnTo>
                  <a:lnTo>
                    <a:pt x="381328" y="10385"/>
                  </a:lnTo>
                  <a:lnTo>
                    <a:pt x="508437" y="13846"/>
                  </a:lnTo>
                  <a:lnTo>
                    <a:pt x="635546" y="13846"/>
                  </a:lnTo>
                  <a:lnTo>
                    <a:pt x="762656" y="13846"/>
                  </a:lnTo>
                  <a:lnTo>
                    <a:pt x="889765" y="17308"/>
                  </a:lnTo>
                </a:path>
              </a:pathLst>
            </a:custGeom>
            <a:ln w="40651" cap="flat">
              <a:solidFill>
                <a:srgbClr val="BEBEBE">
                  <a:alpha val="69803"/>
                </a:srgbClr>
              </a:solidFill>
              <a:prstDash val="solid"/>
              <a:round/>
            </a:ln>
          </p:spPr>
          <p:txBody>
            <a:bodyPr/>
            <a:lstStyle/>
            <a:p/>
          </p:txBody>
        </p:sp>
        <p:sp>
          <p:nvSpPr>
            <p:cNvPr id="1707" name="pl1707"/>
            <p:cNvSpPr/>
            <p:nvPr/>
          </p:nvSpPr>
          <p:spPr>
            <a:xfrm>
              <a:off x="8140157" y="1997648"/>
              <a:ext cx="889765" cy="17308"/>
            </a:xfrm>
            <a:custGeom>
              <a:avLst/>
              <a:pathLst>
                <a:path w="889765" h="17308">
                  <a:moveTo>
                    <a:pt x="0" y="0"/>
                  </a:moveTo>
                  <a:lnTo>
                    <a:pt x="127109" y="3461"/>
                  </a:lnTo>
                  <a:lnTo>
                    <a:pt x="254218" y="10385"/>
                  </a:lnTo>
                  <a:lnTo>
                    <a:pt x="381328" y="10385"/>
                  </a:lnTo>
                  <a:lnTo>
                    <a:pt x="508437" y="13846"/>
                  </a:lnTo>
                  <a:lnTo>
                    <a:pt x="635546" y="13846"/>
                  </a:lnTo>
                  <a:lnTo>
                    <a:pt x="762656" y="13846"/>
                  </a:lnTo>
                  <a:lnTo>
                    <a:pt x="889765" y="17308"/>
                  </a:lnTo>
                </a:path>
              </a:pathLst>
            </a:custGeom>
            <a:ln w="35231" cap="flat">
              <a:solidFill>
                <a:srgbClr val="BEBEBE">
                  <a:alpha val="69803"/>
                </a:srgbClr>
              </a:solidFill>
              <a:prstDash val="solid"/>
              <a:round/>
            </a:ln>
          </p:spPr>
          <p:txBody>
            <a:bodyPr/>
            <a:lstStyle/>
            <a:p/>
          </p:txBody>
        </p:sp>
        <p:sp>
          <p:nvSpPr>
            <p:cNvPr id="1708" name="pl1708"/>
            <p:cNvSpPr/>
            <p:nvPr/>
          </p:nvSpPr>
          <p:spPr>
            <a:xfrm>
              <a:off x="8140157" y="201841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709" name="pl1709"/>
            <p:cNvSpPr/>
            <p:nvPr/>
          </p:nvSpPr>
          <p:spPr>
            <a:xfrm>
              <a:off x="8140157" y="1997648"/>
              <a:ext cx="889765" cy="17308"/>
            </a:xfrm>
            <a:custGeom>
              <a:avLst/>
              <a:pathLst>
                <a:path w="889765" h="17308">
                  <a:moveTo>
                    <a:pt x="0" y="0"/>
                  </a:moveTo>
                  <a:lnTo>
                    <a:pt x="127109" y="3461"/>
                  </a:lnTo>
                  <a:lnTo>
                    <a:pt x="254218" y="10385"/>
                  </a:lnTo>
                  <a:lnTo>
                    <a:pt x="381328" y="10385"/>
                  </a:lnTo>
                  <a:lnTo>
                    <a:pt x="508437" y="13846"/>
                  </a:lnTo>
                  <a:lnTo>
                    <a:pt x="635546" y="13846"/>
                  </a:lnTo>
                  <a:lnTo>
                    <a:pt x="762656" y="13846"/>
                  </a:lnTo>
                  <a:lnTo>
                    <a:pt x="889765" y="17308"/>
                  </a:lnTo>
                </a:path>
              </a:pathLst>
            </a:custGeom>
            <a:ln w="40651" cap="flat">
              <a:solidFill>
                <a:srgbClr val="000000">
                  <a:alpha val="100000"/>
                </a:srgbClr>
              </a:solidFill>
              <a:prstDash val="solid"/>
              <a:round/>
            </a:ln>
          </p:spPr>
          <p:txBody>
            <a:bodyPr/>
            <a:lstStyle/>
            <a:p/>
          </p:txBody>
        </p:sp>
        <p:sp>
          <p:nvSpPr>
            <p:cNvPr id="1710" name="pl1710"/>
            <p:cNvSpPr/>
            <p:nvPr/>
          </p:nvSpPr>
          <p:spPr>
            <a:xfrm>
              <a:off x="8140157" y="1997648"/>
              <a:ext cx="889765" cy="17308"/>
            </a:xfrm>
            <a:custGeom>
              <a:avLst/>
              <a:pathLst>
                <a:path w="889765" h="17308">
                  <a:moveTo>
                    <a:pt x="0" y="0"/>
                  </a:moveTo>
                  <a:lnTo>
                    <a:pt x="127109" y="3461"/>
                  </a:lnTo>
                  <a:lnTo>
                    <a:pt x="254218" y="10385"/>
                  </a:lnTo>
                  <a:lnTo>
                    <a:pt x="381328" y="10385"/>
                  </a:lnTo>
                  <a:lnTo>
                    <a:pt x="508437" y="13846"/>
                  </a:lnTo>
                  <a:lnTo>
                    <a:pt x="635546" y="13846"/>
                  </a:lnTo>
                  <a:lnTo>
                    <a:pt x="762656" y="13846"/>
                  </a:lnTo>
                  <a:lnTo>
                    <a:pt x="889765" y="17308"/>
                  </a:lnTo>
                </a:path>
              </a:pathLst>
            </a:custGeom>
            <a:ln w="35231" cap="flat">
              <a:solidFill>
                <a:srgbClr val="F26A21">
                  <a:alpha val="100000"/>
                </a:srgbClr>
              </a:solidFill>
              <a:prstDash val="solid"/>
              <a:round/>
            </a:ln>
          </p:spPr>
          <p:txBody>
            <a:bodyPr/>
            <a:lstStyle/>
            <a:p/>
          </p:txBody>
        </p:sp>
        <p:sp>
          <p:nvSpPr>
            <p:cNvPr id="1711" name="pl1711"/>
            <p:cNvSpPr/>
            <p:nvPr/>
          </p:nvSpPr>
          <p:spPr>
            <a:xfrm>
              <a:off x="8095668" y="2025342"/>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12" name="tx1712"/>
            <p:cNvSpPr/>
            <p:nvPr/>
          </p:nvSpPr>
          <p:spPr>
            <a:xfrm>
              <a:off x="8110027" y="1834620"/>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a:t>
              </a:r>
            </a:p>
          </p:txBody>
        </p:sp>
        <p:sp>
          <p:nvSpPr>
            <p:cNvPr id="1713" name="tx1713"/>
            <p:cNvSpPr/>
            <p:nvPr/>
          </p:nvSpPr>
          <p:spPr>
            <a:xfrm>
              <a:off x="8237136" y="183808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7</a:t>
              </a:r>
            </a:p>
          </p:txBody>
        </p:sp>
        <p:sp>
          <p:nvSpPr>
            <p:cNvPr id="1714" name="tx1714"/>
            <p:cNvSpPr/>
            <p:nvPr/>
          </p:nvSpPr>
          <p:spPr>
            <a:xfrm>
              <a:off x="8364246"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15" name="tx1715"/>
            <p:cNvSpPr/>
            <p:nvPr/>
          </p:nvSpPr>
          <p:spPr>
            <a:xfrm>
              <a:off x="8491355" y="184500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716" name="tx1716"/>
            <p:cNvSpPr/>
            <p:nvPr/>
          </p:nvSpPr>
          <p:spPr>
            <a:xfrm>
              <a:off x="8618465" y="1848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17" name="tx1717"/>
            <p:cNvSpPr/>
            <p:nvPr/>
          </p:nvSpPr>
          <p:spPr>
            <a:xfrm>
              <a:off x="8745574" y="1848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18" name="tx1718"/>
            <p:cNvSpPr/>
            <p:nvPr/>
          </p:nvSpPr>
          <p:spPr>
            <a:xfrm>
              <a:off x="8872683" y="184846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719" name="tx1719"/>
            <p:cNvSpPr/>
            <p:nvPr/>
          </p:nvSpPr>
          <p:spPr>
            <a:xfrm>
              <a:off x="8999793" y="185192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720" name="rc1720"/>
            <p:cNvSpPr/>
            <p:nvPr/>
          </p:nvSpPr>
          <p:spPr>
            <a:xfrm>
              <a:off x="8095668" y="2365343"/>
              <a:ext cx="978742" cy="460747"/>
            </a:xfrm>
            <a:prstGeom prst="rect">
              <a:avLst/>
            </a:prstGeom>
            <a:solidFill>
              <a:srgbClr val="EBEBEB">
                <a:alpha val="100000"/>
              </a:srgbClr>
            </a:solidFill>
          </p:spPr>
          <p:txBody>
            <a:bodyPr/>
            <a:lstStyle/>
            <a:p/>
          </p:txBody>
        </p:sp>
        <p:sp>
          <p:nvSpPr>
            <p:cNvPr id="1721" name="pl1721"/>
            <p:cNvSpPr/>
            <p:nvPr/>
          </p:nvSpPr>
          <p:spPr>
            <a:xfrm>
              <a:off x="8095668" y="281380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2" name="pl1722"/>
            <p:cNvSpPr/>
            <p:nvPr/>
          </p:nvSpPr>
          <p:spPr>
            <a:xfrm>
              <a:off x="8095668" y="272726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3" name="pl1723"/>
            <p:cNvSpPr/>
            <p:nvPr/>
          </p:nvSpPr>
          <p:spPr>
            <a:xfrm>
              <a:off x="8095668" y="264071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4" name="pl1724"/>
            <p:cNvSpPr/>
            <p:nvPr/>
          </p:nvSpPr>
          <p:spPr>
            <a:xfrm>
              <a:off x="8095668" y="255417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5" name="pl1725"/>
            <p:cNvSpPr/>
            <p:nvPr/>
          </p:nvSpPr>
          <p:spPr>
            <a:xfrm>
              <a:off x="8095668" y="246763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6" name="pl1726"/>
            <p:cNvSpPr/>
            <p:nvPr/>
          </p:nvSpPr>
          <p:spPr>
            <a:xfrm>
              <a:off x="8095668" y="238109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27" name="pl1727"/>
            <p:cNvSpPr/>
            <p:nvPr/>
          </p:nvSpPr>
          <p:spPr>
            <a:xfrm>
              <a:off x="8095668" y="277053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28" name="pl1728"/>
            <p:cNvSpPr/>
            <p:nvPr/>
          </p:nvSpPr>
          <p:spPr>
            <a:xfrm>
              <a:off x="8095668" y="268398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29" name="pl1729"/>
            <p:cNvSpPr/>
            <p:nvPr/>
          </p:nvSpPr>
          <p:spPr>
            <a:xfrm>
              <a:off x="8095668" y="259744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30" name="pl1730"/>
            <p:cNvSpPr/>
            <p:nvPr/>
          </p:nvSpPr>
          <p:spPr>
            <a:xfrm>
              <a:off x="8095668" y="251090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31" name="pl1731"/>
            <p:cNvSpPr/>
            <p:nvPr/>
          </p:nvSpPr>
          <p:spPr>
            <a:xfrm>
              <a:off x="8095668" y="242436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32" name="pl1732"/>
            <p:cNvSpPr/>
            <p:nvPr/>
          </p:nvSpPr>
          <p:spPr>
            <a:xfrm>
              <a:off x="8140157"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3" name="pl1733"/>
            <p:cNvSpPr/>
            <p:nvPr/>
          </p:nvSpPr>
          <p:spPr>
            <a:xfrm>
              <a:off x="8267266"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4" name="pl1734"/>
            <p:cNvSpPr/>
            <p:nvPr/>
          </p:nvSpPr>
          <p:spPr>
            <a:xfrm>
              <a:off x="839437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5" name="pl1735"/>
            <p:cNvSpPr/>
            <p:nvPr/>
          </p:nvSpPr>
          <p:spPr>
            <a:xfrm>
              <a:off x="8521485"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6" name="pl1736"/>
            <p:cNvSpPr/>
            <p:nvPr/>
          </p:nvSpPr>
          <p:spPr>
            <a:xfrm>
              <a:off x="8648594"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7" name="pl1737"/>
            <p:cNvSpPr/>
            <p:nvPr/>
          </p:nvSpPr>
          <p:spPr>
            <a:xfrm>
              <a:off x="877570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8" name="pl1738"/>
            <p:cNvSpPr/>
            <p:nvPr/>
          </p:nvSpPr>
          <p:spPr>
            <a:xfrm>
              <a:off x="8902813"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39" name="pl1739"/>
            <p:cNvSpPr/>
            <p:nvPr/>
          </p:nvSpPr>
          <p:spPr>
            <a:xfrm>
              <a:off x="9029922" y="236534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40" name="pl1740"/>
            <p:cNvSpPr/>
            <p:nvPr/>
          </p:nvSpPr>
          <p:spPr>
            <a:xfrm>
              <a:off x="8140157"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741" name="pl1741"/>
            <p:cNvSpPr/>
            <p:nvPr/>
          </p:nvSpPr>
          <p:spPr>
            <a:xfrm>
              <a:off x="8140157" y="2763608"/>
              <a:ext cx="889765" cy="10385"/>
            </a:xfrm>
            <a:custGeom>
              <a:avLst/>
              <a:pathLst>
                <a:path w="889765" h="10385">
                  <a:moveTo>
                    <a:pt x="0" y="0"/>
                  </a:moveTo>
                  <a:lnTo>
                    <a:pt x="127109" y="0"/>
                  </a:lnTo>
                  <a:lnTo>
                    <a:pt x="254218" y="0"/>
                  </a:lnTo>
                  <a:lnTo>
                    <a:pt x="381328" y="6923"/>
                  </a:lnTo>
                  <a:lnTo>
                    <a:pt x="508437" y="3461"/>
                  </a:lnTo>
                  <a:lnTo>
                    <a:pt x="635546" y="6923"/>
                  </a:lnTo>
                  <a:lnTo>
                    <a:pt x="762656" y="10385"/>
                  </a:lnTo>
                  <a:lnTo>
                    <a:pt x="889765" y="6923"/>
                  </a:lnTo>
                </a:path>
              </a:pathLst>
            </a:custGeom>
            <a:ln w="40651" cap="flat">
              <a:solidFill>
                <a:srgbClr val="BEBEBE">
                  <a:alpha val="69803"/>
                </a:srgbClr>
              </a:solidFill>
              <a:prstDash val="solid"/>
              <a:round/>
            </a:ln>
          </p:spPr>
          <p:txBody>
            <a:bodyPr/>
            <a:lstStyle/>
            <a:p/>
          </p:txBody>
        </p:sp>
        <p:sp>
          <p:nvSpPr>
            <p:cNvPr id="1742" name="pl1742"/>
            <p:cNvSpPr/>
            <p:nvPr/>
          </p:nvSpPr>
          <p:spPr>
            <a:xfrm>
              <a:off x="8140157" y="2763608"/>
              <a:ext cx="889765" cy="10385"/>
            </a:xfrm>
            <a:custGeom>
              <a:avLst/>
              <a:pathLst>
                <a:path w="889765" h="10385">
                  <a:moveTo>
                    <a:pt x="0" y="0"/>
                  </a:moveTo>
                  <a:lnTo>
                    <a:pt x="127109" y="0"/>
                  </a:lnTo>
                  <a:lnTo>
                    <a:pt x="254218" y="0"/>
                  </a:lnTo>
                  <a:lnTo>
                    <a:pt x="381328" y="6923"/>
                  </a:lnTo>
                  <a:lnTo>
                    <a:pt x="508437" y="3461"/>
                  </a:lnTo>
                  <a:lnTo>
                    <a:pt x="635546" y="6923"/>
                  </a:lnTo>
                  <a:lnTo>
                    <a:pt x="762656" y="10385"/>
                  </a:lnTo>
                  <a:lnTo>
                    <a:pt x="889765" y="6923"/>
                  </a:lnTo>
                </a:path>
              </a:pathLst>
            </a:custGeom>
            <a:ln w="35231" cap="flat">
              <a:solidFill>
                <a:srgbClr val="BEBEBE">
                  <a:alpha val="69803"/>
                </a:srgbClr>
              </a:solidFill>
              <a:prstDash val="solid"/>
              <a:round/>
            </a:ln>
          </p:spPr>
          <p:txBody>
            <a:bodyPr/>
            <a:lstStyle/>
            <a:p/>
          </p:txBody>
        </p:sp>
        <p:sp>
          <p:nvSpPr>
            <p:cNvPr id="1743" name="pl1743"/>
            <p:cNvSpPr/>
            <p:nvPr/>
          </p:nvSpPr>
          <p:spPr>
            <a:xfrm>
              <a:off x="8140157" y="2763608"/>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744" name="pl1744"/>
            <p:cNvSpPr/>
            <p:nvPr/>
          </p:nvSpPr>
          <p:spPr>
            <a:xfrm>
              <a:off x="8140157" y="2763608"/>
              <a:ext cx="889765" cy="10385"/>
            </a:xfrm>
            <a:custGeom>
              <a:avLst/>
              <a:pathLst>
                <a:path w="889765" h="10385">
                  <a:moveTo>
                    <a:pt x="0" y="0"/>
                  </a:moveTo>
                  <a:lnTo>
                    <a:pt x="127109" y="0"/>
                  </a:lnTo>
                  <a:lnTo>
                    <a:pt x="254218" y="0"/>
                  </a:lnTo>
                  <a:lnTo>
                    <a:pt x="381328" y="6923"/>
                  </a:lnTo>
                  <a:lnTo>
                    <a:pt x="508437" y="3461"/>
                  </a:lnTo>
                  <a:lnTo>
                    <a:pt x="635546" y="6923"/>
                  </a:lnTo>
                  <a:lnTo>
                    <a:pt x="762656" y="10385"/>
                  </a:lnTo>
                  <a:lnTo>
                    <a:pt x="889765" y="6923"/>
                  </a:lnTo>
                </a:path>
              </a:pathLst>
            </a:custGeom>
            <a:ln w="40651" cap="flat">
              <a:solidFill>
                <a:srgbClr val="000000">
                  <a:alpha val="100000"/>
                </a:srgbClr>
              </a:solidFill>
              <a:prstDash val="solid"/>
              <a:round/>
            </a:ln>
          </p:spPr>
          <p:txBody>
            <a:bodyPr/>
            <a:lstStyle/>
            <a:p/>
          </p:txBody>
        </p:sp>
        <p:sp>
          <p:nvSpPr>
            <p:cNvPr id="1745" name="pl1745"/>
            <p:cNvSpPr/>
            <p:nvPr/>
          </p:nvSpPr>
          <p:spPr>
            <a:xfrm>
              <a:off x="8140157" y="2763608"/>
              <a:ext cx="889765" cy="10385"/>
            </a:xfrm>
            <a:custGeom>
              <a:avLst/>
              <a:pathLst>
                <a:path w="889765" h="10385">
                  <a:moveTo>
                    <a:pt x="0" y="0"/>
                  </a:moveTo>
                  <a:lnTo>
                    <a:pt x="127109" y="0"/>
                  </a:lnTo>
                  <a:lnTo>
                    <a:pt x="254218" y="0"/>
                  </a:lnTo>
                  <a:lnTo>
                    <a:pt x="381328" y="6923"/>
                  </a:lnTo>
                  <a:lnTo>
                    <a:pt x="508437" y="3461"/>
                  </a:lnTo>
                  <a:lnTo>
                    <a:pt x="635546" y="6923"/>
                  </a:lnTo>
                  <a:lnTo>
                    <a:pt x="762656" y="10385"/>
                  </a:lnTo>
                  <a:lnTo>
                    <a:pt x="889765" y="6923"/>
                  </a:lnTo>
                </a:path>
              </a:pathLst>
            </a:custGeom>
            <a:ln w="35231" cap="flat">
              <a:solidFill>
                <a:srgbClr val="F26A21">
                  <a:alpha val="100000"/>
                </a:srgbClr>
              </a:solidFill>
              <a:prstDash val="solid"/>
              <a:round/>
            </a:ln>
          </p:spPr>
          <p:txBody>
            <a:bodyPr/>
            <a:lstStyle/>
            <a:p/>
          </p:txBody>
        </p:sp>
        <p:sp>
          <p:nvSpPr>
            <p:cNvPr id="1746" name="pl1746"/>
            <p:cNvSpPr/>
            <p:nvPr/>
          </p:nvSpPr>
          <p:spPr>
            <a:xfrm>
              <a:off x="8095668" y="277053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47" name="tx1747"/>
            <p:cNvSpPr/>
            <p:nvPr/>
          </p:nvSpPr>
          <p:spPr>
            <a:xfrm>
              <a:off x="8110027"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48" name="tx1748"/>
            <p:cNvSpPr/>
            <p:nvPr/>
          </p:nvSpPr>
          <p:spPr>
            <a:xfrm>
              <a:off x="8237136"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49" name="tx1749"/>
            <p:cNvSpPr/>
            <p:nvPr/>
          </p:nvSpPr>
          <p:spPr>
            <a:xfrm>
              <a:off x="8364246" y="260057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750" name="tx1750"/>
            <p:cNvSpPr/>
            <p:nvPr/>
          </p:nvSpPr>
          <p:spPr>
            <a:xfrm>
              <a:off x="8491355"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51" name="tx1751"/>
            <p:cNvSpPr/>
            <p:nvPr/>
          </p:nvSpPr>
          <p:spPr>
            <a:xfrm>
              <a:off x="8618465" y="2604041"/>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52" name="tx1752"/>
            <p:cNvSpPr/>
            <p:nvPr/>
          </p:nvSpPr>
          <p:spPr>
            <a:xfrm>
              <a:off x="8745574"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53" name="tx1753"/>
            <p:cNvSpPr/>
            <p:nvPr/>
          </p:nvSpPr>
          <p:spPr>
            <a:xfrm>
              <a:off x="8854624" y="2610964"/>
              <a:ext cx="9637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a:t>
              </a:r>
            </a:p>
          </p:txBody>
        </p:sp>
        <p:sp>
          <p:nvSpPr>
            <p:cNvPr id="1754" name="tx1754"/>
            <p:cNvSpPr/>
            <p:nvPr/>
          </p:nvSpPr>
          <p:spPr>
            <a:xfrm>
              <a:off x="8999793" y="2607503"/>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755" name="rc1755"/>
            <p:cNvSpPr/>
            <p:nvPr/>
          </p:nvSpPr>
          <p:spPr>
            <a:xfrm>
              <a:off x="8095668" y="3110533"/>
              <a:ext cx="978742" cy="460747"/>
            </a:xfrm>
            <a:prstGeom prst="rect">
              <a:avLst/>
            </a:prstGeom>
            <a:solidFill>
              <a:srgbClr val="EBEBEB">
                <a:alpha val="100000"/>
              </a:srgbClr>
            </a:solidFill>
          </p:spPr>
          <p:txBody>
            <a:bodyPr/>
            <a:lstStyle/>
            <a:p/>
          </p:txBody>
        </p:sp>
        <p:sp>
          <p:nvSpPr>
            <p:cNvPr id="1756" name="pl1756"/>
            <p:cNvSpPr/>
            <p:nvPr/>
          </p:nvSpPr>
          <p:spPr>
            <a:xfrm>
              <a:off x="8095668" y="355899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57" name="pl1757"/>
            <p:cNvSpPr/>
            <p:nvPr/>
          </p:nvSpPr>
          <p:spPr>
            <a:xfrm>
              <a:off x="8095668" y="3472450"/>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58" name="pl1758"/>
            <p:cNvSpPr/>
            <p:nvPr/>
          </p:nvSpPr>
          <p:spPr>
            <a:xfrm>
              <a:off x="8095668" y="338590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59" name="pl1759"/>
            <p:cNvSpPr/>
            <p:nvPr/>
          </p:nvSpPr>
          <p:spPr>
            <a:xfrm>
              <a:off x="8095668" y="329936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60" name="pl1760"/>
            <p:cNvSpPr/>
            <p:nvPr/>
          </p:nvSpPr>
          <p:spPr>
            <a:xfrm>
              <a:off x="8095668" y="3212825"/>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61" name="pl1761"/>
            <p:cNvSpPr/>
            <p:nvPr/>
          </p:nvSpPr>
          <p:spPr>
            <a:xfrm>
              <a:off x="8095668" y="312628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62" name="pl1762"/>
            <p:cNvSpPr/>
            <p:nvPr/>
          </p:nvSpPr>
          <p:spPr>
            <a:xfrm>
              <a:off x="8095668" y="3515721"/>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63" name="pl1763"/>
            <p:cNvSpPr/>
            <p:nvPr/>
          </p:nvSpPr>
          <p:spPr>
            <a:xfrm>
              <a:off x="8095668" y="342917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64" name="pl1764"/>
            <p:cNvSpPr/>
            <p:nvPr/>
          </p:nvSpPr>
          <p:spPr>
            <a:xfrm>
              <a:off x="8095668" y="334263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65" name="pl1765"/>
            <p:cNvSpPr/>
            <p:nvPr/>
          </p:nvSpPr>
          <p:spPr>
            <a:xfrm>
              <a:off x="8095668" y="3256096"/>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66" name="pl1766"/>
            <p:cNvSpPr/>
            <p:nvPr/>
          </p:nvSpPr>
          <p:spPr>
            <a:xfrm>
              <a:off x="8095668" y="316955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67" name="pl1767"/>
            <p:cNvSpPr/>
            <p:nvPr/>
          </p:nvSpPr>
          <p:spPr>
            <a:xfrm>
              <a:off x="8140157"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68" name="pl1768"/>
            <p:cNvSpPr/>
            <p:nvPr/>
          </p:nvSpPr>
          <p:spPr>
            <a:xfrm>
              <a:off x="8267266"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69" name="pl1769"/>
            <p:cNvSpPr/>
            <p:nvPr/>
          </p:nvSpPr>
          <p:spPr>
            <a:xfrm>
              <a:off x="839437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0" name="pl1770"/>
            <p:cNvSpPr/>
            <p:nvPr/>
          </p:nvSpPr>
          <p:spPr>
            <a:xfrm>
              <a:off x="8521485"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1" name="pl1771"/>
            <p:cNvSpPr/>
            <p:nvPr/>
          </p:nvSpPr>
          <p:spPr>
            <a:xfrm>
              <a:off x="8648594"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2" name="pl1772"/>
            <p:cNvSpPr/>
            <p:nvPr/>
          </p:nvSpPr>
          <p:spPr>
            <a:xfrm>
              <a:off x="877570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3" name="pl1773"/>
            <p:cNvSpPr/>
            <p:nvPr/>
          </p:nvSpPr>
          <p:spPr>
            <a:xfrm>
              <a:off x="8902813"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4" name="pl1774"/>
            <p:cNvSpPr/>
            <p:nvPr/>
          </p:nvSpPr>
          <p:spPr>
            <a:xfrm>
              <a:off x="9029922" y="3110533"/>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775" name="pl1775"/>
            <p:cNvSpPr/>
            <p:nvPr/>
          </p:nvSpPr>
          <p:spPr>
            <a:xfrm>
              <a:off x="8140157"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776" name="pl1776"/>
            <p:cNvSpPr/>
            <p:nvPr/>
          </p:nvSpPr>
          <p:spPr>
            <a:xfrm>
              <a:off x="8140157" y="3477642"/>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BEBEBE">
                  <a:alpha val="69803"/>
                </a:srgbClr>
              </a:solidFill>
              <a:prstDash val="solid"/>
              <a:round/>
            </a:ln>
          </p:spPr>
          <p:txBody>
            <a:bodyPr/>
            <a:lstStyle/>
            <a:p/>
          </p:txBody>
        </p:sp>
        <p:sp>
          <p:nvSpPr>
            <p:cNvPr id="1777" name="pl1777"/>
            <p:cNvSpPr/>
            <p:nvPr/>
          </p:nvSpPr>
          <p:spPr>
            <a:xfrm>
              <a:off x="8140157" y="3477642"/>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BEBEBE">
                  <a:alpha val="69803"/>
                </a:srgbClr>
              </a:solidFill>
              <a:prstDash val="solid"/>
              <a:round/>
            </a:ln>
          </p:spPr>
          <p:txBody>
            <a:bodyPr/>
            <a:lstStyle/>
            <a:p/>
          </p:txBody>
        </p:sp>
        <p:sp>
          <p:nvSpPr>
            <p:cNvPr id="1778" name="pl1778"/>
            <p:cNvSpPr/>
            <p:nvPr/>
          </p:nvSpPr>
          <p:spPr>
            <a:xfrm>
              <a:off x="8140157" y="350879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779" name="pl1779"/>
            <p:cNvSpPr/>
            <p:nvPr/>
          </p:nvSpPr>
          <p:spPr>
            <a:xfrm>
              <a:off x="8140157" y="3477642"/>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40651" cap="flat">
              <a:solidFill>
                <a:srgbClr val="000000">
                  <a:alpha val="100000"/>
                </a:srgbClr>
              </a:solidFill>
              <a:prstDash val="solid"/>
              <a:round/>
            </a:ln>
          </p:spPr>
          <p:txBody>
            <a:bodyPr/>
            <a:lstStyle/>
            <a:p/>
          </p:txBody>
        </p:sp>
        <p:sp>
          <p:nvSpPr>
            <p:cNvPr id="1780" name="pl1780"/>
            <p:cNvSpPr/>
            <p:nvPr/>
          </p:nvSpPr>
          <p:spPr>
            <a:xfrm>
              <a:off x="8140157" y="3477642"/>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35231" cap="flat">
              <a:solidFill>
                <a:srgbClr val="F26A21">
                  <a:alpha val="100000"/>
                </a:srgbClr>
              </a:solidFill>
              <a:prstDash val="solid"/>
              <a:round/>
            </a:ln>
          </p:spPr>
          <p:txBody>
            <a:bodyPr/>
            <a:lstStyle/>
            <a:p/>
          </p:txBody>
        </p:sp>
        <p:sp>
          <p:nvSpPr>
            <p:cNvPr id="1781" name="pl1781"/>
            <p:cNvSpPr/>
            <p:nvPr/>
          </p:nvSpPr>
          <p:spPr>
            <a:xfrm>
              <a:off x="8095668" y="3515721"/>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782" name="tx1782"/>
            <p:cNvSpPr/>
            <p:nvPr/>
          </p:nvSpPr>
          <p:spPr>
            <a:xfrm>
              <a:off x="8083921"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3" name="tx1783"/>
            <p:cNvSpPr/>
            <p:nvPr/>
          </p:nvSpPr>
          <p:spPr>
            <a:xfrm>
              <a:off x="8211030"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4" name="tx1784"/>
            <p:cNvSpPr/>
            <p:nvPr/>
          </p:nvSpPr>
          <p:spPr>
            <a:xfrm>
              <a:off x="8338140"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5" name="tx1785"/>
            <p:cNvSpPr/>
            <p:nvPr/>
          </p:nvSpPr>
          <p:spPr>
            <a:xfrm>
              <a:off x="8465249"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6" name="tx1786"/>
            <p:cNvSpPr/>
            <p:nvPr/>
          </p:nvSpPr>
          <p:spPr>
            <a:xfrm>
              <a:off x="8592358"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7" name="tx1787"/>
            <p:cNvSpPr/>
            <p:nvPr/>
          </p:nvSpPr>
          <p:spPr>
            <a:xfrm>
              <a:off x="8719468"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8" name="tx1788"/>
            <p:cNvSpPr/>
            <p:nvPr/>
          </p:nvSpPr>
          <p:spPr>
            <a:xfrm>
              <a:off x="8846577"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89" name="tx1789"/>
            <p:cNvSpPr/>
            <p:nvPr/>
          </p:nvSpPr>
          <p:spPr>
            <a:xfrm>
              <a:off x="8973687" y="3314614"/>
              <a:ext cx="11247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11</a:t>
              </a:r>
            </a:p>
          </p:txBody>
        </p:sp>
        <p:sp>
          <p:nvSpPr>
            <p:cNvPr id="1790" name="rc1790"/>
            <p:cNvSpPr/>
            <p:nvPr/>
          </p:nvSpPr>
          <p:spPr>
            <a:xfrm>
              <a:off x="8095668" y="3855722"/>
              <a:ext cx="978742" cy="460747"/>
            </a:xfrm>
            <a:prstGeom prst="rect">
              <a:avLst/>
            </a:prstGeom>
            <a:solidFill>
              <a:srgbClr val="EBEBEB">
                <a:alpha val="100000"/>
              </a:srgbClr>
            </a:solidFill>
          </p:spPr>
          <p:txBody>
            <a:bodyPr/>
            <a:lstStyle/>
            <a:p/>
          </p:txBody>
        </p:sp>
        <p:sp>
          <p:nvSpPr>
            <p:cNvPr id="1791" name="pl1791"/>
            <p:cNvSpPr/>
            <p:nvPr/>
          </p:nvSpPr>
          <p:spPr>
            <a:xfrm>
              <a:off x="8095668" y="430418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2" name="pl1792"/>
            <p:cNvSpPr/>
            <p:nvPr/>
          </p:nvSpPr>
          <p:spPr>
            <a:xfrm>
              <a:off x="8095668" y="421763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3" name="pl1793"/>
            <p:cNvSpPr/>
            <p:nvPr/>
          </p:nvSpPr>
          <p:spPr>
            <a:xfrm>
              <a:off x="8095668" y="4131098"/>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4" name="pl1794"/>
            <p:cNvSpPr/>
            <p:nvPr/>
          </p:nvSpPr>
          <p:spPr>
            <a:xfrm>
              <a:off x="8095668" y="404455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5" name="pl1795"/>
            <p:cNvSpPr/>
            <p:nvPr/>
          </p:nvSpPr>
          <p:spPr>
            <a:xfrm>
              <a:off x="8095668" y="395801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6" name="pl1796"/>
            <p:cNvSpPr/>
            <p:nvPr/>
          </p:nvSpPr>
          <p:spPr>
            <a:xfrm>
              <a:off x="8095668" y="3871473"/>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797" name="pl1797"/>
            <p:cNvSpPr/>
            <p:nvPr/>
          </p:nvSpPr>
          <p:spPr>
            <a:xfrm>
              <a:off x="8095668" y="426091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98" name="pl1798"/>
            <p:cNvSpPr/>
            <p:nvPr/>
          </p:nvSpPr>
          <p:spPr>
            <a:xfrm>
              <a:off x="8095668" y="4174369"/>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799" name="pl1799"/>
            <p:cNvSpPr/>
            <p:nvPr/>
          </p:nvSpPr>
          <p:spPr>
            <a:xfrm>
              <a:off x="8095668" y="408782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00" name="pl1800"/>
            <p:cNvSpPr/>
            <p:nvPr/>
          </p:nvSpPr>
          <p:spPr>
            <a:xfrm>
              <a:off x="8095668" y="400128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01" name="pl1801"/>
            <p:cNvSpPr/>
            <p:nvPr/>
          </p:nvSpPr>
          <p:spPr>
            <a:xfrm>
              <a:off x="8095668" y="3914744"/>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02" name="pl1802"/>
            <p:cNvSpPr/>
            <p:nvPr/>
          </p:nvSpPr>
          <p:spPr>
            <a:xfrm>
              <a:off x="8140157"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3" name="pl1803"/>
            <p:cNvSpPr/>
            <p:nvPr/>
          </p:nvSpPr>
          <p:spPr>
            <a:xfrm>
              <a:off x="8267266"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4" name="pl1804"/>
            <p:cNvSpPr/>
            <p:nvPr/>
          </p:nvSpPr>
          <p:spPr>
            <a:xfrm>
              <a:off x="839437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5" name="pl1805"/>
            <p:cNvSpPr/>
            <p:nvPr/>
          </p:nvSpPr>
          <p:spPr>
            <a:xfrm>
              <a:off x="8521485"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6" name="pl1806"/>
            <p:cNvSpPr/>
            <p:nvPr/>
          </p:nvSpPr>
          <p:spPr>
            <a:xfrm>
              <a:off x="8648594"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7" name="pl1807"/>
            <p:cNvSpPr/>
            <p:nvPr/>
          </p:nvSpPr>
          <p:spPr>
            <a:xfrm>
              <a:off x="877570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8" name="pl1808"/>
            <p:cNvSpPr/>
            <p:nvPr/>
          </p:nvSpPr>
          <p:spPr>
            <a:xfrm>
              <a:off x="8902813"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09" name="pl1809"/>
            <p:cNvSpPr/>
            <p:nvPr/>
          </p:nvSpPr>
          <p:spPr>
            <a:xfrm>
              <a:off x="9029922" y="385572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10" name="pl1810"/>
            <p:cNvSpPr/>
            <p:nvPr/>
          </p:nvSpPr>
          <p:spPr>
            <a:xfrm>
              <a:off x="8140157"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811" name="pl1811"/>
            <p:cNvSpPr/>
            <p:nvPr/>
          </p:nvSpPr>
          <p:spPr>
            <a:xfrm>
              <a:off x="8140157" y="4243602"/>
              <a:ext cx="889765" cy="10385"/>
            </a:xfrm>
            <a:custGeom>
              <a:avLst/>
              <a:pathLst>
                <a:path w="889765" h="10385">
                  <a:moveTo>
                    <a:pt x="0" y="0"/>
                  </a:moveTo>
                  <a:lnTo>
                    <a:pt x="127109" y="0"/>
                  </a:lnTo>
                  <a:lnTo>
                    <a:pt x="254218" y="10385"/>
                  </a:lnTo>
                  <a:lnTo>
                    <a:pt x="381328" y="10385"/>
                  </a:lnTo>
                  <a:lnTo>
                    <a:pt x="508437" y="10385"/>
                  </a:lnTo>
                  <a:lnTo>
                    <a:pt x="635546" y="3461"/>
                  </a:lnTo>
                  <a:lnTo>
                    <a:pt x="762656" y="6923"/>
                  </a:lnTo>
                  <a:lnTo>
                    <a:pt x="889765" y="0"/>
                  </a:lnTo>
                </a:path>
              </a:pathLst>
            </a:custGeom>
            <a:ln w="40651" cap="flat">
              <a:solidFill>
                <a:srgbClr val="BEBEBE">
                  <a:alpha val="69803"/>
                </a:srgbClr>
              </a:solidFill>
              <a:prstDash val="solid"/>
              <a:round/>
            </a:ln>
          </p:spPr>
          <p:txBody>
            <a:bodyPr/>
            <a:lstStyle/>
            <a:p/>
          </p:txBody>
        </p:sp>
        <p:sp>
          <p:nvSpPr>
            <p:cNvPr id="1812" name="pl1812"/>
            <p:cNvSpPr/>
            <p:nvPr/>
          </p:nvSpPr>
          <p:spPr>
            <a:xfrm>
              <a:off x="8140157" y="4243602"/>
              <a:ext cx="889765" cy="10385"/>
            </a:xfrm>
            <a:custGeom>
              <a:avLst/>
              <a:pathLst>
                <a:path w="889765" h="10385">
                  <a:moveTo>
                    <a:pt x="0" y="0"/>
                  </a:moveTo>
                  <a:lnTo>
                    <a:pt x="127109" y="0"/>
                  </a:lnTo>
                  <a:lnTo>
                    <a:pt x="254218" y="10385"/>
                  </a:lnTo>
                  <a:lnTo>
                    <a:pt x="381328" y="10385"/>
                  </a:lnTo>
                  <a:lnTo>
                    <a:pt x="508437" y="10385"/>
                  </a:lnTo>
                  <a:lnTo>
                    <a:pt x="635546" y="3461"/>
                  </a:lnTo>
                  <a:lnTo>
                    <a:pt x="762656" y="6923"/>
                  </a:lnTo>
                  <a:lnTo>
                    <a:pt x="889765" y="0"/>
                  </a:lnTo>
                </a:path>
              </a:pathLst>
            </a:custGeom>
            <a:ln w="35231" cap="flat">
              <a:solidFill>
                <a:srgbClr val="BEBEBE">
                  <a:alpha val="69803"/>
                </a:srgbClr>
              </a:solidFill>
              <a:prstDash val="solid"/>
              <a:round/>
            </a:ln>
          </p:spPr>
          <p:txBody>
            <a:bodyPr/>
            <a:lstStyle/>
            <a:p/>
          </p:txBody>
        </p:sp>
        <p:sp>
          <p:nvSpPr>
            <p:cNvPr id="1813" name="pl1813"/>
            <p:cNvSpPr/>
            <p:nvPr/>
          </p:nvSpPr>
          <p:spPr>
            <a:xfrm>
              <a:off x="8140157" y="425398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814" name="pl1814"/>
            <p:cNvSpPr/>
            <p:nvPr/>
          </p:nvSpPr>
          <p:spPr>
            <a:xfrm>
              <a:off x="8140157" y="4243602"/>
              <a:ext cx="889765" cy="10385"/>
            </a:xfrm>
            <a:custGeom>
              <a:avLst/>
              <a:pathLst>
                <a:path w="889765" h="10385">
                  <a:moveTo>
                    <a:pt x="0" y="0"/>
                  </a:moveTo>
                  <a:lnTo>
                    <a:pt x="127109" y="0"/>
                  </a:lnTo>
                  <a:lnTo>
                    <a:pt x="254218" y="10385"/>
                  </a:lnTo>
                  <a:lnTo>
                    <a:pt x="381328" y="10385"/>
                  </a:lnTo>
                  <a:lnTo>
                    <a:pt x="508437" y="10385"/>
                  </a:lnTo>
                  <a:lnTo>
                    <a:pt x="635546" y="3461"/>
                  </a:lnTo>
                  <a:lnTo>
                    <a:pt x="762656" y="6923"/>
                  </a:lnTo>
                  <a:lnTo>
                    <a:pt x="889765" y="0"/>
                  </a:lnTo>
                </a:path>
              </a:pathLst>
            </a:custGeom>
            <a:ln w="40651" cap="flat">
              <a:solidFill>
                <a:srgbClr val="000000">
                  <a:alpha val="100000"/>
                </a:srgbClr>
              </a:solidFill>
              <a:prstDash val="solid"/>
              <a:round/>
            </a:ln>
          </p:spPr>
          <p:txBody>
            <a:bodyPr/>
            <a:lstStyle/>
            <a:p/>
          </p:txBody>
        </p:sp>
        <p:sp>
          <p:nvSpPr>
            <p:cNvPr id="1815" name="pl1815"/>
            <p:cNvSpPr/>
            <p:nvPr/>
          </p:nvSpPr>
          <p:spPr>
            <a:xfrm>
              <a:off x="8140157" y="4243602"/>
              <a:ext cx="889765" cy="10385"/>
            </a:xfrm>
            <a:custGeom>
              <a:avLst/>
              <a:pathLst>
                <a:path w="889765" h="10385">
                  <a:moveTo>
                    <a:pt x="0" y="0"/>
                  </a:moveTo>
                  <a:lnTo>
                    <a:pt x="127109" y="0"/>
                  </a:lnTo>
                  <a:lnTo>
                    <a:pt x="254218" y="10385"/>
                  </a:lnTo>
                  <a:lnTo>
                    <a:pt x="381328" y="10385"/>
                  </a:lnTo>
                  <a:lnTo>
                    <a:pt x="508437" y="10385"/>
                  </a:lnTo>
                  <a:lnTo>
                    <a:pt x="635546" y="3461"/>
                  </a:lnTo>
                  <a:lnTo>
                    <a:pt x="762656" y="6923"/>
                  </a:lnTo>
                  <a:lnTo>
                    <a:pt x="889765" y="0"/>
                  </a:lnTo>
                </a:path>
              </a:pathLst>
            </a:custGeom>
            <a:ln w="35231" cap="flat">
              <a:solidFill>
                <a:srgbClr val="F26A21">
                  <a:alpha val="100000"/>
                </a:srgbClr>
              </a:solidFill>
              <a:prstDash val="solid"/>
              <a:round/>
            </a:ln>
          </p:spPr>
          <p:txBody>
            <a:bodyPr/>
            <a:lstStyle/>
            <a:p/>
          </p:txBody>
        </p:sp>
        <p:sp>
          <p:nvSpPr>
            <p:cNvPr id="1816" name="pl1816"/>
            <p:cNvSpPr/>
            <p:nvPr/>
          </p:nvSpPr>
          <p:spPr>
            <a:xfrm>
              <a:off x="8095668" y="426091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17" name="tx1817"/>
            <p:cNvSpPr/>
            <p:nvPr/>
          </p:nvSpPr>
          <p:spPr>
            <a:xfrm>
              <a:off x="8110027" y="40805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18" name="tx1818"/>
            <p:cNvSpPr/>
            <p:nvPr/>
          </p:nvSpPr>
          <p:spPr>
            <a:xfrm>
              <a:off x="8237136" y="40805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19" name="tx1819"/>
            <p:cNvSpPr/>
            <p:nvPr/>
          </p:nvSpPr>
          <p:spPr>
            <a:xfrm>
              <a:off x="8364246" y="4090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20" name="tx1820"/>
            <p:cNvSpPr/>
            <p:nvPr/>
          </p:nvSpPr>
          <p:spPr>
            <a:xfrm>
              <a:off x="8491355" y="4090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21" name="tx1821"/>
            <p:cNvSpPr/>
            <p:nvPr/>
          </p:nvSpPr>
          <p:spPr>
            <a:xfrm>
              <a:off x="8618465" y="4090959"/>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22" name="tx1822"/>
            <p:cNvSpPr/>
            <p:nvPr/>
          </p:nvSpPr>
          <p:spPr>
            <a:xfrm>
              <a:off x="8745574" y="408403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23" name="tx1823"/>
            <p:cNvSpPr/>
            <p:nvPr/>
          </p:nvSpPr>
          <p:spPr>
            <a:xfrm>
              <a:off x="8872683" y="408749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24" name="tx1824"/>
            <p:cNvSpPr/>
            <p:nvPr/>
          </p:nvSpPr>
          <p:spPr>
            <a:xfrm>
              <a:off x="8999793" y="4080574"/>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5</a:t>
              </a:r>
            </a:p>
          </p:txBody>
        </p:sp>
        <p:sp>
          <p:nvSpPr>
            <p:cNvPr id="1825" name="rc1825"/>
            <p:cNvSpPr/>
            <p:nvPr/>
          </p:nvSpPr>
          <p:spPr>
            <a:xfrm>
              <a:off x="8095668" y="4600912"/>
              <a:ext cx="978742" cy="460747"/>
            </a:xfrm>
            <a:prstGeom prst="rect">
              <a:avLst/>
            </a:prstGeom>
            <a:solidFill>
              <a:srgbClr val="EBEBEB">
                <a:alpha val="100000"/>
              </a:srgbClr>
            </a:solidFill>
          </p:spPr>
          <p:txBody>
            <a:bodyPr/>
            <a:lstStyle/>
            <a:p/>
          </p:txBody>
        </p:sp>
        <p:sp>
          <p:nvSpPr>
            <p:cNvPr id="1826" name="pl1826"/>
            <p:cNvSpPr/>
            <p:nvPr/>
          </p:nvSpPr>
          <p:spPr>
            <a:xfrm>
              <a:off x="8095668" y="5049371"/>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27" name="pl1827"/>
            <p:cNvSpPr/>
            <p:nvPr/>
          </p:nvSpPr>
          <p:spPr>
            <a:xfrm>
              <a:off x="8095668" y="4962829"/>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28" name="pl1828"/>
            <p:cNvSpPr/>
            <p:nvPr/>
          </p:nvSpPr>
          <p:spPr>
            <a:xfrm>
              <a:off x="8095668" y="4876287"/>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29" name="pl1829"/>
            <p:cNvSpPr/>
            <p:nvPr/>
          </p:nvSpPr>
          <p:spPr>
            <a:xfrm>
              <a:off x="8095668" y="4789746"/>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30" name="pl1830"/>
            <p:cNvSpPr/>
            <p:nvPr/>
          </p:nvSpPr>
          <p:spPr>
            <a:xfrm>
              <a:off x="8095668" y="4703204"/>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31" name="pl1831"/>
            <p:cNvSpPr/>
            <p:nvPr/>
          </p:nvSpPr>
          <p:spPr>
            <a:xfrm>
              <a:off x="8095668" y="4616662"/>
              <a:ext cx="978742" cy="0"/>
            </a:xfrm>
            <a:custGeom>
              <a:avLst/>
              <a:pathLst>
                <a:path w="978742" h="0">
                  <a:moveTo>
                    <a:pt x="0" y="0"/>
                  </a:moveTo>
                  <a:lnTo>
                    <a:pt x="978742" y="0"/>
                  </a:lnTo>
                  <a:lnTo>
                    <a:pt x="978742" y="0"/>
                  </a:lnTo>
                </a:path>
              </a:pathLst>
            </a:custGeom>
            <a:ln w="6775" cap="flat">
              <a:solidFill>
                <a:srgbClr val="FFFFFF">
                  <a:alpha val="100000"/>
                </a:srgbClr>
              </a:solidFill>
              <a:prstDash val="solid"/>
              <a:round/>
            </a:ln>
          </p:spPr>
          <p:txBody>
            <a:bodyPr/>
            <a:lstStyle/>
            <a:p/>
          </p:txBody>
        </p:sp>
        <p:sp>
          <p:nvSpPr>
            <p:cNvPr id="1832" name="pl1832"/>
            <p:cNvSpPr/>
            <p:nvPr/>
          </p:nvSpPr>
          <p:spPr>
            <a:xfrm>
              <a:off x="8095668" y="5006100"/>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33" name="pl1833"/>
            <p:cNvSpPr/>
            <p:nvPr/>
          </p:nvSpPr>
          <p:spPr>
            <a:xfrm>
              <a:off x="8095668" y="4919558"/>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34" name="pl1834"/>
            <p:cNvSpPr/>
            <p:nvPr/>
          </p:nvSpPr>
          <p:spPr>
            <a:xfrm>
              <a:off x="8095668" y="4833017"/>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35" name="pl1835"/>
            <p:cNvSpPr/>
            <p:nvPr/>
          </p:nvSpPr>
          <p:spPr>
            <a:xfrm>
              <a:off x="8095668" y="4746475"/>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36" name="pl1836"/>
            <p:cNvSpPr/>
            <p:nvPr/>
          </p:nvSpPr>
          <p:spPr>
            <a:xfrm>
              <a:off x="8095668" y="4659933"/>
              <a:ext cx="978742" cy="0"/>
            </a:xfrm>
            <a:custGeom>
              <a:avLst/>
              <a:pathLst>
                <a:path w="978742" h="0">
                  <a:moveTo>
                    <a:pt x="0" y="0"/>
                  </a:moveTo>
                  <a:lnTo>
                    <a:pt x="978742" y="0"/>
                  </a:lnTo>
                  <a:lnTo>
                    <a:pt x="978742" y="0"/>
                  </a:lnTo>
                </a:path>
              </a:pathLst>
            </a:custGeom>
            <a:ln w="13550" cap="flat">
              <a:solidFill>
                <a:srgbClr val="FFFFFF">
                  <a:alpha val="100000"/>
                </a:srgbClr>
              </a:solidFill>
              <a:prstDash val="solid"/>
              <a:round/>
            </a:ln>
          </p:spPr>
          <p:txBody>
            <a:bodyPr/>
            <a:lstStyle/>
            <a:p/>
          </p:txBody>
        </p:sp>
        <p:sp>
          <p:nvSpPr>
            <p:cNvPr id="1837" name="pl1837"/>
            <p:cNvSpPr/>
            <p:nvPr/>
          </p:nvSpPr>
          <p:spPr>
            <a:xfrm>
              <a:off x="8140157"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38" name="pl1838"/>
            <p:cNvSpPr/>
            <p:nvPr/>
          </p:nvSpPr>
          <p:spPr>
            <a:xfrm>
              <a:off x="8267266"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39" name="pl1839"/>
            <p:cNvSpPr/>
            <p:nvPr/>
          </p:nvSpPr>
          <p:spPr>
            <a:xfrm>
              <a:off x="839437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0" name="pl1840"/>
            <p:cNvSpPr/>
            <p:nvPr/>
          </p:nvSpPr>
          <p:spPr>
            <a:xfrm>
              <a:off x="8521485"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1" name="pl1841"/>
            <p:cNvSpPr/>
            <p:nvPr/>
          </p:nvSpPr>
          <p:spPr>
            <a:xfrm>
              <a:off x="8648594"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2" name="pl1842"/>
            <p:cNvSpPr/>
            <p:nvPr/>
          </p:nvSpPr>
          <p:spPr>
            <a:xfrm>
              <a:off x="877570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3" name="pl1843"/>
            <p:cNvSpPr/>
            <p:nvPr/>
          </p:nvSpPr>
          <p:spPr>
            <a:xfrm>
              <a:off x="8902813"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4" name="pl1844"/>
            <p:cNvSpPr/>
            <p:nvPr/>
          </p:nvSpPr>
          <p:spPr>
            <a:xfrm>
              <a:off x="9029922" y="4600912"/>
              <a:ext cx="0" cy="460747"/>
            </a:xfrm>
            <a:custGeom>
              <a:avLst/>
              <a:pathLst>
                <a:path w="0" h="460747">
                  <a:moveTo>
                    <a:pt x="0" y="460747"/>
                  </a:moveTo>
                  <a:lnTo>
                    <a:pt x="0" y="0"/>
                  </a:lnTo>
                  <a:lnTo>
                    <a:pt x="0" y="0"/>
                  </a:lnTo>
                </a:path>
              </a:pathLst>
            </a:custGeom>
            <a:ln w="13550" cap="flat">
              <a:solidFill>
                <a:srgbClr val="FFFFFF">
                  <a:alpha val="100000"/>
                </a:srgbClr>
              </a:solidFill>
              <a:prstDash val="solid"/>
              <a:round/>
            </a:ln>
          </p:spPr>
          <p:txBody>
            <a:bodyPr/>
            <a:lstStyle/>
            <a:p/>
          </p:txBody>
        </p:sp>
        <p:sp>
          <p:nvSpPr>
            <p:cNvPr id="1845" name="pl1845"/>
            <p:cNvSpPr/>
            <p:nvPr/>
          </p:nvSpPr>
          <p:spPr>
            <a:xfrm>
              <a:off x="8140157"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BEBEBE">
                  <a:alpha val="69803"/>
                </a:srgbClr>
              </a:solidFill>
              <a:prstDash val="solid"/>
              <a:round/>
            </a:ln>
          </p:spPr>
          <p:txBody>
            <a:bodyPr/>
            <a:lstStyle/>
            <a:p/>
          </p:txBody>
        </p:sp>
        <p:sp>
          <p:nvSpPr>
            <p:cNvPr id="1846" name="pl1846"/>
            <p:cNvSpPr/>
            <p:nvPr/>
          </p:nvSpPr>
          <p:spPr>
            <a:xfrm>
              <a:off x="8140157" y="4992253"/>
              <a:ext cx="889765" cy="13846"/>
            </a:xfrm>
            <a:custGeom>
              <a:avLst/>
              <a:pathLst>
                <a:path w="889765" h="13846">
                  <a:moveTo>
                    <a:pt x="0" y="13846"/>
                  </a:moveTo>
                  <a:lnTo>
                    <a:pt x="127109" y="13846"/>
                  </a:lnTo>
                  <a:lnTo>
                    <a:pt x="254218" y="13846"/>
                  </a:lnTo>
                  <a:lnTo>
                    <a:pt x="381328" y="6923"/>
                  </a:lnTo>
                  <a:lnTo>
                    <a:pt x="508437" y="0"/>
                  </a:lnTo>
                  <a:lnTo>
                    <a:pt x="635546" y="3461"/>
                  </a:lnTo>
                  <a:lnTo>
                    <a:pt x="762656" y="6923"/>
                  </a:lnTo>
                  <a:lnTo>
                    <a:pt x="889765" y="6923"/>
                  </a:lnTo>
                </a:path>
              </a:pathLst>
            </a:custGeom>
            <a:ln w="40651" cap="flat">
              <a:solidFill>
                <a:srgbClr val="BEBEBE">
                  <a:alpha val="69803"/>
                </a:srgbClr>
              </a:solidFill>
              <a:prstDash val="solid"/>
              <a:round/>
            </a:ln>
          </p:spPr>
          <p:txBody>
            <a:bodyPr/>
            <a:lstStyle/>
            <a:p/>
          </p:txBody>
        </p:sp>
        <p:sp>
          <p:nvSpPr>
            <p:cNvPr id="1847" name="pl1847"/>
            <p:cNvSpPr/>
            <p:nvPr/>
          </p:nvSpPr>
          <p:spPr>
            <a:xfrm>
              <a:off x="8140157" y="4992253"/>
              <a:ext cx="889765" cy="13846"/>
            </a:xfrm>
            <a:custGeom>
              <a:avLst/>
              <a:pathLst>
                <a:path w="889765" h="13846">
                  <a:moveTo>
                    <a:pt x="0" y="13846"/>
                  </a:moveTo>
                  <a:lnTo>
                    <a:pt x="127109" y="13846"/>
                  </a:lnTo>
                  <a:lnTo>
                    <a:pt x="254218" y="13846"/>
                  </a:lnTo>
                  <a:lnTo>
                    <a:pt x="381328" y="6923"/>
                  </a:lnTo>
                  <a:lnTo>
                    <a:pt x="508437" y="0"/>
                  </a:lnTo>
                  <a:lnTo>
                    <a:pt x="635546" y="3461"/>
                  </a:lnTo>
                  <a:lnTo>
                    <a:pt x="762656" y="6923"/>
                  </a:lnTo>
                  <a:lnTo>
                    <a:pt x="889765" y="6923"/>
                  </a:lnTo>
                </a:path>
              </a:pathLst>
            </a:custGeom>
            <a:ln w="35231" cap="flat">
              <a:solidFill>
                <a:srgbClr val="BEBEBE">
                  <a:alpha val="69803"/>
                </a:srgbClr>
              </a:solidFill>
              <a:prstDash val="solid"/>
              <a:round/>
            </a:ln>
          </p:spPr>
          <p:txBody>
            <a:bodyPr/>
            <a:lstStyle/>
            <a:p/>
          </p:txBody>
        </p:sp>
        <p:sp>
          <p:nvSpPr>
            <p:cNvPr id="1848" name="pl1848"/>
            <p:cNvSpPr/>
            <p:nvPr/>
          </p:nvSpPr>
          <p:spPr>
            <a:xfrm>
              <a:off x="8140157" y="4999177"/>
              <a:ext cx="889765" cy="0"/>
            </a:xfrm>
            <a:custGeom>
              <a:avLst/>
              <a:pathLst>
                <a:path w="889765" h="0">
                  <a:moveTo>
                    <a:pt x="0" y="0"/>
                  </a:moveTo>
                  <a:lnTo>
                    <a:pt x="127109" y="0"/>
                  </a:lnTo>
                  <a:lnTo>
                    <a:pt x="254218" y="0"/>
                  </a:lnTo>
                  <a:lnTo>
                    <a:pt x="381328" y="0"/>
                  </a:lnTo>
                  <a:lnTo>
                    <a:pt x="508437" y="0"/>
                  </a:lnTo>
                  <a:lnTo>
                    <a:pt x="635546" y="0"/>
                  </a:lnTo>
                  <a:lnTo>
                    <a:pt x="762656" y="0"/>
                  </a:lnTo>
                  <a:lnTo>
                    <a:pt x="889765" y="0"/>
                  </a:lnTo>
                </a:path>
              </a:pathLst>
            </a:custGeom>
            <a:ln w="20325" cap="flat">
              <a:solidFill>
                <a:srgbClr val="6B6B6B">
                  <a:alpha val="100000"/>
                </a:srgbClr>
              </a:solidFill>
              <a:prstDash val="solid"/>
              <a:round/>
            </a:ln>
          </p:spPr>
          <p:txBody>
            <a:bodyPr/>
            <a:lstStyle/>
            <a:p/>
          </p:txBody>
        </p:sp>
        <p:sp>
          <p:nvSpPr>
            <p:cNvPr id="1849" name="pl1849"/>
            <p:cNvSpPr/>
            <p:nvPr/>
          </p:nvSpPr>
          <p:spPr>
            <a:xfrm>
              <a:off x="8140157" y="4992253"/>
              <a:ext cx="889765" cy="13846"/>
            </a:xfrm>
            <a:custGeom>
              <a:avLst/>
              <a:pathLst>
                <a:path w="889765" h="13846">
                  <a:moveTo>
                    <a:pt x="0" y="13846"/>
                  </a:moveTo>
                  <a:lnTo>
                    <a:pt x="127109" y="13846"/>
                  </a:lnTo>
                  <a:lnTo>
                    <a:pt x="254218" y="13846"/>
                  </a:lnTo>
                  <a:lnTo>
                    <a:pt x="381328" y="6923"/>
                  </a:lnTo>
                  <a:lnTo>
                    <a:pt x="508437" y="0"/>
                  </a:lnTo>
                  <a:lnTo>
                    <a:pt x="635546" y="3461"/>
                  </a:lnTo>
                  <a:lnTo>
                    <a:pt x="762656" y="6923"/>
                  </a:lnTo>
                  <a:lnTo>
                    <a:pt x="889765" y="6923"/>
                  </a:lnTo>
                </a:path>
              </a:pathLst>
            </a:custGeom>
            <a:ln w="40651" cap="flat">
              <a:solidFill>
                <a:srgbClr val="000000">
                  <a:alpha val="100000"/>
                </a:srgbClr>
              </a:solidFill>
              <a:prstDash val="solid"/>
              <a:round/>
            </a:ln>
          </p:spPr>
          <p:txBody>
            <a:bodyPr/>
            <a:lstStyle/>
            <a:p/>
          </p:txBody>
        </p:sp>
        <p:sp>
          <p:nvSpPr>
            <p:cNvPr id="1850" name="pl1850"/>
            <p:cNvSpPr/>
            <p:nvPr/>
          </p:nvSpPr>
          <p:spPr>
            <a:xfrm>
              <a:off x="8140157" y="4992253"/>
              <a:ext cx="889765" cy="13846"/>
            </a:xfrm>
            <a:custGeom>
              <a:avLst/>
              <a:pathLst>
                <a:path w="889765" h="13846">
                  <a:moveTo>
                    <a:pt x="0" y="13846"/>
                  </a:moveTo>
                  <a:lnTo>
                    <a:pt x="127109" y="13846"/>
                  </a:lnTo>
                  <a:lnTo>
                    <a:pt x="254218" y="13846"/>
                  </a:lnTo>
                  <a:lnTo>
                    <a:pt x="381328" y="6923"/>
                  </a:lnTo>
                  <a:lnTo>
                    <a:pt x="508437" y="0"/>
                  </a:lnTo>
                  <a:lnTo>
                    <a:pt x="635546" y="3461"/>
                  </a:lnTo>
                  <a:lnTo>
                    <a:pt x="762656" y="6923"/>
                  </a:lnTo>
                  <a:lnTo>
                    <a:pt x="889765" y="6923"/>
                  </a:lnTo>
                </a:path>
              </a:pathLst>
            </a:custGeom>
            <a:ln w="35231" cap="flat">
              <a:solidFill>
                <a:srgbClr val="F26A21">
                  <a:alpha val="100000"/>
                </a:srgbClr>
              </a:solidFill>
              <a:prstDash val="solid"/>
              <a:round/>
            </a:ln>
          </p:spPr>
          <p:txBody>
            <a:bodyPr/>
            <a:lstStyle/>
            <a:p/>
          </p:txBody>
        </p:sp>
        <p:sp>
          <p:nvSpPr>
            <p:cNvPr id="1851" name="pl1851"/>
            <p:cNvSpPr/>
            <p:nvPr/>
          </p:nvSpPr>
          <p:spPr>
            <a:xfrm>
              <a:off x="8095668" y="5006100"/>
              <a:ext cx="978742" cy="0"/>
            </a:xfrm>
            <a:custGeom>
              <a:avLst/>
              <a:pathLst>
                <a:path w="978742" h="0">
                  <a:moveTo>
                    <a:pt x="0" y="0"/>
                  </a:moveTo>
                  <a:lnTo>
                    <a:pt x="978742" y="0"/>
                  </a:lnTo>
                  <a:lnTo>
                    <a:pt x="978742" y="0"/>
                  </a:lnTo>
                </a:path>
              </a:pathLst>
            </a:custGeom>
            <a:ln w="13550" cap="flat">
              <a:solidFill>
                <a:srgbClr val="000000">
                  <a:alpha val="100000"/>
                </a:srgbClr>
              </a:solidFill>
              <a:prstDash val="dash"/>
              <a:round/>
            </a:ln>
          </p:spPr>
          <p:txBody>
            <a:bodyPr/>
            <a:lstStyle/>
            <a:p/>
          </p:txBody>
        </p:sp>
        <p:sp>
          <p:nvSpPr>
            <p:cNvPr id="1852" name="tx1852"/>
            <p:cNvSpPr/>
            <p:nvPr/>
          </p:nvSpPr>
          <p:spPr>
            <a:xfrm>
              <a:off x="8110027" y="48430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3" name="tx1853"/>
            <p:cNvSpPr/>
            <p:nvPr/>
          </p:nvSpPr>
          <p:spPr>
            <a:xfrm>
              <a:off x="8237136" y="48430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4" name="tx1854"/>
            <p:cNvSpPr/>
            <p:nvPr/>
          </p:nvSpPr>
          <p:spPr>
            <a:xfrm>
              <a:off x="8364246" y="4843072"/>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0</a:t>
              </a:r>
            </a:p>
          </p:txBody>
        </p:sp>
        <p:sp>
          <p:nvSpPr>
            <p:cNvPr id="1855" name="tx1855"/>
            <p:cNvSpPr/>
            <p:nvPr/>
          </p:nvSpPr>
          <p:spPr>
            <a:xfrm>
              <a:off x="8491355"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6" name="tx1856"/>
            <p:cNvSpPr/>
            <p:nvPr/>
          </p:nvSpPr>
          <p:spPr>
            <a:xfrm>
              <a:off x="8618465" y="4829225"/>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a:t>
              </a:r>
            </a:p>
          </p:txBody>
        </p:sp>
        <p:sp>
          <p:nvSpPr>
            <p:cNvPr id="1857" name="tx1857"/>
            <p:cNvSpPr/>
            <p:nvPr/>
          </p:nvSpPr>
          <p:spPr>
            <a:xfrm>
              <a:off x="8745574" y="4832687"/>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3</a:t>
              </a:r>
            </a:p>
          </p:txBody>
        </p:sp>
        <p:sp>
          <p:nvSpPr>
            <p:cNvPr id="1858" name="tx1858"/>
            <p:cNvSpPr/>
            <p:nvPr/>
          </p:nvSpPr>
          <p:spPr>
            <a:xfrm>
              <a:off x="8872683"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59" name="tx1859"/>
            <p:cNvSpPr/>
            <p:nvPr/>
          </p:nvSpPr>
          <p:spPr>
            <a:xfrm>
              <a:off x="8999793" y="4836148"/>
              <a:ext cx="60258"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2</a:t>
              </a:r>
            </a:p>
          </p:txBody>
        </p:sp>
        <p:sp>
          <p:nvSpPr>
            <p:cNvPr id="1860" name="tx1860"/>
            <p:cNvSpPr/>
            <p:nvPr/>
          </p:nvSpPr>
          <p:spPr>
            <a:xfrm>
              <a:off x="1065624" y="5198670"/>
              <a:ext cx="36219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Turkiye</a:t>
              </a:r>
            </a:p>
          </p:txBody>
        </p:sp>
        <p:sp>
          <p:nvSpPr>
            <p:cNvPr id="1861" name="tx1861"/>
            <p:cNvSpPr/>
            <p:nvPr/>
          </p:nvSpPr>
          <p:spPr>
            <a:xfrm>
              <a:off x="1958599" y="5198670"/>
              <a:ext cx="67290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Turkmenistan</a:t>
              </a:r>
            </a:p>
          </p:txBody>
        </p:sp>
        <p:sp>
          <p:nvSpPr>
            <p:cNvPr id="1862" name="tx1862"/>
            <p:cNvSpPr/>
            <p:nvPr/>
          </p:nvSpPr>
          <p:spPr>
            <a:xfrm>
              <a:off x="3150856" y="5198670"/>
              <a:ext cx="3850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Ukraine</a:t>
              </a:r>
            </a:p>
          </p:txBody>
        </p:sp>
        <p:sp>
          <p:nvSpPr>
            <p:cNvPr id="1863" name="tx1863"/>
            <p:cNvSpPr/>
            <p:nvPr/>
          </p:nvSpPr>
          <p:spPr>
            <a:xfrm>
              <a:off x="3994088" y="5198670"/>
              <a:ext cx="79525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United Kingdom</a:t>
              </a:r>
            </a:p>
          </p:txBody>
        </p:sp>
        <p:sp>
          <p:nvSpPr>
            <p:cNvPr id="1864" name="tx1864"/>
            <p:cNvSpPr/>
            <p:nvPr/>
          </p:nvSpPr>
          <p:spPr>
            <a:xfrm>
              <a:off x="5163623" y="5198670"/>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Uzbekistan</a:t>
              </a:r>
            </a:p>
          </p:txBody>
        </p:sp>
        <p:sp>
          <p:nvSpPr>
            <p:cNvPr id="1865" name="tx1865"/>
            <p:cNvSpPr/>
            <p:nvPr/>
          </p:nvSpPr>
          <p:spPr>
            <a:xfrm>
              <a:off x="1085192" y="4453480"/>
              <a:ext cx="32305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Serbia</a:t>
              </a:r>
            </a:p>
          </p:txBody>
        </p:sp>
        <p:sp>
          <p:nvSpPr>
            <p:cNvPr id="1866" name="tx1866"/>
            <p:cNvSpPr/>
            <p:nvPr/>
          </p:nvSpPr>
          <p:spPr>
            <a:xfrm>
              <a:off x="2083871" y="4453480"/>
              <a:ext cx="42236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Slovakia</a:t>
              </a:r>
            </a:p>
          </p:txBody>
        </p:sp>
        <p:sp>
          <p:nvSpPr>
            <p:cNvPr id="1867" name="tx1867"/>
            <p:cNvSpPr/>
            <p:nvPr/>
          </p:nvSpPr>
          <p:spPr>
            <a:xfrm>
              <a:off x="3129048" y="4453480"/>
              <a:ext cx="42867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Slovenia</a:t>
              </a:r>
            </a:p>
          </p:txBody>
        </p:sp>
        <p:sp>
          <p:nvSpPr>
            <p:cNvPr id="1868" name="tx1868"/>
            <p:cNvSpPr/>
            <p:nvPr/>
          </p:nvSpPr>
          <p:spPr>
            <a:xfrm>
              <a:off x="4248794" y="4453480"/>
              <a:ext cx="28584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Spain</a:t>
              </a:r>
            </a:p>
          </p:txBody>
        </p:sp>
        <p:sp>
          <p:nvSpPr>
            <p:cNvPr id="1869" name="tx1869"/>
            <p:cNvSpPr/>
            <p:nvPr/>
          </p:nvSpPr>
          <p:spPr>
            <a:xfrm>
              <a:off x="5238101" y="4453480"/>
              <a:ext cx="4038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Sweden</a:t>
              </a:r>
            </a:p>
          </p:txBody>
        </p:sp>
        <p:sp>
          <p:nvSpPr>
            <p:cNvPr id="1870" name="tx1870"/>
            <p:cNvSpPr/>
            <p:nvPr/>
          </p:nvSpPr>
          <p:spPr>
            <a:xfrm>
              <a:off x="6199564" y="4453480"/>
              <a:ext cx="5776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Switzerland</a:t>
              </a:r>
            </a:p>
          </p:txBody>
        </p:sp>
        <p:sp>
          <p:nvSpPr>
            <p:cNvPr id="1871" name="tx1871"/>
            <p:cNvSpPr/>
            <p:nvPr/>
          </p:nvSpPr>
          <p:spPr>
            <a:xfrm>
              <a:off x="7306919" y="4453480"/>
              <a:ext cx="4595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Tajikistan</a:t>
              </a:r>
            </a:p>
          </p:txBody>
        </p:sp>
        <p:sp>
          <p:nvSpPr>
            <p:cNvPr id="1872" name="tx1872"/>
            <p:cNvSpPr/>
            <p:nvPr/>
          </p:nvSpPr>
          <p:spPr>
            <a:xfrm>
              <a:off x="8171868" y="4453480"/>
              <a:ext cx="8263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The Netherlands</a:t>
              </a:r>
            </a:p>
          </p:txBody>
        </p:sp>
        <p:sp>
          <p:nvSpPr>
            <p:cNvPr id="1873" name="tx1873"/>
            <p:cNvSpPr/>
            <p:nvPr/>
          </p:nvSpPr>
          <p:spPr>
            <a:xfrm>
              <a:off x="948398" y="3708291"/>
              <a:ext cx="596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Montenegro</a:t>
              </a:r>
            </a:p>
          </p:txBody>
        </p:sp>
        <p:sp>
          <p:nvSpPr>
            <p:cNvPr id="1874" name="tx1874"/>
            <p:cNvSpPr/>
            <p:nvPr/>
          </p:nvSpPr>
          <p:spPr>
            <a:xfrm>
              <a:off x="1869445" y="3708291"/>
              <a:ext cx="8512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North Macedonia</a:t>
              </a:r>
            </a:p>
          </p:txBody>
        </p:sp>
        <p:sp>
          <p:nvSpPr>
            <p:cNvPr id="1875" name="tx1875"/>
            <p:cNvSpPr/>
            <p:nvPr/>
          </p:nvSpPr>
          <p:spPr>
            <a:xfrm>
              <a:off x="3154011" y="3708291"/>
              <a:ext cx="37874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Norway</a:t>
              </a:r>
            </a:p>
          </p:txBody>
        </p:sp>
        <p:sp>
          <p:nvSpPr>
            <p:cNvPr id="1876" name="tx1876"/>
            <p:cNvSpPr/>
            <p:nvPr/>
          </p:nvSpPr>
          <p:spPr>
            <a:xfrm>
              <a:off x="4217704" y="3708291"/>
              <a:ext cx="34802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Poland</a:t>
              </a:r>
            </a:p>
          </p:txBody>
        </p:sp>
        <p:sp>
          <p:nvSpPr>
            <p:cNvPr id="1877" name="tx1877"/>
            <p:cNvSpPr/>
            <p:nvPr/>
          </p:nvSpPr>
          <p:spPr>
            <a:xfrm>
              <a:off x="5231883" y="3708291"/>
              <a:ext cx="4163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Portugal</a:t>
              </a:r>
            </a:p>
          </p:txBody>
        </p:sp>
        <p:sp>
          <p:nvSpPr>
            <p:cNvPr id="1878" name="tx1878"/>
            <p:cNvSpPr/>
            <p:nvPr/>
          </p:nvSpPr>
          <p:spPr>
            <a:xfrm>
              <a:off x="6264760" y="3708291"/>
              <a:ext cx="4472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Romania</a:t>
              </a:r>
            </a:p>
          </p:txBody>
        </p:sp>
        <p:sp>
          <p:nvSpPr>
            <p:cNvPr id="1879" name="tx1879"/>
            <p:cNvSpPr/>
            <p:nvPr/>
          </p:nvSpPr>
          <p:spPr>
            <a:xfrm>
              <a:off x="7052122" y="3708291"/>
              <a:ext cx="9691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Russian Federation</a:t>
              </a:r>
            </a:p>
          </p:txBody>
        </p:sp>
        <p:sp>
          <p:nvSpPr>
            <p:cNvPr id="1880" name="tx1880"/>
            <p:cNvSpPr/>
            <p:nvPr/>
          </p:nvSpPr>
          <p:spPr>
            <a:xfrm>
              <a:off x="8299244" y="370829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San Marino</a:t>
              </a:r>
            </a:p>
          </p:txBody>
        </p:sp>
        <p:sp>
          <p:nvSpPr>
            <p:cNvPr id="1881" name="tx1881"/>
            <p:cNvSpPr/>
            <p:nvPr/>
          </p:nvSpPr>
          <p:spPr>
            <a:xfrm>
              <a:off x="954662" y="2963101"/>
              <a:ext cx="58411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Kazakhstan</a:t>
              </a:r>
            </a:p>
          </p:txBody>
        </p:sp>
        <p:sp>
          <p:nvSpPr>
            <p:cNvPr id="1882" name="tx1882"/>
            <p:cNvSpPr/>
            <p:nvPr/>
          </p:nvSpPr>
          <p:spPr>
            <a:xfrm>
              <a:off x="2018629" y="2963101"/>
              <a:ext cx="5528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Kyrgyzstan</a:t>
              </a:r>
            </a:p>
          </p:txBody>
        </p:sp>
        <p:sp>
          <p:nvSpPr>
            <p:cNvPr id="1883" name="tx1883"/>
            <p:cNvSpPr/>
            <p:nvPr/>
          </p:nvSpPr>
          <p:spPr>
            <a:xfrm>
              <a:off x="3194245" y="2963101"/>
              <a:ext cx="29827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Latvia</a:t>
              </a:r>
            </a:p>
          </p:txBody>
        </p:sp>
        <p:sp>
          <p:nvSpPr>
            <p:cNvPr id="1884" name="tx1884"/>
            <p:cNvSpPr/>
            <p:nvPr/>
          </p:nvSpPr>
          <p:spPr>
            <a:xfrm>
              <a:off x="4164852" y="2963101"/>
              <a:ext cx="45372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Lithuania</a:t>
              </a:r>
            </a:p>
          </p:txBody>
        </p:sp>
        <p:sp>
          <p:nvSpPr>
            <p:cNvPr id="1885" name="tx1885"/>
            <p:cNvSpPr/>
            <p:nvPr/>
          </p:nvSpPr>
          <p:spPr>
            <a:xfrm>
              <a:off x="5129333" y="2963101"/>
              <a:ext cx="62142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Luxembourg</a:t>
              </a:r>
            </a:p>
          </p:txBody>
        </p:sp>
        <p:sp>
          <p:nvSpPr>
            <p:cNvPr id="1886" name="tx1886"/>
            <p:cNvSpPr/>
            <p:nvPr/>
          </p:nvSpPr>
          <p:spPr>
            <a:xfrm>
              <a:off x="6351720" y="2963101"/>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Malta</a:t>
              </a:r>
            </a:p>
          </p:txBody>
        </p:sp>
        <p:sp>
          <p:nvSpPr>
            <p:cNvPr id="1887" name="tx1887"/>
            <p:cNvSpPr/>
            <p:nvPr/>
          </p:nvSpPr>
          <p:spPr>
            <a:xfrm>
              <a:off x="7325482" y="2963101"/>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Moldova</a:t>
              </a:r>
            </a:p>
          </p:txBody>
        </p:sp>
        <p:sp>
          <p:nvSpPr>
            <p:cNvPr id="1888" name="tx1888"/>
            <p:cNvSpPr/>
            <p:nvPr/>
          </p:nvSpPr>
          <p:spPr>
            <a:xfrm>
              <a:off x="8386203" y="2963101"/>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Monaco</a:t>
              </a:r>
            </a:p>
          </p:txBody>
        </p:sp>
        <p:sp>
          <p:nvSpPr>
            <p:cNvPr id="1889" name="tx1889"/>
            <p:cNvSpPr/>
            <p:nvPr/>
          </p:nvSpPr>
          <p:spPr>
            <a:xfrm>
              <a:off x="1047885" y="2217912"/>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Georgia</a:t>
              </a:r>
            </a:p>
          </p:txBody>
        </p:sp>
        <p:sp>
          <p:nvSpPr>
            <p:cNvPr id="1890" name="tx1890"/>
            <p:cNvSpPr/>
            <p:nvPr/>
          </p:nvSpPr>
          <p:spPr>
            <a:xfrm>
              <a:off x="2065218" y="2217912"/>
              <a:ext cx="45966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Germany</a:t>
              </a:r>
            </a:p>
          </p:txBody>
        </p:sp>
        <p:sp>
          <p:nvSpPr>
            <p:cNvPr id="1891" name="tx1891"/>
            <p:cNvSpPr/>
            <p:nvPr/>
          </p:nvSpPr>
          <p:spPr>
            <a:xfrm>
              <a:off x="3160092" y="2217912"/>
              <a:ext cx="36658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Greece</a:t>
              </a:r>
            </a:p>
          </p:txBody>
        </p:sp>
        <p:sp>
          <p:nvSpPr>
            <p:cNvPr id="1892" name="tx1892"/>
            <p:cNvSpPr/>
            <p:nvPr/>
          </p:nvSpPr>
          <p:spPr>
            <a:xfrm>
              <a:off x="4180488" y="2217912"/>
              <a:ext cx="42245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Hungary</a:t>
              </a:r>
            </a:p>
          </p:txBody>
        </p:sp>
        <p:sp>
          <p:nvSpPr>
            <p:cNvPr id="1893" name="tx1893"/>
            <p:cNvSpPr/>
            <p:nvPr/>
          </p:nvSpPr>
          <p:spPr>
            <a:xfrm>
              <a:off x="5259818" y="2217912"/>
              <a:ext cx="36045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Iceland</a:t>
              </a:r>
            </a:p>
          </p:txBody>
        </p:sp>
        <p:sp>
          <p:nvSpPr>
            <p:cNvPr id="1894" name="tx1894"/>
            <p:cNvSpPr/>
            <p:nvPr/>
          </p:nvSpPr>
          <p:spPr>
            <a:xfrm>
              <a:off x="6317476" y="2217912"/>
              <a:ext cx="3418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Ireland</a:t>
              </a:r>
            </a:p>
          </p:txBody>
        </p:sp>
        <p:sp>
          <p:nvSpPr>
            <p:cNvPr id="1895" name="tx1895"/>
            <p:cNvSpPr/>
            <p:nvPr/>
          </p:nvSpPr>
          <p:spPr>
            <a:xfrm>
              <a:off x="7400051" y="2217912"/>
              <a:ext cx="273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Israel</a:t>
              </a:r>
            </a:p>
          </p:txBody>
        </p:sp>
        <p:sp>
          <p:nvSpPr>
            <p:cNvPr id="1896" name="tx1896"/>
            <p:cNvSpPr/>
            <p:nvPr/>
          </p:nvSpPr>
          <p:spPr>
            <a:xfrm>
              <a:off x="8482535" y="2217912"/>
              <a:ext cx="20500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Italy</a:t>
              </a:r>
            </a:p>
          </p:txBody>
        </p:sp>
        <p:sp>
          <p:nvSpPr>
            <p:cNvPr id="1897" name="tx1897"/>
            <p:cNvSpPr/>
            <p:nvPr/>
          </p:nvSpPr>
          <p:spPr>
            <a:xfrm>
              <a:off x="1041712" y="1472722"/>
              <a:ext cx="4100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Bulgaria</a:t>
              </a:r>
            </a:p>
          </p:txBody>
        </p:sp>
        <p:sp>
          <p:nvSpPr>
            <p:cNvPr id="1898" name="tx1898"/>
            <p:cNvSpPr/>
            <p:nvPr/>
          </p:nvSpPr>
          <p:spPr>
            <a:xfrm>
              <a:off x="2114915" y="1472722"/>
              <a:ext cx="36027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Croatia</a:t>
              </a:r>
            </a:p>
          </p:txBody>
        </p:sp>
        <p:sp>
          <p:nvSpPr>
            <p:cNvPr id="1899" name="tx1899"/>
            <p:cNvSpPr/>
            <p:nvPr/>
          </p:nvSpPr>
          <p:spPr>
            <a:xfrm>
              <a:off x="3166401" y="1472722"/>
              <a:ext cx="35396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Cyprus</a:t>
              </a:r>
            </a:p>
          </p:txBody>
        </p:sp>
        <p:sp>
          <p:nvSpPr>
            <p:cNvPr id="1900" name="tx1900"/>
            <p:cNvSpPr/>
            <p:nvPr/>
          </p:nvSpPr>
          <p:spPr>
            <a:xfrm>
              <a:off x="4189861" y="1472722"/>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Czechia</a:t>
              </a:r>
            </a:p>
          </p:txBody>
        </p:sp>
        <p:sp>
          <p:nvSpPr>
            <p:cNvPr id="1901" name="tx1901"/>
            <p:cNvSpPr/>
            <p:nvPr/>
          </p:nvSpPr>
          <p:spPr>
            <a:xfrm>
              <a:off x="5213366" y="1472722"/>
              <a:ext cx="4533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Denmark</a:t>
              </a:r>
            </a:p>
          </p:txBody>
        </p:sp>
        <p:sp>
          <p:nvSpPr>
            <p:cNvPr id="1902" name="tx1902"/>
            <p:cNvSpPr/>
            <p:nvPr/>
          </p:nvSpPr>
          <p:spPr>
            <a:xfrm>
              <a:off x="6301977" y="1472722"/>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Estonia</a:t>
              </a:r>
            </a:p>
          </p:txBody>
        </p:sp>
        <p:sp>
          <p:nvSpPr>
            <p:cNvPr id="1903" name="tx1903"/>
            <p:cNvSpPr/>
            <p:nvPr/>
          </p:nvSpPr>
          <p:spPr>
            <a:xfrm>
              <a:off x="7353462" y="1472722"/>
              <a:ext cx="3664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Finland</a:t>
              </a:r>
            </a:p>
          </p:txBody>
        </p:sp>
        <p:sp>
          <p:nvSpPr>
            <p:cNvPr id="1904" name="tx1904"/>
            <p:cNvSpPr/>
            <p:nvPr/>
          </p:nvSpPr>
          <p:spPr>
            <a:xfrm>
              <a:off x="8411120" y="1472722"/>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France</a:t>
              </a:r>
            </a:p>
          </p:txBody>
        </p:sp>
        <p:sp>
          <p:nvSpPr>
            <p:cNvPr id="1905" name="tx1905"/>
            <p:cNvSpPr/>
            <p:nvPr/>
          </p:nvSpPr>
          <p:spPr>
            <a:xfrm>
              <a:off x="1060320" y="727533"/>
              <a:ext cx="37280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Albania</a:t>
              </a:r>
            </a:p>
          </p:txBody>
        </p:sp>
        <p:sp>
          <p:nvSpPr>
            <p:cNvPr id="1906" name="tx1906"/>
            <p:cNvSpPr/>
            <p:nvPr/>
          </p:nvSpPr>
          <p:spPr>
            <a:xfrm>
              <a:off x="2096216" y="727533"/>
              <a:ext cx="39767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Andorra</a:t>
              </a:r>
            </a:p>
          </p:txBody>
        </p:sp>
        <p:sp>
          <p:nvSpPr>
            <p:cNvPr id="1907" name="tx1907"/>
            <p:cNvSpPr/>
            <p:nvPr/>
          </p:nvSpPr>
          <p:spPr>
            <a:xfrm>
              <a:off x="3135312" y="727533"/>
              <a:ext cx="41614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Armenia</a:t>
              </a:r>
            </a:p>
          </p:txBody>
        </p:sp>
        <p:sp>
          <p:nvSpPr>
            <p:cNvPr id="1908" name="tx1908"/>
            <p:cNvSpPr/>
            <p:nvPr/>
          </p:nvSpPr>
          <p:spPr>
            <a:xfrm>
              <a:off x="4217796" y="727533"/>
              <a:ext cx="3478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Austria</a:t>
              </a:r>
            </a:p>
          </p:txBody>
        </p:sp>
        <p:sp>
          <p:nvSpPr>
            <p:cNvPr id="1909" name="tx1909"/>
            <p:cNvSpPr/>
            <p:nvPr/>
          </p:nvSpPr>
          <p:spPr>
            <a:xfrm>
              <a:off x="5176013" y="727533"/>
              <a:ext cx="52806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Azerbaijan</a:t>
              </a:r>
            </a:p>
          </p:txBody>
        </p:sp>
        <p:sp>
          <p:nvSpPr>
            <p:cNvPr id="1910" name="tx1910"/>
            <p:cNvSpPr/>
            <p:nvPr/>
          </p:nvSpPr>
          <p:spPr>
            <a:xfrm>
              <a:off x="6298913" y="727533"/>
              <a:ext cx="37892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Belarus</a:t>
              </a:r>
            </a:p>
          </p:txBody>
        </p:sp>
        <p:sp>
          <p:nvSpPr>
            <p:cNvPr id="1911" name="tx1911"/>
            <p:cNvSpPr/>
            <p:nvPr/>
          </p:nvSpPr>
          <p:spPr>
            <a:xfrm>
              <a:off x="7334854" y="727533"/>
              <a:ext cx="40370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Belgium</a:t>
              </a:r>
            </a:p>
          </p:txBody>
        </p:sp>
        <p:sp>
          <p:nvSpPr>
            <p:cNvPr id="1912" name="tx1912"/>
            <p:cNvSpPr/>
            <p:nvPr/>
          </p:nvSpPr>
          <p:spPr>
            <a:xfrm>
              <a:off x="7976095" y="727533"/>
              <a:ext cx="121788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Bosnia and Herzegovina</a:t>
              </a:r>
            </a:p>
          </p:txBody>
        </p:sp>
        <p:sp>
          <p:nvSpPr>
            <p:cNvPr id="1913" name="pl1913"/>
            <p:cNvSpPr/>
            <p:nvPr/>
          </p:nvSpPr>
          <p:spPr>
            <a:xfrm>
              <a:off x="8018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4" name="pl1914"/>
            <p:cNvSpPr/>
            <p:nvPr/>
          </p:nvSpPr>
          <p:spPr>
            <a:xfrm>
              <a:off x="9289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5" name="pl1915"/>
            <p:cNvSpPr/>
            <p:nvPr/>
          </p:nvSpPr>
          <p:spPr>
            <a:xfrm>
              <a:off x="10560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6" name="pl1916"/>
            <p:cNvSpPr/>
            <p:nvPr/>
          </p:nvSpPr>
          <p:spPr>
            <a:xfrm>
              <a:off x="11831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7" name="pl1917"/>
            <p:cNvSpPr/>
            <p:nvPr/>
          </p:nvSpPr>
          <p:spPr>
            <a:xfrm>
              <a:off x="131027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8" name="pl1918"/>
            <p:cNvSpPr/>
            <p:nvPr/>
          </p:nvSpPr>
          <p:spPr>
            <a:xfrm>
              <a:off x="143738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19" name="pl1919"/>
            <p:cNvSpPr/>
            <p:nvPr/>
          </p:nvSpPr>
          <p:spPr>
            <a:xfrm>
              <a:off x="156449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0" name="pl1920"/>
            <p:cNvSpPr/>
            <p:nvPr/>
          </p:nvSpPr>
          <p:spPr>
            <a:xfrm>
              <a:off x="1691604"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21" name="tx1921"/>
            <p:cNvSpPr/>
            <p:nvPr/>
          </p:nvSpPr>
          <p:spPr>
            <a:xfrm rot="-5400000">
              <a:off x="6774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22" name="tx1922"/>
            <p:cNvSpPr/>
            <p:nvPr/>
          </p:nvSpPr>
          <p:spPr>
            <a:xfrm rot="-5400000">
              <a:off x="8045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23" name="tx1923"/>
            <p:cNvSpPr/>
            <p:nvPr/>
          </p:nvSpPr>
          <p:spPr>
            <a:xfrm rot="-5400000">
              <a:off x="9316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24" name="tx1924"/>
            <p:cNvSpPr/>
            <p:nvPr/>
          </p:nvSpPr>
          <p:spPr>
            <a:xfrm rot="-5400000">
              <a:off x="10588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25" name="tx1925"/>
            <p:cNvSpPr/>
            <p:nvPr/>
          </p:nvSpPr>
          <p:spPr>
            <a:xfrm rot="-5400000">
              <a:off x="118591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26" name="tx1926"/>
            <p:cNvSpPr/>
            <p:nvPr/>
          </p:nvSpPr>
          <p:spPr>
            <a:xfrm rot="-5400000">
              <a:off x="131302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27" name="tx1927"/>
            <p:cNvSpPr/>
            <p:nvPr/>
          </p:nvSpPr>
          <p:spPr>
            <a:xfrm rot="-5400000">
              <a:off x="1440136"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28" name="tx1928"/>
            <p:cNvSpPr/>
            <p:nvPr/>
          </p:nvSpPr>
          <p:spPr>
            <a:xfrm rot="-5400000">
              <a:off x="156724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29" name="pl1929"/>
            <p:cNvSpPr/>
            <p:nvPr/>
          </p:nvSpPr>
          <p:spPr>
            <a:xfrm>
              <a:off x="18501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0" name="pl1930"/>
            <p:cNvSpPr/>
            <p:nvPr/>
          </p:nvSpPr>
          <p:spPr>
            <a:xfrm>
              <a:off x="19772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1" name="pl1931"/>
            <p:cNvSpPr/>
            <p:nvPr/>
          </p:nvSpPr>
          <p:spPr>
            <a:xfrm>
              <a:off x="21043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2" name="pl1932"/>
            <p:cNvSpPr/>
            <p:nvPr/>
          </p:nvSpPr>
          <p:spPr>
            <a:xfrm>
              <a:off x="22314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3" name="pl1933"/>
            <p:cNvSpPr/>
            <p:nvPr/>
          </p:nvSpPr>
          <p:spPr>
            <a:xfrm>
              <a:off x="235860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4" name="pl1934"/>
            <p:cNvSpPr/>
            <p:nvPr/>
          </p:nvSpPr>
          <p:spPr>
            <a:xfrm>
              <a:off x="248571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5" name="pl1935"/>
            <p:cNvSpPr/>
            <p:nvPr/>
          </p:nvSpPr>
          <p:spPr>
            <a:xfrm>
              <a:off x="261282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6" name="pl1936"/>
            <p:cNvSpPr/>
            <p:nvPr/>
          </p:nvSpPr>
          <p:spPr>
            <a:xfrm>
              <a:off x="2739935"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37" name="tx1937"/>
            <p:cNvSpPr/>
            <p:nvPr/>
          </p:nvSpPr>
          <p:spPr>
            <a:xfrm rot="-5400000">
              <a:off x="172581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38" name="tx1938"/>
            <p:cNvSpPr/>
            <p:nvPr/>
          </p:nvSpPr>
          <p:spPr>
            <a:xfrm rot="-5400000">
              <a:off x="18529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39" name="tx1939"/>
            <p:cNvSpPr/>
            <p:nvPr/>
          </p:nvSpPr>
          <p:spPr>
            <a:xfrm rot="-5400000">
              <a:off x="19800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40" name="tx1940"/>
            <p:cNvSpPr/>
            <p:nvPr/>
          </p:nvSpPr>
          <p:spPr>
            <a:xfrm rot="-5400000">
              <a:off x="21071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41" name="tx1941"/>
            <p:cNvSpPr/>
            <p:nvPr/>
          </p:nvSpPr>
          <p:spPr>
            <a:xfrm rot="-5400000">
              <a:off x="223424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42" name="tx1942"/>
            <p:cNvSpPr/>
            <p:nvPr/>
          </p:nvSpPr>
          <p:spPr>
            <a:xfrm rot="-5400000">
              <a:off x="236135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43" name="tx1943"/>
            <p:cNvSpPr/>
            <p:nvPr/>
          </p:nvSpPr>
          <p:spPr>
            <a:xfrm rot="-5400000">
              <a:off x="248846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44" name="tx1944"/>
            <p:cNvSpPr/>
            <p:nvPr/>
          </p:nvSpPr>
          <p:spPr>
            <a:xfrm rot="-5400000">
              <a:off x="2615577"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45" name="pl1945"/>
            <p:cNvSpPr/>
            <p:nvPr/>
          </p:nvSpPr>
          <p:spPr>
            <a:xfrm>
              <a:off x="289850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6" name="pl1946"/>
            <p:cNvSpPr/>
            <p:nvPr/>
          </p:nvSpPr>
          <p:spPr>
            <a:xfrm>
              <a:off x="30256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7" name="pl1947"/>
            <p:cNvSpPr/>
            <p:nvPr/>
          </p:nvSpPr>
          <p:spPr>
            <a:xfrm>
              <a:off x="31527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8" name="pl1948"/>
            <p:cNvSpPr/>
            <p:nvPr/>
          </p:nvSpPr>
          <p:spPr>
            <a:xfrm>
              <a:off x="32798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49" name="pl1949"/>
            <p:cNvSpPr/>
            <p:nvPr/>
          </p:nvSpPr>
          <p:spPr>
            <a:xfrm>
              <a:off x="340693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0" name="pl1950"/>
            <p:cNvSpPr/>
            <p:nvPr/>
          </p:nvSpPr>
          <p:spPr>
            <a:xfrm>
              <a:off x="353404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1" name="pl1951"/>
            <p:cNvSpPr/>
            <p:nvPr/>
          </p:nvSpPr>
          <p:spPr>
            <a:xfrm>
              <a:off x="366115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2" name="pl1952"/>
            <p:cNvSpPr/>
            <p:nvPr/>
          </p:nvSpPr>
          <p:spPr>
            <a:xfrm>
              <a:off x="3788266"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53" name="tx1953"/>
            <p:cNvSpPr/>
            <p:nvPr/>
          </p:nvSpPr>
          <p:spPr>
            <a:xfrm rot="-5400000">
              <a:off x="27741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54" name="tx1954"/>
            <p:cNvSpPr/>
            <p:nvPr/>
          </p:nvSpPr>
          <p:spPr>
            <a:xfrm rot="-5400000">
              <a:off x="290125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55" name="tx1955"/>
            <p:cNvSpPr/>
            <p:nvPr/>
          </p:nvSpPr>
          <p:spPr>
            <a:xfrm rot="-5400000">
              <a:off x="30283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56" name="tx1956"/>
            <p:cNvSpPr/>
            <p:nvPr/>
          </p:nvSpPr>
          <p:spPr>
            <a:xfrm rot="-5400000">
              <a:off x="31554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57" name="tx1957"/>
            <p:cNvSpPr/>
            <p:nvPr/>
          </p:nvSpPr>
          <p:spPr>
            <a:xfrm rot="-5400000">
              <a:off x="328258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58" name="tx1958"/>
            <p:cNvSpPr/>
            <p:nvPr/>
          </p:nvSpPr>
          <p:spPr>
            <a:xfrm rot="-5400000">
              <a:off x="340968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59" name="tx1959"/>
            <p:cNvSpPr/>
            <p:nvPr/>
          </p:nvSpPr>
          <p:spPr>
            <a:xfrm rot="-5400000">
              <a:off x="353679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60" name="tx1960"/>
            <p:cNvSpPr/>
            <p:nvPr/>
          </p:nvSpPr>
          <p:spPr>
            <a:xfrm rot="-5400000">
              <a:off x="3663908"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61" name="pl1961"/>
            <p:cNvSpPr/>
            <p:nvPr/>
          </p:nvSpPr>
          <p:spPr>
            <a:xfrm>
              <a:off x="394683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2" name="pl1962"/>
            <p:cNvSpPr/>
            <p:nvPr/>
          </p:nvSpPr>
          <p:spPr>
            <a:xfrm>
              <a:off x="407394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3" name="pl1963"/>
            <p:cNvSpPr/>
            <p:nvPr/>
          </p:nvSpPr>
          <p:spPr>
            <a:xfrm>
              <a:off x="420105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4" name="pl1964"/>
            <p:cNvSpPr/>
            <p:nvPr/>
          </p:nvSpPr>
          <p:spPr>
            <a:xfrm>
              <a:off x="432816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5" name="pl1965"/>
            <p:cNvSpPr/>
            <p:nvPr/>
          </p:nvSpPr>
          <p:spPr>
            <a:xfrm>
              <a:off x="445526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6" name="pl1966"/>
            <p:cNvSpPr/>
            <p:nvPr/>
          </p:nvSpPr>
          <p:spPr>
            <a:xfrm>
              <a:off x="458237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7" name="pl1967"/>
            <p:cNvSpPr/>
            <p:nvPr/>
          </p:nvSpPr>
          <p:spPr>
            <a:xfrm>
              <a:off x="4709488"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8" name="pl1968"/>
            <p:cNvSpPr/>
            <p:nvPr/>
          </p:nvSpPr>
          <p:spPr>
            <a:xfrm>
              <a:off x="4836597"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69" name="tx1969"/>
            <p:cNvSpPr/>
            <p:nvPr/>
          </p:nvSpPr>
          <p:spPr>
            <a:xfrm rot="-5400000">
              <a:off x="382247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70" name="tx1970"/>
            <p:cNvSpPr/>
            <p:nvPr/>
          </p:nvSpPr>
          <p:spPr>
            <a:xfrm rot="-5400000">
              <a:off x="394958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71" name="tx1971"/>
            <p:cNvSpPr/>
            <p:nvPr/>
          </p:nvSpPr>
          <p:spPr>
            <a:xfrm rot="-5400000">
              <a:off x="407669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72" name="tx1972"/>
            <p:cNvSpPr/>
            <p:nvPr/>
          </p:nvSpPr>
          <p:spPr>
            <a:xfrm rot="-5400000">
              <a:off x="420380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73" name="tx1973"/>
            <p:cNvSpPr/>
            <p:nvPr/>
          </p:nvSpPr>
          <p:spPr>
            <a:xfrm rot="-5400000">
              <a:off x="433091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74" name="tx1974"/>
            <p:cNvSpPr/>
            <p:nvPr/>
          </p:nvSpPr>
          <p:spPr>
            <a:xfrm rot="-5400000">
              <a:off x="445802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75" name="tx1975"/>
            <p:cNvSpPr/>
            <p:nvPr/>
          </p:nvSpPr>
          <p:spPr>
            <a:xfrm rot="-5400000">
              <a:off x="458513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76" name="tx1976"/>
            <p:cNvSpPr/>
            <p:nvPr/>
          </p:nvSpPr>
          <p:spPr>
            <a:xfrm rot="-5400000">
              <a:off x="4712239"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77" name="pl1977"/>
            <p:cNvSpPr/>
            <p:nvPr/>
          </p:nvSpPr>
          <p:spPr>
            <a:xfrm>
              <a:off x="4995163"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8" name="pl1978"/>
            <p:cNvSpPr/>
            <p:nvPr/>
          </p:nvSpPr>
          <p:spPr>
            <a:xfrm>
              <a:off x="512227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79" name="pl1979"/>
            <p:cNvSpPr/>
            <p:nvPr/>
          </p:nvSpPr>
          <p:spPr>
            <a:xfrm>
              <a:off x="5249382"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0" name="pl1980"/>
            <p:cNvSpPr/>
            <p:nvPr/>
          </p:nvSpPr>
          <p:spPr>
            <a:xfrm>
              <a:off x="5376491"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1" name="pl1981"/>
            <p:cNvSpPr/>
            <p:nvPr/>
          </p:nvSpPr>
          <p:spPr>
            <a:xfrm>
              <a:off x="550360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2" name="pl1982"/>
            <p:cNvSpPr/>
            <p:nvPr/>
          </p:nvSpPr>
          <p:spPr>
            <a:xfrm>
              <a:off x="5630710"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3" name="pl1983"/>
            <p:cNvSpPr/>
            <p:nvPr/>
          </p:nvSpPr>
          <p:spPr>
            <a:xfrm>
              <a:off x="575781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4" name="pl1984"/>
            <p:cNvSpPr/>
            <p:nvPr/>
          </p:nvSpPr>
          <p:spPr>
            <a:xfrm>
              <a:off x="5884929" y="5806849"/>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85" name="tx1985"/>
            <p:cNvSpPr/>
            <p:nvPr/>
          </p:nvSpPr>
          <p:spPr>
            <a:xfrm rot="-5400000">
              <a:off x="4870805"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1986" name="tx1986"/>
            <p:cNvSpPr/>
            <p:nvPr/>
          </p:nvSpPr>
          <p:spPr>
            <a:xfrm rot="-5400000">
              <a:off x="4997914"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1987" name="tx1987"/>
            <p:cNvSpPr/>
            <p:nvPr/>
          </p:nvSpPr>
          <p:spPr>
            <a:xfrm rot="-5400000">
              <a:off x="512502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1988" name="tx1988"/>
            <p:cNvSpPr/>
            <p:nvPr/>
          </p:nvSpPr>
          <p:spPr>
            <a:xfrm rot="-5400000">
              <a:off x="5252133"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1989" name="tx1989"/>
            <p:cNvSpPr/>
            <p:nvPr/>
          </p:nvSpPr>
          <p:spPr>
            <a:xfrm rot="-5400000">
              <a:off x="5379242"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1990" name="tx1990"/>
            <p:cNvSpPr/>
            <p:nvPr/>
          </p:nvSpPr>
          <p:spPr>
            <a:xfrm rot="-5400000">
              <a:off x="550635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1991" name="tx1991"/>
            <p:cNvSpPr/>
            <p:nvPr/>
          </p:nvSpPr>
          <p:spPr>
            <a:xfrm rot="-5400000">
              <a:off x="5633461"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1992" name="tx1992"/>
            <p:cNvSpPr/>
            <p:nvPr/>
          </p:nvSpPr>
          <p:spPr>
            <a:xfrm rot="-5400000">
              <a:off x="5760570" y="595383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1993" name="pl1993"/>
            <p:cNvSpPr/>
            <p:nvPr/>
          </p:nvSpPr>
          <p:spPr>
            <a:xfrm>
              <a:off x="604349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4" name="pl1994"/>
            <p:cNvSpPr/>
            <p:nvPr/>
          </p:nvSpPr>
          <p:spPr>
            <a:xfrm>
              <a:off x="617060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5" name="pl1995"/>
            <p:cNvSpPr/>
            <p:nvPr/>
          </p:nvSpPr>
          <p:spPr>
            <a:xfrm>
              <a:off x="629771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6" name="pl1996"/>
            <p:cNvSpPr/>
            <p:nvPr/>
          </p:nvSpPr>
          <p:spPr>
            <a:xfrm>
              <a:off x="642482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7" name="pl1997"/>
            <p:cNvSpPr/>
            <p:nvPr/>
          </p:nvSpPr>
          <p:spPr>
            <a:xfrm>
              <a:off x="655193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8" name="pl1998"/>
            <p:cNvSpPr/>
            <p:nvPr/>
          </p:nvSpPr>
          <p:spPr>
            <a:xfrm>
              <a:off x="667904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1999" name="pl1999"/>
            <p:cNvSpPr/>
            <p:nvPr/>
          </p:nvSpPr>
          <p:spPr>
            <a:xfrm>
              <a:off x="680615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0" name="pl2000"/>
            <p:cNvSpPr/>
            <p:nvPr/>
          </p:nvSpPr>
          <p:spPr>
            <a:xfrm>
              <a:off x="6933260"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01" name="tx2001"/>
            <p:cNvSpPr/>
            <p:nvPr/>
          </p:nvSpPr>
          <p:spPr>
            <a:xfrm rot="-5400000">
              <a:off x="591913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02" name="tx2002"/>
            <p:cNvSpPr/>
            <p:nvPr/>
          </p:nvSpPr>
          <p:spPr>
            <a:xfrm rot="-5400000">
              <a:off x="604624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03" name="tx2003"/>
            <p:cNvSpPr/>
            <p:nvPr/>
          </p:nvSpPr>
          <p:spPr>
            <a:xfrm rot="-5400000">
              <a:off x="617335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04" name="tx2004"/>
            <p:cNvSpPr/>
            <p:nvPr/>
          </p:nvSpPr>
          <p:spPr>
            <a:xfrm rot="-5400000">
              <a:off x="630046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05" name="tx2005"/>
            <p:cNvSpPr/>
            <p:nvPr/>
          </p:nvSpPr>
          <p:spPr>
            <a:xfrm rot="-5400000">
              <a:off x="642757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06" name="tx2006"/>
            <p:cNvSpPr/>
            <p:nvPr/>
          </p:nvSpPr>
          <p:spPr>
            <a:xfrm rot="-5400000">
              <a:off x="655468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07" name="tx2007"/>
            <p:cNvSpPr/>
            <p:nvPr/>
          </p:nvSpPr>
          <p:spPr>
            <a:xfrm rot="-5400000">
              <a:off x="6681792"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08" name="tx2008"/>
            <p:cNvSpPr/>
            <p:nvPr/>
          </p:nvSpPr>
          <p:spPr>
            <a:xfrm rot="-5400000">
              <a:off x="6808901"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09" name="pl2009"/>
            <p:cNvSpPr/>
            <p:nvPr/>
          </p:nvSpPr>
          <p:spPr>
            <a:xfrm>
              <a:off x="709182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0" name="pl2010"/>
            <p:cNvSpPr/>
            <p:nvPr/>
          </p:nvSpPr>
          <p:spPr>
            <a:xfrm>
              <a:off x="721893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1" name="pl2011"/>
            <p:cNvSpPr/>
            <p:nvPr/>
          </p:nvSpPr>
          <p:spPr>
            <a:xfrm>
              <a:off x="734604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2" name="pl2012"/>
            <p:cNvSpPr/>
            <p:nvPr/>
          </p:nvSpPr>
          <p:spPr>
            <a:xfrm>
              <a:off x="747315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3" name="pl2013"/>
            <p:cNvSpPr/>
            <p:nvPr/>
          </p:nvSpPr>
          <p:spPr>
            <a:xfrm>
              <a:off x="760026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4" name="pl2014"/>
            <p:cNvSpPr/>
            <p:nvPr/>
          </p:nvSpPr>
          <p:spPr>
            <a:xfrm>
              <a:off x="772737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5" name="pl2015"/>
            <p:cNvSpPr/>
            <p:nvPr/>
          </p:nvSpPr>
          <p:spPr>
            <a:xfrm>
              <a:off x="785448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6" name="pl2016"/>
            <p:cNvSpPr/>
            <p:nvPr/>
          </p:nvSpPr>
          <p:spPr>
            <a:xfrm>
              <a:off x="7981591"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17" name="tx2017"/>
            <p:cNvSpPr/>
            <p:nvPr/>
          </p:nvSpPr>
          <p:spPr>
            <a:xfrm rot="-5400000">
              <a:off x="696746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18" name="tx2018"/>
            <p:cNvSpPr/>
            <p:nvPr/>
          </p:nvSpPr>
          <p:spPr>
            <a:xfrm rot="-5400000">
              <a:off x="709457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19" name="tx2019"/>
            <p:cNvSpPr/>
            <p:nvPr/>
          </p:nvSpPr>
          <p:spPr>
            <a:xfrm rot="-5400000">
              <a:off x="722168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20" name="tx2020"/>
            <p:cNvSpPr/>
            <p:nvPr/>
          </p:nvSpPr>
          <p:spPr>
            <a:xfrm rot="-5400000">
              <a:off x="734879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21" name="tx2021"/>
            <p:cNvSpPr/>
            <p:nvPr/>
          </p:nvSpPr>
          <p:spPr>
            <a:xfrm rot="-5400000">
              <a:off x="747590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22" name="tx2022"/>
            <p:cNvSpPr/>
            <p:nvPr/>
          </p:nvSpPr>
          <p:spPr>
            <a:xfrm rot="-5400000">
              <a:off x="760301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23" name="tx2023"/>
            <p:cNvSpPr/>
            <p:nvPr/>
          </p:nvSpPr>
          <p:spPr>
            <a:xfrm rot="-5400000">
              <a:off x="773012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24" name="tx2024"/>
            <p:cNvSpPr/>
            <p:nvPr/>
          </p:nvSpPr>
          <p:spPr>
            <a:xfrm rot="-5400000">
              <a:off x="7857233"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25" name="pl2025"/>
            <p:cNvSpPr/>
            <p:nvPr/>
          </p:nvSpPr>
          <p:spPr>
            <a:xfrm>
              <a:off x="8140157"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6" name="pl2026"/>
            <p:cNvSpPr/>
            <p:nvPr/>
          </p:nvSpPr>
          <p:spPr>
            <a:xfrm>
              <a:off x="8267266"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7" name="pl2027"/>
            <p:cNvSpPr/>
            <p:nvPr/>
          </p:nvSpPr>
          <p:spPr>
            <a:xfrm>
              <a:off x="839437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8" name="pl2028"/>
            <p:cNvSpPr/>
            <p:nvPr/>
          </p:nvSpPr>
          <p:spPr>
            <a:xfrm>
              <a:off x="8521485"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29" name="pl2029"/>
            <p:cNvSpPr/>
            <p:nvPr/>
          </p:nvSpPr>
          <p:spPr>
            <a:xfrm>
              <a:off x="8648594"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0" name="pl2030"/>
            <p:cNvSpPr/>
            <p:nvPr/>
          </p:nvSpPr>
          <p:spPr>
            <a:xfrm>
              <a:off x="877570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1" name="pl2031"/>
            <p:cNvSpPr/>
            <p:nvPr/>
          </p:nvSpPr>
          <p:spPr>
            <a:xfrm>
              <a:off x="8902813"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2" name="pl2032"/>
            <p:cNvSpPr/>
            <p:nvPr/>
          </p:nvSpPr>
          <p:spPr>
            <a:xfrm>
              <a:off x="9029922" y="5061660"/>
              <a:ext cx="0" cy="34794"/>
            </a:xfrm>
            <a:custGeom>
              <a:avLst/>
              <a:pathLst>
                <a:path w="0" h="34794">
                  <a:moveTo>
                    <a:pt x="0" y="34794"/>
                  </a:moveTo>
                  <a:lnTo>
                    <a:pt x="0" y="0"/>
                  </a:lnTo>
                </a:path>
              </a:pathLst>
            </a:custGeom>
            <a:ln w="13550" cap="flat">
              <a:solidFill>
                <a:srgbClr val="333333">
                  <a:alpha val="100000"/>
                </a:srgbClr>
              </a:solidFill>
              <a:prstDash val="solid"/>
              <a:round/>
            </a:ln>
          </p:spPr>
          <p:txBody>
            <a:bodyPr/>
            <a:lstStyle/>
            <a:p/>
          </p:txBody>
        </p:sp>
        <p:sp>
          <p:nvSpPr>
            <p:cNvPr id="2033" name="tx2033"/>
            <p:cNvSpPr/>
            <p:nvPr/>
          </p:nvSpPr>
          <p:spPr>
            <a:xfrm rot="-5400000">
              <a:off x="801579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2034" name="tx2034"/>
            <p:cNvSpPr/>
            <p:nvPr/>
          </p:nvSpPr>
          <p:spPr>
            <a:xfrm rot="-5400000">
              <a:off x="8142908"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2035" name="tx2035"/>
            <p:cNvSpPr/>
            <p:nvPr/>
          </p:nvSpPr>
          <p:spPr>
            <a:xfrm rot="-5400000">
              <a:off x="8270017"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2036" name="tx2036"/>
            <p:cNvSpPr/>
            <p:nvPr/>
          </p:nvSpPr>
          <p:spPr>
            <a:xfrm rot="-5400000">
              <a:off x="839712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2037" name="tx2037"/>
            <p:cNvSpPr/>
            <p:nvPr/>
          </p:nvSpPr>
          <p:spPr>
            <a:xfrm rot="-5400000">
              <a:off x="8524236"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2038" name="tx2038"/>
            <p:cNvSpPr/>
            <p:nvPr/>
          </p:nvSpPr>
          <p:spPr>
            <a:xfrm rot="-5400000">
              <a:off x="8651345"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2039" name="tx2039"/>
            <p:cNvSpPr/>
            <p:nvPr/>
          </p:nvSpPr>
          <p:spPr>
            <a:xfrm rot="-5400000">
              <a:off x="877845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2040" name="tx2040"/>
            <p:cNvSpPr/>
            <p:nvPr/>
          </p:nvSpPr>
          <p:spPr>
            <a:xfrm rot="-5400000">
              <a:off x="8905564" y="5208643"/>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2041" name="tx2041"/>
            <p:cNvSpPr/>
            <p:nvPr/>
          </p:nvSpPr>
          <p:spPr>
            <a:xfrm>
              <a:off x="632541" y="124014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42" name="tx2042"/>
            <p:cNvSpPr/>
            <p:nvPr/>
          </p:nvSpPr>
          <p:spPr>
            <a:xfrm>
              <a:off x="570361" y="115360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43" name="tx2043"/>
            <p:cNvSpPr/>
            <p:nvPr/>
          </p:nvSpPr>
          <p:spPr>
            <a:xfrm>
              <a:off x="570361" y="106706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44" name="tx2044"/>
            <p:cNvSpPr/>
            <p:nvPr/>
          </p:nvSpPr>
          <p:spPr>
            <a:xfrm>
              <a:off x="570361" y="98052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45" name="tx2045"/>
            <p:cNvSpPr/>
            <p:nvPr/>
          </p:nvSpPr>
          <p:spPr>
            <a:xfrm>
              <a:off x="508182" y="89398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46" name="pl2046"/>
            <p:cNvSpPr/>
            <p:nvPr/>
          </p:nvSpPr>
          <p:spPr>
            <a:xfrm>
              <a:off x="722555" y="128015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7" name="pl2047"/>
            <p:cNvSpPr/>
            <p:nvPr/>
          </p:nvSpPr>
          <p:spPr>
            <a:xfrm>
              <a:off x="722555" y="11936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8" name="pl2048"/>
            <p:cNvSpPr/>
            <p:nvPr/>
          </p:nvSpPr>
          <p:spPr>
            <a:xfrm>
              <a:off x="722555" y="11070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49" name="pl2049"/>
            <p:cNvSpPr/>
            <p:nvPr/>
          </p:nvSpPr>
          <p:spPr>
            <a:xfrm>
              <a:off x="722555" y="10205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0" name="pl2050"/>
            <p:cNvSpPr/>
            <p:nvPr/>
          </p:nvSpPr>
          <p:spPr>
            <a:xfrm>
              <a:off x="722555" y="9339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1" name="tx2051"/>
            <p:cNvSpPr/>
            <p:nvPr/>
          </p:nvSpPr>
          <p:spPr>
            <a:xfrm>
              <a:off x="632541" y="198533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52" name="tx2052"/>
            <p:cNvSpPr/>
            <p:nvPr/>
          </p:nvSpPr>
          <p:spPr>
            <a:xfrm>
              <a:off x="570361" y="189879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53" name="tx2053"/>
            <p:cNvSpPr/>
            <p:nvPr/>
          </p:nvSpPr>
          <p:spPr>
            <a:xfrm>
              <a:off x="570361" y="181225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54" name="tx2054"/>
            <p:cNvSpPr/>
            <p:nvPr/>
          </p:nvSpPr>
          <p:spPr>
            <a:xfrm>
              <a:off x="570361" y="17257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55" name="tx2055"/>
            <p:cNvSpPr/>
            <p:nvPr/>
          </p:nvSpPr>
          <p:spPr>
            <a:xfrm>
              <a:off x="508182" y="1639170"/>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56" name="pl2056"/>
            <p:cNvSpPr/>
            <p:nvPr/>
          </p:nvSpPr>
          <p:spPr>
            <a:xfrm>
              <a:off x="722555" y="2025342"/>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7" name="pl2057"/>
            <p:cNvSpPr/>
            <p:nvPr/>
          </p:nvSpPr>
          <p:spPr>
            <a:xfrm>
              <a:off x="722555" y="19388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8" name="pl2058"/>
            <p:cNvSpPr/>
            <p:nvPr/>
          </p:nvSpPr>
          <p:spPr>
            <a:xfrm>
              <a:off x="722555" y="18522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59" name="pl2059"/>
            <p:cNvSpPr/>
            <p:nvPr/>
          </p:nvSpPr>
          <p:spPr>
            <a:xfrm>
              <a:off x="722555" y="17657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0" name="pl2060"/>
            <p:cNvSpPr/>
            <p:nvPr/>
          </p:nvSpPr>
          <p:spPr>
            <a:xfrm>
              <a:off x="722555" y="16791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1" name="tx2061"/>
            <p:cNvSpPr/>
            <p:nvPr/>
          </p:nvSpPr>
          <p:spPr>
            <a:xfrm>
              <a:off x="632541" y="273052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62" name="tx2062"/>
            <p:cNvSpPr/>
            <p:nvPr/>
          </p:nvSpPr>
          <p:spPr>
            <a:xfrm>
              <a:off x="570361" y="264398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63" name="tx2063"/>
            <p:cNvSpPr/>
            <p:nvPr/>
          </p:nvSpPr>
          <p:spPr>
            <a:xfrm>
              <a:off x="570361" y="255744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64" name="tx2064"/>
            <p:cNvSpPr/>
            <p:nvPr/>
          </p:nvSpPr>
          <p:spPr>
            <a:xfrm>
              <a:off x="570361" y="24709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65" name="tx2065"/>
            <p:cNvSpPr/>
            <p:nvPr/>
          </p:nvSpPr>
          <p:spPr>
            <a:xfrm>
              <a:off x="508182" y="238435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66" name="pl2066"/>
            <p:cNvSpPr/>
            <p:nvPr/>
          </p:nvSpPr>
          <p:spPr>
            <a:xfrm>
              <a:off x="722555" y="277053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7" name="pl2067"/>
            <p:cNvSpPr/>
            <p:nvPr/>
          </p:nvSpPr>
          <p:spPr>
            <a:xfrm>
              <a:off x="722555" y="26839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8" name="pl2068"/>
            <p:cNvSpPr/>
            <p:nvPr/>
          </p:nvSpPr>
          <p:spPr>
            <a:xfrm>
              <a:off x="722555" y="25974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69" name="pl2069"/>
            <p:cNvSpPr/>
            <p:nvPr/>
          </p:nvSpPr>
          <p:spPr>
            <a:xfrm>
              <a:off x="722555" y="25109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0" name="pl2070"/>
            <p:cNvSpPr/>
            <p:nvPr/>
          </p:nvSpPr>
          <p:spPr>
            <a:xfrm>
              <a:off x="722555" y="24243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1" name="tx2071"/>
            <p:cNvSpPr/>
            <p:nvPr/>
          </p:nvSpPr>
          <p:spPr>
            <a:xfrm>
              <a:off x="632541" y="3475716"/>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72" name="tx2072"/>
            <p:cNvSpPr/>
            <p:nvPr/>
          </p:nvSpPr>
          <p:spPr>
            <a:xfrm>
              <a:off x="570361" y="338917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73" name="tx2073"/>
            <p:cNvSpPr/>
            <p:nvPr/>
          </p:nvSpPr>
          <p:spPr>
            <a:xfrm>
              <a:off x="570361" y="33026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74" name="tx2074"/>
            <p:cNvSpPr/>
            <p:nvPr/>
          </p:nvSpPr>
          <p:spPr>
            <a:xfrm>
              <a:off x="570361" y="321609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75" name="tx2075"/>
            <p:cNvSpPr/>
            <p:nvPr/>
          </p:nvSpPr>
          <p:spPr>
            <a:xfrm>
              <a:off x="508182" y="312954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76" name="pl2076"/>
            <p:cNvSpPr/>
            <p:nvPr/>
          </p:nvSpPr>
          <p:spPr>
            <a:xfrm>
              <a:off x="722555" y="3515721"/>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7" name="pl2077"/>
            <p:cNvSpPr/>
            <p:nvPr/>
          </p:nvSpPr>
          <p:spPr>
            <a:xfrm>
              <a:off x="722555" y="342917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8" name="pl2078"/>
            <p:cNvSpPr/>
            <p:nvPr/>
          </p:nvSpPr>
          <p:spPr>
            <a:xfrm>
              <a:off x="722555" y="334263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79" name="pl2079"/>
            <p:cNvSpPr/>
            <p:nvPr/>
          </p:nvSpPr>
          <p:spPr>
            <a:xfrm>
              <a:off x="722555" y="325609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80" name="pl2080"/>
            <p:cNvSpPr/>
            <p:nvPr/>
          </p:nvSpPr>
          <p:spPr>
            <a:xfrm>
              <a:off x="722555" y="316955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81" name="tx2081"/>
            <p:cNvSpPr/>
            <p:nvPr/>
          </p:nvSpPr>
          <p:spPr>
            <a:xfrm>
              <a:off x="632541" y="422090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82" name="tx2082"/>
            <p:cNvSpPr/>
            <p:nvPr/>
          </p:nvSpPr>
          <p:spPr>
            <a:xfrm>
              <a:off x="570361" y="4134364"/>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83" name="tx2083"/>
            <p:cNvSpPr/>
            <p:nvPr/>
          </p:nvSpPr>
          <p:spPr>
            <a:xfrm>
              <a:off x="570361" y="404782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84" name="tx2084"/>
            <p:cNvSpPr/>
            <p:nvPr/>
          </p:nvSpPr>
          <p:spPr>
            <a:xfrm>
              <a:off x="570361" y="396128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85" name="tx2085"/>
            <p:cNvSpPr/>
            <p:nvPr/>
          </p:nvSpPr>
          <p:spPr>
            <a:xfrm>
              <a:off x="508182" y="3874739"/>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6" name="pl2086"/>
            <p:cNvSpPr/>
            <p:nvPr/>
          </p:nvSpPr>
          <p:spPr>
            <a:xfrm>
              <a:off x="722555" y="426091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87" name="pl2087"/>
            <p:cNvSpPr/>
            <p:nvPr/>
          </p:nvSpPr>
          <p:spPr>
            <a:xfrm>
              <a:off x="722555" y="417436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88" name="pl2088"/>
            <p:cNvSpPr/>
            <p:nvPr/>
          </p:nvSpPr>
          <p:spPr>
            <a:xfrm>
              <a:off x="722555" y="408782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89" name="pl2089"/>
            <p:cNvSpPr/>
            <p:nvPr/>
          </p:nvSpPr>
          <p:spPr>
            <a:xfrm>
              <a:off x="722555" y="400128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0" name="pl2090"/>
            <p:cNvSpPr/>
            <p:nvPr/>
          </p:nvSpPr>
          <p:spPr>
            <a:xfrm>
              <a:off x="722555" y="391474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1" name="tx2091"/>
            <p:cNvSpPr/>
            <p:nvPr/>
          </p:nvSpPr>
          <p:spPr>
            <a:xfrm>
              <a:off x="632541" y="4966095"/>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92" name="tx2092"/>
            <p:cNvSpPr/>
            <p:nvPr/>
          </p:nvSpPr>
          <p:spPr>
            <a:xfrm>
              <a:off x="570361" y="487955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093" name="tx2093"/>
            <p:cNvSpPr/>
            <p:nvPr/>
          </p:nvSpPr>
          <p:spPr>
            <a:xfrm>
              <a:off x="570361" y="479301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094" name="tx2094"/>
            <p:cNvSpPr/>
            <p:nvPr/>
          </p:nvSpPr>
          <p:spPr>
            <a:xfrm>
              <a:off x="570361" y="47064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095" name="tx2095"/>
            <p:cNvSpPr/>
            <p:nvPr/>
          </p:nvSpPr>
          <p:spPr>
            <a:xfrm>
              <a:off x="508182" y="4619928"/>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96" name="pl2096"/>
            <p:cNvSpPr/>
            <p:nvPr/>
          </p:nvSpPr>
          <p:spPr>
            <a:xfrm>
              <a:off x="722555" y="5006100"/>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7" name="pl2097"/>
            <p:cNvSpPr/>
            <p:nvPr/>
          </p:nvSpPr>
          <p:spPr>
            <a:xfrm>
              <a:off x="722555" y="491955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8" name="pl2098"/>
            <p:cNvSpPr/>
            <p:nvPr/>
          </p:nvSpPr>
          <p:spPr>
            <a:xfrm>
              <a:off x="722555" y="4833017"/>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099" name="pl2099"/>
            <p:cNvSpPr/>
            <p:nvPr/>
          </p:nvSpPr>
          <p:spPr>
            <a:xfrm>
              <a:off x="722555" y="4746475"/>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0" name="pl2100"/>
            <p:cNvSpPr/>
            <p:nvPr/>
          </p:nvSpPr>
          <p:spPr>
            <a:xfrm>
              <a:off x="722555" y="465993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1" name="tx2101"/>
            <p:cNvSpPr/>
            <p:nvPr/>
          </p:nvSpPr>
          <p:spPr>
            <a:xfrm>
              <a:off x="632541" y="571128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102" name="tx2102"/>
            <p:cNvSpPr/>
            <p:nvPr/>
          </p:nvSpPr>
          <p:spPr>
            <a:xfrm>
              <a:off x="570361" y="562474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2103" name="tx2103"/>
            <p:cNvSpPr/>
            <p:nvPr/>
          </p:nvSpPr>
          <p:spPr>
            <a:xfrm>
              <a:off x="570361" y="553820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2104" name="tx2104"/>
            <p:cNvSpPr/>
            <p:nvPr/>
          </p:nvSpPr>
          <p:spPr>
            <a:xfrm>
              <a:off x="570361" y="54516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2105" name="tx2105"/>
            <p:cNvSpPr/>
            <p:nvPr/>
          </p:nvSpPr>
          <p:spPr>
            <a:xfrm>
              <a:off x="508182" y="5365118"/>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106" name="pl2106"/>
            <p:cNvSpPr/>
            <p:nvPr/>
          </p:nvSpPr>
          <p:spPr>
            <a:xfrm>
              <a:off x="722555" y="5751289"/>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7" name="pl2107"/>
            <p:cNvSpPr/>
            <p:nvPr/>
          </p:nvSpPr>
          <p:spPr>
            <a:xfrm>
              <a:off x="722555" y="5664748"/>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8" name="pl2108"/>
            <p:cNvSpPr/>
            <p:nvPr/>
          </p:nvSpPr>
          <p:spPr>
            <a:xfrm>
              <a:off x="722555" y="5578206"/>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09" name="pl2109"/>
            <p:cNvSpPr/>
            <p:nvPr/>
          </p:nvSpPr>
          <p:spPr>
            <a:xfrm>
              <a:off x="722555" y="5491664"/>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0" name="pl2110"/>
            <p:cNvSpPr/>
            <p:nvPr/>
          </p:nvSpPr>
          <p:spPr>
            <a:xfrm>
              <a:off x="722555" y="5405123"/>
              <a:ext cx="34794" cy="0"/>
            </a:xfrm>
            <a:custGeom>
              <a:avLst/>
              <a:pathLst>
                <a:path w="34794" h="0">
                  <a:moveTo>
                    <a:pt x="0" y="0"/>
                  </a:moveTo>
                  <a:lnTo>
                    <a:pt x="34794" y="0"/>
                  </a:lnTo>
                </a:path>
              </a:pathLst>
            </a:custGeom>
            <a:ln w="13550" cap="flat">
              <a:solidFill>
                <a:srgbClr val="333333">
                  <a:alpha val="100000"/>
                </a:srgbClr>
              </a:solidFill>
              <a:prstDash val="solid"/>
              <a:round/>
            </a:ln>
          </p:spPr>
          <p:txBody>
            <a:bodyPr/>
            <a:lstStyle/>
            <a:p/>
          </p:txBody>
        </p:sp>
        <p:sp>
          <p:nvSpPr>
            <p:cNvPr id="2111" name="tx2111"/>
            <p:cNvSpPr/>
            <p:nvPr/>
          </p:nvSpPr>
          <p:spPr>
            <a:xfrm rot="-5400000">
              <a:off x="-6031" y="3290889"/>
              <a:ext cx="79991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Drop-out (%)</a:t>
              </a:r>
            </a:p>
          </p:txBody>
        </p:sp>
        <p:sp>
          <p:nvSpPr>
            <p:cNvPr id="2112" name="tx2112"/>
            <p:cNvSpPr/>
            <p:nvPr/>
          </p:nvSpPr>
          <p:spPr>
            <a:xfrm>
              <a:off x="757350" y="435349"/>
              <a:ext cx="5146151"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Drop-out between DTP1 and MCV1 (%), by country, EUR, 2018-2025</a:t>
              </a:r>
            </a:p>
          </p:txBody>
        </p:sp>
        <p:sp>
          <p:nvSpPr>
            <p:cNvPr id="2113" name="tx2113"/>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14" name="tx2114"/>
            <p:cNvSpPr/>
            <p:nvPr/>
          </p:nvSpPr>
          <p:spPr>
            <a:xfrm>
              <a:off x="6147873" y="6472760"/>
              <a:ext cx="292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Dark grey line displays regional dropout for reference</a:t>
              </a:r>
            </a:p>
          </p:txBody>
        </p:sp>
        <p:sp>
          <p:nvSpPr>
            <p:cNvPr id="2115" name="tx2115"/>
            <p:cNvSpPr/>
            <p:nvPr/>
          </p:nvSpPr>
          <p:spPr>
            <a:xfrm>
              <a:off x="5796652" y="6593460"/>
              <a:ext cx="32777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Drop-out classification: &lt;5% = low, 5-10% = medium, &gt;10% = high</a:t>
              </a:r>
            </a:p>
          </p:txBody>
        </p:sp>
      </p:grpSp>
      <p:sp>
        <p:nvSpPr>
          <p:cNvPr id="21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trends in drop-out rates between DTP1 and MCV1 by country.
In 2025, Montenegro had the highest drop-out with 86% of children who received DTP1 not receiving MCV1.
Austria, Belarus, Hungary, Italy, Latvia, Luxembourg, and Russian Federation had the lowest DTP-MCV drop-out (0%).
10 countries had DTP-MCV drop-out of more than 10%.#n
There were 6 countries with negative DTP-MCV dropout (ie. more children received MCV1 than DTP1).</a:t>
            </a: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61465"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 name="pl5"/>
            <p:cNvSpPr/>
            <p:nvPr/>
          </p:nvSpPr>
          <p:spPr>
            <a:xfrm>
              <a:off x="761465"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 name="pl6"/>
            <p:cNvSpPr/>
            <p:nvPr/>
          </p:nvSpPr>
          <p:spPr>
            <a:xfrm>
              <a:off x="761465"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7" name="pl7"/>
            <p:cNvSpPr/>
            <p:nvPr/>
          </p:nvSpPr>
          <p:spPr>
            <a:xfrm>
              <a:off x="761465"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 name="pl8"/>
            <p:cNvSpPr/>
            <p:nvPr/>
          </p:nvSpPr>
          <p:spPr>
            <a:xfrm>
              <a:off x="761465"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9" name="pl9"/>
            <p:cNvSpPr/>
            <p:nvPr/>
          </p:nvSpPr>
          <p:spPr>
            <a:xfrm>
              <a:off x="761465"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0" name="pl10"/>
            <p:cNvSpPr/>
            <p:nvPr/>
          </p:nvSpPr>
          <p:spPr>
            <a:xfrm>
              <a:off x="761465"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 name="pl11"/>
            <p:cNvSpPr/>
            <p:nvPr/>
          </p:nvSpPr>
          <p:spPr>
            <a:xfrm>
              <a:off x="761465"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 name="pl12"/>
            <p:cNvSpPr/>
            <p:nvPr/>
          </p:nvSpPr>
          <p:spPr>
            <a:xfrm>
              <a:off x="761465"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 name="pl13"/>
            <p:cNvSpPr/>
            <p:nvPr/>
          </p:nvSpPr>
          <p:spPr>
            <a:xfrm>
              <a:off x="761465"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 name="pl14"/>
            <p:cNvSpPr/>
            <p:nvPr/>
          </p:nvSpPr>
          <p:spPr>
            <a:xfrm>
              <a:off x="761465"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5" name="pl15"/>
            <p:cNvSpPr/>
            <p:nvPr/>
          </p:nvSpPr>
          <p:spPr>
            <a:xfrm>
              <a:off x="761465"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 name="pl16"/>
            <p:cNvSpPr/>
            <p:nvPr/>
          </p:nvSpPr>
          <p:spPr>
            <a:xfrm>
              <a:off x="105613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48318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91023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233728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267892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310597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319138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1056130" y="1135467"/>
              <a:ext cx="2135258" cy="63537"/>
            </a:xfrm>
            <a:custGeom>
              <a:avLst/>
              <a:pathLst>
                <a:path w="2135258" h="63537">
                  <a:moveTo>
                    <a:pt x="0" y="12707"/>
                  </a:moveTo>
                  <a:lnTo>
                    <a:pt x="85410" y="25414"/>
                  </a:lnTo>
                  <a:lnTo>
                    <a:pt x="170820" y="25414"/>
                  </a:lnTo>
                  <a:lnTo>
                    <a:pt x="256230" y="38122"/>
                  </a:lnTo>
                  <a:lnTo>
                    <a:pt x="341641" y="63537"/>
                  </a:lnTo>
                  <a:lnTo>
                    <a:pt x="427051" y="63537"/>
                  </a:lnTo>
                  <a:lnTo>
                    <a:pt x="512461" y="38122"/>
                  </a:lnTo>
                  <a:lnTo>
                    <a:pt x="597872" y="25414"/>
                  </a:lnTo>
                  <a:lnTo>
                    <a:pt x="683282" y="12707"/>
                  </a:lnTo>
                  <a:lnTo>
                    <a:pt x="768692" y="12707"/>
                  </a:lnTo>
                  <a:lnTo>
                    <a:pt x="854103" y="0"/>
                  </a:lnTo>
                  <a:lnTo>
                    <a:pt x="939513" y="12707"/>
                  </a:lnTo>
                  <a:lnTo>
                    <a:pt x="1024923" y="0"/>
                  </a:lnTo>
                  <a:lnTo>
                    <a:pt x="1110334" y="0"/>
                  </a:lnTo>
                  <a:lnTo>
                    <a:pt x="1195744" y="50829"/>
                  </a:lnTo>
                  <a:lnTo>
                    <a:pt x="1281154" y="38122"/>
                  </a:lnTo>
                  <a:lnTo>
                    <a:pt x="1366565" y="25414"/>
                  </a:lnTo>
                  <a:lnTo>
                    <a:pt x="1451975" y="25414"/>
                  </a:lnTo>
                  <a:lnTo>
                    <a:pt x="1537385" y="12707"/>
                  </a:lnTo>
                  <a:lnTo>
                    <a:pt x="1622796" y="25414"/>
                  </a:lnTo>
                  <a:lnTo>
                    <a:pt x="1708206" y="12707"/>
                  </a:lnTo>
                  <a:lnTo>
                    <a:pt x="1793616" y="25414"/>
                  </a:lnTo>
                  <a:lnTo>
                    <a:pt x="1879027" y="0"/>
                  </a:lnTo>
                  <a:lnTo>
                    <a:pt x="1964437" y="0"/>
                  </a:lnTo>
                  <a:lnTo>
                    <a:pt x="2049847" y="0"/>
                  </a:lnTo>
                  <a:lnTo>
                    <a:pt x="2135258" y="12707"/>
                  </a:lnTo>
                </a:path>
              </a:pathLst>
            </a:custGeom>
            <a:ln w="27101" cap="flat">
              <a:solidFill>
                <a:srgbClr val="1CABE2">
                  <a:alpha val="100000"/>
                </a:srgbClr>
              </a:solidFill>
              <a:prstDash val="solid"/>
              <a:round/>
            </a:ln>
          </p:spPr>
          <p:txBody>
            <a:bodyPr/>
            <a:lstStyle/>
            <a:p/>
          </p:txBody>
        </p:sp>
        <p:sp>
          <p:nvSpPr>
            <p:cNvPr id="24" name="tx24"/>
            <p:cNvSpPr/>
            <p:nvPr/>
          </p:nvSpPr>
          <p:spPr>
            <a:xfrm>
              <a:off x="904303" y="1057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5" name="tx25"/>
            <p:cNvSpPr/>
            <p:nvPr/>
          </p:nvSpPr>
          <p:spPr>
            <a:xfrm>
              <a:off x="3223923" y="1057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6" name="tx26"/>
            <p:cNvSpPr/>
            <p:nvPr/>
          </p:nvSpPr>
          <p:spPr>
            <a:xfrm>
              <a:off x="1428958" y="105946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90</a:t>
              </a:r>
            </a:p>
          </p:txBody>
        </p:sp>
        <p:sp>
          <p:nvSpPr>
            <p:cNvPr id="27" name="tx27"/>
            <p:cNvSpPr/>
            <p:nvPr/>
          </p:nvSpPr>
          <p:spPr>
            <a:xfrm>
              <a:off x="1856010"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28" name="tx28"/>
            <p:cNvSpPr/>
            <p:nvPr/>
          </p:nvSpPr>
          <p:spPr>
            <a:xfrm>
              <a:off x="2283061" y="10340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9" name="tx29"/>
            <p:cNvSpPr/>
            <p:nvPr/>
          </p:nvSpPr>
          <p:spPr>
            <a:xfrm>
              <a:off x="2624702"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30" name="tx30"/>
            <p:cNvSpPr/>
            <p:nvPr/>
          </p:nvSpPr>
          <p:spPr>
            <a:xfrm>
              <a:off x="3051754"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31" name="pl31"/>
            <p:cNvSpPr/>
            <p:nvPr/>
          </p:nvSpPr>
          <p:spPr>
            <a:xfrm>
              <a:off x="761465"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2" name="pl32"/>
            <p:cNvSpPr/>
            <p:nvPr/>
          </p:nvSpPr>
          <p:spPr>
            <a:xfrm>
              <a:off x="761465"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3" name="pl33"/>
            <p:cNvSpPr/>
            <p:nvPr/>
          </p:nvSpPr>
          <p:spPr>
            <a:xfrm>
              <a:off x="761465"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4" name="pl34"/>
            <p:cNvSpPr/>
            <p:nvPr/>
          </p:nvSpPr>
          <p:spPr>
            <a:xfrm>
              <a:off x="761465"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5" name="pl35"/>
            <p:cNvSpPr/>
            <p:nvPr/>
          </p:nvSpPr>
          <p:spPr>
            <a:xfrm>
              <a:off x="761465"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6" name="pl36"/>
            <p:cNvSpPr/>
            <p:nvPr/>
          </p:nvSpPr>
          <p:spPr>
            <a:xfrm>
              <a:off x="761465"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37" name="pl37"/>
            <p:cNvSpPr/>
            <p:nvPr/>
          </p:nvSpPr>
          <p:spPr>
            <a:xfrm>
              <a:off x="761465"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8" name="pl38"/>
            <p:cNvSpPr/>
            <p:nvPr/>
          </p:nvSpPr>
          <p:spPr>
            <a:xfrm>
              <a:off x="761465"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39" name="pl39"/>
            <p:cNvSpPr/>
            <p:nvPr/>
          </p:nvSpPr>
          <p:spPr>
            <a:xfrm>
              <a:off x="761465"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0" name="pl40"/>
            <p:cNvSpPr/>
            <p:nvPr/>
          </p:nvSpPr>
          <p:spPr>
            <a:xfrm>
              <a:off x="761465"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1" name="pl41"/>
            <p:cNvSpPr/>
            <p:nvPr/>
          </p:nvSpPr>
          <p:spPr>
            <a:xfrm>
              <a:off x="761465"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2" name="pl42"/>
            <p:cNvSpPr/>
            <p:nvPr/>
          </p:nvSpPr>
          <p:spPr>
            <a:xfrm>
              <a:off x="761465"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43" name="pl43"/>
            <p:cNvSpPr/>
            <p:nvPr/>
          </p:nvSpPr>
          <p:spPr>
            <a:xfrm>
              <a:off x="105613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4" name="pl44"/>
            <p:cNvSpPr/>
            <p:nvPr/>
          </p:nvSpPr>
          <p:spPr>
            <a:xfrm>
              <a:off x="148318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5" name="pl45"/>
            <p:cNvSpPr/>
            <p:nvPr/>
          </p:nvSpPr>
          <p:spPr>
            <a:xfrm>
              <a:off x="191023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6" name="pl46"/>
            <p:cNvSpPr/>
            <p:nvPr/>
          </p:nvSpPr>
          <p:spPr>
            <a:xfrm>
              <a:off x="233728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7" name="pl47"/>
            <p:cNvSpPr/>
            <p:nvPr/>
          </p:nvSpPr>
          <p:spPr>
            <a:xfrm>
              <a:off x="267892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8" name="pl48"/>
            <p:cNvSpPr/>
            <p:nvPr/>
          </p:nvSpPr>
          <p:spPr>
            <a:xfrm>
              <a:off x="310597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49" name="pl49"/>
            <p:cNvSpPr/>
            <p:nvPr/>
          </p:nvSpPr>
          <p:spPr>
            <a:xfrm>
              <a:off x="319138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2337285" y="2957514"/>
              <a:ext cx="854103" cy="165197"/>
            </a:xfrm>
            <a:custGeom>
              <a:avLst/>
              <a:pathLst>
                <a:path w="854103" h="165197">
                  <a:moveTo>
                    <a:pt x="0" y="165197"/>
                  </a:moveTo>
                  <a:lnTo>
                    <a:pt x="85410" y="139782"/>
                  </a:lnTo>
                  <a:lnTo>
                    <a:pt x="170820" y="152489"/>
                  </a:lnTo>
                  <a:lnTo>
                    <a:pt x="256230" y="38122"/>
                  </a:lnTo>
                  <a:lnTo>
                    <a:pt x="341641" y="0"/>
                  </a:lnTo>
                  <a:lnTo>
                    <a:pt x="427051" y="12707"/>
                  </a:lnTo>
                  <a:lnTo>
                    <a:pt x="512461" y="12707"/>
                  </a:lnTo>
                  <a:lnTo>
                    <a:pt x="597872" y="12707"/>
                  </a:lnTo>
                  <a:lnTo>
                    <a:pt x="683282" y="12707"/>
                  </a:lnTo>
                  <a:lnTo>
                    <a:pt x="768692" y="12707"/>
                  </a:lnTo>
                  <a:lnTo>
                    <a:pt x="854103" y="12707"/>
                  </a:lnTo>
                </a:path>
              </a:pathLst>
            </a:custGeom>
            <a:ln w="27101" cap="flat">
              <a:solidFill>
                <a:srgbClr val="1CABE2">
                  <a:alpha val="100000"/>
                </a:srgbClr>
              </a:solidFill>
              <a:prstDash val="solid"/>
              <a:round/>
            </a:ln>
          </p:spPr>
          <p:txBody>
            <a:bodyPr/>
            <a:lstStyle/>
            <a:p/>
          </p:txBody>
        </p:sp>
        <p:sp>
          <p:nvSpPr>
            <p:cNvPr id="51" name="tx51"/>
            <p:cNvSpPr/>
            <p:nvPr/>
          </p:nvSpPr>
          <p:spPr>
            <a:xfrm>
              <a:off x="2185458" y="303201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82</a:t>
              </a:r>
            </a:p>
          </p:txBody>
        </p:sp>
        <p:sp>
          <p:nvSpPr>
            <p:cNvPr id="52" name="tx52"/>
            <p:cNvSpPr/>
            <p:nvPr/>
          </p:nvSpPr>
          <p:spPr>
            <a:xfrm>
              <a:off x="3223923" y="28795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53" name="tx53"/>
            <p:cNvSpPr/>
            <p:nvPr/>
          </p:nvSpPr>
          <p:spPr>
            <a:xfrm>
              <a:off x="2624702" y="281797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54" name="tx54"/>
            <p:cNvSpPr/>
            <p:nvPr/>
          </p:nvSpPr>
          <p:spPr>
            <a:xfrm>
              <a:off x="3051754"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55" name="pl55"/>
            <p:cNvSpPr/>
            <p:nvPr/>
          </p:nvSpPr>
          <p:spPr>
            <a:xfrm>
              <a:off x="761465"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6" name="pl56"/>
            <p:cNvSpPr/>
            <p:nvPr/>
          </p:nvSpPr>
          <p:spPr>
            <a:xfrm>
              <a:off x="761465"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7" name="pl57"/>
            <p:cNvSpPr/>
            <p:nvPr/>
          </p:nvSpPr>
          <p:spPr>
            <a:xfrm>
              <a:off x="761465"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8" name="pl58"/>
            <p:cNvSpPr/>
            <p:nvPr/>
          </p:nvSpPr>
          <p:spPr>
            <a:xfrm>
              <a:off x="761465"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59" name="pl59"/>
            <p:cNvSpPr/>
            <p:nvPr/>
          </p:nvSpPr>
          <p:spPr>
            <a:xfrm>
              <a:off x="761465"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0" name="pl60"/>
            <p:cNvSpPr/>
            <p:nvPr/>
          </p:nvSpPr>
          <p:spPr>
            <a:xfrm>
              <a:off x="761465"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61" name="pl61"/>
            <p:cNvSpPr/>
            <p:nvPr/>
          </p:nvSpPr>
          <p:spPr>
            <a:xfrm>
              <a:off x="761465"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2" name="pl62"/>
            <p:cNvSpPr/>
            <p:nvPr/>
          </p:nvSpPr>
          <p:spPr>
            <a:xfrm>
              <a:off x="761465"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3" name="pl63"/>
            <p:cNvSpPr/>
            <p:nvPr/>
          </p:nvSpPr>
          <p:spPr>
            <a:xfrm>
              <a:off x="761465"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4" name="pl64"/>
            <p:cNvSpPr/>
            <p:nvPr/>
          </p:nvSpPr>
          <p:spPr>
            <a:xfrm>
              <a:off x="761465"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5" name="pl65"/>
            <p:cNvSpPr/>
            <p:nvPr/>
          </p:nvSpPr>
          <p:spPr>
            <a:xfrm>
              <a:off x="761465"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6" name="pl66"/>
            <p:cNvSpPr/>
            <p:nvPr/>
          </p:nvSpPr>
          <p:spPr>
            <a:xfrm>
              <a:off x="761465"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67" name="pl67"/>
            <p:cNvSpPr/>
            <p:nvPr/>
          </p:nvSpPr>
          <p:spPr>
            <a:xfrm>
              <a:off x="105613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8" name="pl68"/>
            <p:cNvSpPr/>
            <p:nvPr/>
          </p:nvSpPr>
          <p:spPr>
            <a:xfrm>
              <a:off x="148318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69" name="pl69"/>
            <p:cNvSpPr/>
            <p:nvPr/>
          </p:nvSpPr>
          <p:spPr>
            <a:xfrm>
              <a:off x="191023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0" name="pl70"/>
            <p:cNvSpPr/>
            <p:nvPr/>
          </p:nvSpPr>
          <p:spPr>
            <a:xfrm>
              <a:off x="233728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1" name="pl71"/>
            <p:cNvSpPr/>
            <p:nvPr/>
          </p:nvSpPr>
          <p:spPr>
            <a:xfrm>
              <a:off x="267892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2" name="pl72"/>
            <p:cNvSpPr/>
            <p:nvPr/>
          </p:nvSpPr>
          <p:spPr>
            <a:xfrm>
              <a:off x="310597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3" name="pl73"/>
            <p:cNvSpPr/>
            <p:nvPr/>
          </p:nvSpPr>
          <p:spPr>
            <a:xfrm>
              <a:off x="319138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74" name="pl74"/>
            <p:cNvSpPr/>
            <p:nvPr/>
          </p:nvSpPr>
          <p:spPr>
            <a:xfrm>
              <a:off x="1056130" y="4830391"/>
              <a:ext cx="2135258" cy="546421"/>
            </a:xfrm>
            <a:custGeom>
              <a:avLst/>
              <a:pathLst>
                <a:path w="2135258" h="546421">
                  <a:moveTo>
                    <a:pt x="0" y="546421"/>
                  </a:moveTo>
                  <a:lnTo>
                    <a:pt x="85410" y="368517"/>
                  </a:lnTo>
                  <a:lnTo>
                    <a:pt x="170820" y="266857"/>
                  </a:lnTo>
                  <a:lnTo>
                    <a:pt x="256230" y="228734"/>
                  </a:lnTo>
                  <a:lnTo>
                    <a:pt x="341641" y="177904"/>
                  </a:lnTo>
                  <a:lnTo>
                    <a:pt x="427051" y="177904"/>
                  </a:lnTo>
                  <a:lnTo>
                    <a:pt x="512461" y="203319"/>
                  </a:lnTo>
                  <a:lnTo>
                    <a:pt x="597872" y="190612"/>
                  </a:lnTo>
                  <a:lnTo>
                    <a:pt x="683282" y="203319"/>
                  </a:lnTo>
                  <a:lnTo>
                    <a:pt x="768692" y="228734"/>
                  </a:lnTo>
                  <a:lnTo>
                    <a:pt x="854103" y="139782"/>
                  </a:lnTo>
                  <a:lnTo>
                    <a:pt x="939513" y="101659"/>
                  </a:lnTo>
                  <a:lnTo>
                    <a:pt x="1024923" y="101659"/>
                  </a:lnTo>
                  <a:lnTo>
                    <a:pt x="1110334" y="25414"/>
                  </a:lnTo>
                  <a:lnTo>
                    <a:pt x="1195744" y="25414"/>
                  </a:lnTo>
                  <a:lnTo>
                    <a:pt x="1281154" y="25414"/>
                  </a:lnTo>
                  <a:lnTo>
                    <a:pt x="1366565" y="38122"/>
                  </a:lnTo>
                  <a:lnTo>
                    <a:pt x="1451975" y="12707"/>
                  </a:lnTo>
                  <a:lnTo>
                    <a:pt x="1537385" y="0"/>
                  </a:lnTo>
                  <a:lnTo>
                    <a:pt x="1622796" y="0"/>
                  </a:lnTo>
                  <a:lnTo>
                    <a:pt x="1708206" y="12707"/>
                  </a:lnTo>
                  <a:lnTo>
                    <a:pt x="1793616" y="12707"/>
                  </a:lnTo>
                  <a:lnTo>
                    <a:pt x="1879027" y="12707"/>
                  </a:lnTo>
                  <a:lnTo>
                    <a:pt x="1964437" y="25414"/>
                  </a:lnTo>
                  <a:lnTo>
                    <a:pt x="2049847" y="25414"/>
                  </a:lnTo>
                  <a:lnTo>
                    <a:pt x="2135258" y="25414"/>
                  </a:lnTo>
                </a:path>
              </a:pathLst>
            </a:custGeom>
            <a:ln w="27101" cap="flat">
              <a:solidFill>
                <a:srgbClr val="1CABE2">
                  <a:alpha val="100000"/>
                </a:srgbClr>
              </a:solidFill>
              <a:prstDash val="solid"/>
              <a:round/>
            </a:ln>
          </p:spPr>
          <p:txBody>
            <a:bodyPr/>
            <a:lstStyle/>
            <a:p/>
          </p:txBody>
        </p:sp>
        <p:sp>
          <p:nvSpPr>
            <p:cNvPr id="75" name="tx75"/>
            <p:cNvSpPr/>
            <p:nvPr/>
          </p:nvSpPr>
          <p:spPr>
            <a:xfrm>
              <a:off x="904303" y="52861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48</a:t>
              </a:r>
            </a:p>
          </p:txBody>
        </p:sp>
        <p:sp>
          <p:nvSpPr>
            <p:cNvPr id="76" name="tx76"/>
            <p:cNvSpPr/>
            <p:nvPr/>
          </p:nvSpPr>
          <p:spPr>
            <a:xfrm>
              <a:off x="3223923" y="476510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77" name="tx77"/>
            <p:cNvSpPr/>
            <p:nvPr/>
          </p:nvSpPr>
          <p:spPr>
            <a:xfrm>
              <a:off x="1428958" y="486875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78" name="tx78"/>
            <p:cNvSpPr/>
            <p:nvPr/>
          </p:nvSpPr>
          <p:spPr>
            <a:xfrm>
              <a:off x="1856010" y="48306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79" name="tx79"/>
            <p:cNvSpPr/>
            <p:nvPr/>
          </p:nvSpPr>
          <p:spPr>
            <a:xfrm>
              <a:off x="2283061" y="471626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80" name="tx80"/>
            <p:cNvSpPr/>
            <p:nvPr/>
          </p:nvSpPr>
          <p:spPr>
            <a:xfrm>
              <a:off x="2624702" y="469085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81" name="tx81"/>
            <p:cNvSpPr/>
            <p:nvPr/>
          </p:nvSpPr>
          <p:spPr>
            <a:xfrm>
              <a:off x="3051754" y="471626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82" name="pl82"/>
            <p:cNvSpPr/>
            <p:nvPr/>
          </p:nvSpPr>
          <p:spPr>
            <a:xfrm>
              <a:off x="3555643"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3" name="pl83"/>
            <p:cNvSpPr/>
            <p:nvPr/>
          </p:nvSpPr>
          <p:spPr>
            <a:xfrm>
              <a:off x="3555643"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4" name="pl84"/>
            <p:cNvSpPr/>
            <p:nvPr/>
          </p:nvSpPr>
          <p:spPr>
            <a:xfrm>
              <a:off x="3555643"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5" name="pl85"/>
            <p:cNvSpPr/>
            <p:nvPr/>
          </p:nvSpPr>
          <p:spPr>
            <a:xfrm>
              <a:off x="3555643"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6" name="pl86"/>
            <p:cNvSpPr/>
            <p:nvPr/>
          </p:nvSpPr>
          <p:spPr>
            <a:xfrm>
              <a:off x="3555643"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7" name="pl87"/>
            <p:cNvSpPr/>
            <p:nvPr/>
          </p:nvSpPr>
          <p:spPr>
            <a:xfrm>
              <a:off x="3555643"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88" name="pl88"/>
            <p:cNvSpPr/>
            <p:nvPr/>
          </p:nvSpPr>
          <p:spPr>
            <a:xfrm>
              <a:off x="3555643"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89" name="pl89"/>
            <p:cNvSpPr/>
            <p:nvPr/>
          </p:nvSpPr>
          <p:spPr>
            <a:xfrm>
              <a:off x="3555643"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0" name="pl90"/>
            <p:cNvSpPr/>
            <p:nvPr/>
          </p:nvSpPr>
          <p:spPr>
            <a:xfrm>
              <a:off x="3555643"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1" name="pl91"/>
            <p:cNvSpPr/>
            <p:nvPr/>
          </p:nvSpPr>
          <p:spPr>
            <a:xfrm>
              <a:off x="3555643"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2" name="pl92"/>
            <p:cNvSpPr/>
            <p:nvPr/>
          </p:nvSpPr>
          <p:spPr>
            <a:xfrm>
              <a:off x="3555643"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3" name="pl93"/>
            <p:cNvSpPr/>
            <p:nvPr/>
          </p:nvSpPr>
          <p:spPr>
            <a:xfrm>
              <a:off x="3555643"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94" name="pl94"/>
            <p:cNvSpPr/>
            <p:nvPr/>
          </p:nvSpPr>
          <p:spPr>
            <a:xfrm>
              <a:off x="3850309"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5" name="pl95"/>
            <p:cNvSpPr/>
            <p:nvPr/>
          </p:nvSpPr>
          <p:spPr>
            <a:xfrm>
              <a:off x="427736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6" name="pl96"/>
            <p:cNvSpPr/>
            <p:nvPr/>
          </p:nvSpPr>
          <p:spPr>
            <a:xfrm>
              <a:off x="470441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7" name="pl97"/>
            <p:cNvSpPr/>
            <p:nvPr/>
          </p:nvSpPr>
          <p:spPr>
            <a:xfrm>
              <a:off x="513146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8" name="pl98"/>
            <p:cNvSpPr/>
            <p:nvPr/>
          </p:nvSpPr>
          <p:spPr>
            <a:xfrm>
              <a:off x="547310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900156"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98556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3850309" y="1110052"/>
              <a:ext cx="2135258" cy="38122"/>
            </a:xfrm>
            <a:custGeom>
              <a:avLst/>
              <a:pathLst>
                <a:path w="2135258" h="38122">
                  <a:moveTo>
                    <a:pt x="0" y="12707"/>
                  </a:moveTo>
                  <a:lnTo>
                    <a:pt x="85410" y="12707"/>
                  </a:lnTo>
                  <a:lnTo>
                    <a:pt x="170820" y="25414"/>
                  </a:lnTo>
                  <a:lnTo>
                    <a:pt x="256230" y="38122"/>
                  </a:lnTo>
                  <a:lnTo>
                    <a:pt x="341641" y="25414"/>
                  </a:lnTo>
                  <a:lnTo>
                    <a:pt x="427051" y="12707"/>
                  </a:lnTo>
                  <a:lnTo>
                    <a:pt x="512461" y="12707"/>
                  </a:lnTo>
                  <a:lnTo>
                    <a:pt x="597872" y="0"/>
                  </a:lnTo>
                  <a:lnTo>
                    <a:pt x="683282" y="0"/>
                  </a:lnTo>
                  <a:lnTo>
                    <a:pt x="768692" y="12707"/>
                  </a:lnTo>
                  <a:lnTo>
                    <a:pt x="854103" y="25414"/>
                  </a:lnTo>
                  <a:lnTo>
                    <a:pt x="939513" y="25414"/>
                  </a:lnTo>
                  <a:lnTo>
                    <a:pt x="1024923" y="12707"/>
                  </a:lnTo>
                  <a:lnTo>
                    <a:pt x="1110334" y="0"/>
                  </a:lnTo>
                  <a:lnTo>
                    <a:pt x="1195744" y="25414"/>
                  </a:lnTo>
                  <a:lnTo>
                    <a:pt x="1281154" y="12707"/>
                  </a:lnTo>
                  <a:lnTo>
                    <a:pt x="1366565" y="25414"/>
                  </a:lnTo>
                  <a:lnTo>
                    <a:pt x="1451975" y="12707"/>
                  </a:lnTo>
                  <a:lnTo>
                    <a:pt x="1537385" y="12707"/>
                  </a:lnTo>
                  <a:lnTo>
                    <a:pt x="1622796" y="12707"/>
                  </a:lnTo>
                  <a:lnTo>
                    <a:pt x="1708206" y="25414"/>
                  </a:lnTo>
                  <a:lnTo>
                    <a:pt x="1793616" y="25414"/>
                  </a:lnTo>
                  <a:lnTo>
                    <a:pt x="1879027" y="25414"/>
                  </a:lnTo>
                  <a:lnTo>
                    <a:pt x="1964437" y="25414"/>
                  </a:lnTo>
                  <a:lnTo>
                    <a:pt x="2049847" y="38122"/>
                  </a:lnTo>
                  <a:lnTo>
                    <a:pt x="2135258" y="38122"/>
                  </a:lnTo>
                </a:path>
              </a:pathLst>
            </a:custGeom>
            <a:ln w="27101" cap="flat">
              <a:solidFill>
                <a:srgbClr val="1CABE2">
                  <a:alpha val="100000"/>
                </a:srgbClr>
              </a:solidFill>
              <a:prstDash val="solid"/>
              <a:round/>
            </a:ln>
          </p:spPr>
          <p:txBody>
            <a:bodyPr/>
            <a:lstStyle/>
            <a:p/>
          </p:txBody>
        </p:sp>
        <p:sp>
          <p:nvSpPr>
            <p:cNvPr id="102" name="tx102"/>
            <p:cNvSpPr/>
            <p:nvPr/>
          </p:nvSpPr>
          <p:spPr>
            <a:xfrm>
              <a:off x="3698482" y="1032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3" name="tx103"/>
            <p:cNvSpPr/>
            <p:nvPr/>
          </p:nvSpPr>
          <p:spPr>
            <a:xfrm>
              <a:off x="6018101" y="105747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04" name="tx104"/>
            <p:cNvSpPr/>
            <p:nvPr/>
          </p:nvSpPr>
          <p:spPr>
            <a:xfrm>
              <a:off x="4223136"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5" name="tx105"/>
            <p:cNvSpPr/>
            <p:nvPr/>
          </p:nvSpPr>
          <p:spPr>
            <a:xfrm>
              <a:off x="4650188"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06" name="tx106"/>
            <p:cNvSpPr/>
            <p:nvPr/>
          </p:nvSpPr>
          <p:spPr>
            <a:xfrm>
              <a:off x="5077239"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7" name="tx107"/>
            <p:cNvSpPr/>
            <p:nvPr/>
          </p:nvSpPr>
          <p:spPr>
            <a:xfrm>
              <a:off x="5418881" y="983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96</a:t>
              </a:r>
            </a:p>
          </p:txBody>
        </p:sp>
        <p:sp>
          <p:nvSpPr>
            <p:cNvPr id="108" name="tx108"/>
            <p:cNvSpPr/>
            <p:nvPr/>
          </p:nvSpPr>
          <p:spPr>
            <a:xfrm>
              <a:off x="5845932"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09" name="pl109"/>
            <p:cNvSpPr/>
            <p:nvPr/>
          </p:nvSpPr>
          <p:spPr>
            <a:xfrm>
              <a:off x="3555643"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0" name="pl110"/>
            <p:cNvSpPr/>
            <p:nvPr/>
          </p:nvSpPr>
          <p:spPr>
            <a:xfrm>
              <a:off x="3555643"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1" name="pl111"/>
            <p:cNvSpPr/>
            <p:nvPr/>
          </p:nvSpPr>
          <p:spPr>
            <a:xfrm>
              <a:off x="3555643"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2" name="pl112"/>
            <p:cNvSpPr/>
            <p:nvPr/>
          </p:nvSpPr>
          <p:spPr>
            <a:xfrm>
              <a:off x="3555643"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3" name="pl113"/>
            <p:cNvSpPr/>
            <p:nvPr/>
          </p:nvSpPr>
          <p:spPr>
            <a:xfrm>
              <a:off x="3555643"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4" name="pl114"/>
            <p:cNvSpPr/>
            <p:nvPr/>
          </p:nvSpPr>
          <p:spPr>
            <a:xfrm>
              <a:off x="3555643"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15" name="pl115"/>
            <p:cNvSpPr/>
            <p:nvPr/>
          </p:nvSpPr>
          <p:spPr>
            <a:xfrm>
              <a:off x="3555643"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6" name="pl116"/>
            <p:cNvSpPr/>
            <p:nvPr/>
          </p:nvSpPr>
          <p:spPr>
            <a:xfrm>
              <a:off x="3555643"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7" name="pl117"/>
            <p:cNvSpPr/>
            <p:nvPr/>
          </p:nvSpPr>
          <p:spPr>
            <a:xfrm>
              <a:off x="3555643"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8" name="pl118"/>
            <p:cNvSpPr/>
            <p:nvPr/>
          </p:nvSpPr>
          <p:spPr>
            <a:xfrm>
              <a:off x="3555643"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19" name="pl119"/>
            <p:cNvSpPr/>
            <p:nvPr/>
          </p:nvSpPr>
          <p:spPr>
            <a:xfrm>
              <a:off x="3555643"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0" name="pl120"/>
            <p:cNvSpPr/>
            <p:nvPr/>
          </p:nvSpPr>
          <p:spPr>
            <a:xfrm>
              <a:off x="3555643"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21" name="pl121"/>
            <p:cNvSpPr/>
            <p:nvPr/>
          </p:nvSpPr>
          <p:spPr>
            <a:xfrm>
              <a:off x="3850309"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427736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3" name="pl123"/>
            <p:cNvSpPr/>
            <p:nvPr/>
          </p:nvSpPr>
          <p:spPr>
            <a:xfrm>
              <a:off x="470441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4" name="pl124"/>
            <p:cNvSpPr/>
            <p:nvPr/>
          </p:nvSpPr>
          <p:spPr>
            <a:xfrm>
              <a:off x="513146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5" name="pl125"/>
            <p:cNvSpPr/>
            <p:nvPr/>
          </p:nvSpPr>
          <p:spPr>
            <a:xfrm>
              <a:off x="547310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6" name="pl126"/>
            <p:cNvSpPr/>
            <p:nvPr/>
          </p:nvSpPr>
          <p:spPr>
            <a:xfrm>
              <a:off x="5900156"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7" name="pl127"/>
            <p:cNvSpPr/>
            <p:nvPr/>
          </p:nvSpPr>
          <p:spPr>
            <a:xfrm>
              <a:off x="598556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28" name="pl128"/>
            <p:cNvSpPr/>
            <p:nvPr/>
          </p:nvSpPr>
          <p:spPr>
            <a:xfrm>
              <a:off x="5643925" y="3033759"/>
              <a:ext cx="341641" cy="152489"/>
            </a:xfrm>
            <a:custGeom>
              <a:avLst/>
              <a:pathLst>
                <a:path w="341641" h="152489">
                  <a:moveTo>
                    <a:pt x="0" y="152489"/>
                  </a:moveTo>
                  <a:lnTo>
                    <a:pt x="85410" y="12707"/>
                  </a:lnTo>
                  <a:lnTo>
                    <a:pt x="170820" y="0"/>
                  </a:lnTo>
                  <a:lnTo>
                    <a:pt x="256230" y="0"/>
                  </a:lnTo>
                  <a:lnTo>
                    <a:pt x="341641" y="0"/>
                  </a:lnTo>
                </a:path>
              </a:pathLst>
            </a:custGeom>
            <a:ln w="27101" cap="flat">
              <a:solidFill>
                <a:srgbClr val="1CABE2">
                  <a:alpha val="100000"/>
                </a:srgbClr>
              </a:solidFill>
              <a:prstDash val="solid"/>
              <a:round/>
            </a:ln>
          </p:spPr>
          <p:txBody>
            <a:bodyPr/>
            <a:lstStyle/>
            <a:p/>
          </p:txBody>
        </p:sp>
        <p:sp>
          <p:nvSpPr>
            <p:cNvPr id="129" name="tx129"/>
            <p:cNvSpPr/>
            <p:nvPr/>
          </p:nvSpPr>
          <p:spPr>
            <a:xfrm>
              <a:off x="5492098" y="309555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77</a:t>
              </a:r>
            </a:p>
          </p:txBody>
        </p:sp>
        <p:sp>
          <p:nvSpPr>
            <p:cNvPr id="130" name="tx130"/>
            <p:cNvSpPr/>
            <p:nvPr/>
          </p:nvSpPr>
          <p:spPr>
            <a:xfrm>
              <a:off x="6018101" y="29430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31" name="tx131"/>
            <p:cNvSpPr/>
            <p:nvPr/>
          </p:nvSpPr>
          <p:spPr>
            <a:xfrm>
              <a:off x="5845932" y="289422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89</a:t>
              </a:r>
            </a:p>
          </p:txBody>
        </p:sp>
        <p:sp>
          <p:nvSpPr>
            <p:cNvPr id="132" name="pl132"/>
            <p:cNvSpPr/>
            <p:nvPr/>
          </p:nvSpPr>
          <p:spPr>
            <a:xfrm>
              <a:off x="3555643"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3" name="pl133"/>
            <p:cNvSpPr/>
            <p:nvPr/>
          </p:nvSpPr>
          <p:spPr>
            <a:xfrm>
              <a:off x="3555643"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4" name="pl134"/>
            <p:cNvSpPr/>
            <p:nvPr/>
          </p:nvSpPr>
          <p:spPr>
            <a:xfrm>
              <a:off x="3555643"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5" name="pl135"/>
            <p:cNvSpPr/>
            <p:nvPr/>
          </p:nvSpPr>
          <p:spPr>
            <a:xfrm>
              <a:off x="3555643"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6" name="pl136"/>
            <p:cNvSpPr/>
            <p:nvPr/>
          </p:nvSpPr>
          <p:spPr>
            <a:xfrm>
              <a:off x="3555643"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7" name="pl137"/>
            <p:cNvSpPr/>
            <p:nvPr/>
          </p:nvSpPr>
          <p:spPr>
            <a:xfrm>
              <a:off x="3555643"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38" name="pl138"/>
            <p:cNvSpPr/>
            <p:nvPr/>
          </p:nvSpPr>
          <p:spPr>
            <a:xfrm>
              <a:off x="3555643"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39" name="pl139"/>
            <p:cNvSpPr/>
            <p:nvPr/>
          </p:nvSpPr>
          <p:spPr>
            <a:xfrm>
              <a:off x="3555643"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0" name="pl140"/>
            <p:cNvSpPr/>
            <p:nvPr/>
          </p:nvSpPr>
          <p:spPr>
            <a:xfrm>
              <a:off x="3555643"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1" name="pl141"/>
            <p:cNvSpPr/>
            <p:nvPr/>
          </p:nvSpPr>
          <p:spPr>
            <a:xfrm>
              <a:off x="3555643"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2" name="pl142"/>
            <p:cNvSpPr/>
            <p:nvPr/>
          </p:nvSpPr>
          <p:spPr>
            <a:xfrm>
              <a:off x="3555643"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3" name="pl143"/>
            <p:cNvSpPr/>
            <p:nvPr/>
          </p:nvSpPr>
          <p:spPr>
            <a:xfrm>
              <a:off x="3555643"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44" name="pl144"/>
            <p:cNvSpPr/>
            <p:nvPr/>
          </p:nvSpPr>
          <p:spPr>
            <a:xfrm>
              <a:off x="3850309"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427736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470441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7" name="pl147"/>
            <p:cNvSpPr/>
            <p:nvPr/>
          </p:nvSpPr>
          <p:spPr>
            <a:xfrm>
              <a:off x="513146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8" name="pl148"/>
            <p:cNvSpPr/>
            <p:nvPr/>
          </p:nvSpPr>
          <p:spPr>
            <a:xfrm>
              <a:off x="547310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49" name="pl149"/>
            <p:cNvSpPr/>
            <p:nvPr/>
          </p:nvSpPr>
          <p:spPr>
            <a:xfrm>
              <a:off x="5900156"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0" name="pl150"/>
            <p:cNvSpPr/>
            <p:nvPr/>
          </p:nvSpPr>
          <p:spPr>
            <a:xfrm>
              <a:off x="598556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51" name="pl151"/>
            <p:cNvSpPr/>
            <p:nvPr/>
          </p:nvSpPr>
          <p:spPr>
            <a:xfrm>
              <a:off x="4533591" y="4932051"/>
              <a:ext cx="1451975" cy="953061"/>
            </a:xfrm>
            <a:custGeom>
              <a:avLst/>
              <a:pathLst>
                <a:path w="1451975" h="953061">
                  <a:moveTo>
                    <a:pt x="0" y="953061"/>
                  </a:moveTo>
                  <a:lnTo>
                    <a:pt x="85410" y="762448"/>
                  </a:lnTo>
                  <a:lnTo>
                    <a:pt x="170820" y="584544"/>
                  </a:lnTo>
                  <a:lnTo>
                    <a:pt x="256230" y="533714"/>
                  </a:lnTo>
                  <a:lnTo>
                    <a:pt x="341641" y="508299"/>
                  </a:lnTo>
                  <a:lnTo>
                    <a:pt x="427051" y="495591"/>
                  </a:lnTo>
                  <a:lnTo>
                    <a:pt x="512461" y="470176"/>
                  </a:lnTo>
                  <a:lnTo>
                    <a:pt x="597872" y="444761"/>
                  </a:lnTo>
                  <a:lnTo>
                    <a:pt x="683282" y="343102"/>
                  </a:lnTo>
                  <a:lnTo>
                    <a:pt x="768692" y="139782"/>
                  </a:lnTo>
                  <a:lnTo>
                    <a:pt x="854103" y="76244"/>
                  </a:lnTo>
                  <a:lnTo>
                    <a:pt x="939513" y="38122"/>
                  </a:lnTo>
                  <a:lnTo>
                    <a:pt x="1024923" y="50829"/>
                  </a:lnTo>
                  <a:lnTo>
                    <a:pt x="1110334" y="25414"/>
                  </a:lnTo>
                  <a:lnTo>
                    <a:pt x="1195744" y="12707"/>
                  </a:lnTo>
                  <a:lnTo>
                    <a:pt x="1281154" y="0"/>
                  </a:lnTo>
                  <a:lnTo>
                    <a:pt x="1366565" y="0"/>
                  </a:lnTo>
                  <a:lnTo>
                    <a:pt x="1451975" y="0"/>
                  </a:lnTo>
                </a:path>
              </a:pathLst>
            </a:custGeom>
            <a:ln w="27101" cap="flat">
              <a:solidFill>
                <a:srgbClr val="1CABE2">
                  <a:alpha val="100000"/>
                </a:srgbClr>
              </a:solidFill>
              <a:prstDash val="solid"/>
              <a:round/>
            </a:ln>
          </p:spPr>
          <p:txBody>
            <a:bodyPr/>
            <a:lstStyle/>
            <a:p/>
          </p:txBody>
        </p:sp>
        <p:sp>
          <p:nvSpPr>
            <p:cNvPr id="152" name="tx152"/>
            <p:cNvSpPr/>
            <p:nvPr/>
          </p:nvSpPr>
          <p:spPr>
            <a:xfrm>
              <a:off x="4457678" y="579441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a:t>
              </a:r>
            </a:p>
          </p:txBody>
        </p:sp>
        <p:sp>
          <p:nvSpPr>
            <p:cNvPr id="153" name="tx153"/>
            <p:cNvSpPr/>
            <p:nvPr/>
          </p:nvSpPr>
          <p:spPr>
            <a:xfrm>
              <a:off x="6018101" y="484135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54" name="tx154"/>
            <p:cNvSpPr/>
            <p:nvPr/>
          </p:nvSpPr>
          <p:spPr>
            <a:xfrm>
              <a:off x="4650188" y="537705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37</a:t>
              </a:r>
            </a:p>
          </p:txBody>
        </p:sp>
        <p:sp>
          <p:nvSpPr>
            <p:cNvPr id="155" name="tx155"/>
            <p:cNvSpPr/>
            <p:nvPr/>
          </p:nvSpPr>
          <p:spPr>
            <a:xfrm>
              <a:off x="5077239" y="523727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48</a:t>
              </a:r>
            </a:p>
          </p:txBody>
        </p:sp>
        <p:sp>
          <p:nvSpPr>
            <p:cNvPr id="156" name="tx156"/>
            <p:cNvSpPr/>
            <p:nvPr/>
          </p:nvSpPr>
          <p:spPr>
            <a:xfrm>
              <a:off x="5418881" y="483063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80</a:t>
              </a:r>
            </a:p>
          </p:txBody>
        </p:sp>
        <p:sp>
          <p:nvSpPr>
            <p:cNvPr id="157" name="tx157"/>
            <p:cNvSpPr/>
            <p:nvPr/>
          </p:nvSpPr>
          <p:spPr>
            <a:xfrm>
              <a:off x="5845932" y="479251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83</a:t>
              </a:r>
            </a:p>
          </p:txBody>
        </p:sp>
        <p:sp>
          <p:nvSpPr>
            <p:cNvPr id="158" name="pl158"/>
            <p:cNvSpPr/>
            <p:nvPr/>
          </p:nvSpPr>
          <p:spPr>
            <a:xfrm>
              <a:off x="6349821" y="2215603"/>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59" name="pl159"/>
            <p:cNvSpPr/>
            <p:nvPr/>
          </p:nvSpPr>
          <p:spPr>
            <a:xfrm>
              <a:off x="6349821" y="19614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0" name="pl160"/>
            <p:cNvSpPr/>
            <p:nvPr/>
          </p:nvSpPr>
          <p:spPr>
            <a:xfrm>
              <a:off x="6349821" y="170730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1" name="pl161"/>
            <p:cNvSpPr/>
            <p:nvPr/>
          </p:nvSpPr>
          <p:spPr>
            <a:xfrm>
              <a:off x="6349821" y="1453154"/>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2" name="pl162"/>
            <p:cNvSpPr/>
            <p:nvPr/>
          </p:nvSpPr>
          <p:spPr>
            <a:xfrm>
              <a:off x="6349821" y="119900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3" name="pl163"/>
            <p:cNvSpPr/>
            <p:nvPr/>
          </p:nvSpPr>
          <p:spPr>
            <a:xfrm>
              <a:off x="6349821" y="944855"/>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64" name="pl164"/>
            <p:cNvSpPr/>
            <p:nvPr/>
          </p:nvSpPr>
          <p:spPr>
            <a:xfrm>
              <a:off x="6349821" y="234267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5" name="pl165"/>
            <p:cNvSpPr/>
            <p:nvPr/>
          </p:nvSpPr>
          <p:spPr>
            <a:xfrm>
              <a:off x="6349821" y="2088528"/>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6" name="pl166"/>
            <p:cNvSpPr/>
            <p:nvPr/>
          </p:nvSpPr>
          <p:spPr>
            <a:xfrm>
              <a:off x="6349821" y="18343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7" name="pl167"/>
            <p:cNvSpPr/>
            <p:nvPr/>
          </p:nvSpPr>
          <p:spPr>
            <a:xfrm>
              <a:off x="6349821" y="158022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8" name="pl168"/>
            <p:cNvSpPr/>
            <p:nvPr/>
          </p:nvSpPr>
          <p:spPr>
            <a:xfrm>
              <a:off x="6349821" y="1326079"/>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69" name="pl169"/>
            <p:cNvSpPr/>
            <p:nvPr/>
          </p:nvSpPr>
          <p:spPr>
            <a:xfrm>
              <a:off x="6349821" y="1071930"/>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70" name="pl170"/>
            <p:cNvSpPr/>
            <p:nvPr/>
          </p:nvSpPr>
          <p:spPr>
            <a:xfrm>
              <a:off x="6644487"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1" name="pl171"/>
            <p:cNvSpPr/>
            <p:nvPr/>
          </p:nvSpPr>
          <p:spPr>
            <a:xfrm>
              <a:off x="7071538"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2" name="pl172"/>
            <p:cNvSpPr/>
            <p:nvPr/>
          </p:nvSpPr>
          <p:spPr>
            <a:xfrm>
              <a:off x="7498590"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3" name="pl173"/>
            <p:cNvSpPr/>
            <p:nvPr/>
          </p:nvSpPr>
          <p:spPr>
            <a:xfrm>
              <a:off x="7925642"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4" name="pl174"/>
            <p:cNvSpPr/>
            <p:nvPr/>
          </p:nvSpPr>
          <p:spPr>
            <a:xfrm>
              <a:off x="8267283"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5" name="pl175"/>
            <p:cNvSpPr/>
            <p:nvPr/>
          </p:nvSpPr>
          <p:spPr>
            <a:xfrm>
              <a:off x="869433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6" name="pl176"/>
            <p:cNvSpPr/>
            <p:nvPr/>
          </p:nvSpPr>
          <p:spPr>
            <a:xfrm>
              <a:off x="8779745" y="874964"/>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77" name="pl177"/>
            <p:cNvSpPr/>
            <p:nvPr/>
          </p:nvSpPr>
          <p:spPr>
            <a:xfrm>
              <a:off x="6644487" y="1122760"/>
              <a:ext cx="2135258" cy="63537"/>
            </a:xfrm>
            <a:custGeom>
              <a:avLst/>
              <a:pathLst>
                <a:path w="2135258" h="63537">
                  <a:moveTo>
                    <a:pt x="0" y="38122"/>
                  </a:moveTo>
                  <a:lnTo>
                    <a:pt x="85410" y="25414"/>
                  </a:lnTo>
                  <a:lnTo>
                    <a:pt x="170820" y="38122"/>
                  </a:lnTo>
                  <a:lnTo>
                    <a:pt x="256230" y="50829"/>
                  </a:lnTo>
                  <a:lnTo>
                    <a:pt x="341641" y="25414"/>
                  </a:lnTo>
                  <a:lnTo>
                    <a:pt x="427051" y="12707"/>
                  </a:lnTo>
                  <a:lnTo>
                    <a:pt x="512461" y="12707"/>
                  </a:lnTo>
                  <a:lnTo>
                    <a:pt x="597872" y="0"/>
                  </a:lnTo>
                  <a:lnTo>
                    <a:pt x="683282" y="0"/>
                  </a:lnTo>
                  <a:lnTo>
                    <a:pt x="768692" y="12707"/>
                  </a:lnTo>
                  <a:lnTo>
                    <a:pt x="854103" y="25414"/>
                  </a:lnTo>
                  <a:lnTo>
                    <a:pt x="939513" y="25414"/>
                  </a:lnTo>
                  <a:lnTo>
                    <a:pt x="1024923" y="12707"/>
                  </a:lnTo>
                  <a:lnTo>
                    <a:pt x="1110334" y="12707"/>
                  </a:lnTo>
                  <a:lnTo>
                    <a:pt x="1195744" y="50829"/>
                  </a:lnTo>
                  <a:lnTo>
                    <a:pt x="1281154" y="38122"/>
                  </a:lnTo>
                  <a:lnTo>
                    <a:pt x="1366565" y="50829"/>
                  </a:lnTo>
                  <a:lnTo>
                    <a:pt x="1451975" y="38122"/>
                  </a:lnTo>
                  <a:lnTo>
                    <a:pt x="1537385" y="38122"/>
                  </a:lnTo>
                  <a:lnTo>
                    <a:pt x="1622796" y="25414"/>
                  </a:lnTo>
                  <a:lnTo>
                    <a:pt x="1708206" y="50829"/>
                  </a:lnTo>
                  <a:lnTo>
                    <a:pt x="1793616" y="50829"/>
                  </a:lnTo>
                  <a:lnTo>
                    <a:pt x="1879027" y="50829"/>
                  </a:lnTo>
                  <a:lnTo>
                    <a:pt x="1964437" y="50829"/>
                  </a:lnTo>
                  <a:lnTo>
                    <a:pt x="2049847" y="63537"/>
                  </a:lnTo>
                  <a:lnTo>
                    <a:pt x="2135258" y="63537"/>
                  </a:lnTo>
                </a:path>
              </a:pathLst>
            </a:custGeom>
            <a:ln w="27101" cap="flat">
              <a:solidFill>
                <a:srgbClr val="1CABE2">
                  <a:alpha val="100000"/>
                </a:srgbClr>
              </a:solidFill>
              <a:prstDash val="solid"/>
              <a:round/>
            </a:ln>
          </p:spPr>
          <p:txBody>
            <a:bodyPr/>
            <a:lstStyle/>
            <a:p/>
          </p:txBody>
        </p:sp>
        <p:sp>
          <p:nvSpPr>
            <p:cNvPr id="178" name="tx178"/>
            <p:cNvSpPr/>
            <p:nvPr/>
          </p:nvSpPr>
          <p:spPr>
            <a:xfrm>
              <a:off x="6492660" y="107018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79" name="tx179"/>
            <p:cNvSpPr/>
            <p:nvPr/>
          </p:nvSpPr>
          <p:spPr>
            <a:xfrm>
              <a:off x="8812279" y="1095598"/>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80" name="tx180"/>
            <p:cNvSpPr/>
            <p:nvPr/>
          </p:nvSpPr>
          <p:spPr>
            <a:xfrm>
              <a:off x="7017315" y="99593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95</a:t>
              </a:r>
            </a:p>
          </p:txBody>
        </p:sp>
        <p:sp>
          <p:nvSpPr>
            <p:cNvPr id="181" name="tx181"/>
            <p:cNvSpPr/>
            <p:nvPr/>
          </p:nvSpPr>
          <p:spPr>
            <a:xfrm>
              <a:off x="7444366"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2" name="tx182"/>
            <p:cNvSpPr/>
            <p:nvPr/>
          </p:nvSpPr>
          <p:spPr>
            <a:xfrm>
              <a:off x="7871418" y="10213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183" name="tx183"/>
            <p:cNvSpPr/>
            <p:nvPr/>
          </p:nvSpPr>
          <p:spPr>
            <a:xfrm>
              <a:off x="8213059" y="10086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184" name="tx184"/>
            <p:cNvSpPr/>
            <p:nvPr/>
          </p:nvSpPr>
          <p:spPr>
            <a:xfrm>
              <a:off x="8640111" y="1046760"/>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185" name="pl185"/>
            <p:cNvSpPr/>
            <p:nvPr/>
          </p:nvSpPr>
          <p:spPr>
            <a:xfrm>
              <a:off x="6349821" y="4037650"/>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6" name="pl186"/>
            <p:cNvSpPr/>
            <p:nvPr/>
          </p:nvSpPr>
          <p:spPr>
            <a:xfrm>
              <a:off x="6349821" y="37835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7" name="pl187"/>
            <p:cNvSpPr/>
            <p:nvPr/>
          </p:nvSpPr>
          <p:spPr>
            <a:xfrm>
              <a:off x="6349821" y="352935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8" name="pl188"/>
            <p:cNvSpPr/>
            <p:nvPr/>
          </p:nvSpPr>
          <p:spPr>
            <a:xfrm>
              <a:off x="6349821" y="3275201"/>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89" name="pl189"/>
            <p:cNvSpPr/>
            <p:nvPr/>
          </p:nvSpPr>
          <p:spPr>
            <a:xfrm>
              <a:off x="6349821" y="302105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0" name="pl190"/>
            <p:cNvSpPr/>
            <p:nvPr/>
          </p:nvSpPr>
          <p:spPr>
            <a:xfrm>
              <a:off x="6349821" y="2766902"/>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191" name="pl191"/>
            <p:cNvSpPr/>
            <p:nvPr/>
          </p:nvSpPr>
          <p:spPr>
            <a:xfrm>
              <a:off x="6349821" y="416472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2" name="pl192"/>
            <p:cNvSpPr/>
            <p:nvPr/>
          </p:nvSpPr>
          <p:spPr>
            <a:xfrm>
              <a:off x="6349821" y="3910575"/>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3" name="pl193"/>
            <p:cNvSpPr/>
            <p:nvPr/>
          </p:nvSpPr>
          <p:spPr>
            <a:xfrm>
              <a:off x="6349821" y="36564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4" name="pl194"/>
            <p:cNvSpPr/>
            <p:nvPr/>
          </p:nvSpPr>
          <p:spPr>
            <a:xfrm>
              <a:off x="6349821" y="340227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5" name="pl195"/>
            <p:cNvSpPr/>
            <p:nvPr/>
          </p:nvSpPr>
          <p:spPr>
            <a:xfrm>
              <a:off x="6349821" y="3148126"/>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6" name="pl196"/>
            <p:cNvSpPr/>
            <p:nvPr/>
          </p:nvSpPr>
          <p:spPr>
            <a:xfrm>
              <a:off x="6349821" y="2893977"/>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197" name="pl197"/>
            <p:cNvSpPr/>
            <p:nvPr/>
          </p:nvSpPr>
          <p:spPr>
            <a:xfrm>
              <a:off x="6644487"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071538"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498590"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7925642"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267283"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2" name="pl202"/>
            <p:cNvSpPr/>
            <p:nvPr/>
          </p:nvSpPr>
          <p:spPr>
            <a:xfrm>
              <a:off x="869433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3" name="pl203"/>
            <p:cNvSpPr/>
            <p:nvPr/>
          </p:nvSpPr>
          <p:spPr>
            <a:xfrm>
              <a:off x="8779745" y="2697011"/>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04" name="pl204"/>
            <p:cNvSpPr/>
            <p:nvPr/>
          </p:nvSpPr>
          <p:spPr>
            <a:xfrm>
              <a:off x="6644487" y="2957514"/>
              <a:ext cx="2135258" cy="50829"/>
            </a:xfrm>
            <a:custGeom>
              <a:avLst/>
              <a:pathLst>
                <a:path w="2135258" h="50829">
                  <a:moveTo>
                    <a:pt x="0" y="50829"/>
                  </a:moveTo>
                  <a:lnTo>
                    <a:pt x="85410" y="38122"/>
                  </a:lnTo>
                  <a:lnTo>
                    <a:pt x="170820" y="50829"/>
                  </a:lnTo>
                  <a:lnTo>
                    <a:pt x="256230" y="50829"/>
                  </a:lnTo>
                  <a:lnTo>
                    <a:pt x="341641" y="38122"/>
                  </a:lnTo>
                  <a:lnTo>
                    <a:pt x="427051" y="25414"/>
                  </a:lnTo>
                  <a:lnTo>
                    <a:pt x="512461" y="12707"/>
                  </a:lnTo>
                  <a:lnTo>
                    <a:pt x="597872" y="0"/>
                  </a:lnTo>
                  <a:lnTo>
                    <a:pt x="683282" y="0"/>
                  </a:lnTo>
                  <a:lnTo>
                    <a:pt x="768692" y="12707"/>
                  </a:lnTo>
                  <a:lnTo>
                    <a:pt x="854103" y="25414"/>
                  </a:lnTo>
                  <a:lnTo>
                    <a:pt x="939513" y="12707"/>
                  </a:lnTo>
                  <a:lnTo>
                    <a:pt x="1024923" y="0"/>
                  </a:lnTo>
                  <a:lnTo>
                    <a:pt x="1110334" y="0"/>
                  </a:lnTo>
                  <a:lnTo>
                    <a:pt x="1195744" y="25414"/>
                  </a:lnTo>
                  <a:lnTo>
                    <a:pt x="1281154" y="12707"/>
                  </a:lnTo>
                  <a:lnTo>
                    <a:pt x="1366565" y="25414"/>
                  </a:lnTo>
                  <a:lnTo>
                    <a:pt x="1451975" y="12707"/>
                  </a:lnTo>
                  <a:lnTo>
                    <a:pt x="1537385" y="12707"/>
                  </a:lnTo>
                  <a:lnTo>
                    <a:pt x="1622796" y="12707"/>
                  </a:lnTo>
                  <a:lnTo>
                    <a:pt x="1708206" y="25414"/>
                  </a:lnTo>
                  <a:lnTo>
                    <a:pt x="1793616" y="25414"/>
                  </a:lnTo>
                  <a:lnTo>
                    <a:pt x="1879027" y="38122"/>
                  </a:lnTo>
                  <a:lnTo>
                    <a:pt x="1964437" y="25414"/>
                  </a:lnTo>
                  <a:lnTo>
                    <a:pt x="2049847" y="38122"/>
                  </a:lnTo>
                  <a:lnTo>
                    <a:pt x="2135258" y="38122"/>
                  </a:lnTo>
                </a:path>
              </a:pathLst>
            </a:custGeom>
            <a:ln w="27101" cap="flat">
              <a:solidFill>
                <a:srgbClr val="1CABE2">
                  <a:alpha val="100000"/>
                </a:srgbClr>
              </a:solidFill>
              <a:prstDash val="solid"/>
              <a:round/>
            </a:ln>
          </p:spPr>
          <p:txBody>
            <a:bodyPr/>
            <a:lstStyle/>
            <a:p/>
          </p:txBody>
        </p:sp>
        <p:sp>
          <p:nvSpPr>
            <p:cNvPr id="205" name="tx205"/>
            <p:cNvSpPr/>
            <p:nvPr/>
          </p:nvSpPr>
          <p:spPr>
            <a:xfrm>
              <a:off x="6492660" y="291764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91</a:t>
              </a:r>
            </a:p>
          </p:txBody>
        </p:sp>
        <p:sp>
          <p:nvSpPr>
            <p:cNvPr id="206" name="tx206"/>
            <p:cNvSpPr/>
            <p:nvPr/>
          </p:nvSpPr>
          <p:spPr>
            <a:xfrm>
              <a:off x="8812279" y="2904937"/>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07" name="tx207"/>
            <p:cNvSpPr/>
            <p:nvPr/>
          </p:nvSpPr>
          <p:spPr>
            <a:xfrm>
              <a:off x="7017315"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8" name="tx208"/>
            <p:cNvSpPr/>
            <p:nvPr/>
          </p:nvSpPr>
          <p:spPr>
            <a:xfrm>
              <a:off x="7444366" y="2843392"/>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93</a:t>
              </a:r>
            </a:p>
          </p:txBody>
        </p:sp>
        <p:sp>
          <p:nvSpPr>
            <p:cNvPr id="209" name="tx209"/>
            <p:cNvSpPr/>
            <p:nvPr/>
          </p:nvSpPr>
          <p:spPr>
            <a:xfrm>
              <a:off x="7871418"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10" name="tx210"/>
            <p:cNvSpPr/>
            <p:nvPr/>
          </p:nvSpPr>
          <p:spPr>
            <a:xfrm>
              <a:off x="8213059" y="2830684"/>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94</a:t>
              </a:r>
            </a:p>
          </p:txBody>
        </p:sp>
        <p:sp>
          <p:nvSpPr>
            <p:cNvPr id="211" name="tx211"/>
            <p:cNvSpPr/>
            <p:nvPr/>
          </p:nvSpPr>
          <p:spPr>
            <a:xfrm>
              <a:off x="8640111" y="2856099"/>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92</a:t>
              </a:r>
            </a:p>
          </p:txBody>
        </p:sp>
        <p:sp>
          <p:nvSpPr>
            <p:cNvPr id="212" name="pl212"/>
            <p:cNvSpPr/>
            <p:nvPr/>
          </p:nvSpPr>
          <p:spPr>
            <a:xfrm>
              <a:off x="6349821" y="5859697"/>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3" name="pl213"/>
            <p:cNvSpPr/>
            <p:nvPr/>
          </p:nvSpPr>
          <p:spPr>
            <a:xfrm>
              <a:off x="6349821" y="56055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4" name="pl214"/>
            <p:cNvSpPr/>
            <p:nvPr/>
          </p:nvSpPr>
          <p:spPr>
            <a:xfrm>
              <a:off x="6349821" y="535139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5" name="pl215"/>
            <p:cNvSpPr/>
            <p:nvPr/>
          </p:nvSpPr>
          <p:spPr>
            <a:xfrm>
              <a:off x="6349821" y="5097248"/>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6" name="pl216"/>
            <p:cNvSpPr/>
            <p:nvPr/>
          </p:nvSpPr>
          <p:spPr>
            <a:xfrm>
              <a:off x="6349821" y="484309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7" name="pl217"/>
            <p:cNvSpPr/>
            <p:nvPr/>
          </p:nvSpPr>
          <p:spPr>
            <a:xfrm>
              <a:off x="6349821" y="4588949"/>
              <a:ext cx="2724589" cy="0"/>
            </a:xfrm>
            <a:custGeom>
              <a:avLst/>
              <a:pathLst>
                <a:path w="2724589" h="0">
                  <a:moveTo>
                    <a:pt x="0" y="0"/>
                  </a:moveTo>
                  <a:lnTo>
                    <a:pt x="2724589" y="0"/>
                  </a:lnTo>
                  <a:lnTo>
                    <a:pt x="2724589" y="0"/>
                  </a:lnTo>
                </a:path>
              </a:pathLst>
            </a:custGeom>
            <a:ln w="6775" cap="flat">
              <a:solidFill>
                <a:srgbClr val="EBEBEB">
                  <a:alpha val="100000"/>
                </a:srgbClr>
              </a:solidFill>
              <a:prstDash val="solid"/>
              <a:round/>
            </a:ln>
          </p:spPr>
          <p:txBody>
            <a:bodyPr/>
            <a:lstStyle/>
            <a:p/>
          </p:txBody>
        </p:sp>
        <p:sp>
          <p:nvSpPr>
            <p:cNvPr id="218" name="pl218"/>
            <p:cNvSpPr/>
            <p:nvPr/>
          </p:nvSpPr>
          <p:spPr>
            <a:xfrm>
              <a:off x="6349821" y="5986772"/>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19" name="pl219"/>
            <p:cNvSpPr/>
            <p:nvPr/>
          </p:nvSpPr>
          <p:spPr>
            <a:xfrm>
              <a:off x="6349821" y="57326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0" name="pl220"/>
            <p:cNvSpPr/>
            <p:nvPr/>
          </p:nvSpPr>
          <p:spPr>
            <a:xfrm>
              <a:off x="6349821" y="547847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1" name="pl221"/>
            <p:cNvSpPr/>
            <p:nvPr/>
          </p:nvSpPr>
          <p:spPr>
            <a:xfrm>
              <a:off x="6349821" y="5224323"/>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2" name="pl222"/>
            <p:cNvSpPr/>
            <p:nvPr/>
          </p:nvSpPr>
          <p:spPr>
            <a:xfrm>
              <a:off x="6349821" y="497017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3" name="pl223"/>
            <p:cNvSpPr/>
            <p:nvPr/>
          </p:nvSpPr>
          <p:spPr>
            <a:xfrm>
              <a:off x="6349821" y="4716024"/>
              <a:ext cx="2724589" cy="0"/>
            </a:xfrm>
            <a:custGeom>
              <a:avLst/>
              <a:pathLst>
                <a:path w="2724589" h="0">
                  <a:moveTo>
                    <a:pt x="0" y="0"/>
                  </a:moveTo>
                  <a:lnTo>
                    <a:pt x="2724589" y="0"/>
                  </a:lnTo>
                  <a:lnTo>
                    <a:pt x="2724589" y="0"/>
                  </a:lnTo>
                </a:path>
              </a:pathLst>
            </a:custGeom>
            <a:ln w="13550" cap="flat">
              <a:solidFill>
                <a:srgbClr val="EBEBEB">
                  <a:alpha val="100000"/>
                </a:srgbClr>
              </a:solidFill>
              <a:prstDash val="solid"/>
              <a:round/>
            </a:ln>
          </p:spPr>
          <p:txBody>
            <a:bodyPr/>
            <a:lstStyle/>
            <a:p/>
          </p:txBody>
        </p:sp>
        <p:sp>
          <p:nvSpPr>
            <p:cNvPr id="224" name="pl224"/>
            <p:cNvSpPr/>
            <p:nvPr/>
          </p:nvSpPr>
          <p:spPr>
            <a:xfrm>
              <a:off x="6644487"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5" name="pl225"/>
            <p:cNvSpPr/>
            <p:nvPr/>
          </p:nvSpPr>
          <p:spPr>
            <a:xfrm>
              <a:off x="7071538"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6" name="pl226"/>
            <p:cNvSpPr/>
            <p:nvPr/>
          </p:nvSpPr>
          <p:spPr>
            <a:xfrm>
              <a:off x="7498590"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7" name="pl227"/>
            <p:cNvSpPr/>
            <p:nvPr/>
          </p:nvSpPr>
          <p:spPr>
            <a:xfrm>
              <a:off x="7925642"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8" name="pl228"/>
            <p:cNvSpPr/>
            <p:nvPr/>
          </p:nvSpPr>
          <p:spPr>
            <a:xfrm>
              <a:off x="8267283"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29" name="pl229"/>
            <p:cNvSpPr/>
            <p:nvPr/>
          </p:nvSpPr>
          <p:spPr>
            <a:xfrm>
              <a:off x="869433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0" name="pl230"/>
            <p:cNvSpPr/>
            <p:nvPr/>
          </p:nvSpPr>
          <p:spPr>
            <a:xfrm>
              <a:off x="8779745" y="4519058"/>
              <a:ext cx="0" cy="1537605"/>
            </a:xfrm>
            <a:custGeom>
              <a:avLst/>
              <a:pathLst>
                <a:path w="0" h="1537605">
                  <a:moveTo>
                    <a:pt x="0" y="1537605"/>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7156949" y="5364105"/>
              <a:ext cx="1622796" cy="622666"/>
            </a:xfrm>
            <a:custGeom>
              <a:avLst/>
              <a:pathLst>
                <a:path w="1622796" h="622666">
                  <a:moveTo>
                    <a:pt x="0" y="622666"/>
                  </a:moveTo>
                  <a:lnTo>
                    <a:pt x="85410" y="622666"/>
                  </a:lnTo>
                  <a:lnTo>
                    <a:pt x="170820" y="622666"/>
                  </a:lnTo>
                  <a:lnTo>
                    <a:pt x="256230" y="622666"/>
                  </a:lnTo>
                  <a:lnTo>
                    <a:pt x="341641" y="609959"/>
                  </a:lnTo>
                  <a:lnTo>
                    <a:pt x="427051" y="609959"/>
                  </a:lnTo>
                  <a:lnTo>
                    <a:pt x="512461" y="584544"/>
                  </a:lnTo>
                  <a:lnTo>
                    <a:pt x="597872" y="571836"/>
                  </a:lnTo>
                  <a:lnTo>
                    <a:pt x="683282" y="470176"/>
                  </a:lnTo>
                  <a:lnTo>
                    <a:pt x="768692" y="330394"/>
                  </a:lnTo>
                  <a:lnTo>
                    <a:pt x="854103" y="343102"/>
                  </a:lnTo>
                  <a:lnTo>
                    <a:pt x="939513" y="304979"/>
                  </a:lnTo>
                  <a:lnTo>
                    <a:pt x="1024923" y="304979"/>
                  </a:lnTo>
                  <a:lnTo>
                    <a:pt x="1110334" y="317687"/>
                  </a:lnTo>
                  <a:lnTo>
                    <a:pt x="1195744" y="216027"/>
                  </a:lnTo>
                  <a:lnTo>
                    <a:pt x="1281154" y="228734"/>
                  </a:lnTo>
                  <a:lnTo>
                    <a:pt x="1366565" y="177904"/>
                  </a:lnTo>
                  <a:lnTo>
                    <a:pt x="1451975" y="88952"/>
                  </a:lnTo>
                  <a:lnTo>
                    <a:pt x="1537385" y="38122"/>
                  </a:lnTo>
                  <a:lnTo>
                    <a:pt x="1622796" y="0"/>
                  </a:lnTo>
                </a:path>
              </a:pathLst>
            </a:custGeom>
            <a:ln w="27101" cap="flat">
              <a:solidFill>
                <a:srgbClr val="1CABE2">
                  <a:alpha val="100000"/>
                </a:srgbClr>
              </a:solidFill>
              <a:prstDash val="solid"/>
              <a:round/>
            </a:ln>
          </p:spPr>
          <p:txBody>
            <a:bodyPr/>
            <a:lstStyle/>
            <a:p/>
          </p:txBody>
        </p:sp>
        <p:sp>
          <p:nvSpPr>
            <p:cNvPr id="232" name="tx232"/>
            <p:cNvSpPr/>
            <p:nvPr/>
          </p:nvSpPr>
          <p:spPr>
            <a:xfrm>
              <a:off x="7081035" y="5896073"/>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0</a:t>
              </a:r>
            </a:p>
          </p:txBody>
        </p:sp>
        <p:sp>
          <p:nvSpPr>
            <p:cNvPr id="233" name="tx233"/>
            <p:cNvSpPr/>
            <p:nvPr/>
          </p:nvSpPr>
          <p:spPr>
            <a:xfrm>
              <a:off x="8812279" y="5273406"/>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49</a:t>
              </a:r>
            </a:p>
          </p:txBody>
        </p:sp>
        <p:sp>
          <p:nvSpPr>
            <p:cNvPr id="234" name="tx234"/>
            <p:cNvSpPr/>
            <p:nvPr/>
          </p:nvSpPr>
          <p:spPr>
            <a:xfrm>
              <a:off x="7471478" y="5834527"/>
              <a:ext cx="54223"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1</a:t>
              </a:r>
            </a:p>
          </p:txBody>
        </p:sp>
        <p:sp>
          <p:nvSpPr>
            <p:cNvPr id="235" name="tx235"/>
            <p:cNvSpPr/>
            <p:nvPr/>
          </p:nvSpPr>
          <p:spPr>
            <a:xfrm>
              <a:off x="7871418" y="5554963"/>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23</a:t>
              </a:r>
            </a:p>
          </p:txBody>
        </p:sp>
        <p:sp>
          <p:nvSpPr>
            <p:cNvPr id="236" name="tx236"/>
            <p:cNvSpPr/>
            <p:nvPr/>
          </p:nvSpPr>
          <p:spPr>
            <a:xfrm>
              <a:off x="8213059" y="5542255"/>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24</a:t>
              </a:r>
            </a:p>
          </p:txBody>
        </p:sp>
        <p:sp>
          <p:nvSpPr>
            <p:cNvPr id="237" name="tx237"/>
            <p:cNvSpPr/>
            <p:nvPr/>
          </p:nvSpPr>
          <p:spPr>
            <a:xfrm>
              <a:off x="8640111" y="5262691"/>
              <a:ext cx="108447" cy="69768"/>
            </a:xfrm>
            <a:prstGeom prst="rect">
              <a:avLst/>
            </a:prstGeom>
            <a:noFill/>
          </p:spPr>
          <p:txBody>
            <a:bodyPr lIns="0" rIns="0" tIns="0" bIns="0" anchorCtr="1" anchor="ctr" wrap="none"/>
            <a:lstStyle/>
            <a:p>
              <a:pPr algn="l" marL="0" marR="0" indent="0">
                <a:spcBef>
                  <a:spcPts val="0"/>
                </a:spcBef>
                <a:spcAft>
                  <a:spcPts val="0"/>
                </a:spcAft>
              </a:pPr>
              <a:r>
                <a:rPr sz="768" i="0" b="0">
                  <a:solidFill>
                    <a:srgbClr val="1CABE2">
                      <a:alpha val="100000"/>
                    </a:srgbClr>
                  </a:solidFill>
                  <a:latin typeface="Arial"/>
                  <a:cs typeface="Arial"/>
                </a:rPr>
                <a:t>46</a:t>
              </a:r>
            </a:p>
          </p:txBody>
        </p:sp>
        <p:sp>
          <p:nvSpPr>
            <p:cNvPr id="238" name="tx238"/>
            <p:cNvSpPr/>
            <p:nvPr/>
          </p:nvSpPr>
          <p:spPr>
            <a:xfrm>
              <a:off x="1968540" y="4371627"/>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239" name="tx239"/>
            <p:cNvSpPr/>
            <p:nvPr/>
          </p:nvSpPr>
          <p:spPr>
            <a:xfrm>
              <a:off x="4762764" y="4371627"/>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240" name="tx240"/>
            <p:cNvSpPr/>
            <p:nvPr/>
          </p:nvSpPr>
          <p:spPr>
            <a:xfrm>
              <a:off x="7520778" y="4371627"/>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241" name="tx241"/>
            <p:cNvSpPr/>
            <p:nvPr/>
          </p:nvSpPr>
          <p:spPr>
            <a:xfrm>
              <a:off x="2002601" y="2549580"/>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242" name="tx242"/>
            <p:cNvSpPr/>
            <p:nvPr/>
          </p:nvSpPr>
          <p:spPr>
            <a:xfrm>
              <a:off x="4787544" y="254958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243" name="tx243"/>
            <p:cNvSpPr/>
            <p:nvPr/>
          </p:nvSpPr>
          <p:spPr>
            <a:xfrm>
              <a:off x="7556896" y="2549580"/>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a:t>
              </a:r>
            </a:p>
          </p:txBody>
        </p:sp>
        <p:sp>
          <p:nvSpPr>
            <p:cNvPr id="244" name="tx244"/>
            <p:cNvSpPr/>
            <p:nvPr/>
          </p:nvSpPr>
          <p:spPr>
            <a:xfrm>
              <a:off x="2002693" y="727533"/>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BCG</a:t>
              </a:r>
            </a:p>
          </p:txBody>
        </p:sp>
        <p:sp>
          <p:nvSpPr>
            <p:cNvPr id="245" name="tx245"/>
            <p:cNvSpPr/>
            <p:nvPr/>
          </p:nvSpPr>
          <p:spPr>
            <a:xfrm>
              <a:off x="4775154"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a:t>
              </a:r>
            </a:p>
          </p:txBody>
        </p:sp>
        <p:sp>
          <p:nvSpPr>
            <p:cNvPr id="246" name="tx246"/>
            <p:cNvSpPr/>
            <p:nvPr/>
          </p:nvSpPr>
          <p:spPr>
            <a:xfrm>
              <a:off x="7569332" y="727533"/>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a:t>
              </a:r>
            </a:p>
          </p:txBody>
        </p:sp>
        <p:sp>
          <p:nvSpPr>
            <p:cNvPr id="247" name="tx247"/>
            <p:cNvSpPr/>
            <p:nvPr/>
          </p:nvSpPr>
          <p:spPr>
            <a:xfrm rot="-5400000">
              <a:off x="93597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48" name="tx248"/>
            <p:cNvSpPr/>
            <p:nvPr/>
          </p:nvSpPr>
          <p:spPr>
            <a:xfrm rot="-5400000">
              <a:off x="136303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49" name="tx249"/>
            <p:cNvSpPr/>
            <p:nvPr/>
          </p:nvSpPr>
          <p:spPr>
            <a:xfrm rot="-5400000">
              <a:off x="179008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0" name="tx250"/>
            <p:cNvSpPr/>
            <p:nvPr/>
          </p:nvSpPr>
          <p:spPr>
            <a:xfrm rot="-5400000">
              <a:off x="221713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1" name="tx251"/>
            <p:cNvSpPr/>
            <p:nvPr/>
          </p:nvSpPr>
          <p:spPr>
            <a:xfrm rot="-5400000">
              <a:off x="255877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2" name="tx252"/>
            <p:cNvSpPr/>
            <p:nvPr/>
          </p:nvSpPr>
          <p:spPr>
            <a:xfrm rot="-5400000">
              <a:off x="298582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53" name="tx253"/>
            <p:cNvSpPr/>
            <p:nvPr/>
          </p:nvSpPr>
          <p:spPr>
            <a:xfrm rot="-5400000">
              <a:off x="307123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54" name="tx254"/>
            <p:cNvSpPr/>
            <p:nvPr/>
          </p:nvSpPr>
          <p:spPr>
            <a:xfrm rot="-5400000">
              <a:off x="373015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55" name="tx255"/>
            <p:cNvSpPr/>
            <p:nvPr/>
          </p:nvSpPr>
          <p:spPr>
            <a:xfrm rot="-5400000">
              <a:off x="415720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56" name="tx256"/>
            <p:cNvSpPr/>
            <p:nvPr/>
          </p:nvSpPr>
          <p:spPr>
            <a:xfrm rot="-5400000">
              <a:off x="4584260"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57" name="tx257"/>
            <p:cNvSpPr/>
            <p:nvPr/>
          </p:nvSpPr>
          <p:spPr>
            <a:xfrm rot="-5400000">
              <a:off x="501131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58" name="tx258"/>
            <p:cNvSpPr/>
            <p:nvPr/>
          </p:nvSpPr>
          <p:spPr>
            <a:xfrm rot="-5400000">
              <a:off x="535295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59" name="tx259"/>
            <p:cNvSpPr/>
            <p:nvPr/>
          </p:nvSpPr>
          <p:spPr>
            <a:xfrm rot="-5400000">
              <a:off x="578000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0" name="tx260"/>
            <p:cNvSpPr/>
            <p:nvPr/>
          </p:nvSpPr>
          <p:spPr>
            <a:xfrm rot="-5400000">
              <a:off x="5865414"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1" name="tx261"/>
            <p:cNvSpPr/>
            <p:nvPr/>
          </p:nvSpPr>
          <p:spPr>
            <a:xfrm rot="-5400000">
              <a:off x="6524335"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2000</a:t>
              </a:r>
            </a:p>
          </p:txBody>
        </p:sp>
        <p:sp>
          <p:nvSpPr>
            <p:cNvPr id="262" name="tx262"/>
            <p:cNvSpPr/>
            <p:nvPr/>
          </p:nvSpPr>
          <p:spPr>
            <a:xfrm rot="-5400000">
              <a:off x="6951386"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2005</a:t>
              </a:r>
            </a:p>
          </p:txBody>
        </p:sp>
        <p:sp>
          <p:nvSpPr>
            <p:cNvPr id="263" name="tx263"/>
            <p:cNvSpPr/>
            <p:nvPr/>
          </p:nvSpPr>
          <p:spPr>
            <a:xfrm rot="-5400000">
              <a:off x="7378438"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2010</a:t>
              </a:r>
            </a:p>
          </p:txBody>
        </p:sp>
        <p:sp>
          <p:nvSpPr>
            <p:cNvPr id="264" name="tx264"/>
            <p:cNvSpPr/>
            <p:nvPr/>
          </p:nvSpPr>
          <p:spPr>
            <a:xfrm rot="-5400000">
              <a:off x="7805489"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2015</a:t>
              </a:r>
            </a:p>
          </p:txBody>
        </p:sp>
        <p:sp>
          <p:nvSpPr>
            <p:cNvPr id="265" name="tx265"/>
            <p:cNvSpPr/>
            <p:nvPr/>
          </p:nvSpPr>
          <p:spPr>
            <a:xfrm rot="-5400000">
              <a:off x="8147131"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2019</a:t>
              </a:r>
            </a:p>
          </p:txBody>
        </p:sp>
        <p:sp>
          <p:nvSpPr>
            <p:cNvPr id="266" name="tx266"/>
            <p:cNvSpPr/>
            <p:nvPr/>
          </p:nvSpPr>
          <p:spPr>
            <a:xfrm rot="-5400000">
              <a:off x="8574182"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2024</a:t>
              </a:r>
            </a:p>
          </p:txBody>
        </p:sp>
        <p:sp>
          <p:nvSpPr>
            <p:cNvPr id="267" name="tx267"/>
            <p:cNvSpPr/>
            <p:nvPr/>
          </p:nvSpPr>
          <p:spPr>
            <a:xfrm rot="-5400000">
              <a:off x="8659593" y="6200766"/>
              <a:ext cx="240304" cy="77358"/>
            </a:xfrm>
            <a:prstGeom prst="rect">
              <a:avLst/>
            </a:prstGeom>
            <a:noFill/>
          </p:spPr>
          <p:txBody>
            <a:bodyPr lIns="0" rIns="0" tIns="0" bIns="0" anchorCtr="1" anchor="ctr" wrap="none"/>
            <a:lstStyle/>
            <a:p>
              <a:pPr algn="l" marL="0" marR="0" indent="0">
                <a:spcBef>
                  <a:spcPts val="0"/>
                </a:spcBef>
                <a:spcAft>
                  <a:spcPts val="0"/>
                </a:spcAft>
              </a:pPr>
              <a:r>
                <a:rPr sz="850" i="0" b="0">
                  <a:solidFill>
                    <a:srgbClr val="4D4D4D">
                      <a:alpha val="100000"/>
                    </a:srgbClr>
                  </a:solidFill>
                  <a:latin typeface="Arial"/>
                  <a:cs typeface="Arial"/>
                </a:rPr>
                <a:t>2025</a:t>
              </a:r>
            </a:p>
          </p:txBody>
        </p:sp>
        <p:sp>
          <p:nvSpPr>
            <p:cNvPr id="268" name="tx268"/>
            <p:cNvSpPr/>
            <p:nvPr/>
          </p:nvSpPr>
          <p:spPr>
            <a:xfrm>
              <a:off x="635284" y="2301759"/>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69" name="tx269"/>
            <p:cNvSpPr/>
            <p:nvPr/>
          </p:nvSpPr>
          <p:spPr>
            <a:xfrm>
              <a:off x="571733" y="204760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0" name="tx270"/>
            <p:cNvSpPr/>
            <p:nvPr/>
          </p:nvSpPr>
          <p:spPr>
            <a:xfrm>
              <a:off x="571733" y="1793459"/>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1" name="tx271"/>
            <p:cNvSpPr/>
            <p:nvPr/>
          </p:nvSpPr>
          <p:spPr>
            <a:xfrm>
              <a:off x="571733" y="153931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2" name="tx272"/>
            <p:cNvSpPr/>
            <p:nvPr/>
          </p:nvSpPr>
          <p:spPr>
            <a:xfrm>
              <a:off x="571733" y="1285160"/>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3" name="tx273"/>
            <p:cNvSpPr/>
            <p:nvPr/>
          </p:nvSpPr>
          <p:spPr>
            <a:xfrm>
              <a:off x="508182" y="1031010"/>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74" name="tx274"/>
            <p:cNvSpPr/>
            <p:nvPr/>
          </p:nvSpPr>
          <p:spPr>
            <a:xfrm>
              <a:off x="635284" y="4123806"/>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75" name="tx275"/>
            <p:cNvSpPr/>
            <p:nvPr/>
          </p:nvSpPr>
          <p:spPr>
            <a:xfrm>
              <a:off x="571733" y="386965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76" name="tx276"/>
            <p:cNvSpPr/>
            <p:nvPr/>
          </p:nvSpPr>
          <p:spPr>
            <a:xfrm>
              <a:off x="571733" y="3615506"/>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77" name="tx277"/>
            <p:cNvSpPr/>
            <p:nvPr/>
          </p:nvSpPr>
          <p:spPr>
            <a:xfrm>
              <a:off x="571733" y="336135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78" name="tx278"/>
            <p:cNvSpPr/>
            <p:nvPr/>
          </p:nvSpPr>
          <p:spPr>
            <a:xfrm>
              <a:off x="571733" y="3107207"/>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79" name="tx279"/>
            <p:cNvSpPr/>
            <p:nvPr/>
          </p:nvSpPr>
          <p:spPr>
            <a:xfrm>
              <a:off x="508182" y="2853057"/>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0" name="tx280"/>
            <p:cNvSpPr/>
            <p:nvPr/>
          </p:nvSpPr>
          <p:spPr>
            <a:xfrm>
              <a:off x="635284" y="5945853"/>
              <a:ext cx="63550"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0</a:t>
              </a:r>
            </a:p>
          </p:txBody>
        </p:sp>
        <p:sp>
          <p:nvSpPr>
            <p:cNvPr id="281" name="tx281"/>
            <p:cNvSpPr/>
            <p:nvPr/>
          </p:nvSpPr>
          <p:spPr>
            <a:xfrm>
              <a:off x="571733" y="569170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a:t>
              </a:r>
            </a:p>
          </p:txBody>
        </p:sp>
        <p:sp>
          <p:nvSpPr>
            <p:cNvPr id="282" name="tx282"/>
            <p:cNvSpPr/>
            <p:nvPr/>
          </p:nvSpPr>
          <p:spPr>
            <a:xfrm>
              <a:off x="571733" y="5437553"/>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40</a:t>
              </a:r>
            </a:p>
          </p:txBody>
        </p:sp>
        <p:sp>
          <p:nvSpPr>
            <p:cNvPr id="283" name="tx283"/>
            <p:cNvSpPr/>
            <p:nvPr/>
          </p:nvSpPr>
          <p:spPr>
            <a:xfrm>
              <a:off x="571733" y="518340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60</a:t>
              </a:r>
            </a:p>
          </p:txBody>
        </p:sp>
        <p:sp>
          <p:nvSpPr>
            <p:cNvPr id="284" name="tx284"/>
            <p:cNvSpPr/>
            <p:nvPr/>
          </p:nvSpPr>
          <p:spPr>
            <a:xfrm>
              <a:off x="571733" y="4929254"/>
              <a:ext cx="127101"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80</a:t>
              </a:r>
            </a:p>
          </p:txBody>
        </p:sp>
        <p:sp>
          <p:nvSpPr>
            <p:cNvPr id="285" name="tx285"/>
            <p:cNvSpPr/>
            <p:nvPr/>
          </p:nvSpPr>
          <p:spPr>
            <a:xfrm>
              <a:off x="508182" y="4675104"/>
              <a:ext cx="190652"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100</a:t>
              </a:r>
            </a:p>
          </p:txBody>
        </p:sp>
        <p:sp>
          <p:nvSpPr>
            <p:cNvPr id="286" name="tx286"/>
            <p:cNvSpPr/>
            <p:nvPr/>
          </p:nvSpPr>
          <p:spPr>
            <a:xfrm rot="-5400000">
              <a:off x="-37121" y="3415796"/>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87" name="tx287"/>
            <p:cNvSpPr/>
            <p:nvPr/>
          </p:nvSpPr>
          <p:spPr>
            <a:xfrm>
              <a:off x="2827253" y="435349"/>
              <a:ext cx="418136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Coverage of selected routine vaccines, EUR, 2000-2025</a:t>
              </a:r>
            </a:p>
          </p:txBody>
        </p:sp>
        <p:sp>
          <p:nvSpPr>
            <p:cNvPr id="288" name="tx288"/>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28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shows coverage trends for 9 core routine vaccines recommended in childhood.
The steep increasing trends in coverage of IPV, MCV2, PCVC and RotaC is in-part related to increasing introduction in countries, along with improved coverage.
In 2025, ROTAC had the lowest coverage of all vaccines (49%), followed by PCVC (83%).</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ody" descr=""/>
          <p:cNvPicPr>
            <a:picLocks noGrp="1"/>
          </p:cNvPicPr>
          <p:nvPr>
            <p:ph/>
          </p:nvPr>
        </p:nvPicPr>
        <p:blipFill>
          <a:blip r:embed="rId2"/>
          <a:stretch>
            <a:fillRect/>
          </a:stretch>
        </p:blipFill>
        <p:spPr>
          <a:xfrm>
            <a:off x="457200" y="402336"/>
            <a:ext cx="8394192" cy="6053328"/>
          </a:xfrm>
          <a:prstGeom prst="rect">
            <a:avLst/>
          </a:prstGeom>
        </p:spPr>
      </p:pic>
      <p:sp>
        <p:nvSpPr>
          <p:cNvPr id="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43% in 2000 to 83% in 2025.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2025.</a:t>
            </a:r>
          </a:p>
        </p:txBody>
      </p:sp>
      <p:sp>
        <p:nvSpPr>
          <p:cNvPr id="4" name="body"/>
          <p:cNvSpPr>
            <a:spLocks noGrp="1"/>
          </p:cNvSpPr>
          <p:nvPr>
            <p:ph/>
          </p:nvPr>
        </p:nvSpPr>
        <p:spPr>
          <a:xfrm>
            <a:off x="457200" y="91440"/>
            <a:ext cx="5486400" cy="457200"/>
          </a:xfrm>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Breadth of Protection, EUR, 2000-2025</a:t>
            </a:r>
          </a:p>
        </p:txBody>
      </p:sp>
      <p:sp>
        <p:nvSpPr>
          <p:cNvPr id="5" name="body"/>
          <p:cNvSpPr>
            <a:spLocks noGrp="1"/>
          </p:cNvSpPr>
          <p:nvPr>
            <p:ph/>
          </p:nvPr>
        </p:nvSpPr>
        <p:spPr>
          <a:xfrm>
            <a:off x="457200" y="6583680"/>
            <a:ext cx="7315200" cy="457200"/>
          </a:xfrm>
        </p:spPr>
        <p:txBody>
          <a:bodyPr/>
          <a:lstStyle/>
          <a:p>
            <a:pPr algn="l" marL="0" marR="0">
              <a:lnSpc>
                <a:spcPct val="100000"/>
              </a:lnSpc>
              <a:spcBef>
                <a:spcPts val="0"/>
              </a:spcBef>
              <a:spcAft>
                <a:spcPts val="0"/>
              </a:spcAft>
              <a:buNone/>
            </a:pPr>
            <a:r>
              <a:rPr cap="none" sz="800" i="0" b="0" u="none" strike="noStrike">
                <a:solidFill>
                  <a:srgbClr val="000000">
                    <a:alpha val="100000"/>
                  </a:srgbClr>
                </a:solidFill>
                <a:latin typeface="Arial"/>
                <a:cs typeface="Arial"/>
                <a:ea typeface="Arial"/>
                <a:sym typeface="Arial"/>
              </a:rPr>
              <a:t>Breadth of protection = ((DTP3 x 3) + HepB3 + Hib3 + IPV1 + IPVC + MCV1 + MCV2 + PCV3 + RCV1 + RotaC + HPV) / 13</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59443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554750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515063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475376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435689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396002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0" name="pl10"/>
            <p:cNvSpPr/>
            <p:nvPr/>
          </p:nvSpPr>
          <p:spPr>
            <a:xfrm>
              <a:off x="803984" y="3563157"/>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1" name="pl11"/>
            <p:cNvSpPr/>
            <p:nvPr/>
          </p:nvSpPr>
          <p:spPr>
            <a:xfrm>
              <a:off x="803984" y="316628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2" name="pl12"/>
            <p:cNvSpPr/>
            <p:nvPr/>
          </p:nvSpPr>
          <p:spPr>
            <a:xfrm>
              <a:off x="803984" y="276941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3" name="pl13"/>
            <p:cNvSpPr/>
            <p:nvPr/>
          </p:nvSpPr>
          <p:spPr>
            <a:xfrm>
              <a:off x="803984" y="2372548"/>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4" name="pl14"/>
            <p:cNvSpPr/>
            <p:nvPr/>
          </p:nvSpPr>
          <p:spPr>
            <a:xfrm>
              <a:off x="803984" y="197567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5" name="pl15"/>
            <p:cNvSpPr/>
            <p:nvPr/>
          </p:nvSpPr>
          <p:spPr>
            <a:xfrm>
              <a:off x="803984" y="1578809"/>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16" name="pl16"/>
            <p:cNvSpPr/>
            <p:nvPr/>
          </p:nvSpPr>
          <p:spPr>
            <a:xfrm>
              <a:off x="180646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7" name="pl17"/>
            <p:cNvSpPr/>
            <p:nvPr/>
          </p:nvSpPr>
          <p:spPr>
            <a:xfrm>
              <a:off x="305955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8" name="pl18"/>
            <p:cNvSpPr/>
            <p:nvPr/>
          </p:nvSpPr>
          <p:spPr>
            <a:xfrm>
              <a:off x="431265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19" name="pl19"/>
            <p:cNvSpPr/>
            <p:nvPr/>
          </p:nvSpPr>
          <p:spPr>
            <a:xfrm>
              <a:off x="54404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0" name="pl20"/>
            <p:cNvSpPr/>
            <p:nvPr/>
          </p:nvSpPr>
          <p:spPr>
            <a:xfrm>
              <a:off x="6693530"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1" name="pl21"/>
            <p:cNvSpPr/>
            <p:nvPr/>
          </p:nvSpPr>
          <p:spPr>
            <a:xfrm>
              <a:off x="8071935"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2" name="pl22"/>
            <p:cNvSpPr/>
            <p:nvPr/>
          </p:nvSpPr>
          <p:spPr>
            <a:xfrm>
              <a:off x="8698482" y="1578809"/>
              <a:ext cx="0" cy="4365566"/>
            </a:xfrm>
            <a:custGeom>
              <a:avLst/>
              <a:pathLst>
                <a:path w="0" h="4365566">
                  <a:moveTo>
                    <a:pt x="0" y="4365566"/>
                  </a:moveTo>
                  <a:lnTo>
                    <a:pt x="0" y="0"/>
                  </a:lnTo>
                  <a:lnTo>
                    <a:pt x="0" y="0"/>
                  </a:lnTo>
                </a:path>
              </a:pathLst>
            </a:custGeom>
            <a:ln w="6775" cap="flat">
              <a:solidFill>
                <a:srgbClr val="EBEBEB">
                  <a:alpha val="100000"/>
                </a:srgbClr>
              </a:solidFill>
              <a:prstDash val="solid"/>
              <a:round/>
            </a:ln>
          </p:spPr>
          <p:txBody>
            <a:bodyPr/>
            <a:lstStyle/>
            <a:p/>
          </p:txBody>
        </p:sp>
        <p:sp>
          <p:nvSpPr>
            <p:cNvPr id="23" name="pl23"/>
            <p:cNvSpPr/>
            <p:nvPr/>
          </p:nvSpPr>
          <p:spPr>
            <a:xfrm>
              <a:off x="803984" y="5745940"/>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4" name="pl24"/>
            <p:cNvSpPr/>
            <p:nvPr/>
          </p:nvSpPr>
          <p:spPr>
            <a:xfrm>
              <a:off x="803984" y="534907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5" name="pl25"/>
            <p:cNvSpPr/>
            <p:nvPr/>
          </p:nvSpPr>
          <p:spPr>
            <a:xfrm>
              <a:off x="803984" y="495220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6" name="pl26"/>
            <p:cNvSpPr/>
            <p:nvPr/>
          </p:nvSpPr>
          <p:spPr>
            <a:xfrm>
              <a:off x="803984" y="455533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7" name="pl27"/>
            <p:cNvSpPr/>
            <p:nvPr/>
          </p:nvSpPr>
          <p:spPr>
            <a:xfrm>
              <a:off x="803984" y="415846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8" name="pl28"/>
            <p:cNvSpPr/>
            <p:nvPr/>
          </p:nvSpPr>
          <p:spPr>
            <a:xfrm>
              <a:off x="803984" y="37615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29" name="pl29"/>
            <p:cNvSpPr/>
            <p:nvPr/>
          </p:nvSpPr>
          <p:spPr>
            <a:xfrm>
              <a:off x="803984" y="336472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0" name="pl30"/>
            <p:cNvSpPr/>
            <p:nvPr/>
          </p:nvSpPr>
          <p:spPr>
            <a:xfrm>
              <a:off x="803984" y="296785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1" name="pl31"/>
            <p:cNvSpPr/>
            <p:nvPr/>
          </p:nvSpPr>
          <p:spPr>
            <a:xfrm>
              <a:off x="803984" y="257098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2" name="pl32"/>
            <p:cNvSpPr/>
            <p:nvPr/>
          </p:nvSpPr>
          <p:spPr>
            <a:xfrm>
              <a:off x="803984" y="217411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3" name="pl33"/>
            <p:cNvSpPr/>
            <p:nvPr/>
          </p:nvSpPr>
          <p:spPr>
            <a:xfrm>
              <a:off x="803984" y="1777244"/>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34" name="pl34"/>
            <p:cNvSpPr/>
            <p:nvPr/>
          </p:nvSpPr>
          <p:spPr>
            <a:xfrm>
              <a:off x="117991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5" name="pl35"/>
            <p:cNvSpPr/>
            <p:nvPr/>
          </p:nvSpPr>
          <p:spPr>
            <a:xfrm>
              <a:off x="2433008"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6" name="pl36"/>
            <p:cNvSpPr/>
            <p:nvPr/>
          </p:nvSpPr>
          <p:spPr>
            <a:xfrm>
              <a:off x="3686102"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7" name="pl37"/>
            <p:cNvSpPr/>
            <p:nvPr/>
          </p:nvSpPr>
          <p:spPr>
            <a:xfrm>
              <a:off x="493919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8" name="pl38"/>
            <p:cNvSpPr/>
            <p:nvPr/>
          </p:nvSpPr>
          <p:spPr>
            <a:xfrm>
              <a:off x="5941673"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39" name="pl39"/>
            <p:cNvSpPr/>
            <p:nvPr/>
          </p:nvSpPr>
          <p:spPr>
            <a:xfrm>
              <a:off x="7445387" y="1578809"/>
              <a:ext cx="0" cy="4365566"/>
            </a:xfrm>
            <a:custGeom>
              <a:avLst/>
              <a:pathLst>
                <a:path w="0" h="4365566">
                  <a:moveTo>
                    <a:pt x="0" y="4365566"/>
                  </a:moveTo>
                  <a:lnTo>
                    <a:pt x="0" y="0"/>
                  </a:lnTo>
                  <a:lnTo>
                    <a:pt x="0" y="0"/>
                  </a:lnTo>
                </a:path>
              </a:pathLst>
            </a:custGeom>
            <a:ln w="13550" cap="flat">
              <a:solidFill>
                <a:srgbClr val="EBEBEB">
                  <a:alpha val="100000"/>
                </a:srgbClr>
              </a:solidFill>
              <a:prstDash val="solid"/>
              <a:round/>
            </a:ln>
          </p:spPr>
          <p:txBody>
            <a:bodyPr/>
            <a:lstStyle/>
            <a:p/>
          </p:txBody>
        </p:sp>
        <p:sp>
          <p:nvSpPr>
            <p:cNvPr id="40" name="pl40"/>
            <p:cNvSpPr/>
            <p:nvPr/>
          </p:nvSpPr>
          <p:spPr>
            <a:xfrm>
              <a:off x="1179913" y="1935992"/>
              <a:ext cx="6265474" cy="198434"/>
            </a:xfrm>
            <a:custGeom>
              <a:avLst/>
              <a:pathLst>
                <a:path w="6265474" h="198434">
                  <a:moveTo>
                    <a:pt x="0" y="119060"/>
                  </a:moveTo>
                  <a:lnTo>
                    <a:pt x="250618" y="79373"/>
                  </a:lnTo>
                  <a:lnTo>
                    <a:pt x="501237" y="119060"/>
                  </a:lnTo>
                  <a:lnTo>
                    <a:pt x="751856" y="158747"/>
                  </a:lnTo>
                  <a:lnTo>
                    <a:pt x="1002475" y="79373"/>
                  </a:lnTo>
                  <a:lnTo>
                    <a:pt x="1253094" y="39686"/>
                  </a:lnTo>
                  <a:lnTo>
                    <a:pt x="1503713" y="39686"/>
                  </a:lnTo>
                  <a:lnTo>
                    <a:pt x="1754332" y="0"/>
                  </a:lnTo>
                  <a:lnTo>
                    <a:pt x="2004951" y="0"/>
                  </a:lnTo>
                  <a:lnTo>
                    <a:pt x="2255570" y="39686"/>
                  </a:lnTo>
                  <a:lnTo>
                    <a:pt x="2506189" y="79373"/>
                  </a:lnTo>
                  <a:lnTo>
                    <a:pt x="2756808" y="79373"/>
                  </a:lnTo>
                  <a:lnTo>
                    <a:pt x="3007427" y="39686"/>
                  </a:lnTo>
                  <a:lnTo>
                    <a:pt x="3258046" y="39686"/>
                  </a:lnTo>
                  <a:lnTo>
                    <a:pt x="3508665" y="158747"/>
                  </a:lnTo>
                  <a:lnTo>
                    <a:pt x="3759284" y="119060"/>
                  </a:lnTo>
                  <a:lnTo>
                    <a:pt x="4009903" y="158747"/>
                  </a:lnTo>
                  <a:lnTo>
                    <a:pt x="4260522" y="119060"/>
                  </a:lnTo>
                  <a:lnTo>
                    <a:pt x="4511141" y="119060"/>
                  </a:lnTo>
                  <a:lnTo>
                    <a:pt x="4761760" y="79373"/>
                  </a:lnTo>
                  <a:lnTo>
                    <a:pt x="5012379" y="158747"/>
                  </a:lnTo>
                  <a:lnTo>
                    <a:pt x="5262998" y="158747"/>
                  </a:lnTo>
                  <a:lnTo>
                    <a:pt x="5513617" y="158747"/>
                  </a:lnTo>
                  <a:lnTo>
                    <a:pt x="5764236" y="158747"/>
                  </a:lnTo>
                  <a:lnTo>
                    <a:pt x="6014855" y="198434"/>
                  </a:lnTo>
                  <a:lnTo>
                    <a:pt x="6265474" y="198434"/>
                  </a:lnTo>
                </a:path>
              </a:pathLst>
            </a:custGeom>
            <a:ln w="27101" cap="flat">
              <a:solidFill>
                <a:srgbClr val="1C86EE">
                  <a:alpha val="100000"/>
                </a:srgbClr>
              </a:solidFill>
              <a:prstDash val="solid"/>
              <a:round/>
            </a:ln>
          </p:spPr>
          <p:txBody>
            <a:bodyPr/>
            <a:lstStyle/>
            <a:p/>
          </p:txBody>
        </p:sp>
        <p:sp>
          <p:nvSpPr>
            <p:cNvPr id="41" name="pl41"/>
            <p:cNvSpPr/>
            <p:nvPr/>
          </p:nvSpPr>
          <p:spPr>
            <a:xfrm>
              <a:off x="1179913" y="2134426"/>
              <a:ext cx="6265474" cy="1904974"/>
            </a:xfrm>
            <a:custGeom>
              <a:avLst/>
              <a:pathLst>
                <a:path w="6265474" h="1904974">
                  <a:moveTo>
                    <a:pt x="0" y="1904974"/>
                  </a:moveTo>
                  <a:lnTo>
                    <a:pt x="250618" y="1627165"/>
                  </a:lnTo>
                  <a:lnTo>
                    <a:pt x="501237" y="1111234"/>
                  </a:lnTo>
                  <a:lnTo>
                    <a:pt x="751856" y="912800"/>
                  </a:lnTo>
                  <a:lnTo>
                    <a:pt x="1002475" y="714365"/>
                  </a:lnTo>
                  <a:lnTo>
                    <a:pt x="1253094" y="634991"/>
                  </a:lnTo>
                  <a:lnTo>
                    <a:pt x="1503713" y="634991"/>
                  </a:lnTo>
                  <a:lnTo>
                    <a:pt x="1754332" y="515930"/>
                  </a:lnTo>
                  <a:lnTo>
                    <a:pt x="2004951" y="555617"/>
                  </a:lnTo>
                  <a:lnTo>
                    <a:pt x="2255570" y="515930"/>
                  </a:lnTo>
                  <a:lnTo>
                    <a:pt x="2506189" y="515930"/>
                  </a:lnTo>
                  <a:lnTo>
                    <a:pt x="2756808" y="476243"/>
                  </a:lnTo>
                  <a:lnTo>
                    <a:pt x="3007427" y="436556"/>
                  </a:lnTo>
                  <a:lnTo>
                    <a:pt x="3258046" y="396869"/>
                  </a:lnTo>
                  <a:lnTo>
                    <a:pt x="3508665" y="396869"/>
                  </a:lnTo>
                  <a:lnTo>
                    <a:pt x="3759284" y="357182"/>
                  </a:lnTo>
                  <a:lnTo>
                    <a:pt x="4009903" y="396869"/>
                  </a:lnTo>
                  <a:lnTo>
                    <a:pt x="4260522" y="317495"/>
                  </a:lnTo>
                  <a:lnTo>
                    <a:pt x="4511141" y="277808"/>
                  </a:lnTo>
                  <a:lnTo>
                    <a:pt x="4761760" y="0"/>
                  </a:lnTo>
                  <a:lnTo>
                    <a:pt x="5012379" y="79373"/>
                  </a:lnTo>
                  <a:lnTo>
                    <a:pt x="5262998" y="79373"/>
                  </a:lnTo>
                  <a:lnTo>
                    <a:pt x="5513617" y="79373"/>
                  </a:lnTo>
                  <a:lnTo>
                    <a:pt x="5764236" y="79373"/>
                  </a:lnTo>
                  <a:lnTo>
                    <a:pt x="6014855" y="119060"/>
                  </a:lnTo>
                  <a:lnTo>
                    <a:pt x="6265474" y="79373"/>
                  </a:lnTo>
                </a:path>
              </a:pathLst>
            </a:custGeom>
            <a:ln w="27101" cap="flat">
              <a:solidFill>
                <a:srgbClr val="80BD41">
                  <a:alpha val="100000"/>
                </a:srgbClr>
              </a:solidFill>
              <a:prstDash val="solid"/>
              <a:round/>
            </a:ln>
          </p:spPr>
          <p:txBody>
            <a:bodyPr/>
            <a:lstStyle/>
            <a:p/>
          </p:txBody>
        </p:sp>
        <p:sp>
          <p:nvSpPr>
            <p:cNvPr id="42" name="pl42"/>
            <p:cNvSpPr/>
            <p:nvPr/>
          </p:nvSpPr>
          <p:spPr>
            <a:xfrm>
              <a:off x="1179913" y="2134426"/>
              <a:ext cx="6265474" cy="2103409"/>
            </a:xfrm>
            <a:custGeom>
              <a:avLst/>
              <a:pathLst>
                <a:path w="6265474" h="2103409">
                  <a:moveTo>
                    <a:pt x="0" y="2103409"/>
                  </a:moveTo>
                  <a:lnTo>
                    <a:pt x="250618" y="2024035"/>
                  </a:lnTo>
                  <a:lnTo>
                    <a:pt x="501237" y="1944661"/>
                  </a:lnTo>
                  <a:lnTo>
                    <a:pt x="751856" y="1944661"/>
                  </a:lnTo>
                  <a:lnTo>
                    <a:pt x="1002475" y="1904974"/>
                  </a:lnTo>
                  <a:lnTo>
                    <a:pt x="1253094" y="1865287"/>
                  </a:lnTo>
                  <a:lnTo>
                    <a:pt x="1503713" y="1825600"/>
                  </a:lnTo>
                  <a:lnTo>
                    <a:pt x="1754332" y="1349356"/>
                  </a:lnTo>
                  <a:lnTo>
                    <a:pt x="2004951" y="1071548"/>
                  </a:lnTo>
                  <a:lnTo>
                    <a:pt x="2255570" y="793739"/>
                  </a:lnTo>
                  <a:lnTo>
                    <a:pt x="2506189" y="714365"/>
                  </a:lnTo>
                  <a:lnTo>
                    <a:pt x="2756808" y="634991"/>
                  </a:lnTo>
                  <a:lnTo>
                    <a:pt x="3007427" y="515930"/>
                  </a:lnTo>
                  <a:lnTo>
                    <a:pt x="3258046" y="515930"/>
                  </a:lnTo>
                  <a:lnTo>
                    <a:pt x="3508665" y="595304"/>
                  </a:lnTo>
                  <a:lnTo>
                    <a:pt x="3759284" y="595304"/>
                  </a:lnTo>
                  <a:lnTo>
                    <a:pt x="4009903" y="595304"/>
                  </a:lnTo>
                  <a:lnTo>
                    <a:pt x="4260522" y="555617"/>
                  </a:lnTo>
                  <a:lnTo>
                    <a:pt x="4511141" y="515930"/>
                  </a:lnTo>
                  <a:lnTo>
                    <a:pt x="4761760" y="436556"/>
                  </a:lnTo>
                  <a:lnTo>
                    <a:pt x="5012379" y="476243"/>
                  </a:lnTo>
                  <a:lnTo>
                    <a:pt x="5262998" y="476243"/>
                  </a:lnTo>
                  <a:lnTo>
                    <a:pt x="5513617" y="0"/>
                  </a:lnTo>
                  <a:lnTo>
                    <a:pt x="5764236" y="0"/>
                  </a:lnTo>
                  <a:lnTo>
                    <a:pt x="6014855" y="0"/>
                  </a:lnTo>
                  <a:lnTo>
                    <a:pt x="6265474" y="0"/>
                  </a:lnTo>
                </a:path>
              </a:pathLst>
            </a:custGeom>
            <a:ln w="27101" cap="flat">
              <a:solidFill>
                <a:srgbClr val="EE00EE">
                  <a:alpha val="100000"/>
                </a:srgbClr>
              </a:solidFill>
              <a:prstDash val="solid"/>
              <a:round/>
            </a:ln>
          </p:spPr>
          <p:txBody>
            <a:bodyPr/>
            <a:lstStyle/>
            <a:p/>
          </p:txBody>
        </p:sp>
        <p:sp>
          <p:nvSpPr>
            <p:cNvPr id="43" name="pl43"/>
            <p:cNvSpPr/>
            <p:nvPr/>
          </p:nvSpPr>
          <p:spPr>
            <a:xfrm>
              <a:off x="3686102" y="4118775"/>
              <a:ext cx="3759284" cy="1071548"/>
            </a:xfrm>
            <a:custGeom>
              <a:avLst/>
              <a:pathLst>
                <a:path w="3759284" h="1071548">
                  <a:moveTo>
                    <a:pt x="0" y="1071548"/>
                  </a:moveTo>
                  <a:lnTo>
                    <a:pt x="250618" y="873113"/>
                  </a:lnTo>
                  <a:lnTo>
                    <a:pt x="501237" y="793739"/>
                  </a:lnTo>
                  <a:lnTo>
                    <a:pt x="751856" y="793739"/>
                  </a:lnTo>
                  <a:lnTo>
                    <a:pt x="1002475" y="754052"/>
                  </a:lnTo>
                  <a:lnTo>
                    <a:pt x="1253094" y="674678"/>
                  </a:lnTo>
                  <a:lnTo>
                    <a:pt x="1503713" y="634991"/>
                  </a:lnTo>
                  <a:lnTo>
                    <a:pt x="1754332" y="595304"/>
                  </a:lnTo>
                  <a:lnTo>
                    <a:pt x="2004951" y="595304"/>
                  </a:lnTo>
                  <a:lnTo>
                    <a:pt x="2255570" y="515930"/>
                  </a:lnTo>
                  <a:lnTo>
                    <a:pt x="2506189" y="396869"/>
                  </a:lnTo>
                  <a:lnTo>
                    <a:pt x="2756808" y="357182"/>
                  </a:lnTo>
                  <a:lnTo>
                    <a:pt x="3007427" y="277808"/>
                  </a:lnTo>
                  <a:lnTo>
                    <a:pt x="3258046" y="158747"/>
                  </a:lnTo>
                  <a:lnTo>
                    <a:pt x="3508665" y="79373"/>
                  </a:lnTo>
                  <a:lnTo>
                    <a:pt x="3759284" y="0"/>
                  </a:lnTo>
                </a:path>
              </a:pathLst>
            </a:custGeom>
            <a:ln w="27101" cap="flat">
              <a:solidFill>
                <a:srgbClr val="6A3D9A">
                  <a:alpha val="100000"/>
                </a:srgbClr>
              </a:solidFill>
              <a:prstDash val="solid"/>
              <a:round/>
            </a:ln>
          </p:spPr>
          <p:txBody>
            <a:bodyPr/>
            <a:lstStyle/>
            <a:p/>
          </p:txBody>
        </p:sp>
        <p:sp>
          <p:nvSpPr>
            <p:cNvPr id="44" name="pl44"/>
            <p:cNvSpPr/>
            <p:nvPr/>
          </p:nvSpPr>
          <p:spPr>
            <a:xfrm>
              <a:off x="4939197" y="1975679"/>
              <a:ext cx="2506189" cy="515930"/>
            </a:xfrm>
            <a:custGeom>
              <a:avLst/>
              <a:pathLst>
                <a:path w="2506189" h="515930">
                  <a:moveTo>
                    <a:pt x="0" y="515930"/>
                  </a:moveTo>
                  <a:lnTo>
                    <a:pt x="250618" y="436556"/>
                  </a:lnTo>
                  <a:lnTo>
                    <a:pt x="501237" y="476243"/>
                  </a:lnTo>
                  <a:lnTo>
                    <a:pt x="751856" y="119060"/>
                  </a:lnTo>
                  <a:lnTo>
                    <a:pt x="1002475" y="0"/>
                  </a:lnTo>
                  <a:lnTo>
                    <a:pt x="1253094" y="39686"/>
                  </a:lnTo>
                  <a:lnTo>
                    <a:pt x="1503713" y="39686"/>
                  </a:lnTo>
                  <a:lnTo>
                    <a:pt x="1754332" y="39686"/>
                  </a:lnTo>
                  <a:lnTo>
                    <a:pt x="2004951" y="39686"/>
                  </a:lnTo>
                  <a:lnTo>
                    <a:pt x="2255570" y="39686"/>
                  </a:lnTo>
                  <a:lnTo>
                    <a:pt x="2506189" y="39686"/>
                  </a:lnTo>
                </a:path>
              </a:pathLst>
            </a:custGeom>
            <a:ln w="27101" cap="flat">
              <a:solidFill>
                <a:srgbClr val="E31A1C">
                  <a:alpha val="100000"/>
                </a:srgbClr>
              </a:solidFill>
              <a:prstDash val="solid"/>
              <a:round/>
            </a:ln>
          </p:spPr>
          <p:txBody>
            <a:bodyPr/>
            <a:lstStyle/>
            <a:p/>
          </p:txBody>
        </p:sp>
        <p:sp>
          <p:nvSpPr>
            <p:cNvPr id="45" name="pl45"/>
            <p:cNvSpPr/>
            <p:nvPr/>
          </p:nvSpPr>
          <p:spPr>
            <a:xfrm>
              <a:off x="6442911" y="2213800"/>
              <a:ext cx="1002475" cy="476243"/>
            </a:xfrm>
            <a:custGeom>
              <a:avLst/>
              <a:pathLst>
                <a:path w="1002475" h="476243">
                  <a:moveTo>
                    <a:pt x="0" y="476243"/>
                  </a:moveTo>
                  <a:lnTo>
                    <a:pt x="250618" y="39686"/>
                  </a:lnTo>
                  <a:lnTo>
                    <a:pt x="501237" y="0"/>
                  </a:lnTo>
                  <a:lnTo>
                    <a:pt x="751856" y="0"/>
                  </a:lnTo>
                  <a:lnTo>
                    <a:pt x="1002475" y="0"/>
                  </a:lnTo>
                </a:path>
              </a:pathLst>
            </a:custGeom>
            <a:ln w="27101" cap="flat">
              <a:solidFill>
                <a:srgbClr val="FF7F00">
                  <a:alpha val="100000"/>
                </a:srgbClr>
              </a:solidFill>
              <a:prstDash val="solid"/>
              <a:round/>
            </a:ln>
          </p:spPr>
          <p:txBody>
            <a:bodyPr/>
            <a:lstStyle/>
            <a:p/>
          </p:txBody>
        </p:sp>
        <p:sp>
          <p:nvSpPr>
            <p:cNvPr id="46" name="pl46"/>
            <p:cNvSpPr/>
            <p:nvPr/>
          </p:nvSpPr>
          <p:spPr>
            <a:xfrm>
              <a:off x="1179913" y="1975679"/>
              <a:ext cx="6265474" cy="158747"/>
            </a:xfrm>
            <a:custGeom>
              <a:avLst/>
              <a:pathLst>
                <a:path w="6265474" h="158747">
                  <a:moveTo>
                    <a:pt x="0" y="158747"/>
                  </a:moveTo>
                  <a:lnTo>
                    <a:pt x="250618" y="119060"/>
                  </a:lnTo>
                  <a:lnTo>
                    <a:pt x="501237" y="158747"/>
                  </a:lnTo>
                  <a:lnTo>
                    <a:pt x="751856" y="158747"/>
                  </a:lnTo>
                  <a:lnTo>
                    <a:pt x="1002475" y="119060"/>
                  </a:lnTo>
                  <a:lnTo>
                    <a:pt x="1253094" y="79373"/>
                  </a:lnTo>
                  <a:lnTo>
                    <a:pt x="1503713" y="39686"/>
                  </a:lnTo>
                  <a:lnTo>
                    <a:pt x="1754332" y="0"/>
                  </a:lnTo>
                  <a:lnTo>
                    <a:pt x="2004951" y="0"/>
                  </a:lnTo>
                  <a:lnTo>
                    <a:pt x="2255570" y="39686"/>
                  </a:lnTo>
                  <a:lnTo>
                    <a:pt x="2506189" y="79373"/>
                  </a:lnTo>
                  <a:lnTo>
                    <a:pt x="2756808" y="39686"/>
                  </a:lnTo>
                  <a:lnTo>
                    <a:pt x="3007427" y="0"/>
                  </a:lnTo>
                  <a:lnTo>
                    <a:pt x="3258046" y="0"/>
                  </a:lnTo>
                  <a:lnTo>
                    <a:pt x="3508665" y="79373"/>
                  </a:lnTo>
                  <a:lnTo>
                    <a:pt x="3759284" y="39686"/>
                  </a:lnTo>
                  <a:lnTo>
                    <a:pt x="4009903" y="79373"/>
                  </a:lnTo>
                  <a:lnTo>
                    <a:pt x="4260522" y="39686"/>
                  </a:lnTo>
                  <a:lnTo>
                    <a:pt x="4511141" y="39686"/>
                  </a:lnTo>
                  <a:lnTo>
                    <a:pt x="4761760" y="39686"/>
                  </a:lnTo>
                  <a:lnTo>
                    <a:pt x="5012379" y="79373"/>
                  </a:lnTo>
                  <a:lnTo>
                    <a:pt x="5262998" y="79373"/>
                  </a:lnTo>
                  <a:lnTo>
                    <a:pt x="5513617" y="119060"/>
                  </a:lnTo>
                  <a:lnTo>
                    <a:pt x="5764236" y="79373"/>
                  </a:lnTo>
                  <a:lnTo>
                    <a:pt x="6014855" y="119060"/>
                  </a:lnTo>
                  <a:lnTo>
                    <a:pt x="6265474" y="119060"/>
                  </a:lnTo>
                </a:path>
              </a:pathLst>
            </a:custGeom>
            <a:ln w="27101" cap="flat">
              <a:solidFill>
                <a:srgbClr val="FFC20E">
                  <a:alpha val="100000"/>
                </a:srgbClr>
              </a:solidFill>
              <a:prstDash val="solid"/>
              <a:round/>
            </a:ln>
          </p:spPr>
          <p:txBody>
            <a:bodyPr/>
            <a:lstStyle/>
            <a:p/>
          </p:txBody>
        </p:sp>
        <p:sp>
          <p:nvSpPr>
            <p:cNvPr id="47" name="pl47"/>
            <p:cNvSpPr/>
            <p:nvPr/>
          </p:nvSpPr>
          <p:spPr>
            <a:xfrm>
              <a:off x="1179913" y="2134426"/>
              <a:ext cx="6265474" cy="1706539"/>
            </a:xfrm>
            <a:custGeom>
              <a:avLst/>
              <a:pathLst>
                <a:path w="6265474" h="1706539">
                  <a:moveTo>
                    <a:pt x="0" y="1706539"/>
                  </a:moveTo>
                  <a:lnTo>
                    <a:pt x="250618" y="1150921"/>
                  </a:lnTo>
                  <a:lnTo>
                    <a:pt x="501237" y="833426"/>
                  </a:lnTo>
                  <a:lnTo>
                    <a:pt x="751856" y="714365"/>
                  </a:lnTo>
                  <a:lnTo>
                    <a:pt x="1002475" y="555617"/>
                  </a:lnTo>
                  <a:lnTo>
                    <a:pt x="1253094" y="555617"/>
                  </a:lnTo>
                  <a:lnTo>
                    <a:pt x="1503713" y="634991"/>
                  </a:lnTo>
                  <a:lnTo>
                    <a:pt x="1754332" y="595304"/>
                  </a:lnTo>
                  <a:lnTo>
                    <a:pt x="2004951" y="634991"/>
                  </a:lnTo>
                  <a:lnTo>
                    <a:pt x="2255570" y="714365"/>
                  </a:lnTo>
                  <a:lnTo>
                    <a:pt x="2506189" y="436556"/>
                  </a:lnTo>
                  <a:lnTo>
                    <a:pt x="2756808" y="317495"/>
                  </a:lnTo>
                  <a:lnTo>
                    <a:pt x="3007427" y="317495"/>
                  </a:lnTo>
                  <a:lnTo>
                    <a:pt x="3258046" y="79373"/>
                  </a:lnTo>
                  <a:lnTo>
                    <a:pt x="3508665" y="79373"/>
                  </a:lnTo>
                  <a:lnTo>
                    <a:pt x="3759284" y="79373"/>
                  </a:lnTo>
                  <a:lnTo>
                    <a:pt x="4009903" y="119060"/>
                  </a:lnTo>
                  <a:lnTo>
                    <a:pt x="4260522" y="39686"/>
                  </a:lnTo>
                  <a:lnTo>
                    <a:pt x="4511141" y="0"/>
                  </a:lnTo>
                  <a:lnTo>
                    <a:pt x="4761760" y="0"/>
                  </a:lnTo>
                  <a:lnTo>
                    <a:pt x="5012379" y="39686"/>
                  </a:lnTo>
                  <a:lnTo>
                    <a:pt x="5262998" y="39686"/>
                  </a:lnTo>
                  <a:lnTo>
                    <a:pt x="5513617" y="39686"/>
                  </a:lnTo>
                  <a:lnTo>
                    <a:pt x="5764236" y="79373"/>
                  </a:lnTo>
                  <a:lnTo>
                    <a:pt x="6014855" y="79373"/>
                  </a:lnTo>
                  <a:lnTo>
                    <a:pt x="6265474" y="79373"/>
                  </a:lnTo>
                </a:path>
              </a:pathLst>
            </a:custGeom>
            <a:ln w="27101" cap="flat">
              <a:solidFill>
                <a:srgbClr val="008B00">
                  <a:alpha val="100000"/>
                </a:srgbClr>
              </a:solidFill>
              <a:prstDash val="solid"/>
              <a:round/>
            </a:ln>
          </p:spPr>
          <p:txBody>
            <a:bodyPr/>
            <a:lstStyle/>
            <a:p/>
          </p:txBody>
        </p:sp>
        <p:sp>
          <p:nvSpPr>
            <p:cNvPr id="48" name="pl48"/>
            <p:cNvSpPr/>
            <p:nvPr/>
          </p:nvSpPr>
          <p:spPr>
            <a:xfrm>
              <a:off x="3184865" y="2451922"/>
              <a:ext cx="4260522" cy="2976522"/>
            </a:xfrm>
            <a:custGeom>
              <a:avLst/>
              <a:pathLst>
                <a:path w="4260522" h="2976522">
                  <a:moveTo>
                    <a:pt x="0" y="2976522"/>
                  </a:moveTo>
                  <a:lnTo>
                    <a:pt x="250618" y="2381217"/>
                  </a:lnTo>
                  <a:lnTo>
                    <a:pt x="501237" y="1825600"/>
                  </a:lnTo>
                  <a:lnTo>
                    <a:pt x="751856" y="1666852"/>
                  </a:lnTo>
                  <a:lnTo>
                    <a:pt x="1002475" y="1587478"/>
                  </a:lnTo>
                  <a:lnTo>
                    <a:pt x="1253094" y="1547791"/>
                  </a:lnTo>
                  <a:lnTo>
                    <a:pt x="1503713" y="1468417"/>
                  </a:lnTo>
                  <a:lnTo>
                    <a:pt x="1754332" y="1389043"/>
                  </a:lnTo>
                  <a:lnTo>
                    <a:pt x="2004951" y="1071548"/>
                  </a:lnTo>
                  <a:lnTo>
                    <a:pt x="2255570" y="436556"/>
                  </a:lnTo>
                  <a:lnTo>
                    <a:pt x="2506189" y="238121"/>
                  </a:lnTo>
                  <a:lnTo>
                    <a:pt x="2756808" y="119060"/>
                  </a:lnTo>
                  <a:lnTo>
                    <a:pt x="3007427" y="158747"/>
                  </a:lnTo>
                  <a:lnTo>
                    <a:pt x="3258046" y="79373"/>
                  </a:lnTo>
                  <a:lnTo>
                    <a:pt x="3508665" y="39686"/>
                  </a:lnTo>
                  <a:lnTo>
                    <a:pt x="3759284" y="0"/>
                  </a:lnTo>
                  <a:lnTo>
                    <a:pt x="4009903" y="0"/>
                  </a:lnTo>
                  <a:lnTo>
                    <a:pt x="4260522" y="0"/>
                  </a:lnTo>
                </a:path>
              </a:pathLst>
            </a:custGeom>
            <a:ln w="27101" cap="flat">
              <a:solidFill>
                <a:srgbClr val="9A32CD">
                  <a:alpha val="100000"/>
                </a:srgbClr>
              </a:solidFill>
              <a:prstDash val="solid"/>
              <a:round/>
            </a:ln>
          </p:spPr>
          <p:txBody>
            <a:bodyPr/>
            <a:lstStyle/>
            <a:p/>
          </p:txBody>
        </p:sp>
        <p:sp>
          <p:nvSpPr>
            <p:cNvPr id="49" name="pl49"/>
            <p:cNvSpPr/>
            <p:nvPr/>
          </p:nvSpPr>
          <p:spPr>
            <a:xfrm>
              <a:off x="2683627" y="3801279"/>
              <a:ext cx="4761760" cy="1944661"/>
            </a:xfrm>
            <a:custGeom>
              <a:avLst/>
              <a:pathLst>
                <a:path w="4761760" h="1944661">
                  <a:moveTo>
                    <a:pt x="0" y="1944661"/>
                  </a:moveTo>
                  <a:lnTo>
                    <a:pt x="250618" y="1944661"/>
                  </a:lnTo>
                  <a:lnTo>
                    <a:pt x="501237" y="1944661"/>
                  </a:lnTo>
                  <a:lnTo>
                    <a:pt x="751856" y="1944661"/>
                  </a:lnTo>
                  <a:lnTo>
                    <a:pt x="1002475" y="1904974"/>
                  </a:lnTo>
                  <a:lnTo>
                    <a:pt x="1253094" y="1904974"/>
                  </a:lnTo>
                  <a:lnTo>
                    <a:pt x="1503713" y="1825600"/>
                  </a:lnTo>
                  <a:lnTo>
                    <a:pt x="1754332" y="1785913"/>
                  </a:lnTo>
                  <a:lnTo>
                    <a:pt x="2004951" y="1468417"/>
                  </a:lnTo>
                  <a:lnTo>
                    <a:pt x="2255570" y="1031861"/>
                  </a:lnTo>
                  <a:lnTo>
                    <a:pt x="2506189" y="1071548"/>
                  </a:lnTo>
                  <a:lnTo>
                    <a:pt x="2756808" y="952487"/>
                  </a:lnTo>
                  <a:lnTo>
                    <a:pt x="3007427" y="952487"/>
                  </a:lnTo>
                  <a:lnTo>
                    <a:pt x="3258046" y="992174"/>
                  </a:lnTo>
                  <a:lnTo>
                    <a:pt x="3508665" y="674678"/>
                  </a:lnTo>
                  <a:lnTo>
                    <a:pt x="3759284" y="714365"/>
                  </a:lnTo>
                  <a:lnTo>
                    <a:pt x="4009903" y="555617"/>
                  </a:lnTo>
                  <a:lnTo>
                    <a:pt x="4260522" y="277808"/>
                  </a:lnTo>
                  <a:lnTo>
                    <a:pt x="4511141" y="119060"/>
                  </a:lnTo>
                  <a:lnTo>
                    <a:pt x="4761760" y="0"/>
                  </a:lnTo>
                </a:path>
              </a:pathLst>
            </a:custGeom>
            <a:ln w="27101" cap="flat">
              <a:solidFill>
                <a:srgbClr val="836FFF">
                  <a:alpha val="100000"/>
                </a:srgbClr>
              </a:solidFill>
              <a:prstDash val="solid"/>
              <a:round/>
            </a:ln>
          </p:spPr>
          <p:txBody>
            <a:bodyPr/>
            <a:lstStyle/>
            <a:p/>
          </p:txBody>
        </p:sp>
        <p:sp>
          <p:nvSpPr>
            <p:cNvPr id="50" name="pl50"/>
            <p:cNvSpPr/>
            <p:nvPr/>
          </p:nvSpPr>
          <p:spPr>
            <a:xfrm>
              <a:off x="1179913" y="1975679"/>
              <a:ext cx="6265474" cy="1389043"/>
            </a:xfrm>
            <a:custGeom>
              <a:avLst/>
              <a:pathLst>
                <a:path w="6265474" h="1389043">
                  <a:moveTo>
                    <a:pt x="0" y="1389043"/>
                  </a:moveTo>
                  <a:lnTo>
                    <a:pt x="250618" y="1150921"/>
                  </a:lnTo>
                  <a:lnTo>
                    <a:pt x="501237" y="992174"/>
                  </a:lnTo>
                  <a:lnTo>
                    <a:pt x="751856" y="952487"/>
                  </a:lnTo>
                  <a:lnTo>
                    <a:pt x="1002475" y="833426"/>
                  </a:lnTo>
                  <a:lnTo>
                    <a:pt x="1253094" y="833426"/>
                  </a:lnTo>
                  <a:lnTo>
                    <a:pt x="1503713" y="119060"/>
                  </a:lnTo>
                  <a:lnTo>
                    <a:pt x="1754332" y="79373"/>
                  </a:lnTo>
                  <a:lnTo>
                    <a:pt x="2004951" y="79373"/>
                  </a:lnTo>
                  <a:lnTo>
                    <a:pt x="2255570" y="39686"/>
                  </a:lnTo>
                  <a:lnTo>
                    <a:pt x="2506189" y="79373"/>
                  </a:lnTo>
                  <a:lnTo>
                    <a:pt x="2756808" y="39686"/>
                  </a:lnTo>
                  <a:lnTo>
                    <a:pt x="3007427" y="0"/>
                  </a:lnTo>
                  <a:lnTo>
                    <a:pt x="3258046" y="0"/>
                  </a:lnTo>
                  <a:lnTo>
                    <a:pt x="3508665" y="79373"/>
                  </a:lnTo>
                  <a:lnTo>
                    <a:pt x="3759284" y="39686"/>
                  </a:lnTo>
                  <a:lnTo>
                    <a:pt x="4009903" y="79373"/>
                  </a:lnTo>
                  <a:lnTo>
                    <a:pt x="4260522" y="39686"/>
                  </a:lnTo>
                  <a:lnTo>
                    <a:pt x="4511141" y="39686"/>
                  </a:lnTo>
                  <a:lnTo>
                    <a:pt x="4761760" y="39686"/>
                  </a:lnTo>
                  <a:lnTo>
                    <a:pt x="5012379" y="79373"/>
                  </a:lnTo>
                  <a:lnTo>
                    <a:pt x="5262998" y="79373"/>
                  </a:lnTo>
                  <a:lnTo>
                    <a:pt x="5513617" y="119060"/>
                  </a:lnTo>
                  <a:lnTo>
                    <a:pt x="5764236" y="79373"/>
                  </a:lnTo>
                  <a:lnTo>
                    <a:pt x="6014855" y="119060"/>
                  </a:lnTo>
                  <a:lnTo>
                    <a:pt x="6265474" y="119060"/>
                  </a:lnTo>
                </a:path>
              </a:pathLst>
            </a:custGeom>
            <a:ln w="27101" cap="flat">
              <a:solidFill>
                <a:srgbClr val="FB9A99">
                  <a:alpha val="100000"/>
                </a:srgbClr>
              </a:solidFill>
              <a:prstDash val="solid"/>
              <a:round/>
            </a:ln>
          </p:spPr>
          <p:txBody>
            <a:bodyPr/>
            <a:lstStyle/>
            <a:p/>
          </p:txBody>
        </p:sp>
        <p:sp>
          <p:nvSpPr>
            <p:cNvPr id="51" name="pl51"/>
            <p:cNvSpPr/>
            <p:nvPr/>
          </p:nvSpPr>
          <p:spPr>
            <a:xfrm>
              <a:off x="1179913" y="2451922"/>
              <a:ext cx="6265474" cy="1587478"/>
            </a:xfrm>
            <a:custGeom>
              <a:avLst/>
              <a:pathLst>
                <a:path w="6265474" h="1587478">
                  <a:moveTo>
                    <a:pt x="0" y="1587478"/>
                  </a:moveTo>
                  <a:lnTo>
                    <a:pt x="250618" y="1468417"/>
                  </a:lnTo>
                  <a:lnTo>
                    <a:pt x="501237" y="1428730"/>
                  </a:lnTo>
                  <a:lnTo>
                    <a:pt x="751856" y="1389043"/>
                  </a:lnTo>
                  <a:lnTo>
                    <a:pt x="1002475" y="1349356"/>
                  </a:lnTo>
                  <a:lnTo>
                    <a:pt x="1253094" y="1309669"/>
                  </a:lnTo>
                  <a:lnTo>
                    <a:pt x="1503713" y="1269982"/>
                  </a:lnTo>
                  <a:lnTo>
                    <a:pt x="1754332" y="1190608"/>
                  </a:lnTo>
                  <a:lnTo>
                    <a:pt x="2004951" y="1150921"/>
                  </a:lnTo>
                  <a:lnTo>
                    <a:pt x="2255570" y="1111234"/>
                  </a:lnTo>
                  <a:lnTo>
                    <a:pt x="2506189" y="992174"/>
                  </a:lnTo>
                  <a:lnTo>
                    <a:pt x="2756808" y="952487"/>
                  </a:lnTo>
                  <a:lnTo>
                    <a:pt x="3007427" y="912800"/>
                  </a:lnTo>
                  <a:lnTo>
                    <a:pt x="3258046" y="873113"/>
                  </a:lnTo>
                  <a:lnTo>
                    <a:pt x="3508665" y="873113"/>
                  </a:lnTo>
                  <a:lnTo>
                    <a:pt x="3759284" y="555617"/>
                  </a:lnTo>
                  <a:lnTo>
                    <a:pt x="4009903" y="555617"/>
                  </a:lnTo>
                  <a:lnTo>
                    <a:pt x="4260522" y="476243"/>
                  </a:lnTo>
                  <a:lnTo>
                    <a:pt x="4511141" y="436556"/>
                  </a:lnTo>
                  <a:lnTo>
                    <a:pt x="4761760" y="357182"/>
                  </a:lnTo>
                  <a:lnTo>
                    <a:pt x="5012379" y="357182"/>
                  </a:lnTo>
                  <a:lnTo>
                    <a:pt x="5262998" y="119060"/>
                  </a:lnTo>
                  <a:lnTo>
                    <a:pt x="5513617" y="39686"/>
                  </a:lnTo>
                  <a:lnTo>
                    <a:pt x="5764236" y="0"/>
                  </a:lnTo>
                  <a:lnTo>
                    <a:pt x="6014855" y="0"/>
                  </a:lnTo>
                  <a:lnTo>
                    <a:pt x="6265474" y="0"/>
                  </a:lnTo>
                </a:path>
              </a:pathLst>
            </a:custGeom>
            <a:ln w="27101" cap="flat">
              <a:solidFill>
                <a:srgbClr val="002759">
                  <a:alpha val="100000"/>
                </a:srgbClr>
              </a:solidFill>
              <a:prstDash val="solid"/>
              <a:round/>
            </a:ln>
          </p:spPr>
          <p:txBody>
            <a:bodyPr/>
            <a:lstStyle/>
            <a:p/>
          </p:txBody>
        </p:sp>
        <p:sp>
          <p:nvSpPr>
            <p:cNvPr id="52" name="pt52"/>
            <p:cNvSpPr/>
            <p:nvPr/>
          </p:nvSpPr>
          <p:spPr>
            <a:xfrm>
              <a:off x="1155087" y="401457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3" name="pt53"/>
            <p:cNvSpPr/>
            <p:nvPr/>
          </p:nvSpPr>
          <p:spPr>
            <a:xfrm>
              <a:off x="1405706" y="38955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4" name="pt54"/>
            <p:cNvSpPr/>
            <p:nvPr/>
          </p:nvSpPr>
          <p:spPr>
            <a:xfrm>
              <a:off x="1656325" y="385582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5" name="pt55"/>
            <p:cNvSpPr/>
            <p:nvPr/>
          </p:nvSpPr>
          <p:spPr>
            <a:xfrm>
              <a:off x="1906944" y="38161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6" name="pt56"/>
            <p:cNvSpPr/>
            <p:nvPr/>
          </p:nvSpPr>
          <p:spPr>
            <a:xfrm>
              <a:off x="2157563" y="37764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7" name="pt57"/>
            <p:cNvSpPr/>
            <p:nvPr/>
          </p:nvSpPr>
          <p:spPr>
            <a:xfrm>
              <a:off x="2408182" y="373676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8" name="pt58"/>
            <p:cNvSpPr/>
            <p:nvPr/>
          </p:nvSpPr>
          <p:spPr>
            <a:xfrm>
              <a:off x="2658801" y="36970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59" name="pt59"/>
            <p:cNvSpPr/>
            <p:nvPr/>
          </p:nvSpPr>
          <p:spPr>
            <a:xfrm>
              <a:off x="2909420" y="3617705"/>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0" name="pt60"/>
            <p:cNvSpPr/>
            <p:nvPr/>
          </p:nvSpPr>
          <p:spPr>
            <a:xfrm>
              <a:off x="3160039" y="3578018"/>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1" name="pt61"/>
            <p:cNvSpPr/>
            <p:nvPr/>
          </p:nvSpPr>
          <p:spPr>
            <a:xfrm>
              <a:off x="3410658" y="3538331"/>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2" name="pt62"/>
            <p:cNvSpPr/>
            <p:nvPr/>
          </p:nvSpPr>
          <p:spPr>
            <a:xfrm>
              <a:off x="3661277" y="341927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3" name="pt63"/>
            <p:cNvSpPr/>
            <p:nvPr/>
          </p:nvSpPr>
          <p:spPr>
            <a:xfrm>
              <a:off x="3911896" y="33795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4" name="pt64"/>
            <p:cNvSpPr/>
            <p:nvPr/>
          </p:nvSpPr>
          <p:spPr>
            <a:xfrm>
              <a:off x="4162514" y="33398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5" name="pt65"/>
            <p:cNvSpPr/>
            <p:nvPr/>
          </p:nvSpPr>
          <p:spPr>
            <a:xfrm>
              <a:off x="4413133"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6" name="pt66"/>
            <p:cNvSpPr/>
            <p:nvPr/>
          </p:nvSpPr>
          <p:spPr>
            <a:xfrm>
              <a:off x="4663752" y="330020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7" name="pt67"/>
            <p:cNvSpPr/>
            <p:nvPr/>
          </p:nvSpPr>
          <p:spPr>
            <a:xfrm>
              <a:off x="4914371" y="29827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8" name="pt68"/>
            <p:cNvSpPr/>
            <p:nvPr/>
          </p:nvSpPr>
          <p:spPr>
            <a:xfrm>
              <a:off x="5164990" y="2982714"/>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69" name="pt69"/>
            <p:cNvSpPr/>
            <p:nvPr/>
          </p:nvSpPr>
          <p:spPr>
            <a:xfrm>
              <a:off x="5415609" y="2903340"/>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0" name="pt70"/>
            <p:cNvSpPr/>
            <p:nvPr/>
          </p:nvSpPr>
          <p:spPr>
            <a:xfrm>
              <a:off x="5666228" y="286365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1" name="pt71"/>
            <p:cNvSpPr/>
            <p:nvPr/>
          </p:nvSpPr>
          <p:spPr>
            <a:xfrm>
              <a:off x="5916847"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2" name="pt72"/>
            <p:cNvSpPr/>
            <p:nvPr/>
          </p:nvSpPr>
          <p:spPr>
            <a:xfrm>
              <a:off x="6167466" y="2784279"/>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3" name="pt73"/>
            <p:cNvSpPr/>
            <p:nvPr/>
          </p:nvSpPr>
          <p:spPr>
            <a:xfrm>
              <a:off x="6418085" y="2546157"/>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4" name="pt74"/>
            <p:cNvSpPr/>
            <p:nvPr/>
          </p:nvSpPr>
          <p:spPr>
            <a:xfrm>
              <a:off x="6668704" y="2466783"/>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5" name="pt75"/>
            <p:cNvSpPr/>
            <p:nvPr/>
          </p:nvSpPr>
          <p:spPr>
            <a:xfrm>
              <a:off x="6919323" y="24270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6" name="pt76"/>
            <p:cNvSpPr/>
            <p:nvPr/>
          </p:nvSpPr>
          <p:spPr>
            <a:xfrm>
              <a:off x="7169942" y="24270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7" name="pt77"/>
            <p:cNvSpPr/>
            <p:nvPr/>
          </p:nvSpPr>
          <p:spPr>
            <a:xfrm>
              <a:off x="7420561" y="2427096"/>
              <a:ext cx="49651" cy="49651"/>
            </a:xfrm>
            <a:prstGeom prst="ellipse">
              <a:avLst/>
            </a:prstGeom>
            <a:solidFill>
              <a:srgbClr val="002759">
                <a:alpha val="100000"/>
              </a:srgbClr>
            </a:solidFill>
            <a:ln w="9000" cap="rnd">
              <a:solidFill>
                <a:srgbClr val="002759">
                  <a:alpha val="100000"/>
                </a:srgbClr>
              </a:solidFill>
              <a:prstDash val="solid"/>
              <a:round/>
            </a:ln>
          </p:spPr>
          <p:txBody>
            <a:bodyPr/>
            <a:lstStyle/>
            <a:p/>
          </p:txBody>
        </p:sp>
        <p:sp>
          <p:nvSpPr>
            <p:cNvPr id="78" name="pl78"/>
            <p:cNvSpPr/>
            <p:nvPr/>
          </p:nvSpPr>
          <p:spPr>
            <a:xfrm>
              <a:off x="7461691" y="1714458"/>
              <a:ext cx="963677" cy="295901"/>
            </a:xfrm>
            <a:custGeom>
              <a:avLst/>
              <a:pathLst>
                <a:path w="963677" h="295901">
                  <a:moveTo>
                    <a:pt x="963677" y="0"/>
                  </a:moveTo>
                  <a:lnTo>
                    <a:pt x="0" y="295901"/>
                  </a:lnTo>
                </a:path>
              </a:pathLst>
            </a:custGeom>
          </p:spPr>
          <p:txBody>
            <a:bodyPr/>
            <a:lstStyle/>
            <a:p/>
          </p:txBody>
        </p:sp>
        <p:sp>
          <p:nvSpPr>
            <p:cNvPr id="79" name="pl79"/>
            <p:cNvSpPr/>
            <p:nvPr/>
          </p:nvSpPr>
          <p:spPr>
            <a:xfrm>
              <a:off x="7463496" y="1969903"/>
              <a:ext cx="793166" cy="122050"/>
            </a:xfrm>
            <a:custGeom>
              <a:avLst/>
              <a:pathLst>
                <a:path w="793166" h="122050">
                  <a:moveTo>
                    <a:pt x="793166" y="0"/>
                  </a:moveTo>
                  <a:lnTo>
                    <a:pt x="0" y="122050"/>
                  </a:lnTo>
                </a:path>
              </a:pathLst>
            </a:custGeom>
          </p:spPr>
          <p:txBody>
            <a:bodyPr/>
            <a:lstStyle/>
            <a:p/>
          </p:txBody>
        </p:sp>
        <p:sp>
          <p:nvSpPr>
            <p:cNvPr id="80" name="pl80"/>
            <p:cNvSpPr/>
            <p:nvPr/>
          </p:nvSpPr>
          <p:spPr>
            <a:xfrm>
              <a:off x="7463513" y="2097495"/>
              <a:ext cx="829268" cy="126048"/>
            </a:xfrm>
            <a:custGeom>
              <a:avLst/>
              <a:pathLst>
                <a:path w="829268" h="126048">
                  <a:moveTo>
                    <a:pt x="829268" y="126048"/>
                  </a:moveTo>
                  <a:lnTo>
                    <a:pt x="0" y="0"/>
                  </a:lnTo>
                </a:path>
              </a:pathLst>
            </a:custGeom>
          </p:spPr>
          <p:txBody>
            <a:bodyPr/>
            <a:lstStyle/>
            <a:p/>
          </p:txBody>
        </p:sp>
        <p:sp>
          <p:nvSpPr>
            <p:cNvPr id="81" name="pl81"/>
            <p:cNvSpPr/>
            <p:nvPr/>
          </p:nvSpPr>
          <p:spPr>
            <a:xfrm>
              <a:off x="7461115" y="2139922"/>
              <a:ext cx="982359" cy="343266"/>
            </a:xfrm>
            <a:custGeom>
              <a:avLst/>
              <a:pathLst>
                <a:path w="982359" h="343266">
                  <a:moveTo>
                    <a:pt x="982359" y="343266"/>
                  </a:moveTo>
                  <a:lnTo>
                    <a:pt x="0" y="0"/>
                  </a:lnTo>
                </a:path>
              </a:pathLst>
            </a:custGeom>
          </p:spPr>
          <p:txBody>
            <a:bodyPr/>
            <a:lstStyle/>
            <a:p/>
          </p:txBody>
        </p:sp>
        <p:sp>
          <p:nvSpPr>
            <p:cNvPr id="82" name="pl82"/>
            <p:cNvSpPr/>
            <p:nvPr/>
          </p:nvSpPr>
          <p:spPr>
            <a:xfrm>
              <a:off x="7458127" y="2141769"/>
              <a:ext cx="1039479" cy="599067"/>
            </a:xfrm>
            <a:custGeom>
              <a:avLst/>
              <a:pathLst>
                <a:path w="1039479" h="599067">
                  <a:moveTo>
                    <a:pt x="1039479" y="599067"/>
                  </a:moveTo>
                  <a:lnTo>
                    <a:pt x="0" y="0"/>
                  </a:lnTo>
                </a:path>
              </a:pathLst>
            </a:custGeom>
          </p:spPr>
          <p:txBody>
            <a:bodyPr/>
            <a:lstStyle/>
            <a:p/>
          </p:txBody>
        </p:sp>
        <p:sp>
          <p:nvSpPr>
            <p:cNvPr id="83" name="pl83"/>
            <p:cNvSpPr/>
            <p:nvPr/>
          </p:nvSpPr>
          <p:spPr>
            <a:xfrm>
              <a:off x="7455252" y="2222287"/>
              <a:ext cx="903823" cy="777540"/>
            </a:xfrm>
            <a:custGeom>
              <a:avLst/>
              <a:pathLst>
                <a:path w="903823" h="777540">
                  <a:moveTo>
                    <a:pt x="903823" y="777540"/>
                  </a:moveTo>
                  <a:lnTo>
                    <a:pt x="0" y="0"/>
                  </a:lnTo>
                </a:path>
              </a:pathLst>
            </a:custGeom>
          </p:spPr>
          <p:txBody>
            <a:bodyPr/>
            <a:lstStyle/>
            <a:p/>
          </p:txBody>
        </p:sp>
        <p:sp>
          <p:nvSpPr>
            <p:cNvPr id="84" name="pl84"/>
            <p:cNvSpPr/>
            <p:nvPr/>
          </p:nvSpPr>
          <p:spPr>
            <a:xfrm>
              <a:off x="7453784" y="2222716"/>
              <a:ext cx="977620" cy="1038039"/>
            </a:xfrm>
            <a:custGeom>
              <a:avLst/>
              <a:pathLst>
                <a:path w="977620" h="1038039">
                  <a:moveTo>
                    <a:pt x="977620" y="1038039"/>
                  </a:moveTo>
                  <a:lnTo>
                    <a:pt x="0" y="0"/>
                  </a:lnTo>
                </a:path>
              </a:pathLst>
            </a:custGeom>
          </p:spPr>
          <p:txBody>
            <a:bodyPr/>
            <a:lstStyle/>
            <a:p/>
          </p:txBody>
        </p:sp>
        <p:sp>
          <p:nvSpPr>
            <p:cNvPr id="85" name="pl85"/>
            <p:cNvSpPr/>
            <p:nvPr/>
          </p:nvSpPr>
          <p:spPr>
            <a:xfrm>
              <a:off x="7451087" y="2223291"/>
              <a:ext cx="329629" cy="548833"/>
            </a:xfrm>
            <a:custGeom>
              <a:avLst/>
              <a:pathLst>
                <a:path w="329629" h="548833">
                  <a:moveTo>
                    <a:pt x="329629" y="548833"/>
                  </a:moveTo>
                  <a:lnTo>
                    <a:pt x="0" y="0"/>
                  </a:lnTo>
                </a:path>
              </a:pathLst>
            </a:custGeom>
          </p:spPr>
          <p:txBody>
            <a:bodyPr/>
            <a:lstStyle/>
            <a:p/>
          </p:txBody>
        </p:sp>
        <p:sp>
          <p:nvSpPr>
            <p:cNvPr id="86" name="pl86"/>
            <p:cNvSpPr/>
            <p:nvPr/>
          </p:nvSpPr>
          <p:spPr>
            <a:xfrm>
              <a:off x="7454376" y="2460675"/>
              <a:ext cx="1274385" cy="1241038"/>
            </a:xfrm>
            <a:custGeom>
              <a:avLst/>
              <a:pathLst>
                <a:path w="1274385" h="1241038">
                  <a:moveTo>
                    <a:pt x="1274385" y="1241038"/>
                  </a:moveTo>
                  <a:lnTo>
                    <a:pt x="0" y="0"/>
                  </a:lnTo>
                </a:path>
              </a:pathLst>
            </a:custGeom>
          </p:spPr>
          <p:txBody>
            <a:bodyPr/>
            <a:lstStyle/>
            <a:p/>
          </p:txBody>
        </p:sp>
        <p:sp>
          <p:nvSpPr>
            <p:cNvPr id="87" name="pl87"/>
            <p:cNvSpPr/>
            <p:nvPr/>
          </p:nvSpPr>
          <p:spPr>
            <a:xfrm>
              <a:off x="7452400" y="2461165"/>
              <a:ext cx="804262" cy="1059958"/>
            </a:xfrm>
            <a:custGeom>
              <a:avLst/>
              <a:pathLst>
                <a:path w="804262" h="1059958">
                  <a:moveTo>
                    <a:pt x="804262" y="1059958"/>
                  </a:moveTo>
                  <a:lnTo>
                    <a:pt x="0" y="0"/>
                  </a:lnTo>
                </a:path>
              </a:pathLst>
            </a:custGeom>
          </p:spPr>
          <p:txBody>
            <a:bodyPr/>
            <a:lstStyle/>
            <a:p/>
          </p:txBody>
        </p:sp>
        <p:sp>
          <p:nvSpPr>
            <p:cNvPr id="88" name="pl88"/>
            <p:cNvSpPr/>
            <p:nvPr/>
          </p:nvSpPr>
          <p:spPr>
            <a:xfrm>
              <a:off x="7461558" y="3806405"/>
              <a:ext cx="740880" cy="234835"/>
            </a:xfrm>
            <a:custGeom>
              <a:avLst/>
              <a:pathLst>
                <a:path w="740880" h="234835">
                  <a:moveTo>
                    <a:pt x="740880" y="234835"/>
                  </a:moveTo>
                  <a:lnTo>
                    <a:pt x="0" y="0"/>
                  </a:lnTo>
                </a:path>
              </a:pathLst>
            </a:custGeom>
          </p:spPr>
          <p:txBody>
            <a:bodyPr/>
            <a:lstStyle/>
            <a:p/>
          </p:txBody>
        </p:sp>
        <p:sp>
          <p:nvSpPr>
            <p:cNvPr id="89" name="pl89"/>
            <p:cNvSpPr/>
            <p:nvPr/>
          </p:nvSpPr>
          <p:spPr>
            <a:xfrm>
              <a:off x="7463026" y="4122301"/>
              <a:ext cx="920189" cy="183983"/>
            </a:xfrm>
            <a:custGeom>
              <a:avLst/>
              <a:pathLst>
                <a:path w="920189" h="183983">
                  <a:moveTo>
                    <a:pt x="920189" y="183983"/>
                  </a:moveTo>
                  <a:lnTo>
                    <a:pt x="0" y="0"/>
                  </a:lnTo>
                </a:path>
              </a:pathLst>
            </a:custGeom>
          </p:spPr>
          <p:txBody>
            <a:bodyPr/>
            <a:lstStyle/>
            <a:p/>
          </p:txBody>
        </p:sp>
        <p:sp>
          <p:nvSpPr>
            <p:cNvPr id="90" name="pg90"/>
            <p:cNvSpPr/>
            <p:nvPr/>
          </p:nvSpPr>
          <p:spPr>
            <a:xfrm>
              <a:off x="8356789" y="1624529"/>
              <a:ext cx="603321" cy="169072"/>
            </a:xfrm>
            <a:custGeom>
              <a:avLst/>
              <a:pathLst>
                <a:path w="603321" h="169072">
                  <a:moveTo>
                    <a:pt x="27431" y="169072"/>
                  </a:moveTo>
                  <a:lnTo>
                    <a:pt x="575889" y="169072"/>
                  </a:lnTo>
                  <a:lnTo>
                    <a:pt x="574784" y="169050"/>
                  </a:lnTo>
                  <a:lnTo>
                    <a:pt x="579195" y="168872"/>
                  </a:lnTo>
                  <a:lnTo>
                    <a:pt x="583521" y="167989"/>
                  </a:lnTo>
                  <a:lnTo>
                    <a:pt x="587649" y="166424"/>
                  </a:lnTo>
                  <a:lnTo>
                    <a:pt x="591472" y="164216"/>
                  </a:lnTo>
                  <a:lnTo>
                    <a:pt x="594891" y="161424"/>
                  </a:lnTo>
                  <a:lnTo>
                    <a:pt x="597819" y="158120"/>
                  </a:lnTo>
                  <a:lnTo>
                    <a:pt x="600178" y="154388"/>
                  </a:lnTo>
                  <a:lnTo>
                    <a:pt x="601909" y="150327"/>
                  </a:lnTo>
                  <a:lnTo>
                    <a:pt x="602965" y="146040"/>
                  </a:lnTo>
                  <a:lnTo>
                    <a:pt x="603321" y="141640"/>
                  </a:lnTo>
                  <a:lnTo>
                    <a:pt x="603321" y="27431"/>
                  </a:lnTo>
                  <a:lnTo>
                    <a:pt x="602965" y="23031"/>
                  </a:lnTo>
                  <a:lnTo>
                    <a:pt x="601909" y="18745"/>
                  </a:lnTo>
                  <a:lnTo>
                    <a:pt x="600178" y="14683"/>
                  </a:lnTo>
                  <a:lnTo>
                    <a:pt x="597819" y="10952"/>
                  </a:lnTo>
                  <a:lnTo>
                    <a:pt x="594891" y="7647"/>
                  </a:lnTo>
                  <a:lnTo>
                    <a:pt x="591472" y="4855"/>
                  </a:lnTo>
                  <a:lnTo>
                    <a:pt x="587649" y="2648"/>
                  </a:lnTo>
                  <a:lnTo>
                    <a:pt x="583521" y="1083"/>
                  </a:lnTo>
                  <a:lnTo>
                    <a:pt x="579195" y="200"/>
                  </a:lnTo>
                  <a:lnTo>
                    <a:pt x="57588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31A1C">
                  <a:alpha val="100000"/>
                </a:srgbClr>
              </a:solidFill>
              <a:prstDash val="solid"/>
              <a:round/>
            </a:ln>
          </p:spPr>
          <p:txBody>
            <a:bodyPr/>
            <a:lstStyle/>
            <a:p/>
          </p:txBody>
        </p:sp>
        <p:sp>
          <p:nvSpPr>
            <p:cNvPr id="91" name="tx91"/>
            <p:cNvSpPr/>
            <p:nvPr/>
          </p:nvSpPr>
          <p:spPr>
            <a:xfrm>
              <a:off x="8379649" y="1670249"/>
              <a:ext cx="51188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31A1C">
                      <a:alpha val="100000"/>
                    </a:srgbClr>
                  </a:solidFill>
                  <a:latin typeface="Arial"/>
                  <a:cs typeface="Arial"/>
                </a:rPr>
                <a:t>IPV1: 94%</a:t>
              </a:r>
            </a:p>
          </p:txBody>
        </p:sp>
        <p:sp>
          <p:nvSpPr>
            <p:cNvPr id="92" name="pg92"/>
            <p:cNvSpPr/>
            <p:nvPr/>
          </p:nvSpPr>
          <p:spPr>
            <a:xfrm>
              <a:off x="8188083" y="1882243"/>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1"/>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C20E">
                  <a:alpha val="100000"/>
                </a:srgbClr>
              </a:solidFill>
              <a:prstDash val="solid"/>
              <a:round/>
            </a:ln>
          </p:spPr>
          <p:txBody>
            <a:bodyPr/>
            <a:lstStyle/>
            <a:p/>
          </p:txBody>
        </p:sp>
        <p:sp>
          <p:nvSpPr>
            <p:cNvPr id="93" name="tx93"/>
            <p:cNvSpPr/>
            <p:nvPr/>
          </p:nvSpPr>
          <p:spPr>
            <a:xfrm>
              <a:off x="8210943" y="1927963"/>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C20E">
                      <a:alpha val="100000"/>
                    </a:srgbClr>
                  </a:solidFill>
                  <a:latin typeface="Arial"/>
                  <a:cs typeface="Arial"/>
                </a:rPr>
                <a:t>Measles: 92%</a:t>
              </a:r>
            </a:p>
          </p:txBody>
        </p:sp>
        <p:sp>
          <p:nvSpPr>
            <p:cNvPr id="94" name="pg94"/>
            <p:cNvSpPr/>
            <p:nvPr/>
          </p:nvSpPr>
          <p:spPr>
            <a:xfrm>
              <a:off x="8224201" y="2142002"/>
              <a:ext cx="735909" cy="169072"/>
            </a:xfrm>
            <a:custGeom>
              <a:avLst/>
              <a:pathLst>
                <a:path w="735909" h="169072">
                  <a:moveTo>
                    <a:pt x="27431" y="169072"/>
                  </a:moveTo>
                  <a:lnTo>
                    <a:pt x="708477" y="169072"/>
                  </a:lnTo>
                  <a:lnTo>
                    <a:pt x="707372" y="169050"/>
                  </a:lnTo>
                  <a:lnTo>
                    <a:pt x="711783" y="168872"/>
                  </a:lnTo>
                  <a:lnTo>
                    <a:pt x="716109" y="167989"/>
                  </a:lnTo>
                  <a:lnTo>
                    <a:pt x="720237" y="166424"/>
                  </a:lnTo>
                  <a:lnTo>
                    <a:pt x="724060" y="164216"/>
                  </a:lnTo>
                  <a:lnTo>
                    <a:pt x="727479" y="161424"/>
                  </a:lnTo>
                  <a:lnTo>
                    <a:pt x="730407" y="158120"/>
                  </a:lnTo>
                  <a:lnTo>
                    <a:pt x="732766" y="154388"/>
                  </a:lnTo>
                  <a:lnTo>
                    <a:pt x="734497" y="150327"/>
                  </a:lnTo>
                  <a:lnTo>
                    <a:pt x="735553" y="146040"/>
                  </a:lnTo>
                  <a:lnTo>
                    <a:pt x="735909" y="141640"/>
                  </a:lnTo>
                  <a:lnTo>
                    <a:pt x="735909" y="27431"/>
                  </a:lnTo>
                  <a:lnTo>
                    <a:pt x="735553" y="23031"/>
                  </a:lnTo>
                  <a:lnTo>
                    <a:pt x="734497" y="18745"/>
                  </a:lnTo>
                  <a:lnTo>
                    <a:pt x="732766" y="14683"/>
                  </a:lnTo>
                  <a:lnTo>
                    <a:pt x="730407" y="10952"/>
                  </a:lnTo>
                  <a:lnTo>
                    <a:pt x="727479" y="7647"/>
                  </a:lnTo>
                  <a:lnTo>
                    <a:pt x="724060" y="4855"/>
                  </a:lnTo>
                  <a:lnTo>
                    <a:pt x="720237" y="2648"/>
                  </a:lnTo>
                  <a:lnTo>
                    <a:pt x="716109" y="1083"/>
                  </a:lnTo>
                  <a:lnTo>
                    <a:pt x="711783" y="200"/>
                  </a:lnTo>
                  <a:lnTo>
                    <a:pt x="708477"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B9A99">
                  <a:alpha val="100000"/>
                </a:srgbClr>
              </a:solidFill>
              <a:prstDash val="solid"/>
              <a:round/>
            </a:ln>
          </p:spPr>
          <p:txBody>
            <a:bodyPr/>
            <a:lstStyle/>
            <a:p/>
          </p:txBody>
        </p:sp>
        <p:sp>
          <p:nvSpPr>
            <p:cNvPr id="95" name="tx95"/>
            <p:cNvSpPr/>
            <p:nvPr/>
          </p:nvSpPr>
          <p:spPr>
            <a:xfrm>
              <a:off x="8247061" y="2187722"/>
              <a:ext cx="644469"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B9A99">
                      <a:alpha val="100000"/>
                    </a:srgbClr>
                  </a:solidFill>
                  <a:latin typeface="Arial"/>
                  <a:cs typeface="Arial"/>
                </a:rPr>
                <a:t>Rubella: 92%</a:t>
              </a:r>
            </a:p>
          </p:txBody>
        </p:sp>
        <p:sp>
          <p:nvSpPr>
            <p:cNvPr id="96" name="pg96"/>
            <p:cNvSpPr/>
            <p:nvPr/>
          </p:nvSpPr>
          <p:spPr>
            <a:xfrm>
              <a:off x="8374894" y="2404380"/>
              <a:ext cx="585216" cy="169072"/>
            </a:xfrm>
            <a:custGeom>
              <a:avLst/>
              <a:pathLst>
                <a:path w="585216" h="169072">
                  <a:moveTo>
                    <a:pt x="27431" y="169072"/>
                  </a:moveTo>
                  <a:lnTo>
                    <a:pt x="557784" y="169072"/>
                  </a:lnTo>
                  <a:lnTo>
                    <a:pt x="556679" y="169050"/>
                  </a:lnTo>
                  <a:lnTo>
                    <a:pt x="561090" y="168872"/>
                  </a:lnTo>
                  <a:lnTo>
                    <a:pt x="565416" y="167989"/>
                  </a:lnTo>
                  <a:lnTo>
                    <a:pt x="569543" y="166424"/>
                  </a:lnTo>
                  <a:lnTo>
                    <a:pt x="573367" y="164216"/>
                  </a:lnTo>
                  <a:lnTo>
                    <a:pt x="576786" y="161424"/>
                  </a:lnTo>
                  <a:lnTo>
                    <a:pt x="579714" y="158120"/>
                  </a:lnTo>
                  <a:lnTo>
                    <a:pt x="582073" y="154388"/>
                  </a:lnTo>
                  <a:lnTo>
                    <a:pt x="583804" y="150327"/>
                  </a:lnTo>
                  <a:lnTo>
                    <a:pt x="584860" y="146040"/>
                  </a:lnTo>
                  <a:lnTo>
                    <a:pt x="585216" y="141640"/>
                  </a:lnTo>
                  <a:lnTo>
                    <a:pt x="585216" y="27431"/>
                  </a:lnTo>
                  <a:lnTo>
                    <a:pt x="584860" y="23031"/>
                  </a:lnTo>
                  <a:lnTo>
                    <a:pt x="583804" y="18745"/>
                  </a:lnTo>
                  <a:lnTo>
                    <a:pt x="582073" y="14683"/>
                  </a:lnTo>
                  <a:lnTo>
                    <a:pt x="579714" y="10952"/>
                  </a:lnTo>
                  <a:lnTo>
                    <a:pt x="576786" y="7647"/>
                  </a:lnTo>
                  <a:lnTo>
                    <a:pt x="573367" y="4855"/>
                  </a:lnTo>
                  <a:lnTo>
                    <a:pt x="569543" y="2648"/>
                  </a:lnTo>
                  <a:lnTo>
                    <a:pt x="565416" y="1083"/>
                  </a:lnTo>
                  <a:lnTo>
                    <a:pt x="561090" y="200"/>
                  </a:lnTo>
                  <a:lnTo>
                    <a:pt x="55778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1C86EE">
                  <a:alpha val="100000"/>
                </a:srgbClr>
              </a:solidFill>
              <a:prstDash val="solid"/>
              <a:round/>
            </a:ln>
          </p:spPr>
          <p:txBody>
            <a:bodyPr/>
            <a:lstStyle/>
            <a:p/>
          </p:txBody>
        </p:sp>
        <p:sp>
          <p:nvSpPr>
            <p:cNvPr id="97" name="tx97"/>
            <p:cNvSpPr/>
            <p:nvPr/>
          </p:nvSpPr>
          <p:spPr>
            <a:xfrm>
              <a:off x="8397754" y="2450100"/>
              <a:ext cx="49377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1C86EE">
                      <a:alpha val="100000"/>
                    </a:srgbClr>
                  </a:solidFill>
                  <a:latin typeface="Arial"/>
                  <a:cs typeface="Arial"/>
                </a:rPr>
                <a:t>DTP: 91%</a:t>
              </a:r>
            </a:p>
          </p:txBody>
        </p:sp>
        <p:sp>
          <p:nvSpPr>
            <p:cNvPr id="98" name="pg98"/>
            <p:cNvSpPr/>
            <p:nvPr/>
          </p:nvSpPr>
          <p:spPr>
            <a:xfrm>
              <a:off x="8429027" y="2662488"/>
              <a:ext cx="531083" cy="169072"/>
            </a:xfrm>
            <a:custGeom>
              <a:avLst/>
              <a:pathLst>
                <a:path w="531083" h="169072">
                  <a:moveTo>
                    <a:pt x="27431" y="169072"/>
                  </a:moveTo>
                  <a:lnTo>
                    <a:pt x="503651" y="169072"/>
                  </a:lnTo>
                  <a:lnTo>
                    <a:pt x="502546" y="169050"/>
                  </a:lnTo>
                  <a:lnTo>
                    <a:pt x="506958" y="168872"/>
                  </a:lnTo>
                  <a:lnTo>
                    <a:pt x="511283" y="167989"/>
                  </a:lnTo>
                  <a:lnTo>
                    <a:pt x="515411" y="166424"/>
                  </a:lnTo>
                  <a:lnTo>
                    <a:pt x="519234" y="164216"/>
                  </a:lnTo>
                  <a:lnTo>
                    <a:pt x="522654" y="161424"/>
                  </a:lnTo>
                  <a:lnTo>
                    <a:pt x="525581" y="158120"/>
                  </a:lnTo>
                  <a:lnTo>
                    <a:pt x="527941" y="154388"/>
                  </a:lnTo>
                  <a:lnTo>
                    <a:pt x="529671" y="150327"/>
                  </a:lnTo>
                  <a:lnTo>
                    <a:pt x="530728" y="146040"/>
                  </a:lnTo>
                  <a:lnTo>
                    <a:pt x="531083" y="141640"/>
                  </a:lnTo>
                  <a:lnTo>
                    <a:pt x="531083" y="27431"/>
                  </a:lnTo>
                  <a:lnTo>
                    <a:pt x="530728" y="23031"/>
                  </a:lnTo>
                  <a:lnTo>
                    <a:pt x="529671" y="18745"/>
                  </a:lnTo>
                  <a:lnTo>
                    <a:pt x="527941" y="14683"/>
                  </a:lnTo>
                  <a:lnTo>
                    <a:pt x="525581" y="10952"/>
                  </a:lnTo>
                  <a:lnTo>
                    <a:pt x="522654" y="7647"/>
                  </a:lnTo>
                  <a:lnTo>
                    <a:pt x="519234" y="4855"/>
                  </a:lnTo>
                  <a:lnTo>
                    <a:pt x="515411" y="2648"/>
                  </a:lnTo>
                  <a:lnTo>
                    <a:pt x="511283" y="1083"/>
                  </a:lnTo>
                  <a:lnTo>
                    <a:pt x="506958" y="200"/>
                  </a:lnTo>
                  <a:lnTo>
                    <a:pt x="50365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EE00EE">
                  <a:alpha val="100000"/>
                </a:srgbClr>
              </a:solidFill>
              <a:prstDash val="solid"/>
              <a:round/>
            </a:ln>
          </p:spPr>
          <p:txBody>
            <a:bodyPr/>
            <a:lstStyle/>
            <a:p/>
          </p:txBody>
        </p:sp>
        <p:sp>
          <p:nvSpPr>
            <p:cNvPr id="99" name="tx99"/>
            <p:cNvSpPr/>
            <p:nvPr/>
          </p:nvSpPr>
          <p:spPr>
            <a:xfrm>
              <a:off x="8451887" y="2708208"/>
              <a:ext cx="43964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EE00EE">
                      <a:alpha val="100000"/>
                    </a:srgbClr>
                  </a:solidFill>
                  <a:latin typeface="Arial"/>
                  <a:cs typeface="Arial"/>
                </a:rPr>
                <a:t>Hib: 91%</a:t>
              </a:r>
            </a:p>
          </p:txBody>
        </p:sp>
        <p:sp>
          <p:nvSpPr>
            <p:cNvPr id="100" name="pg100"/>
            <p:cNvSpPr/>
            <p:nvPr/>
          </p:nvSpPr>
          <p:spPr>
            <a:xfrm>
              <a:off x="8290495" y="2921769"/>
              <a:ext cx="669615" cy="169072"/>
            </a:xfrm>
            <a:custGeom>
              <a:avLst/>
              <a:pathLst>
                <a:path w="669615" h="169072">
                  <a:moveTo>
                    <a:pt x="27431" y="169072"/>
                  </a:moveTo>
                  <a:lnTo>
                    <a:pt x="642183" y="169072"/>
                  </a:lnTo>
                  <a:lnTo>
                    <a:pt x="641078" y="169050"/>
                  </a:lnTo>
                  <a:lnTo>
                    <a:pt x="645489" y="168872"/>
                  </a:lnTo>
                  <a:lnTo>
                    <a:pt x="649815" y="167989"/>
                  </a:lnTo>
                  <a:lnTo>
                    <a:pt x="653943" y="166424"/>
                  </a:lnTo>
                  <a:lnTo>
                    <a:pt x="657766" y="164216"/>
                  </a:lnTo>
                  <a:lnTo>
                    <a:pt x="661185" y="161424"/>
                  </a:lnTo>
                  <a:lnTo>
                    <a:pt x="664113" y="158120"/>
                  </a:lnTo>
                  <a:lnTo>
                    <a:pt x="666472" y="154388"/>
                  </a:lnTo>
                  <a:lnTo>
                    <a:pt x="668203" y="150327"/>
                  </a:lnTo>
                  <a:lnTo>
                    <a:pt x="669259" y="146040"/>
                  </a:lnTo>
                  <a:lnTo>
                    <a:pt x="669615" y="141640"/>
                  </a:lnTo>
                  <a:lnTo>
                    <a:pt x="669615" y="27431"/>
                  </a:lnTo>
                  <a:lnTo>
                    <a:pt x="669259" y="23031"/>
                  </a:lnTo>
                  <a:lnTo>
                    <a:pt x="668203" y="18745"/>
                  </a:lnTo>
                  <a:lnTo>
                    <a:pt x="666472" y="14683"/>
                  </a:lnTo>
                  <a:lnTo>
                    <a:pt x="664113" y="10952"/>
                  </a:lnTo>
                  <a:lnTo>
                    <a:pt x="661185" y="7647"/>
                  </a:lnTo>
                  <a:lnTo>
                    <a:pt x="657766" y="4855"/>
                  </a:lnTo>
                  <a:lnTo>
                    <a:pt x="653943" y="2648"/>
                  </a:lnTo>
                  <a:lnTo>
                    <a:pt x="649815" y="1083"/>
                  </a:lnTo>
                  <a:lnTo>
                    <a:pt x="645489" y="200"/>
                  </a:lnTo>
                  <a:lnTo>
                    <a:pt x="642183"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0BD41">
                  <a:alpha val="100000"/>
                </a:srgbClr>
              </a:solidFill>
              <a:prstDash val="solid"/>
              <a:round/>
            </a:ln>
          </p:spPr>
          <p:txBody>
            <a:bodyPr/>
            <a:lstStyle/>
            <a:p/>
          </p:txBody>
        </p:sp>
        <p:sp>
          <p:nvSpPr>
            <p:cNvPr id="101" name="tx101"/>
            <p:cNvSpPr/>
            <p:nvPr/>
          </p:nvSpPr>
          <p:spPr>
            <a:xfrm>
              <a:off x="8313355" y="2967489"/>
              <a:ext cx="57817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0BD41">
                      <a:alpha val="100000"/>
                    </a:srgbClr>
                  </a:solidFill>
                  <a:latin typeface="Arial"/>
                  <a:cs typeface="Arial"/>
                </a:rPr>
                <a:t>Hep B: 89%</a:t>
              </a:r>
            </a:p>
          </p:txBody>
        </p:sp>
        <p:sp>
          <p:nvSpPr>
            <p:cNvPr id="102" name="pg102"/>
            <p:cNvSpPr/>
            <p:nvPr/>
          </p:nvSpPr>
          <p:spPr>
            <a:xfrm>
              <a:off x="8362824" y="3181629"/>
              <a:ext cx="597286" cy="169072"/>
            </a:xfrm>
            <a:custGeom>
              <a:avLst/>
              <a:pathLst>
                <a:path w="597286" h="169072">
                  <a:moveTo>
                    <a:pt x="27431" y="169072"/>
                  </a:moveTo>
                  <a:lnTo>
                    <a:pt x="569854" y="169072"/>
                  </a:lnTo>
                  <a:lnTo>
                    <a:pt x="568749" y="169050"/>
                  </a:lnTo>
                  <a:lnTo>
                    <a:pt x="573160" y="168872"/>
                  </a:lnTo>
                  <a:lnTo>
                    <a:pt x="577486" y="167989"/>
                  </a:lnTo>
                  <a:lnTo>
                    <a:pt x="581613" y="166424"/>
                  </a:lnTo>
                  <a:lnTo>
                    <a:pt x="585437" y="164216"/>
                  </a:lnTo>
                  <a:lnTo>
                    <a:pt x="588856" y="161424"/>
                  </a:lnTo>
                  <a:lnTo>
                    <a:pt x="591784" y="158120"/>
                  </a:lnTo>
                  <a:lnTo>
                    <a:pt x="594143" y="154388"/>
                  </a:lnTo>
                  <a:lnTo>
                    <a:pt x="595874" y="150327"/>
                  </a:lnTo>
                  <a:lnTo>
                    <a:pt x="596930" y="146040"/>
                  </a:lnTo>
                  <a:lnTo>
                    <a:pt x="597286" y="141640"/>
                  </a:lnTo>
                  <a:lnTo>
                    <a:pt x="597286" y="27431"/>
                  </a:lnTo>
                  <a:lnTo>
                    <a:pt x="596930" y="23031"/>
                  </a:lnTo>
                  <a:lnTo>
                    <a:pt x="595874" y="18745"/>
                  </a:lnTo>
                  <a:lnTo>
                    <a:pt x="594143" y="14683"/>
                  </a:lnTo>
                  <a:lnTo>
                    <a:pt x="591784" y="10952"/>
                  </a:lnTo>
                  <a:lnTo>
                    <a:pt x="588856" y="7647"/>
                  </a:lnTo>
                  <a:lnTo>
                    <a:pt x="585437" y="4855"/>
                  </a:lnTo>
                  <a:lnTo>
                    <a:pt x="581613" y="2648"/>
                  </a:lnTo>
                  <a:lnTo>
                    <a:pt x="577486" y="1083"/>
                  </a:lnTo>
                  <a:lnTo>
                    <a:pt x="573160" y="200"/>
                  </a:lnTo>
                  <a:lnTo>
                    <a:pt x="569854"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FF7F00">
                  <a:alpha val="100000"/>
                </a:srgbClr>
              </a:solidFill>
              <a:prstDash val="solid"/>
              <a:round/>
            </a:ln>
          </p:spPr>
          <p:txBody>
            <a:bodyPr/>
            <a:lstStyle/>
            <a:p/>
          </p:txBody>
        </p:sp>
        <p:sp>
          <p:nvSpPr>
            <p:cNvPr id="103" name="tx103"/>
            <p:cNvSpPr/>
            <p:nvPr/>
          </p:nvSpPr>
          <p:spPr>
            <a:xfrm>
              <a:off x="8385684" y="3227349"/>
              <a:ext cx="505846"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FF7F00">
                      <a:alpha val="100000"/>
                    </a:srgbClr>
                  </a:solidFill>
                  <a:latin typeface="Arial"/>
                  <a:cs typeface="Arial"/>
                </a:rPr>
                <a:t>IPVc: 89%</a:t>
              </a:r>
            </a:p>
          </p:txBody>
        </p:sp>
        <p:sp>
          <p:nvSpPr>
            <p:cNvPr id="104" name="pg104"/>
            <p:cNvSpPr/>
            <p:nvPr/>
          </p:nvSpPr>
          <p:spPr>
            <a:xfrm>
              <a:off x="7712137" y="2698942"/>
              <a:ext cx="1247973" cy="169072"/>
            </a:xfrm>
            <a:custGeom>
              <a:avLst/>
              <a:pathLst>
                <a:path w="1247973" h="169072">
                  <a:moveTo>
                    <a:pt x="27431" y="169072"/>
                  </a:moveTo>
                  <a:lnTo>
                    <a:pt x="1220541" y="169072"/>
                  </a:lnTo>
                  <a:lnTo>
                    <a:pt x="1219436" y="169050"/>
                  </a:lnTo>
                  <a:lnTo>
                    <a:pt x="1223847" y="168872"/>
                  </a:lnTo>
                  <a:lnTo>
                    <a:pt x="1228173" y="167989"/>
                  </a:lnTo>
                  <a:lnTo>
                    <a:pt x="1232301" y="166424"/>
                  </a:lnTo>
                  <a:lnTo>
                    <a:pt x="1236124" y="164216"/>
                  </a:lnTo>
                  <a:lnTo>
                    <a:pt x="1239543" y="161424"/>
                  </a:lnTo>
                  <a:lnTo>
                    <a:pt x="1242471" y="158120"/>
                  </a:lnTo>
                  <a:lnTo>
                    <a:pt x="1244830" y="154388"/>
                  </a:lnTo>
                  <a:lnTo>
                    <a:pt x="1246561" y="150327"/>
                  </a:lnTo>
                  <a:lnTo>
                    <a:pt x="1247617" y="146040"/>
                  </a:lnTo>
                  <a:lnTo>
                    <a:pt x="1247973" y="141640"/>
                  </a:lnTo>
                  <a:lnTo>
                    <a:pt x="1247973" y="27431"/>
                  </a:lnTo>
                  <a:lnTo>
                    <a:pt x="1247617" y="23031"/>
                  </a:lnTo>
                  <a:lnTo>
                    <a:pt x="1246561" y="18745"/>
                  </a:lnTo>
                  <a:lnTo>
                    <a:pt x="1244830" y="14683"/>
                  </a:lnTo>
                  <a:lnTo>
                    <a:pt x="1242471" y="10952"/>
                  </a:lnTo>
                  <a:lnTo>
                    <a:pt x="1239543" y="7647"/>
                  </a:lnTo>
                  <a:lnTo>
                    <a:pt x="1236124" y="4855"/>
                  </a:lnTo>
                  <a:lnTo>
                    <a:pt x="1232301" y="2648"/>
                  </a:lnTo>
                  <a:lnTo>
                    <a:pt x="1228173" y="1083"/>
                  </a:lnTo>
                  <a:lnTo>
                    <a:pt x="1223847" y="200"/>
                  </a:lnTo>
                  <a:lnTo>
                    <a:pt x="1220541"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8B00">
                  <a:alpha val="100000"/>
                </a:srgbClr>
              </a:solidFill>
              <a:prstDash val="solid"/>
              <a:round/>
            </a:ln>
          </p:spPr>
          <p:txBody>
            <a:bodyPr/>
            <a:lstStyle/>
            <a:p/>
          </p:txBody>
        </p:sp>
        <p:sp>
          <p:nvSpPr>
            <p:cNvPr id="105" name="tx105"/>
            <p:cNvSpPr/>
            <p:nvPr/>
          </p:nvSpPr>
          <p:spPr>
            <a:xfrm>
              <a:off x="7734997" y="2744662"/>
              <a:ext cx="1156533"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8B00">
                      <a:alpha val="100000"/>
                    </a:srgbClr>
                  </a:solidFill>
                  <a:latin typeface="Arial"/>
                  <a:cs typeface="Arial"/>
                </a:rPr>
                <a:t>Measles 2nd dose: 89%</a:t>
              </a:r>
            </a:p>
          </p:txBody>
        </p:sp>
        <p:sp>
          <p:nvSpPr>
            <p:cNvPr id="106" name="pg106"/>
            <p:cNvSpPr/>
            <p:nvPr/>
          </p:nvSpPr>
          <p:spPr>
            <a:xfrm>
              <a:off x="8386873" y="3701714"/>
              <a:ext cx="573237" cy="169072"/>
            </a:xfrm>
            <a:custGeom>
              <a:avLst/>
              <a:pathLst>
                <a:path w="573237" h="169072">
                  <a:moveTo>
                    <a:pt x="27431" y="169072"/>
                  </a:moveTo>
                  <a:lnTo>
                    <a:pt x="545805" y="169072"/>
                  </a:lnTo>
                  <a:lnTo>
                    <a:pt x="544700" y="169050"/>
                  </a:lnTo>
                  <a:lnTo>
                    <a:pt x="549111" y="168872"/>
                  </a:lnTo>
                  <a:lnTo>
                    <a:pt x="553437" y="167989"/>
                  </a:lnTo>
                  <a:lnTo>
                    <a:pt x="557565" y="166424"/>
                  </a:lnTo>
                  <a:lnTo>
                    <a:pt x="561388" y="164216"/>
                  </a:lnTo>
                  <a:lnTo>
                    <a:pt x="564808" y="161424"/>
                  </a:lnTo>
                  <a:lnTo>
                    <a:pt x="567735" y="158120"/>
                  </a:lnTo>
                  <a:lnTo>
                    <a:pt x="570095" y="154388"/>
                  </a:lnTo>
                  <a:lnTo>
                    <a:pt x="571825" y="150327"/>
                  </a:lnTo>
                  <a:lnTo>
                    <a:pt x="572882" y="146040"/>
                  </a:lnTo>
                  <a:lnTo>
                    <a:pt x="573237" y="141640"/>
                  </a:lnTo>
                  <a:lnTo>
                    <a:pt x="573237" y="27432"/>
                  </a:lnTo>
                  <a:lnTo>
                    <a:pt x="572882" y="23031"/>
                  </a:lnTo>
                  <a:lnTo>
                    <a:pt x="571825" y="18745"/>
                  </a:lnTo>
                  <a:lnTo>
                    <a:pt x="570095" y="14683"/>
                  </a:lnTo>
                  <a:lnTo>
                    <a:pt x="567735" y="10952"/>
                  </a:lnTo>
                  <a:lnTo>
                    <a:pt x="564808" y="7647"/>
                  </a:lnTo>
                  <a:lnTo>
                    <a:pt x="561388" y="4855"/>
                  </a:lnTo>
                  <a:lnTo>
                    <a:pt x="557565" y="2648"/>
                  </a:lnTo>
                  <a:lnTo>
                    <a:pt x="553437" y="1083"/>
                  </a:lnTo>
                  <a:lnTo>
                    <a:pt x="549111" y="200"/>
                  </a:lnTo>
                  <a:lnTo>
                    <a:pt x="54580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07" name="tx107"/>
            <p:cNvSpPr/>
            <p:nvPr/>
          </p:nvSpPr>
          <p:spPr>
            <a:xfrm>
              <a:off x="8409733" y="3747434"/>
              <a:ext cx="48179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BoP: 83%</a:t>
              </a:r>
            </a:p>
          </p:txBody>
        </p:sp>
        <p:sp>
          <p:nvSpPr>
            <p:cNvPr id="108" name="pg108"/>
            <p:cNvSpPr/>
            <p:nvPr/>
          </p:nvSpPr>
          <p:spPr>
            <a:xfrm>
              <a:off x="8188083" y="3442292"/>
              <a:ext cx="772027" cy="169072"/>
            </a:xfrm>
            <a:custGeom>
              <a:avLst/>
              <a:pathLst>
                <a:path w="772027" h="169072">
                  <a:moveTo>
                    <a:pt x="27431" y="169072"/>
                  </a:moveTo>
                  <a:lnTo>
                    <a:pt x="744595" y="169072"/>
                  </a:lnTo>
                  <a:lnTo>
                    <a:pt x="743491" y="169050"/>
                  </a:lnTo>
                  <a:lnTo>
                    <a:pt x="747902" y="168872"/>
                  </a:lnTo>
                  <a:lnTo>
                    <a:pt x="752227" y="167989"/>
                  </a:lnTo>
                  <a:lnTo>
                    <a:pt x="756355" y="166424"/>
                  </a:lnTo>
                  <a:lnTo>
                    <a:pt x="760179" y="164216"/>
                  </a:lnTo>
                  <a:lnTo>
                    <a:pt x="763598" y="161424"/>
                  </a:lnTo>
                  <a:lnTo>
                    <a:pt x="766526" y="158120"/>
                  </a:lnTo>
                  <a:lnTo>
                    <a:pt x="768885" y="154388"/>
                  </a:lnTo>
                  <a:lnTo>
                    <a:pt x="770616" y="150327"/>
                  </a:lnTo>
                  <a:lnTo>
                    <a:pt x="771672" y="146040"/>
                  </a:lnTo>
                  <a:lnTo>
                    <a:pt x="772027" y="141640"/>
                  </a:lnTo>
                  <a:lnTo>
                    <a:pt x="772027" y="27432"/>
                  </a:lnTo>
                  <a:lnTo>
                    <a:pt x="771672" y="23031"/>
                  </a:lnTo>
                  <a:lnTo>
                    <a:pt x="770616" y="18745"/>
                  </a:lnTo>
                  <a:lnTo>
                    <a:pt x="768885" y="14683"/>
                  </a:lnTo>
                  <a:lnTo>
                    <a:pt x="766526" y="10952"/>
                  </a:lnTo>
                  <a:lnTo>
                    <a:pt x="763598" y="7647"/>
                  </a:lnTo>
                  <a:lnTo>
                    <a:pt x="760179" y="4855"/>
                  </a:lnTo>
                  <a:lnTo>
                    <a:pt x="756355" y="2648"/>
                  </a:lnTo>
                  <a:lnTo>
                    <a:pt x="752227" y="1083"/>
                  </a:lnTo>
                  <a:lnTo>
                    <a:pt x="747902" y="200"/>
                  </a:lnTo>
                  <a:lnTo>
                    <a:pt x="74459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9A32CD">
                  <a:alpha val="100000"/>
                </a:srgbClr>
              </a:solidFill>
              <a:prstDash val="solid"/>
              <a:round/>
            </a:ln>
          </p:spPr>
          <p:txBody>
            <a:bodyPr/>
            <a:lstStyle/>
            <a:p/>
          </p:txBody>
        </p:sp>
        <p:sp>
          <p:nvSpPr>
            <p:cNvPr id="109" name="tx109"/>
            <p:cNvSpPr/>
            <p:nvPr/>
          </p:nvSpPr>
          <p:spPr>
            <a:xfrm>
              <a:off x="8210943" y="3488012"/>
              <a:ext cx="68058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9A32CD">
                      <a:alpha val="100000"/>
                    </a:srgbClr>
                  </a:solidFill>
                  <a:latin typeface="Arial"/>
                  <a:cs typeface="Arial"/>
                </a:rPr>
                <a:t>Pneumo: 83%</a:t>
              </a:r>
            </a:p>
          </p:txBody>
        </p:sp>
        <p:sp>
          <p:nvSpPr>
            <p:cNvPr id="110" name="pg110"/>
            <p:cNvSpPr/>
            <p:nvPr/>
          </p:nvSpPr>
          <p:spPr>
            <a:xfrm>
              <a:off x="8133859" y="3963613"/>
              <a:ext cx="826251" cy="169072"/>
            </a:xfrm>
            <a:custGeom>
              <a:avLst/>
              <a:pathLst>
                <a:path w="826251" h="169072">
                  <a:moveTo>
                    <a:pt x="27431" y="169072"/>
                  </a:moveTo>
                  <a:lnTo>
                    <a:pt x="798819" y="169072"/>
                  </a:lnTo>
                  <a:lnTo>
                    <a:pt x="797715" y="169050"/>
                  </a:lnTo>
                  <a:lnTo>
                    <a:pt x="802126" y="168872"/>
                  </a:lnTo>
                  <a:lnTo>
                    <a:pt x="806451" y="167989"/>
                  </a:lnTo>
                  <a:lnTo>
                    <a:pt x="810579" y="166424"/>
                  </a:lnTo>
                  <a:lnTo>
                    <a:pt x="814402" y="164216"/>
                  </a:lnTo>
                  <a:lnTo>
                    <a:pt x="817822" y="161424"/>
                  </a:lnTo>
                  <a:lnTo>
                    <a:pt x="820750" y="158120"/>
                  </a:lnTo>
                  <a:lnTo>
                    <a:pt x="823109" y="154388"/>
                  </a:lnTo>
                  <a:lnTo>
                    <a:pt x="824840" y="150327"/>
                  </a:lnTo>
                  <a:lnTo>
                    <a:pt x="825896" y="146040"/>
                  </a:lnTo>
                  <a:lnTo>
                    <a:pt x="826251" y="141640"/>
                  </a:lnTo>
                  <a:lnTo>
                    <a:pt x="826251" y="27432"/>
                  </a:lnTo>
                  <a:lnTo>
                    <a:pt x="825896" y="23031"/>
                  </a:lnTo>
                  <a:lnTo>
                    <a:pt x="824840" y="18745"/>
                  </a:lnTo>
                  <a:lnTo>
                    <a:pt x="823109" y="14683"/>
                  </a:lnTo>
                  <a:lnTo>
                    <a:pt x="820750" y="10952"/>
                  </a:lnTo>
                  <a:lnTo>
                    <a:pt x="817822" y="7647"/>
                  </a:lnTo>
                  <a:lnTo>
                    <a:pt x="814402" y="4855"/>
                  </a:lnTo>
                  <a:lnTo>
                    <a:pt x="810579" y="2648"/>
                  </a:lnTo>
                  <a:lnTo>
                    <a:pt x="806451" y="1083"/>
                  </a:lnTo>
                  <a:lnTo>
                    <a:pt x="802126" y="200"/>
                  </a:lnTo>
                  <a:lnTo>
                    <a:pt x="798819"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836FFF">
                  <a:alpha val="100000"/>
                </a:srgbClr>
              </a:solidFill>
              <a:prstDash val="solid"/>
              <a:round/>
            </a:ln>
          </p:spPr>
          <p:txBody>
            <a:bodyPr/>
            <a:lstStyle/>
            <a:p/>
          </p:txBody>
        </p:sp>
        <p:sp>
          <p:nvSpPr>
            <p:cNvPr id="111" name="tx111"/>
            <p:cNvSpPr/>
            <p:nvPr/>
          </p:nvSpPr>
          <p:spPr>
            <a:xfrm>
              <a:off x="8156719" y="4009333"/>
              <a:ext cx="734811"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836FFF">
                      <a:alpha val="100000"/>
                    </a:srgbClr>
                  </a:solidFill>
                  <a:latin typeface="Arial"/>
                  <a:cs typeface="Arial"/>
                </a:rPr>
                <a:t>Rotavirus: 49%</a:t>
              </a:r>
            </a:p>
          </p:txBody>
        </p:sp>
        <p:sp>
          <p:nvSpPr>
            <p:cNvPr id="112" name="pg112"/>
            <p:cNvSpPr/>
            <p:nvPr/>
          </p:nvSpPr>
          <p:spPr>
            <a:xfrm>
              <a:off x="8314635" y="4225620"/>
              <a:ext cx="645474" cy="169072"/>
            </a:xfrm>
            <a:custGeom>
              <a:avLst/>
              <a:pathLst>
                <a:path w="645474" h="169072">
                  <a:moveTo>
                    <a:pt x="27431" y="169072"/>
                  </a:moveTo>
                  <a:lnTo>
                    <a:pt x="618042" y="169072"/>
                  </a:lnTo>
                  <a:lnTo>
                    <a:pt x="616938" y="169050"/>
                  </a:lnTo>
                  <a:lnTo>
                    <a:pt x="621349" y="168872"/>
                  </a:lnTo>
                  <a:lnTo>
                    <a:pt x="625675" y="167989"/>
                  </a:lnTo>
                  <a:lnTo>
                    <a:pt x="629802" y="166424"/>
                  </a:lnTo>
                  <a:lnTo>
                    <a:pt x="633626" y="164216"/>
                  </a:lnTo>
                  <a:lnTo>
                    <a:pt x="637045" y="161424"/>
                  </a:lnTo>
                  <a:lnTo>
                    <a:pt x="639973" y="158120"/>
                  </a:lnTo>
                  <a:lnTo>
                    <a:pt x="642332" y="154388"/>
                  </a:lnTo>
                  <a:lnTo>
                    <a:pt x="644063" y="150327"/>
                  </a:lnTo>
                  <a:lnTo>
                    <a:pt x="645119" y="146040"/>
                  </a:lnTo>
                  <a:lnTo>
                    <a:pt x="645474" y="141640"/>
                  </a:lnTo>
                  <a:lnTo>
                    <a:pt x="645474" y="27431"/>
                  </a:lnTo>
                  <a:lnTo>
                    <a:pt x="645119" y="23031"/>
                  </a:lnTo>
                  <a:lnTo>
                    <a:pt x="644063" y="18745"/>
                  </a:lnTo>
                  <a:lnTo>
                    <a:pt x="642332" y="14683"/>
                  </a:lnTo>
                  <a:lnTo>
                    <a:pt x="639973" y="10952"/>
                  </a:lnTo>
                  <a:lnTo>
                    <a:pt x="637045" y="7647"/>
                  </a:lnTo>
                  <a:lnTo>
                    <a:pt x="633626" y="4855"/>
                  </a:lnTo>
                  <a:lnTo>
                    <a:pt x="629802" y="2648"/>
                  </a:lnTo>
                  <a:lnTo>
                    <a:pt x="625675" y="1083"/>
                  </a:lnTo>
                  <a:lnTo>
                    <a:pt x="621349" y="200"/>
                  </a:lnTo>
                  <a:lnTo>
                    <a:pt x="618042"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6A3D9A">
                  <a:alpha val="100000"/>
                </a:srgbClr>
              </a:solidFill>
              <a:prstDash val="solid"/>
              <a:round/>
            </a:ln>
          </p:spPr>
          <p:txBody>
            <a:bodyPr/>
            <a:lstStyle/>
            <a:p/>
          </p:txBody>
        </p:sp>
        <p:sp>
          <p:nvSpPr>
            <p:cNvPr id="113" name="tx113"/>
            <p:cNvSpPr/>
            <p:nvPr/>
          </p:nvSpPr>
          <p:spPr>
            <a:xfrm>
              <a:off x="8337495" y="4271340"/>
              <a:ext cx="554034"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6A3D9A">
                      <a:alpha val="100000"/>
                    </a:srgbClr>
                  </a:solidFill>
                  <a:latin typeface="Arial"/>
                  <a:cs typeface="Arial"/>
                </a:rPr>
                <a:t>HPVc: 41%</a:t>
              </a:r>
            </a:p>
          </p:txBody>
        </p:sp>
        <p:sp>
          <p:nvSpPr>
            <p:cNvPr id="114" name="pg114"/>
            <p:cNvSpPr/>
            <p:nvPr/>
          </p:nvSpPr>
          <p:spPr>
            <a:xfrm>
              <a:off x="1099688" y="4095676"/>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5" name="tx115"/>
            <p:cNvSpPr/>
            <p:nvPr/>
          </p:nvSpPr>
          <p:spPr>
            <a:xfrm>
              <a:off x="1145408" y="4141396"/>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43</a:t>
              </a:r>
            </a:p>
          </p:txBody>
        </p:sp>
        <p:sp>
          <p:nvSpPr>
            <p:cNvPr id="116" name="pg116"/>
            <p:cNvSpPr/>
            <p:nvPr/>
          </p:nvSpPr>
          <p:spPr>
            <a:xfrm>
              <a:off x="2352783" y="3817867"/>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7" name="tx117"/>
            <p:cNvSpPr/>
            <p:nvPr/>
          </p:nvSpPr>
          <p:spPr>
            <a:xfrm>
              <a:off x="2398503" y="3863587"/>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50</a:t>
              </a:r>
            </a:p>
          </p:txBody>
        </p:sp>
        <p:sp>
          <p:nvSpPr>
            <p:cNvPr id="118" name="pg118"/>
            <p:cNvSpPr/>
            <p:nvPr/>
          </p:nvSpPr>
          <p:spPr>
            <a:xfrm>
              <a:off x="3605859" y="3500380"/>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2"/>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2"/>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19" name="tx119"/>
            <p:cNvSpPr/>
            <p:nvPr/>
          </p:nvSpPr>
          <p:spPr>
            <a:xfrm>
              <a:off x="3651579" y="3546100"/>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58</a:t>
              </a:r>
            </a:p>
          </p:txBody>
        </p:sp>
        <p:sp>
          <p:nvSpPr>
            <p:cNvPr id="120" name="pg120"/>
            <p:cNvSpPr/>
            <p:nvPr/>
          </p:nvSpPr>
          <p:spPr>
            <a:xfrm>
              <a:off x="4858976" y="3063813"/>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1" name="tx121"/>
            <p:cNvSpPr/>
            <p:nvPr/>
          </p:nvSpPr>
          <p:spPr>
            <a:xfrm>
              <a:off x="4904696" y="310953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69</a:t>
              </a:r>
            </a:p>
          </p:txBody>
        </p:sp>
        <p:sp>
          <p:nvSpPr>
            <p:cNvPr id="122" name="pg122"/>
            <p:cNvSpPr/>
            <p:nvPr/>
          </p:nvSpPr>
          <p:spPr>
            <a:xfrm>
              <a:off x="5861445" y="2865381"/>
              <a:ext cx="211957" cy="169072"/>
            </a:xfrm>
            <a:custGeom>
              <a:avLst/>
              <a:pathLst>
                <a:path w="211957" h="169072">
                  <a:moveTo>
                    <a:pt x="27432"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2" y="0"/>
                  </a:lnTo>
                  <a:lnTo>
                    <a:pt x="30738" y="200"/>
                  </a:lnTo>
                  <a:lnTo>
                    <a:pt x="26327" y="22"/>
                  </a:lnTo>
                  <a:lnTo>
                    <a:pt x="21944" y="554"/>
                  </a:lnTo>
                  <a:lnTo>
                    <a:pt x="17704" y="1782"/>
                  </a:lnTo>
                  <a:lnTo>
                    <a:pt x="13716"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6"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3" name="tx123"/>
            <p:cNvSpPr/>
            <p:nvPr/>
          </p:nvSpPr>
          <p:spPr>
            <a:xfrm>
              <a:off x="5907165" y="2911101"/>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74</a:t>
              </a:r>
            </a:p>
          </p:txBody>
        </p:sp>
        <p:sp>
          <p:nvSpPr>
            <p:cNvPr id="124" name="pg124"/>
            <p:cNvSpPr/>
            <p:nvPr/>
          </p:nvSpPr>
          <p:spPr>
            <a:xfrm>
              <a:off x="7365151" y="2508203"/>
              <a:ext cx="211957" cy="169072"/>
            </a:xfrm>
            <a:custGeom>
              <a:avLst/>
              <a:pathLst>
                <a:path w="211957" h="169072">
                  <a:moveTo>
                    <a:pt x="27431" y="169072"/>
                  </a:moveTo>
                  <a:lnTo>
                    <a:pt x="184525" y="169072"/>
                  </a:lnTo>
                  <a:lnTo>
                    <a:pt x="183421" y="169050"/>
                  </a:lnTo>
                  <a:lnTo>
                    <a:pt x="187832" y="168872"/>
                  </a:lnTo>
                  <a:lnTo>
                    <a:pt x="192157" y="167989"/>
                  </a:lnTo>
                  <a:lnTo>
                    <a:pt x="196285" y="166424"/>
                  </a:lnTo>
                  <a:lnTo>
                    <a:pt x="200109" y="164216"/>
                  </a:lnTo>
                  <a:lnTo>
                    <a:pt x="203528" y="161424"/>
                  </a:lnTo>
                  <a:lnTo>
                    <a:pt x="206456" y="158120"/>
                  </a:lnTo>
                  <a:lnTo>
                    <a:pt x="208815" y="154388"/>
                  </a:lnTo>
                  <a:lnTo>
                    <a:pt x="210546" y="150327"/>
                  </a:lnTo>
                  <a:lnTo>
                    <a:pt x="211602" y="146040"/>
                  </a:lnTo>
                  <a:lnTo>
                    <a:pt x="211957" y="141640"/>
                  </a:lnTo>
                  <a:lnTo>
                    <a:pt x="211957" y="27431"/>
                  </a:lnTo>
                  <a:lnTo>
                    <a:pt x="211602" y="23031"/>
                  </a:lnTo>
                  <a:lnTo>
                    <a:pt x="210546" y="18745"/>
                  </a:lnTo>
                  <a:lnTo>
                    <a:pt x="208815" y="14683"/>
                  </a:lnTo>
                  <a:lnTo>
                    <a:pt x="206456" y="10952"/>
                  </a:lnTo>
                  <a:lnTo>
                    <a:pt x="203528" y="7647"/>
                  </a:lnTo>
                  <a:lnTo>
                    <a:pt x="200109" y="4855"/>
                  </a:lnTo>
                  <a:lnTo>
                    <a:pt x="196285" y="2648"/>
                  </a:lnTo>
                  <a:lnTo>
                    <a:pt x="192157" y="1083"/>
                  </a:lnTo>
                  <a:lnTo>
                    <a:pt x="187832" y="200"/>
                  </a:lnTo>
                  <a:lnTo>
                    <a:pt x="184525" y="0"/>
                  </a:lnTo>
                  <a:lnTo>
                    <a:pt x="27431" y="0"/>
                  </a:lnTo>
                  <a:lnTo>
                    <a:pt x="30738" y="200"/>
                  </a:lnTo>
                  <a:lnTo>
                    <a:pt x="26327" y="22"/>
                  </a:lnTo>
                  <a:lnTo>
                    <a:pt x="21944" y="554"/>
                  </a:lnTo>
                  <a:lnTo>
                    <a:pt x="17704" y="1782"/>
                  </a:lnTo>
                  <a:lnTo>
                    <a:pt x="13715" y="3675"/>
                  </a:lnTo>
                  <a:lnTo>
                    <a:pt x="10082" y="6183"/>
                  </a:lnTo>
                  <a:lnTo>
                    <a:pt x="6898" y="9241"/>
                  </a:lnTo>
                  <a:lnTo>
                    <a:pt x="4246" y="12770"/>
                  </a:lnTo>
                  <a:lnTo>
                    <a:pt x="2195" y="16679"/>
                  </a:lnTo>
                  <a:lnTo>
                    <a:pt x="797" y="20867"/>
                  </a:lnTo>
                  <a:lnTo>
                    <a:pt x="88" y="25224"/>
                  </a:lnTo>
                  <a:lnTo>
                    <a:pt x="0" y="27431"/>
                  </a:lnTo>
                  <a:lnTo>
                    <a:pt x="0" y="141640"/>
                  </a:lnTo>
                  <a:lnTo>
                    <a:pt x="88" y="139433"/>
                  </a:lnTo>
                  <a:lnTo>
                    <a:pt x="88" y="143847"/>
                  </a:lnTo>
                  <a:lnTo>
                    <a:pt x="797" y="148205"/>
                  </a:lnTo>
                  <a:lnTo>
                    <a:pt x="2195" y="152392"/>
                  </a:lnTo>
                  <a:lnTo>
                    <a:pt x="4246" y="156302"/>
                  </a:lnTo>
                  <a:lnTo>
                    <a:pt x="6898" y="159831"/>
                  </a:lnTo>
                  <a:lnTo>
                    <a:pt x="10082" y="162889"/>
                  </a:lnTo>
                  <a:lnTo>
                    <a:pt x="13715" y="165397"/>
                  </a:lnTo>
                  <a:lnTo>
                    <a:pt x="17704" y="167289"/>
                  </a:lnTo>
                  <a:lnTo>
                    <a:pt x="21944" y="168518"/>
                  </a:lnTo>
                  <a:lnTo>
                    <a:pt x="26327" y="169050"/>
                  </a:lnTo>
                  <a:close/>
                </a:path>
              </a:pathLst>
            </a:custGeom>
            <a:solidFill>
              <a:srgbClr val="FFFFFF">
                <a:alpha val="100000"/>
              </a:srgbClr>
            </a:solidFill>
            <a:ln w="6775" cap="rnd">
              <a:solidFill>
                <a:srgbClr val="002759">
                  <a:alpha val="100000"/>
                </a:srgbClr>
              </a:solidFill>
              <a:prstDash val="solid"/>
              <a:round/>
            </a:ln>
          </p:spPr>
          <p:txBody>
            <a:bodyPr/>
            <a:lstStyle/>
            <a:p/>
          </p:txBody>
        </p:sp>
        <p:sp>
          <p:nvSpPr>
            <p:cNvPr id="125" name="tx125"/>
            <p:cNvSpPr/>
            <p:nvPr/>
          </p:nvSpPr>
          <p:spPr>
            <a:xfrm>
              <a:off x="7410871" y="2553923"/>
              <a:ext cx="120517"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2759">
                      <a:alpha val="100000"/>
                    </a:srgbClr>
                  </a:solidFill>
                  <a:latin typeface="Arial"/>
                  <a:cs typeface="Arial"/>
                </a:rPr>
                <a:t>83</a:t>
              </a:r>
            </a:p>
          </p:txBody>
        </p:sp>
        <p:sp>
          <p:nvSpPr>
            <p:cNvPr id="126" name="pl126"/>
            <p:cNvSpPr/>
            <p:nvPr/>
          </p:nvSpPr>
          <p:spPr>
            <a:xfrm>
              <a:off x="803984" y="5745940"/>
              <a:ext cx="8270426" cy="0"/>
            </a:xfrm>
            <a:custGeom>
              <a:avLst/>
              <a:pathLst>
                <a:path w="8270426" h="0">
                  <a:moveTo>
                    <a:pt x="0" y="0"/>
                  </a:moveTo>
                  <a:lnTo>
                    <a:pt x="8270426" y="0"/>
                  </a:lnTo>
                  <a:lnTo>
                    <a:pt x="8270426" y="0"/>
                  </a:lnTo>
                </a:path>
              </a:pathLst>
            </a:custGeom>
            <a:ln w="13550" cap="flat">
              <a:solidFill>
                <a:srgbClr val="666666">
                  <a:alpha val="100000"/>
                </a:srgbClr>
              </a:solidFill>
              <a:prstDash val="dash"/>
              <a:round/>
            </a:ln>
          </p:spPr>
          <p:txBody>
            <a:bodyPr/>
            <a:lstStyle/>
            <a:p/>
          </p:txBody>
        </p:sp>
        <p:sp>
          <p:nvSpPr>
            <p:cNvPr id="127" name="rc127"/>
            <p:cNvSpPr/>
            <p:nvPr/>
          </p:nvSpPr>
          <p:spPr>
            <a:xfrm>
              <a:off x="803984" y="1578809"/>
              <a:ext cx="8270426" cy="4365566"/>
            </a:xfrm>
            <a:prstGeom prst="rect">
              <a:avLst/>
            </a:prstGeom>
            <a:noFill/>
            <a:ln w="13550" cap="rnd">
              <a:solidFill>
                <a:srgbClr val="BEBEBE">
                  <a:alpha val="100000"/>
                </a:srgbClr>
              </a:solidFill>
              <a:prstDash val="solid"/>
              <a:round/>
            </a:ln>
          </p:spPr>
          <p:txBody>
            <a:bodyPr/>
            <a:lstStyle/>
            <a:p/>
          </p:txBody>
        </p:sp>
        <p:sp>
          <p:nvSpPr>
            <p:cNvPr id="128" name="tx128"/>
            <p:cNvSpPr/>
            <p:nvPr/>
          </p:nvSpPr>
          <p:spPr>
            <a:xfrm>
              <a:off x="663630" y="5695922"/>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129" name="tx129"/>
            <p:cNvSpPr/>
            <p:nvPr/>
          </p:nvSpPr>
          <p:spPr>
            <a:xfrm>
              <a:off x="585906" y="529905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a:t>
              </a:r>
            </a:p>
          </p:txBody>
        </p:sp>
        <p:sp>
          <p:nvSpPr>
            <p:cNvPr id="130" name="tx130"/>
            <p:cNvSpPr/>
            <p:nvPr/>
          </p:nvSpPr>
          <p:spPr>
            <a:xfrm>
              <a:off x="585906" y="4902183"/>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131" name="tx131"/>
            <p:cNvSpPr/>
            <p:nvPr/>
          </p:nvSpPr>
          <p:spPr>
            <a:xfrm>
              <a:off x="585906" y="450531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30</a:t>
              </a:r>
            </a:p>
          </p:txBody>
        </p:sp>
        <p:sp>
          <p:nvSpPr>
            <p:cNvPr id="132" name="tx132"/>
            <p:cNvSpPr/>
            <p:nvPr/>
          </p:nvSpPr>
          <p:spPr>
            <a:xfrm>
              <a:off x="585906" y="410844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133" name="tx133"/>
            <p:cNvSpPr/>
            <p:nvPr/>
          </p:nvSpPr>
          <p:spPr>
            <a:xfrm>
              <a:off x="585906" y="3711574"/>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50</a:t>
              </a:r>
            </a:p>
          </p:txBody>
        </p:sp>
        <p:sp>
          <p:nvSpPr>
            <p:cNvPr id="134" name="tx134"/>
            <p:cNvSpPr/>
            <p:nvPr/>
          </p:nvSpPr>
          <p:spPr>
            <a:xfrm>
              <a:off x="585906" y="331470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135" name="tx135"/>
            <p:cNvSpPr/>
            <p:nvPr/>
          </p:nvSpPr>
          <p:spPr>
            <a:xfrm>
              <a:off x="585906" y="291783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70</a:t>
              </a:r>
            </a:p>
          </p:txBody>
        </p:sp>
        <p:sp>
          <p:nvSpPr>
            <p:cNvPr id="136" name="tx136"/>
            <p:cNvSpPr/>
            <p:nvPr/>
          </p:nvSpPr>
          <p:spPr>
            <a:xfrm>
              <a:off x="585906" y="252096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137" name="tx137"/>
            <p:cNvSpPr/>
            <p:nvPr/>
          </p:nvSpPr>
          <p:spPr>
            <a:xfrm>
              <a:off x="585906" y="212409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138" name="tx138"/>
            <p:cNvSpPr/>
            <p:nvPr/>
          </p:nvSpPr>
          <p:spPr>
            <a:xfrm>
              <a:off x="508182" y="1727226"/>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139" name="tx139"/>
            <p:cNvSpPr/>
            <p:nvPr/>
          </p:nvSpPr>
          <p:spPr>
            <a:xfrm>
              <a:off x="102446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140" name="tx140"/>
            <p:cNvSpPr/>
            <p:nvPr/>
          </p:nvSpPr>
          <p:spPr>
            <a:xfrm>
              <a:off x="2277560"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141" name="tx141"/>
            <p:cNvSpPr/>
            <p:nvPr/>
          </p:nvSpPr>
          <p:spPr>
            <a:xfrm>
              <a:off x="3530654"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42" name="tx142"/>
            <p:cNvSpPr/>
            <p:nvPr/>
          </p:nvSpPr>
          <p:spPr>
            <a:xfrm>
              <a:off x="478374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43" name="tx143"/>
            <p:cNvSpPr/>
            <p:nvPr/>
          </p:nvSpPr>
          <p:spPr>
            <a:xfrm>
              <a:off x="5786225"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44" name="tx144"/>
            <p:cNvSpPr/>
            <p:nvPr/>
          </p:nvSpPr>
          <p:spPr>
            <a:xfrm>
              <a:off x="7289939" y="6007005"/>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45" name="tx145"/>
            <p:cNvSpPr/>
            <p:nvPr/>
          </p:nvSpPr>
          <p:spPr>
            <a:xfrm rot="-5400000">
              <a:off x="-37121" y="371157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146" name="tx146"/>
            <p:cNvSpPr/>
            <p:nvPr/>
          </p:nvSpPr>
          <p:spPr>
            <a:xfrm>
              <a:off x="3621684" y="1368037"/>
              <a:ext cx="2635026" cy="109179"/>
            </a:xfrm>
            <a:prstGeom prst="rect">
              <a:avLst/>
            </a:prstGeom>
            <a:noFill/>
          </p:spPr>
          <p:txBody>
            <a:bodyPr lIns="0" rIns="0" tIns="0" bIns="0" anchorCtr="1" anchor="ctr" wrap="none"/>
            <a:lstStyle/>
            <a:p>
              <a:pPr algn="l" marL="0" marR="0" indent="0">
                <a:spcBef>
                  <a:spcPts val="0"/>
                </a:spcBef>
                <a:spcAft>
                  <a:spcPts val="0"/>
                </a:spcAft>
              </a:pPr>
              <a:r>
                <a:rPr sz="1200" i="0" b="0">
                  <a:solidFill>
                    <a:srgbClr val="000000">
                      <a:alpha val="100000"/>
                    </a:srgbClr>
                  </a:solidFill>
                  <a:latin typeface="Arial"/>
                  <a:cs typeface="Arial"/>
                </a:rPr>
                <a:t>Breadth of protection, EUR, 2000-2025</a:t>
              </a:r>
            </a:p>
          </p:txBody>
        </p:sp>
        <p:sp>
          <p:nvSpPr>
            <p:cNvPr id="147" name="tx147"/>
            <p:cNvSpPr/>
            <p:nvPr/>
          </p:nvSpPr>
          <p:spPr>
            <a:xfrm>
              <a:off x="4912427" y="6370347"/>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48" name="tx148"/>
            <p:cNvSpPr/>
            <p:nvPr/>
          </p:nvSpPr>
          <p:spPr>
            <a:xfrm>
              <a:off x="9074410" y="6491048"/>
              <a:ext cx="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a:r>
            </a:p>
          </p:txBody>
        </p:sp>
        <p:sp>
          <p:nvSpPr>
            <p:cNvPr id="149" name="tx149"/>
            <p:cNvSpPr/>
            <p:nvPr/>
          </p:nvSpPr>
          <p:spPr>
            <a:xfrm>
              <a:off x="2610243" y="6611748"/>
              <a:ext cx="64641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Breadth of protection (BoP) = ((DTP3 x 3) + HepB3 + Hib3 + IPV1 +IPVC + MCV1 + MCV2 + PCVC + RCV1 + RotaC + HPVc) / 13</a:t>
              </a:r>
            </a:p>
          </p:txBody>
        </p:sp>
      </p:grpSp>
      <p:sp>
        <p:nvSpPr>
          <p:cNvPr id="15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Breadth of protection (BOP) is a combination of the number of vaccines in a country's national immunization programme and the coverage achieved for each vaccine.
The radar chart displays the BOP (shaded area) and vaccine coverage (points), by year.
BOP increased from 43% in 2000 to 83% in 2025. This increase since 2000 is a result of incremental improvement in introducing new vaccines and expanding vaccination services to previously missed populations.
Enhancing BOP now depends partly on improving the coverage of HPV and ROTAC - vaccines with coverage less than 80% in 2025.</a:t>
            </a:r>
          </a:p>
        </p:txBody>
      </p:sp>
      <p:sp>
        <p:nvSpPr>
          <p:cNvPr id="151"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Breadth of protection with all recommended antigens has increased by more than half since 2000, but reaching the next gains depends on closing coverage gaps in newer vaccines still below 83%.</a:t>
            </a:r>
          </a:p>
        </p:txBody>
      </p:sp>
      <p:grpSp xmlns:pic="http://schemas.openxmlformats.org/drawingml/2006/picture">
        <p:nvGrpSpPr>
          <p:cNvPr id="152" name=""/>
          <p:cNvGrpSpPr/>
          <p:nvPr/>
        </p:nvGrpSpPr>
        <p:grpSpPr>
          <a:xfrm>
            <a:off x="292608" y="1005840"/>
            <a:ext cx="8595360" cy="28575"/>
            <a:chOff x="292608" y="1005840"/>
            <a:chExt cx="8595360" cy="28575"/>
          </a:xfrm>
        </p:grpSpPr>
        <p:sp>
          <p:nvSpPr>
            <p:cNvPr id="153" name="rc3"/>
            <p:cNvSpPr/>
            <p:nvPr/>
          </p:nvSpPr>
          <p:spPr>
            <a:xfrm>
              <a:off x="292608" y="100584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154" name="rc4"/>
            <p:cNvSpPr/>
            <p:nvPr/>
          </p:nvSpPr>
          <p:spPr>
            <a:xfrm>
              <a:off x="292608" y="1005840"/>
              <a:ext cx="8595360" cy="28575"/>
            </a:xfrm>
            <a:prstGeom prst="rect">
              <a:avLst/>
            </a:prstGeom>
            <a:solidFill>
              <a:srgbClr val="000000">
                <a:alpha val="100000"/>
              </a:srgbClr>
            </a:solidFill>
          </p:spPr>
          <p:txBody>
            <a:bodyPr/>
            <a:lstStyle/>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411480" y="274320"/>
            <a:ext cx="11430000" cy="731520"/>
          </a:xfrm>
          <a:solidFill>
            <a:srgbClr val="203864">
              <a:alpha val="100000"/>
            </a:srgbClr>
          </a:solidFill>
        </p:spPr>
        <p:txBody>
          <a:bodyPr/>
          <a:lstStyle/>
          <a:p>
            <a:pPr algn="l" marL="0" marR="0">
              <a:lnSpc>
                <a:spcPct val="100000"/>
              </a:lnSpc>
              <a:spcBef>
                <a:spcPts val="0"/>
              </a:spcBef>
              <a:spcAft>
                <a:spcPts val="0"/>
              </a:spcAft>
              <a:buNone/>
            </a:pPr>
            <a:r>
              <a:rPr cap="none" sz="3200" i="0" b="1" u="none" strike="noStrike">
                <a:solidFill>
                  <a:srgbClr val="FFFFFF">
                    <a:alpha val="100000"/>
                  </a:srgbClr>
                </a:solidFill>
                <a:latin typeface="Arial"/>
                <a:cs typeface="Arial"/>
                <a:ea typeface="Arial"/>
                <a:sym typeface="Arial"/>
              </a:rPr>
              <a:t>Overview</a:t>
            </a:r>
          </a:p>
        </p:txBody>
      </p:sp>
      <p:sp>
        <p:nvSpPr>
          <p:cNvPr id="3" name="body"/>
          <p:cNvSpPr>
            <a:spLocks noGrp="1"/>
          </p:cNvSpPr>
          <p:nvPr>
            <p:ph/>
          </p:nvPr>
        </p:nvSpPr>
        <p:spPr>
          <a:xfrm>
            <a:off x="411480" y="1097280"/>
            <a:ext cx="11430000" cy="6217920"/>
          </a:xfrm>
          <a:solidFill>
            <a:srgbClr val="203864">
              <a:alpha val="100000"/>
            </a:srgbClr>
          </a:solidFill>
        </p:spPr>
        <p:txBody>
          <a:bodyPr/>
          <a:lstStyle/>
          <a:p>
            <a:pPr algn="l" marL="0" marR="0">
              <a:lnSpc>
                <a:spcPct val="100000"/>
              </a:lnSpc>
              <a:spcBef>
                <a:spcPts val="0"/>
              </a:spcBef>
              <a:spcAft>
                <a:spcPts val="0"/>
              </a:spcAft>
              <a:buNone/>
            </a:pPr>
            <a:r>
              <a:rPr cap="none" sz="1700" i="0" b="0" u="none" strike="noStrike">
                <a:solidFill>
                  <a:srgbClr val="FFFFFF">
                    <a:alpha val="100000"/>
                  </a:srgbClr>
                </a:solidFill>
                <a:latin typeface="Arial"/>
                <a:cs typeface="Arial"/>
                <a:ea typeface="Arial"/>
                <a:sym typeface="Arial"/>
              </a:rPr>
              <a:t>• DTP1 coverage remained constant at 94% between 2024 and 2025.
• DTP3 coverage remained constant at 91% between 2024 and 2025.
• In EUR, there were 43,000 fewer zero-dose children compared to in 2024. This leaves 566,000 children without vaccination, vulnerable to vaccine-preventable diseases and a further 258,000 with only partial protection.
• In EUR, 4 countries* accounted for over half (51.6%) of all zero-dose children.
• There were 38 (72%) countries that achieved DTP3 coverage of at least 90% (IA2030 target).
• MCV1 coverage remained constant at 92% between 2024 and 2025. There were 786,000 children who missed out on the first measles vaccination.
• MCV2 coverage remained constant at 89% between 2024 and 2025.
• Last dose coverage of HPV vaccination (HPVc) among girls increased from 39% to 41% in 2025.</a:t>
            </a:r>
          </a:p>
        </p:txBody>
      </p:sp>
      <p:sp>
        <p:nvSpPr>
          <p:cNvPr id="4" name="body"/>
          <p:cNvSpPr>
            <a:spLocks noGrp="1"/>
          </p:cNvSpPr>
          <p:nvPr>
            <p:ph/>
          </p:nvPr>
        </p:nvSpPr>
        <p:spPr>
          <a:xfrm>
            <a:off x="411480" y="6217920"/>
            <a:ext cx="11430000" cy="4572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*Kazakhstan (23.6%), Turkiye (11.1%), United Kingdom (9.6%), and Azerbaijan (7.3%)</a:t>
            </a: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11658600" cy="5486400"/>
            <a:chOff x="274320" y="1298448"/>
            <a:chExt cx="11658600" cy="5486400"/>
          </a:xfrm>
        </p:grpSpPr>
        <p:sp>
          <p:nvSpPr>
            <p:cNvPr id="3" name="rc3"/>
            <p:cNvSpPr/>
            <p:nvPr/>
          </p:nvSpPr>
          <p:spPr>
            <a:xfrm>
              <a:off x="274320" y="1298448"/>
              <a:ext cx="1165860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35704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 name="pl5"/>
            <p:cNvSpPr/>
            <p:nvPr/>
          </p:nvSpPr>
          <p:spPr>
            <a:xfrm>
              <a:off x="64890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 name="pl6"/>
            <p:cNvSpPr/>
            <p:nvPr/>
          </p:nvSpPr>
          <p:spPr>
            <a:xfrm>
              <a:off x="940762"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 name="pl7"/>
            <p:cNvSpPr/>
            <p:nvPr/>
          </p:nvSpPr>
          <p:spPr>
            <a:xfrm>
              <a:off x="123262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8" name="pl8"/>
            <p:cNvSpPr/>
            <p:nvPr/>
          </p:nvSpPr>
          <p:spPr>
            <a:xfrm>
              <a:off x="152448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582853"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10" name="pt10"/>
            <p:cNvSpPr/>
            <p:nvPr/>
          </p:nvSpPr>
          <p:spPr>
            <a:xfrm>
              <a:off x="1113589"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1" name="pt11"/>
            <p:cNvSpPr/>
            <p:nvPr/>
          </p:nvSpPr>
          <p:spPr>
            <a:xfrm>
              <a:off x="1128182" y="527137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 name="pt12"/>
            <p:cNvSpPr/>
            <p:nvPr/>
          </p:nvSpPr>
          <p:spPr>
            <a:xfrm>
              <a:off x="1361670" y="52058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 name="pt13"/>
            <p:cNvSpPr/>
            <p:nvPr/>
          </p:nvSpPr>
          <p:spPr>
            <a:xfrm>
              <a:off x="1376263" y="51404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4" name="pt14"/>
            <p:cNvSpPr/>
            <p:nvPr/>
          </p:nvSpPr>
          <p:spPr>
            <a:xfrm>
              <a:off x="1405449" y="50749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5" name="pt15"/>
            <p:cNvSpPr/>
            <p:nvPr/>
          </p:nvSpPr>
          <p:spPr>
            <a:xfrm>
              <a:off x="1405449" y="50094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6" name="pt16"/>
            <p:cNvSpPr/>
            <p:nvPr/>
          </p:nvSpPr>
          <p:spPr>
            <a:xfrm>
              <a:off x="1420042" y="49439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7" name="pt17"/>
            <p:cNvSpPr/>
            <p:nvPr/>
          </p:nvSpPr>
          <p:spPr>
            <a:xfrm>
              <a:off x="1463821" y="48784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8" name="pt18"/>
            <p:cNvSpPr/>
            <p:nvPr/>
          </p:nvSpPr>
          <p:spPr>
            <a:xfrm>
              <a:off x="1463821" y="48130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9" name="pt19"/>
            <p:cNvSpPr/>
            <p:nvPr/>
          </p:nvSpPr>
          <p:spPr>
            <a:xfrm>
              <a:off x="1478414" y="47475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0" name="pt20"/>
            <p:cNvSpPr/>
            <p:nvPr/>
          </p:nvSpPr>
          <p:spPr>
            <a:xfrm>
              <a:off x="1478414" y="46820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1" name="pt21"/>
            <p:cNvSpPr/>
            <p:nvPr/>
          </p:nvSpPr>
          <p:spPr>
            <a:xfrm>
              <a:off x="1478414" y="46165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2" name="pt22"/>
            <p:cNvSpPr/>
            <p:nvPr/>
          </p:nvSpPr>
          <p:spPr>
            <a:xfrm>
              <a:off x="1478414" y="45510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3" name="pt23"/>
            <p:cNvSpPr/>
            <p:nvPr/>
          </p:nvSpPr>
          <p:spPr>
            <a:xfrm>
              <a:off x="1507600" y="44856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 name="pt24"/>
            <p:cNvSpPr/>
            <p:nvPr/>
          </p:nvSpPr>
          <p:spPr>
            <a:xfrm>
              <a:off x="1507600" y="44201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 name="pt25"/>
            <p:cNvSpPr/>
            <p:nvPr/>
          </p:nvSpPr>
          <p:spPr>
            <a:xfrm>
              <a:off x="1507600" y="43546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6" name="pt26"/>
            <p:cNvSpPr/>
            <p:nvPr/>
          </p:nvSpPr>
          <p:spPr>
            <a:xfrm>
              <a:off x="1507600" y="42891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7" name="pt27"/>
            <p:cNvSpPr/>
            <p:nvPr/>
          </p:nvSpPr>
          <p:spPr>
            <a:xfrm>
              <a:off x="1522193" y="42236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8" name="pt28"/>
            <p:cNvSpPr/>
            <p:nvPr/>
          </p:nvSpPr>
          <p:spPr>
            <a:xfrm>
              <a:off x="1536786" y="41581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9" name="pt29"/>
            <p:cNvSpPr/>
            <p:nvPr/>
          </p:nvSpPr>
          <p:spPr>
            <a:xfrm>
              <a:off x="1551379" y="40927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0" name="pt30"/>
            <p:cNvSpPr/>
            <p:nvPr/>
          </p:nvSpPr>
          <p:spPr>
            <a:xfrm>
              <a:off x="1551379" y="40272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1" name="pt31"/>
            <p:cNvSpPr/>
            <p:nvPr/>
          </p:nvSpPr>
          <p:spPr>
            <a:xfrm>
              <a:off x="1551379" y="39617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2" name="pt32"/>
            <p:cNvSpPr/>
            <p:nvPr/>
          </p:nvSpPr>
          <p:spPr>
            <a:xfrm>
              <a:off x="1565972" y="38962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3" name="pt33"/>
            <p:cNvSpPr/>
            <p:nvPr/>
          </p:nvSpPr>
          <p:spPr>
            <a:xfrm>
              <a:off x="1580565" y="38307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4" name="pt34"/>
            <p:cNvSpPr/>
            <p:nvPr/>
          </p:nvSpPr>
          <p:spPr>
            <a:xfrm>
              <a:off x="1580565" y="376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5" name="pt35"/>
            <p:cNvSpPr/>
            <p:nvPr/>
          </p:nvSpPr>
          <p:spPr>
            <a:xfrm>
              <a:off x="1580565" y="36998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6" name="pt36"/>
            <p:cNvSpPr/>
            <p:nvPr/>
          </p:nvSpPr>
          <p:spPr>
            <a:xfrm>
              <a:off x="1580565" y="36343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 name="pt37"/>
            <p:cNvSpPr/>
            <p:nvPr/>
          </p:nvSpPr>
          <p:spPr>
            <a:xfrm>
              <a:off x="1580565" y="35688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 name="pt38"/>
            <p:cNvSpPr/>
            <p:nvPr/>
          </p:nvSpPr>
          <p:spPr>
            <a:xfrm>
              <a:off x="1580565" y="35033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 name="pt39"/>
            <p:cNvSpPr/>
            <p:nvPr/>
          </p:nvSpPr>
          <p:spPr>
            <a:xfrm>
              <a:off x="1580565" y="34379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 name="pt40"/>
            <p:cNvSpPr/>
            <p:nvPr/>
          </p:nvSpPr>
          <p:spPr>
            <a:xfrm>
              <a:off x="1580565" y="33724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1" name="pt41"/>
            <p:cNvSpPr/>
            <p:nvPr/>
          </p:nvSpPr>
          <p:spPr>
            <a:xfrm>
              <a:off x="1595158" y="33069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2" name="pt42"/>
            <p:cNvSpPr/>
            <p:nvPr/>
          </p:nvSpPr>
          <p:spPr>
            <a:xfrm>
              <a:off x="1595158" y="32414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3" name="pt43"/>
            <p:cNvSpPr/>
            <p:nvPr/>
          </p:nvSpPr>
          <p:spPr>
            <a:xfrm>
              <a:off x="1595158" y="317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4" name="pt44"/>
            <p:cNvSpPr/>
            <p:nvPr/>
          </p:nvSpPr>
          <p:spPr>
            <a:xfrm>
              <a:off x="1595158" y="31104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5" name="pt45"/>
            <p:cNvSpPr/>
            <p:nvPr/>
          </p:nvSpPr>
          <p:spPr>
            <a:xfrm>
              <a:off x="1595158" y="30450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6" name="pt46"/>
            <p:cNvSpPr/>
            <p:nvPr/>
          </p:nvSpPr>
          <p:spPr>
            <a:xfrm>
              <a:off x="1595158" y="29795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7" name="pt47"/>
            <p:cNvSpPr/>
            <p:nvPr/>
          </p:nvSpPr>
          <p:spPr>
            <a:xfrm>
              <a:off x="1595158" y="29140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8" name="pt48"/>
            <p:cNvSpPr/>
            <p:nvPr/>
          </p:nvSpPr>
          <p:spPr>
            <a:xfrm>
              <a:off x="1595158" y="28485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 name="pt49"/>
            <p:cNvSpPr/>
            <p:nvPr/>
          </p:nvSpPr>
          <p:spPr>
            <a:xfrm>
              <a:off x="1595158" y="27830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 name="pt50"/>
            <p:cNvSpPr/>
            <p:nvPr/>
          </p:nvSpPr>
          <p:spPr>
            <a:xfrm>
              <a:off x="1609751" y="27176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 name="pt51"/>
            <p:cNvSpPr/>
            <p:nvPr/>
          </p:nvSpPr>
          <p:spPr>
            <a:xfrm>
              <a:off x="1609751" y="2652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2" name="pt52"/>
            <p:cNvSpPr/>
            <p:nvPr/>
          </p:nvSpPr>
          <p:spPr>
            <a:xfrm>
              <a:off x="1609751" y="2586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3" name="pt53"/>
            <p:cNvSpPr/>
            <p:nvPr/>
          </p:nvSpPr>
          <p:spPr>
            <a:xfrm>
              <a:off x="1609751" y="25211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4" name="pt54"/>
            <p:cNvSpPr/>
            <p:nvPr/>
          </p:nvSpPr>
          <p:spPr>
            <a:xfrm>
              <a:off x="1609751" y="24556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5" name="pt55"/>
            <p:cNvSpPr/>
            <p:nvPr/>
          </p:nvSpPr>
          <p:spPr>
            <a:xfrm>
              <a:off x="1609751" y="23902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6" name="pt56"/>
            <p:cNvSpPr/>
            <p:nvPr/>
          </p:nvSpPr>
          <p:spPr>
            <a:xfrm>
              <a:off x="1609751" y="2324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7" name="pt57"/>
            <p:cNvSpPr/>
            <p:nvPr/>
          </p:nvSpPr>
          <p:spPr>
            <a:xfrm>
              <a:off x="1609751" y="2259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8" name="pt58"/>
            <p:cNvSpPr/>
            <p:nvPr/>
          </p:nvSpPr>
          <p:spPr>
            <a:xfrm>
              <a:off x="1609751" y="21937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9" name="pt59"/>
            <p:cNvSpPr/>
            <p:nvPr/>
          </p:nvSpPr>
          <p:spPr>
            <a:xfrm>
              <a:off x="1609751" y="21282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0" name="pt60"/>
            <p:cNvSpPr/>
            <p:nvPr/>
          </p:nvSpPr>
          <p:spPr>
            <a:xfrm>
              <a:off x="1609751" y="2062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 name="pt61"/>
            <p:cNvSpPr/>
            <p:nvPr/>
          </p:nvSpPr>
          <p:spPr>
            <a:xfrm>
              <a:off x="1609751" y="1997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 name="pt62"/>
            <p:cNvSpPr/>
            <p:nvPr/>
          </p:nvSpPr>
          <p:spPr>
            <a:xfrm>
              <a:off x="1609751"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3" name="tx63"/>
            <p:cNvSpPr/>
            <p:nvPr/>
          </p:nvSpPr>
          <p:spPr>
            <a:xfrm>
              <a:off x="1232621" y="535449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64" name="tx64"/>
            <p:cNvSpPr/>
            <p:nvPr/>
          </p:nvSpPr>
          <p:spPr>
            <a:xfrm>
              <a:off x="1247214" y="528900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65" name="tx65"/>
            <p:cNvSpPr/>
            <p:nvPr/>
          </p:nvSpPr>
          <p:spPr>
            <a:xfrm>
              <a:off x="1158385" y="52235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66" name="tx66"/>
            <p:cNvSpPr/>
            <p:nvPr/>
          </p:nvSpPr>
          <p:spPr>
            <a:xfrm>
              <a:off x="1217052" y="515804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67" name="tx67"/>
            <p:cNvSpPr/>
            <p:nvPr/>
          </p:nvSpPr>
          <p:spPr>
            <a:xfrm>
              <a:off x="1215422" y="5092565"/>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68" name="tx68"/>
            <p:cNvSpPr/>
            <p:nvPr/>
          </p:nvSpPr>
          <p:spPr>
            <a:xfrm>
              <a:off x="1202164" y="502708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69" name="tx69"/>
            <p:cNvSpPr/>
            <p:nvPr/>
          </p:nvSpPr>
          <p:spPr>
            <a:xfrm>
              <a:off x="1238794" y="496160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70" name="tx70"/>
            <p:cNvSpPr/>
            <p:nvPr/>
          </p:nvSpPr>
          <p:spPr>
            <a:xfrm>
              <a:off x="1260536" y="48961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71" name="tx71"/>
            <p:cNvSpPr/>
            <p:nvPr/>
          </p:nvSpPr>
          <p:spPr>
            <a:xfrm>
              <a:off x="1260536" y="48306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72" name="tx72"/>
            <p:cNvSpPr/>
            <p:nvPr/>
          </p:nvSpPr>
          <p:spPr>
            <a:xfrm>
              <a:off x="1327981" y="4765159"/>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73" name="tx73"/>
            <p:cNvSpPr/>
            <p:nvPr/>
          </p:nvSpPr>
          <p:spPr>
            <a:xfrm>
              <a:off x="1292685" y="469967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74" name="tx74"/>
            <p:cNvSpPr/>
            <p:nvPr/>
          </p:nvSpPr>
          <p:spPr>
            <a:xfrm>
              <a:off x="1288296" y="46341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75" name="tx75"/>
            <p:cNvSpPr/>
            <p:nvPr/>
          </p:nvSpPr>
          <p:spPr>
            <a:xfrm>
              <a:off x="1310424" y="456871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76" name="tx76"/>
            <p:cNvSpPr/>
            <p:nvPr/>
          </p:nvSpPr>
          <p:spPr>
            <a:xfrm>
              <a:off x="1336593" y="4503234"/>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77" name="tx77"/>
            <p:cNvSpPr/>
            <p:nvPr/>
          </p:nvSpPr>
          <p:spPr>
            <a:xfrm>
              <a:off x="1304315" y="443775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78" name="tx78"/>
            <p:cNvSpPr/>
            <p:nvPr/>
          </p:nvSpPr>
          <p:spPr>
            <a:xfrm>
              <a:off x="1317482" y="43722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79" name="tx79"/>
            <p:cNvSpPr/>
            <p:nvPr/>
          </p:nvSpPr>
          <p:spPr>
            <a:xfrm>
              <a:off x="1308704" y="43067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80" name="tx80"/>
            <p:cNvSpPr/>
            <p:nvPr/>
          </p:nvSpPr>
          <p:spPr>
            <a:xfrm>
              <a:off x="1329149" y="424130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81" name="tx81"/>
            <p:cNvSpPr/>
            <p:nvPr/>
          </p:nvSpPr>
          <p:spPr>
            <a:xfrm>
              <a:off x="1346759" y="4175827"/>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82" name="tx82"/>
            <p:cNvSpPr/>
            <p:nvPr/>
          </p:nvSpPr>
          <p:spPr>
            <a:xfrm>
              <a:off x="1365741" y="411034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83" name="tx83"/>
            <p:cNvSpPr/>
            <p:nvPr/>
          </p:nvSpPr>
          <p:spPr>
            <a:xfrm>
              <a:off x="1406889" y="4044865"/>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84" name="tx84"/>
            <p:cNvSpPr/>
            <p:nvPr/>
          </p:nvSpPr>
          <p:spPr>
            <a:xfrm>
              <a:off x="1356872" y="397938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85" name="tx85"/>
            <p:cNvSpPr/>
            <p:nvPr/>
          </p:nvSpPr>
          <p:spPr>
            <a:xfrm>
              <a:off x="1380243" y="391390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86" name="tx86"/>
            <p:cNvSpPr/>
            <p:nvPr/>
          </p:nvSpPr>
          <p:spPr>
            <a:xfrm>
              <a:off x="1381669" y="38484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87" name="tx87"/>
            <p:cNvSpPr/>
            <p:nvPr/>
          </p:nvSpPr>
          <p:spPr>
            <a:xfrm>
              <a:off x="1394927" y="378294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88" name="tx88"/>
            <p:cNvSpPr/>
            <p:nvPr/>
          </p:nvSpPr>
          <p:spPr>
            <a:xfrm>
              <a:off x="1386058" y="371745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89" name="tx89"/>
            <p:cNvSpPr/>
            <p:nvPr/>
          </p:nvSpPr>
          <p:spPr>
            <a:xfrm>
              <a:off x="1377279" y="36519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90" name="tx90"/>
            <p:cNvSpPr/>
            <p:nvPr/>
          </p:nvSpPr>
          <p:spPr>
            <a:xfrm>
              <a:off x="1386058" y="35864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91" name="tx91"/>
            <p:cNvSpPr/>
            <p:nvPr/>
          </p:nvSpPr>
          <p:spPr>
            <a:xfrm>
              <a:off x="1386058" y="35210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92" name="tx92"/>
            <p:cNvSpPr/>
            <p:nvPr/>
          </p:nvSpPr>
          <p:spPr>
            <a:xfrm>
              <a:off x="1372890" y="345553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93" name="tx93"/>
            <p:cNvSpPr/>
            <p:nvPr/>
          </p:nvSpPr>
          <p:spPr>
            <a:xfrm>
              <a:off x="1386058" y="339005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94" name="tx94"/>
            <p:cNvSpPr/>
            <p:nvPr/>
          </p:nvSpPr>
          <p:spPr>
            <a:xfrm>
              <a:off x="1418207" y="332457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95" name="tx95"/>
            <p:cNvSpPr/>
            <p:nvPr/>
          </p:nvSpPr>
          <p:spPr>
            <a:xfrm>
              <a:off x="1400651" y="32590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96" name="tx96"/>
            <p:cNvSpPr/>
            <p:nvPr/>
          </p:nvSpPr>
          <p:spPr>
            <a:xfrm>
              <a:off x="1413818" y="319360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97" name="tx97"/>
            <p:cNvSpPr/>
            <p:nvPr/>
          </p:nvSpPr>
          <p:spPr>
            <a:xfrm>
              <a:off x="1418207" y="312812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98" name="tx98"/>
            <p:cNvSpPr/>
            <p:nvPr/>
          </p:nvSpPr>
          <p:spPr>
            <a:xfrm>
              <a:off x="1440427" y="306264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99" name="tx99"/>
            <p:cNvSpPr/>
            <p:nvPr/>
          </p:nvSpPr>
          <p:spPr>
            <a:xfrm>
              <a:off x="1391872" y="299716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100" name="tx100"/>
            <p:cNvSpPr/>
            <p:nvPr/>
          </p:nvSpPr>
          <p:spPr>
            <a:xfrm>
              <a:off x="1449114" y="2931684"/>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101" name="tx101"/>
            <p:cNvSpPr/>
            <p:nvPr/>
          </p:nvSpPr>
          <p:spPr>
            <a:xfrm>
              <a:off x="1409429" y="286620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102" name="tx102"/>
            <p:cNvSpPr/>
            <p:nvPr/>
          </p:nvSpPr>
          <p:spPr>
            <a:xfrm>
              <a:off x="1409520" y="280072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103" name="tx103"/>
            <p:cNvSpPr/>
            <p:nvPr/>
          </p:nvSpPr>
          <p:spPr>
            <a:xfrm>
              <a:off x="1406465" y="27352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104" name="tx104"/>
            <p:cNvSpPr/>
            <p:nvPr/>
          </p:nvSpPr>
          <p:spPr>
            <a:xfrm>
              <a:off x="1419633" y="266975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105" name="tx105"/>
            <p:cNvSpPr/>
            <p:nvPr/>
          </p:nvSpPr>
          <p:spPr>
            <a:xfrm>
              <a:off x="1424113" y="260427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106" name="tx106"/>
            <p:cNvSpPr/>
            <p:nvPr/>
          </p:nvSpPr>
          <p:spPr>
            <a:xfrm>
              <a:off x="1410855" y="253879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107" name="tx107"/>
            <p:cNvSpPr/>
            <p:nvPr/>
          </p:nvSpPr>
          <p:spPr>
            <a:xfrm>
              <a:off x="1450540" y="247331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108" name="tx108"/>
            <p:cNvSpPr/>
            <p:nvPr/>
          </p:nvSpPr>
          <p:spPr>
            <a:xfrm>
              <a:off x="1444504" y="2407834"/>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109" name="tx109"/>
            <p:cNvSpPr/>
            <p:nvPr/>
          </p:nvSpPr>
          <p:spPr>
            <a:xfrm>
              <a:off x="1428411" y="2342353"/>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110" name="tx110"/>
            <p:cNvSpPr/>
            <p:nvPr/>
          </p:nvSpPr>
          <p:spPr>
            <a:xfrm>
              <a:off x="1429966" y="2276871"/>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111" name="tx111"/>
            <p:cNvSpPr/>
            <p:nvPr/>
          </p:nvSpPr>
          <p:spPr>
            <a:xfrm>
              <a:off x="1397687" y="221139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112" name="tx112"/>
            <p:cNvSpPr/>
            <p:nvPr/>
          </p:nvSpPr>
          <p:spPr>
            <a:xfrm>
              <a:off x="1406465" y="214590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113" name="tx113"/>
            <p:cNvSpPr/>
            <p:nvPr/>
          </p:nvSpPr>
          <p:spPr>
            <a:xfrm>
              <a:off x="1424022" y="208042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114" name="tx114"/>
            <p:cNvSpPr/>
            <p:nvPr/>
          </p:nvSpPr>
          <p:spPr>
            <a:xfrm>
              <a:off x="1425576" y="2014946"/>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115" name="tx115"/>
            <p:cNvSpPr/>
            <p:nvPr/>
          </p:nvSpPr>
          <p:spPr>
            <a:xfrm>
              <a:off x="1415335" y="1949465"/>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116" name="rc116"/>
            <p:cNvSpPr/>
            <p:nvPr/>
          </p:nvSpPr>
          <p:spPr>
            <a:xfrm>
              <a:off x="343909" y="1807652"/>
              <a:ext cx="1379037" cy="3745526"/>
            </a:xfrm>
            <a:prstGeom prst="rect">
              <a:avLst/>
            </a:prstGeom>
            <a:noFill/>
            <a:ln w="13550" cap="rnd">
              <a:solidFill>
                <a:srgbClr val="999999">
                  <a:alpha val="100000"/>
                </a:srgbClr>
              </a:solidFill>
              <a:prstDash val="solid"/>
              <a:round/>
            </a:ln>
          </p:spPr>
          <p:txBody>
            <a:bodyPr/>
            <a:lstStyle/>
            <a:p/>
          </p:txBody>
        </p:sp>
        <p:sp>
          <p:nvSpPr>
            <p:cNvPr id="117" name="pl117"/>
            <p:cNvSpPr/>
            <p:nvPr/>
          </p:nvSpPr>
          <p:spPr>
            <a:xfrm>
              <a:off x="180566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18" name="pl118"/>
            <p:cNvSpPr/>
            <p:nvPr/>
          </p:nvSpPr>
          <p:spPr>
            <a:xfrm>
              <a:off x="209752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19" name="pl119"/>
            <p:cNvSpPr/>
            <p:nvPr/>
          </p:nvSpPr>
          <p:spPr>
            <a:xfrm>
              <a:off x="238938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20" name="pl120"/>
            <p:cNvSpPr/>
            <p:nvPr/>
          </p:nvSpPr>
          <p:spPr>
            <a:xfrm>
              <a:off x="268124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21" name="pl121"/>
            <p:cNvSpPr/>
            <p:nvPr/>
          </p:nvSpPr>
          <p:spPr>
            <a:xfrm>
              <a:off x="297310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122" name="pl122"/>
            <p:cNvSpPr/>
            <p:nvPr/>
          </p:nvSpPr>
          <p:spPr>
            <a:xfrm>
              <a:off x="2987701"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123" name="pt123"/>
            <p:cNvSpPr/>
            <p:nvPr/>
          </p:nvSpPr>
          <p:spPr>
            <a:xfrm>
              <a:off x="2357914"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4" name="pt124"/>
            <p:cNvSpPr/>
            <p:nvPr/>
          </p:nvSpPr>
          <p:spPr>
            <a:xfrm>
              <a:off x="2401693" y="527137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125" name="pt125"/>
            <p:cNvSpPr/>
            <p:nvPr/>
          </p:nvSpPr>
          <p:spPr>
            <a:xfrm>
              <a:off x="2576809" y="520589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126" name="pt126"/>
            <p:cNvSpPr/>
            <p:nvPr/>
          </p:nvSpPr>
          <p:spPr>
            <a:xfrm>
              <a:off x="2635181" y="514041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7" name="pt127"/>
            <p:cNvSpPr/>
            <p:nvPr/>
          </p:nvSpPr>
          <p:spPr>
            <a:xfrm>
              <a:off x="2708146" y="507493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8" name="pt128"/>
            <p:cNvSpPr/>
            <p:nvPr/>
          </p:nvSpPr>
          <p:spPr>
            <a:xfrm>
              <a:off x="2766518" y="50094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129" name="pt129"/>
            <p:cNvSpPr/>
            <p:nvPr/>
          </p:nvSpPr>
          <p:spPr>
            <a:xfrm>
              <a:off x="2810297" y="49439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0" name="pt130"/>
            <p:cNvSpPr/>
            <p:nvPr/>
          </p:nvSpPr>
          <p:spPr>
            <a:xfrm>
              <a:off x="2810297" y="48784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1" name="pt131"/>
            <p:cNvSpPr/>
            <p:nvPr/>
          </p:nvSpPr>
          <p:spPr>
            <a:xfrm>
              <a:off x="2854076" y="48130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2" name="pt132"/>
            <p:cNvSpPr/>
            <p:nvPr/>
          </p:nvSpPr>
          <p:spPr>
            <a:xfrm>
              <a:off x="2854076" y="47475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3" name="pt133"/>
            <p:cNvSpPr/>
            <p:nvPr/>
          </p:nvSpPr>
          <p:spPr>
            <a:xfrm>
              <a:off x="2868669" y="46820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4" name="pt134"/>
            <p:cNvSpPr/>
            <p:nvPr/>
          </p:nvSpPr>
          <p:spPr>
            <a:xfrm>
              <a:off x="2897855" y="46165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5" name="pt135"/>
            <p:cNvSpPr/>
            <p:nvPr/>
          </p:nvSpPr>
          <p:spPr>
            <a:xfrm>
              <a:off x="2897855" y="45510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6" name="pt136"/>
            <p:cNvSpPr/>
            <p:nvPr/>
          </p:nvSpPr>
          <p:spPr>
            <a:xfrm>
              <a:off x="2912448" y="44856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7" name="pt137"/>
            <p:cNvSpPr/>
            <p:nvPr/>
          </p:nvSpPr>
          <p:spPr>
            <a:xfrm>
              <a:off x="2912448" y="44201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138" name="pt138"/>
            <p:cNvSpPr/>
            <p:nvPr/>
          </p:nvSpPr>
          <p:spPr>
            <a:xfrm>
              <a:off x="2927041" y="43546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39" name="pt139"/>
            <p:cNvSpPr/>
            <p:nvPr/>
          </p:nvSpPr>
          <p:spPr>
            <a:xfrm>
              <a:off x="2927041" y="42891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0" name="pt140"/>
            <p:cNvSpPr/>
            <p:nvPr/>
          </p:nvSpPr>
          <p:spPr>
            <a:xfrm>
              <a:off x="2927041" y="42236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1" name="pt141"/>
            <p:cNvSpPr/>
            <p:nvPr/>
          </p:nvSpPr>
          <p:spPr>
            <a:xfrm>
              <a:off x="2927041" y="41581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2" name="pt142"/>
            <p:cNvSpPr/>
            <p:nvPr/>
          </p:nvSpPr>
          <p:spPr>
            <a:xfrm>
              <a:off x="2941634" y="409271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3" name="pt143"/>
            <p:cNvSpPr/>
            <p:nvPr/>
          </p:nvSpPr>
          <p:spPr>
            <a:xfrm>
              <a:off x="2956227" y="402723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4" name="pt144"/>
            <p:cNvSpPr/>
            <p:nvPr/>
          </p:nvSpPr>
          <p:spPr>
            <a:xfrm>
              <a:off x="2956227" y="396175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5" name="pt145"/>
            <p:cNvSpPr/>
            <p:nvPr/>
          </p:nvSpPr>
          <p:spPr>
            <a:xfrm>
              <a:off x="2956227" y="38962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6" name="pt146"/>
            <p:cNvSpPr/>
            <p:nvPr/>
          </p:nvSpPr>
          <p:spPr>
            <a:xfrm>
              <a:off x="2956227" y="38307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7" name="pt147"/>
            <p:cNvSpPr/>
            <p:nvPr/>
          </p:nvSpPr>
          <p:spPr>
            <a:xfrm>
              <a:off x="2970820" y="37653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8" name="pt148"/>
            <p:cNvSpPr/>
            <p:nvPr/>
          </p:nvSpPr>
          <p:spPr>
            <a:xfrm>
              <a:off x="2985412" y="36998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49" name="pt149"/>
            <p:cNvSpPr/>
            <p:nvPr/>
          </p:nvSpPr>
          <p:spPr>
            <a:xfrm>
              <a:off x="2985412"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0" name="pt150"/>
            <p:cNvSpPr/>
            <p:nvPr/>
          </p:nvSpPr>
          <p:spPr>
            <a:xfrm>
              <a:off x="2985412" y="35688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1" name="pt151"/>
            <p:cNvSpPr/>
            <p:nvPr/>
          </p:nvSpPr>
          <p:spPr>
            <a:xfrm>
              <a:off x="2985412" y="35033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152" name="pt152"/>
            <p:cNvSpPr/>
            <p:nvPr/>
          </p:nvSpPr>
          <p:spPr>
            <a:xfrm>
              <a:off x="3000005" y="34379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3" name="pt153"/>
            <p:cNvSpPr/>
            <p:nvPr/>
          </p:nvSpPr>
          <p:spPr>
            <a:xfrm>
              <a:off x="3000005" y="33724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4" name="pt154"/>
            <p:cNvSpPr/>
            <p:nvPr/>
          </p:nvSpPr>
          <p:spPr>
            <a:xfrm>
              <a:off x="3000005" y="33069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5" name="pt155"/>
            <p:cNvSpPr/>
            <p:nvPr/>
          </p:nvSpPr>
          <p:spPr>
            <a:xfrm>
              <a:off x="3014598" y="32414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6" name="pt156"/>
            <p:cNvSpPr/>
            <p:nvPr/>
          </p:nvSpPr>
          <p:spPr>
            <a:xfrm>
              <a:off x="3014598" y="317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7" name="pt157"/>
            <p:cNvSpPr/>
            <p:nvPr/>
          </p:nvSpPr>
          <p:spPr>
            <a:xfrm>
              <a:off x="3014598" y="31104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8" name="pt158"/>
            <p:cNvSpPr/>
            <p:nvPr/>
          </p:nvSpPr>
          <p:spPr>
            <a:xfrm>
              <a:off x="3014598" y="30450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59" name="pt159"/>
            <p:cNvSpPr/>
            <p:nvPr/>
          </p:nvSpPr>
          <p:spPr>
            <a:xfrm>
              <a:off x="3014598" y="29795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0" name="pt160"/>
            <p:cNvSpPr/>
            <p:nvPr/>
          </p:nvSpPr>
          <p:spPr>
            <a:xfrm>
              <a:off x="3029191" y="29140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1" name="pt161"/>
            <p:cNvSpPr/>
            <p:nvPr/>
          </p:nvSpPr>
          <p:spPr>
            <a:xfrm>
              <a:off x="3029191" y="28485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2" name="pt162"/>
            <p:cNvSpPr/>
            <p:nvPr/>
          </p:nvSpPr>
          <p:spPr>
            <a:xfrm>
              <a:off x="3029191" y="27830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3" name="pt163"/>
            <p:cNvSpPr/>
            <p:nvPr/>
          </p:nvSpPr>
          <p:spPr>
            <a:xfrm>
              <a:off x="3043784" y="27176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4" name="pt164"/>
            <p:cNvSpPr/>
            <p:nvPr/>
          </p:nvSpPr>
          <p:spPr>
            <a:xfrm>
              <a:off x="3043784" y="2652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5" name="pt165"/>
            <p:cNvSpPr/>
            <p:nvPr/>
          </p:nvSpPr>
          <p:spPr>
            <a:xfrm>
              <a:off x="3043784" y="2586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6" name="pt166"/>
            <p:cNvSpPr/>
            <p:nvPr/>
          </p:nvSpPr>
          <p:spPr>
            <a:xfrm>
              <a:off x="3043784" y="25211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7" name="pt167"/>
            <p:cNvSpPr/>
            <p:nvPr/>
          </p:nvSpPr>
          <p:spPr>
            <a:xfrm>
              <a:off x="3043784" y="24556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8" name="pt168"/>
            <p:cNvSpPr/>
            <p:nvPr/>
          </p:nvSpPr>
          <p:spPr>
            <a:xfrm>
              <a:off x="3043784" y="23902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69" name="pt169"/>
            <p:cNvSpPr/>
            <p:nvPr/>
          </p:nvSpPr>
          <p:spPr>
            <a:xfrm>
              <a:off x="3043784" y="2324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0" name="pt170"/>
            <p:cNvSpPr/>
            <p:nvPr/>
          </p:nvSpPr>
          <p:spPr>
            <a:xfrm>
              <a:off x="3058377" y="2259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1" name="pt171"/>
            <p:cNvSpPr/>
            <p:nvPr/>
          </p:nvSpPr>
          <p:spPr>
            <a:xfrm>
              <a:off x="3058377" y="21937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2" name="pt172"/>
            <p:cNvSpPr/>
            <p:nvPr/>
          </p:nvSpPr>
          <p:spPr>
            <a:xfrm>
              <a:off x="3058377" y="21282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3" name="pt173"/>
            <p:cNvSpPr/>
            <p:nvPr/>
          </p:nvSpPr>
          <p:spPr>
            <a:xfrm>
              <a:off x="3058377" y="2062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4" name="pt174"/>
            <p:cNvSpPr/>
            <p:nvPr/>
          </p:nvSpPr>
          <p:spPr>
            <a:xfrm>
              <a:off x="3058377" y="1997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5" name="pt175"/>
            <p:cNvSpPr/>
            <p:nvPr/>
          </p:nvSpPr>
          <p:spPr>
            <a:xfrm>
              <a:off x="3058377"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176" name="tx176"/>
            <p:cNvSpPr/>
            <p:nvPr/>
          </p:nvSpPr>
          <p:spPr>
            <a:xfrm>
              <a:off x="2476946" y="535449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177" name="tx177"/>
            <p:cNvSpPr/>
            <p:nvPr/>
          </p:nvSpPr>
          <p:spPr>
            <a:xfrm>
              <a:off x="2520725" y="528900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178" name="tx178"/>
            <p:cNvSpPr/>
            <p:nvPr/>
          </p:nvSpPr>
          <p:spPr>
            <a:xfrm>
              <a:off x="2695841" y="52235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179" name="tx179"/>
            <p:cNvSpPr/>
            <p:nvPr/>
          </p:nvSpPr>
          <p:spPr>
            <a:xfrm>
              <a:off x="2754213" y="515804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180" name="tx180"/>
            <p:cNvSpPr/>
            <p:nvPr/>
          </p:nvSpPr>
          <p:spPr>
            <a:xfrm>
              <a:off x="2827178" y="509256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181" name="tx181"/>
            <p:cNvSpPr/>
            <p:nvPr/>
          </p:nvSpPr>
          <p:spPr>
            <a:xfrm>
              <a:off x="2885550" y="502708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182" name="tx182"/>
            <p:cNvSpPr/>
            <p:nvPr/>
          </p:nvSpPr>
          <p:spPr>
            <a:xfrm>
              <a:off x="2620270" y="4961602"/>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183" name="tx183"/>
            <p:cNvSpPr/>
            <p:nvPr/>
          </p:nvSpPr>
          <p:spPr>
            <a:xfrm>
              <a:off x="2607011" y="48961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184" name="tx184"/>
            <p:cNvSpPr/>
            <p:nvPr/>
          </p:nvSpPr>
          <p:spPr>
            <a:xfrm>
              <a:off x="2672827" y="483064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185" name="tx185"/>
            <p:cNvSpPr/>
            <p:nvPr/>
          </p:nvSpPr>
          <p:spPr>
            <a:xfrm>
              <a:off x="2650790" y="476515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186" name="tx186"/>
            <p:cNvSpPr/>
            <p:nvPr/>
          </p:nvSpPr>
          <p:spPr>
            <a:xfrm>
              <a:off x="2700679" y="4699677"/>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187" name="tx187"/>
            <p:cNvSpPr/>
            <p:nvPr/>
          </p:nvSpPr>
          <p:spPr>
            <a:xfrm>
              <a:off x="2712217" y="463419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188" name="tx188"/>
            <p:cNvSpPr/>
            <p:nvPr/>
          </p:nvSpPr>
          <p:spPr>
            <a:xfrm>
              <a:off x="2694569" y="456871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189" name="tx189"/>
            <p:cNvSpPr/>
            <p:nvPr/>
          </p:nvSpPr>
          <p:spPr>
            <a:xfrm>
              <a:off x="2717940" y="45032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190" name="tx190"/>
            <p:cNvSpPr/>
            <p:nvPr/>
          </p:nvSpPr>
          <p:spPr>
            <a:xfrm>
              <a:off x="2741440" y="4437752"/>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191" name="tx191"/>
            <p:cNvSpPr/>
            <p:nvPr/>
          </p:nvSpPr>
          <p:spPr>
            <a:xfrm>
              <a:off x="2780996" y="4372271"/>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192" name="tx192"/>
            <p:cNvSpPr/>
            <p:nvPr/>
          </p:nvSpPr>
          <p:spPr>
            <a:xfrm>
              <a:off x="2776607" y="4306790"/>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193" name="tx193"/>
            <p:cNvSpPr/>
            <p:nvPr/>
          </p:nvSpPr>
          <p:spPr>
            <a:xfrm>
              <a:off x="2741311" y="424130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194" name="tx194"/>
            <p:cNvSpPr/>
            <p:nvPr/>
          </p:nvSpPr>
          <p:spPr>
            <a:xfrm>
              <a:off x="2736922" y="4175827"/>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195" name="tx195"/>
            <p:cNvSpPr/>
            <p:nvPr/>
          </p:nvSpPr>
          <p:spPr>
            <a:xfrm>
              <a:off x="2748589" y="4110346"/>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196" name="tx196"/>
            <p:cNvSpPr/>
            <p:nvPr/>
          </p:nvSpPr>
          <p:spPr>
            <a:xfrm>
              <a:off x="2757330" y="404486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197" name="tx197"/>
            <p:cNvSpPr/>
            <p:nvPr/>
          </p:nvSpPr>
          <p:spPr>
            <a:xfrm>
              <a:off x="2801496" y="3979384"/>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198" name="tx198"/>
            <p:cNvSpPr/>
            <p:nvPr/>
          </p:nvSpPr>
          <p:spPr>
            <a:xfrm>
              <a:off x="2766108" y="391390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199" name="tx199"/>
            <p:cNvSpPr/>
            <p:nvPr/>
          </p:nvSpPr>
          <p:spPr>
            <a:xfrm>
              <a:off x="2757330" y="38484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200" name="tx200"/>
            <p:cNvSpPr/>
            <p:nvPr/>
          </p:nvSpPr>
          <p:spPr>
            <a:xfrm>
              <a:off x="2785090" y="378294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201" name="tx201"/>
            <p:cNvSpPr/>
            <p:nvPr/>
          </p:nvSpPr>
          <p:spPr>
            <a:xfrm>
              <a:off x="2782127" y="371745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202" name="tx202"/>
            <p:cNvSpPr/>
            <p:nvPr/>
          </p:nvSpPr>
          <p:spPr>
            <a:xfrm>
              <a:off x="2799683" y="365197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203" name="tx203"/>
            <p:cNvSpPr/>
            <p:nvPr/>
          </p:nvSpPr>
          <p:spPr>
            <a:xfrm>
              <a:off x="2795386" y="358649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204" name="tx204"/>
            <p:cNvSpPr/>
            <p:nvPr/>
          </p:nvSpPr>
          <p:spPr>
            <a:xfrm>
              <a:off x="2790905" y="35210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205" name="tx205"/>
            <p:cNvSpPr/>
            <p:nvPr/>
          </p:nvSpPr>
          <p:spPr>
            <a:xfrm>
              <a:off x="2855516" y="3455534"/>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206" name="tx206"/>
            <p:cNvSpPr/>
            <p:nvPr/>
          </p:nvSpPr>
          <p:spPr>
            <a:xfrm>
              <a:off x="2792331" y="3390052"/>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207" name="tx207"/>
            <p:cNvSpPr/>
            <p:nvPr/>
          </p:nvSpPr>
          <p:spPr>
            <a:xfrm>
              <a:off x="2805498" y="332457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208" name="tx208"/>
            <p:cNvSpPr/>
            <p:nvPr/>
          </p:nvSpPr>
          <p:spPr>
            <a:xfrm>
              <a:off x="2837648" y="3259090"/>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209" name="tx209"/>
            <p:cNvSpPr/>
            <p:nvPr/>
          </p:nvSpPr>
          <p:spPr>
            <a:xfrm>
              <a:off x="2820091" y="319360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210" name="tx210"/>
            <p:cNvSpPr/>
            <p:nvPr/>
          </p:nvSpPr>
          <p:spPr>
            <a:xfrm>
              <a:off x="2828961" y="312812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211" name="tx211"/>
            <p:cNvSpPr/>
            <p:nvPr/>
          </p:nvSpPr>
          <p:spPr>
            <a:xfrm>
              <a:off x="2811313" y="30626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212" name="tx212"/>
            <p:cNvSpPr/>
            <p:nvPr/>
          </p:nvSpPr>
          <p:spPr>
            <a:xfrm>
              <a:off x="2828869" y="2997165"/>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213" name="tx213"/>
            <p:cNvSpPr/>
            <p:nvPr/>
          </p:nvSpPr>
          <p:spPr>
            <a:xfrm>
              <a:off x="2825906" y="293168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214" name="tx214"/>
            <p:cNvSpPr/>
            <p:nvPr/>
          </p:nvSpPr>
          <p:spPr>
            <a:xfrm>
              <a:off x="2843554" y="286620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215" name="tx215"/>
            <p:cNvSpPr/>
            <p:nvPr/>
          </p:nvSpPr>
          <p:spPr>
            <a:xfrm>
              <a:off x="2834684" y="280072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216" name="tx216"/>
            <p:cNvSpPr/>
            <p:nvPr/>
          </p:nvSpPr>
          <p:spPr>
            <a:xfrm>
              <a:off x="2849277" y="273524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217" name="tx217"/>
            <p:cNvSpPr/>
            <p:nvPr/>
          </p:nvSpPr>
          <p:spPr>
            <a:xfrm>
              <a:off x="2862444" y="266975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218" name="tx218"/>
            <p:cNvSpPr/>
            <p:nvPr/>
          </p:nvSpPr>
          <p:spPr>
            <a:xfrm>
              <a:off x="2866834" y="2604278"/>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219" name="tx219"/>
            <p:cNvSpPr/>
            <p:nvPr/>
          </p:nvSpPr>
          <p:spPr>
            <a:xfrm>
              <a:off x="2853666" y="25387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220" name="tx220"/>
            <p:cNvSpPr/>
            <p:nvPr/>
          </p:nvSpPr>
          <p:spPr>
            <a:xfrm>
              <a:off x="2884573" y="2473315"/>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221" name="tx221"/>
            <p:cNvSpPr/>
            <p:nvPr/>
          </p:nvSpPr>
          <p:spPr>
            <a:xfrm>
              <a:off x="2849368" y="2407834"/>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222" name="tx222"/>
            <p:cNvSpPr/>
            <p:nvPr/>
          </p:nvSpPr>
          <p:spPr>
            <a:xfrm>
              <a:off x="2858147" y="234235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223" name="tx223"/>
            <p:cNvSpPr/>
            <p:nvPr/>
          </p:nvSpPr>
          <p:spPr>
            <a:xfrm>
              <a:off x="2859481" y="227687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224" name="tx224"/>
            <p:cNvSpPr/>
            <p:nvPr/>
          </p:nvSpPr>
          <p:spPr>
            <a:xfrm>
              <a:off x="2893131" y="2211390"/>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225" name="tx225"/>
            <p:cNvSpPr/>
            <p:nvPr/>
          </p:nvSpPr>
          <p:spPr>
            <a:xfrm>
              <a:off x="2877037" y="214590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226" name="tx226"/>
            <p:cNvSpPr/>
            <p:nvPr/>
          </p:nvSpPr>
          <p:spPr>
            <a:xfrm>
              <a:off x="2878592" y="2080428"/>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227" name="tx227"/>
            <p:cNvSpPr/>
            <p:nvPr/>
          </p:nvSpPr>
          <p:spPr>
            <a:xfrm>
              <a:off x="2846314" y="201494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228" name="tx228"/>
            <p:cNvSpPr/>
            <p:nvPr/>
          </p:nvSpPr>
          <p:spPr>
            <a:xfrm>
              <a:off x="2874203" y="1949465"/>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229" name="rc229"/>
            <p:cNvSpPr/>
            <p:nvPr/>
          </p:nvSpPr>
          <p:spPr>
            <a:xfrm>
              <a:off x="1792535" y="1807652"/>
              <a:ext cx="1379037" cy="3745526"/>
            </a:xfrm>
            <a:prstGeom prst="rect">
              <a:avLst/>
            </a:prstGeom>
            <a:noFill/>
            <a:ln w="13550" cap="rnd">
              <a:solidFill>
                <a:srgbClr val="999999">
                  <a:alpha val="100000"/>
                </a:srgbClr>
              </a:solidFill>
              <a:prstDash val="solid"/>
              <a:round/>
            </a:ln>
          </p:spPr>
          <p:txBody>
            <a:bodyPr/>
            <a:lstStyle/>
            <a:p/>
          </p:txBody>
        </p:sp>
        <p:sp>
          <p:nvSpPr>
            <p:cNvPr id="230" name="pl230"/>
            <p:cNvSpPr/>
            <p:nvPr/>
          </p:nvSpPr>
          <p:spPr>
            <a:xfrm>
              <a:off x="325429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31" name="pl231"/>
            <p:cNvSpPr/>
            <p:nvPr/>
          </p:nvSpPr>
          <p:spPr>
            <a:xfrm>
              <a:off x="3546155"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32" name="pl232"/>
            <p:cNvSpPr/>
            <p:nvPr/>
          </p:nvSpPr>
          <p:spPr>
            <a:xfrm>
              <a:off x="383801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33" name="pl233"/>
            <p:cNvSpPr/>
            <p:nvPr/>
          </p:nvSpPr>
          <p:spPr>
            <a:xfrm>
              <a:off x="412987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34" name="pl234"/>
            <p:cNvSpPr/>
            <p:nvPr/>
          </p:nvSpPr>
          <p:spPr>
            <a:xfrm>
              <a:off x="442173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235" name="pl235"/>
            <p:cNvSpPr/>
            <p:nvPr/>
          </p:nvSpPr>
          <p:spPr>
            <a:xfrm>
              <a:off x="4480106"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236" name="pt236"/>
            <p:cNvSpPr/>
            <p:nvPr/>
          </p:nvSpPr>
          <p:spPr>
            <a:xfrm>
              <a:off x="4010842" y="533686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37" name="pt237"/>
            <p:cNvSpPr/>
            <p:nvPr/>
          </p:nvSpPr>
          <p:spPr>
            <a:xfrm>
              <a:off x="4040028" y="527137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238" name="pt238"/>
            <p:cNvSpPr/>
            <p:nvPr/>
          </p:nvSpPr>
          <p:spPr>
            <a:xfrm>
              <a:off x="4229737" y="52058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39" name="pt239"/>
            <p:cNvSpPr/>
            <p:nvPr/>
          </p:nvSpPr>
          <p:spPr>
            <a:xfrm>
              <a:off x="4273516" y="51404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0" name="pt240"/>
            <p:cNvSpPr/>
            <p:nvPr/>
          </p:nvSpPr>
          <p:spPr>
            <a:xfrm>
              <a:off x="4302702" y="50749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1" name="pt241"/>
            <p:cNvSpPr/>
            <p:nvPr/>
          </p:nvSpPr>
          <p:spPr>
            <a:xfrm>
              <a:off x="4317295" y="50094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2" name="pt242"/>
            <p:cNvSpPr/>
            <p:nvPr/>
          </p:nvSpPr>
          <p:spPr>
            <a:xfrm>
              <a:off x="4317295" y="49439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3" name="pt243"/>
            <p:cNvSpPr/>
            <p:nvPr/>
          </p:nvSpPr>
          <p:spPr>
            <a:xfrm>
              <a:off x="4361074" y="48784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4" name="pt244"/>
            <p:cNvSpPr/>
            <p:nvPr/>
          </p:nvSpPr>
          <p:spPr>
            <a:xfrm>
              <a:off x="4361074" y="48130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245" name="pt245"/>
            <p:cNvSpPr/>
            <p:nvPr/>
          </p:nvSpPr>
          <p:spPr>
            <a:xfrm>
              <a:off x="4375667" y="47475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6" name="pt246"/>
            <p:cNvSpPr/>
            <p:nvPr/>
          </p:nvSpPr>
          <p:spPr>
            <a:xfrm>
              <a:off x="4375667" y="46820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7" name="pt247"/>
            <p:cNvSpPr/>
            <p:nvPr/>
          </p:nvSpPr>
          <p:spPr>
            <a:xfrm>
              <a:off x="4375667" y="46165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8" name="pt248"/>
            <p:cNvSpPr/>
            <p:nvPr/>
          </p:nvSpPr>
          <p:spPr>
            <a:xfrm>
              <a:off x="4390260" y="45510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49" name="pt249"/>
            <p:cNvSpPr/>
            <p:nvPr/>
          </p:nvSpPr>
          <p:spPr>
            <a:xfrm>
              <a:off x="4404853" y="44856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0" name="pt250"/>
            <p:cNvSpPr/>
            <p:nvPr/>
          </p:nvSpPr>
          <p:spPr>
            <a:xfrm>
              <a:off x="4404853" y="44201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1" name="pt251"/>
            <p:cNvSpPr/>
            <p:nvPr/>
          </p:nvSpPr>
          <p:spPr>
            <a:xfrm>
              <a:off x="4404853" y="43546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2" name="pt252"/>
            <p:cNvSpPr/>
            <p:nvPr/>
          </p:nvSpPr>
          <p:spPr>
            <a:xfrm>
              <a:off x="4404853" y="42891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3" name="pt253"/>
            <p:cNvSpPr/>
            <p:nvPr/>
          </p:nvSpPr>
          <p:spPr>
            <a:xfrm>
              <a:off x="4419446" y="422367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4" name="pt254"/>
            <p:cNvSpPr/>
            <p:nvPr/>
          </p:nvSpPr>
          <p:spPr>
            <a:xfrm>
              <a:off x="4419446" y="41581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5" name="pt255"/>
            <p:cNvSpPr/>
            <p:nvPr/>
          </p:nvSpPr>
          <p:spPr>
            <a:xfrm>
              <a:off x="4434039" y="409271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256" name="pt256"/>
            <p:cNvSpPr/>
            <p:nvPr/>
          </p:nvSpPr>
          <p:spPr>
            <a:xfrm>
              <a:off x="4448632" y="40272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7" name="pt257"/>
            <p:cNvSpPr/>
            <p:nvPr/>
          </p:nvSpPr>
          <p:spPr>
            <a:xfrm>
              <a:off x="4448632" y="396175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8" name="pt258"/>
            <p:cNvSpPr/>
            <p:nvPr/>
          </p:nvSpPr>
          <p:spPr>
            <a:xfrm>
              <a:off x="4463225" y="38962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59" name="pt259"/>
            <p:cNvSpPr/>
            <p:nvPr/>
          </p:nvSpPr>
          <p:spPr>
            <a:xfrm>
              <a:off x="4477818" y="38307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0" name="pt260"/>
            <p:cNvSpPr/>
            <p:nvPr/>
          </p:nvSpPr>
          <p:spPr>
            <a:xfrm>
              <a:off x="4477818" y="37653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1" name="pt261"/>
            <p:cNvSpPr/>
            <p:nvPr/>
          </p:nvSpPr>
          <p:spPr>
            <a:xfrm>
              <a:off x="4477818" y="369982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2" name="pt262"/>
            <p:cNvSpPr/>
            <p:nvPr/>
          </p:nvSpPr>
          <p:spPr>
            <a:xfrm>
              <a:off x="4477818" y="36343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3" name="pt263"/>
            <p:cNvSpPr/>
            <p:nvPr/>
          </p:nvSpPr>
          <p:spPr>
            <a:xfrm>
              <a:off x="4477818" y="35688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4" name="pt264"/>
            <p:cNvSpPr/>
            <p:nvPr/>
          </p:nvSpPr>
          <p:spPr>
            <a:xfrm>
              <a:off x="4477818" y="35033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5" name="pt265"/>
            <p:cNvSpPr/>
            <p:nvPr/>
          </p:nvSpPr>
          <p:spPr>
            <a:xfrm>
              <a:off x="4477818" y="34379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6" name="pt266"/>
            <p:cNvSpPr/>
            <p:nvPr/>
          </p:nvSpPr>
          <p:spPr>
            <a:xfrm>
              <a:off x="4477818" y="33724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7" name="pt267"/>
            <p:cNvSpPr/>
            <p:nvPr/>
          </p:nvSpPr>
          <p:spPr>
            <a:xfrm>
              <a:off x="4492411" y="33069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8" name="pt268"/>
            <p:cNvSpPr/>
            <p:nvPr/>
          </p:nvSpPr>
          <p:spPr>
            <a:xfrm>
              <a:off x="4492411" y="32414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69" name="pt269"/>
            <p:cNvSpPr/>
            <p:nvPr/>
          </p:nvSpPr>
          <p:spPr>
            <a:xfrm>
              <a:off x="4492411" y="317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0" name="pt270"/>
            <p:cNvSpPr/>
            <p:nvPr/>
          </p:nvSpPr>
          <p:spPr>
            <a:xfrm>
              <a:off x="4492411" y="31104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1" name="pt271"/>
            <p:cNvSpPr/>
            <p:nvPr/>
          </p:nvSpPr>
          <p:spPr>
            <a:xfrm>
              <a:off x="4492411" y="30450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2" name="pt272"/>
            <p:cNvSpPr/>
            <p:nvPr/>
          </p:nvSpPr>
          <p:spPr>
            <a:xfrm>
              <a:off x="4492411" y="29795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3" name="pt273"/>
            <p:cNvSpPr/>
            <p:nvPr/>
          </p:nvSpPr>
          <p:spPr>
            <a:xfrm>
              <a:off x="4492411" y="29140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4" name="pt274"/>
            <p:cNvSpPr/>
            <p:nvPr/>
          </p:nvSpPr>
          <p:spPr>
            <a:xfrm>
              <a:off x="4507004" y="28485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5" name="pt275"/>
            <p:cNvSpPr/>
            <p:nvPr/>
          </p:nvSpPr>
          <p:spPr>
            <a:xfrm>
              <a:off x="4507004" y="27830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6" name="pt276"/>
            <p:cNvSpPr/>
            <p:nvPr/>
          </p:nvSpPr>
          <p:spPr>
            <a:xfrm>
              <a:off x="4507004" y="27176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7" name="pt277"/>
            <p:cNvSpPr/>
            <p:nvPr/>
          </p:nvSpPr>
          <p:spPr>
            <a:xfrm>
              <a:off x="4507004" y="2652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8" name="pt278"/>
            <p:cNvSpPr/>
            <p:nvPr/>
          </p:nvSpPr>
          <p:spPr>
            <a:xfrm>
              <a:off x="4507004" y="2586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79" name="pt279"/>
            <p:cNvSpPr/>
            <p:nvPr/>
          </p:nvSpPr>
          <p:spPr>
            <a:xfrm>
              <a:off x="4507004" y="25211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0" name="pt280"/>
            <p:cNvSpPr/>
            <p:nvPr/>
          </p:nvSpPr>
          <p:spPr>
            <a:xfrm>
              <a:off x="4507004" y="24556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1" name="pt281"/>
            <p:cNvSpPr/>
            <p:nvPr/>
          </p:nvSpPr>
          <p:spPr>
            <a:xfrm>
              <a:off x="4507004" y="23902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2" name="pt282"/>
            <p:cNvSpPr/>
            <p:nvPr/>
          </p:nvSpPr>
          <p:spPr>
            <a:xfrm>
              <a:off x="4507004" y="2324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3" name="pt283"/>
            <p:cNvSpPr/>
            <p:nvPr/>
          </p:nvSpPr>
          <p:spPr>
            <a:xfrm>
              <a:off x="4507004" y="2259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4" name="pt284"/>
            <p:cNvSpPr/>
            <p:nvPr/>
          </p:nvSpPr>
          <p:spPr>
            <a:xfrm>
              <a:off x="4507004" y="21937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5" name="pt285"/>
            <p:cNvSpPr/>
            <p:nvPr/>
          </p:nvSpPr>
          <p:spPr>
            <a:xfrm>
              <a:off x="4507004" y="21282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6" name="pt286"/>
            <p:cNvSpPr/>
            <p:nvPr/>
          </p:nvSpPr>
          <p:spPr>
            <a:xfrm>
              <a:off x="4507004" y="2062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7" name="pt287"/>
            <p:cNvSpPr/>
            <p:nvPr/>
          </p:nvSpPr>
          <p:spPr>
            <a:xfrm>
              <a:off x="4507004" y="1997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8" name="pt288"/>
            <p:cNvSpPr/>
            <p:nvPr/>
          </p:nvSpPr>
          <p:spPr>
            <a:xfrm>
              <a:off x="4507004"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289" name="tx289"/>
            <p:cNvSpPr/>
            <p:nvPr/>
          </p:nvSpPr>
          <p:spPr>
            <a:xfrm>
              <a:off x="4129874" y="535449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290" name="tx290"/>
            <p:cNvSpPr/>
            <p:nvPr/>
          </p:nvSpPr>
          <p:spPr>
            <a:xfrm>
              <a:off x="4159060" y="528900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291" name="tx291"/>
            <p:cNvSpPr/>
            <p:nvPr/>
          </p:nvSpPr>
          <p:spPr>
            <a:xfrm>
              <a:off x="4039710" y="5223527"/>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292" name="tx292"/>
            <p:cNvSpPr/>
            <p:nvPr/>
          </p:nvSpPr>
          <p:spPr>
            <a:xfrm>
              <a:off x="4114304" y="515804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293" name="tx293"/>
            <p:cNvSpPr/>
            <p:nvPr/>
          </p:nvSpPr>
          <p:spPr>
            <a:xfrm>
              <a:off x="4099416" y="509256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294" name="tx294"/>
            <p:cNvSpPr/>
            <p:nvPr/>
          </p:nvSpPr>
          <p:spPr>
            <a:xfrm>
              <a:off x="4136046" y="502708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295" name="tx295"/>
            <p:cNvSpPr/>
            <p:nvPr/>
          </p:nvSpPr>
          <p:spPr>
            <a:xfrm>
              <a:off x="4149305" y="496160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296" name="tx296"/>
            <p:cNvSpPr/>
            <p:nvPr/>
          </p:nvSpPr>
          <p:spPr>
            <a:xfrm>
              <a:off x="4157788" y="48961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297" name="tx297"/>
            <p:cNvSpPr/>
            <p:nvPr/>
          </p:nvSpPr>
          <p:spPr>
            <a:xfrm>
              <a:off x="4157788" y="48306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298" name="tx298"/>
            <p:cNvSpPr/>
            <p:nvPr/>
          </p:nvSpPr>
          <p:spPr>
            <a:xfrm>
              <a:off x="4189938" y="476515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299" name="tx299"/>
            <p:cNvSpPr/>
            <p:nvPr/>
          </p:nvSpPr>
          <p:spPr>
            <a:xfrm>
              <a:off x="4172381" y="46996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300" name="tx300"/>
            <p:cNvSpPr/>
            <p:nvPr/>
          </p:nvSpPr>
          <p:spPr>
            <a:xfrm>
              <a:off x="4185549" y="463419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301" name="tx301"/>
            <p:cNvSpPr/>
            <p:nvPr/>
          </p:nvSpPr>
          <p:spPr>
            <a:xfrm>
              <a:off x="4195753" y="45687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302" name="tx302"/>
            <p:cNvSpPr/>
            <p:nvPr/>
          </p:nvSpPr>
          <p:spPr>
            <a:xfrm>
              <a:off x="4233846" y="4503234"/>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303" name="tx303"/>
            <p:cNvSpPr/>
            <p:nvPr/>
          </p:nvSpPr>
          <p:spPr>
            <a:xfrm>
              <a:off x="4201567" y="443775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304" name="tx304"/>
            <p:cNvSpPr/>
            <p:nvPr/>
          </p:nvSpPr>
          <p:spPr>
            <a:xfrm>
              <a:off x="4214735" y="43722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305" name="tx305"/>
            <p:cNvSpPr/>
            <p:nvPr/>
          </p:nvSpPr>
          <p:spPr>
            <a:xfrm>
              <a:off x="4205956" y="43067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306" name="tx306"/>
            <p:cNvSpPr/>
            <p:nvPr/>
          </p:nvSpPr>
          <p:spPr>
            <a:xfrm>
              <a:off x="4226402" y="4241309"/>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307" name="tx307"/>
            <p:cNvSpPr/>
            <p:nvPr/>
          </p:nvSpPr>
          <p:spPr>
            <a:xfrm>
              <a:off x="4269013" y="4175827"/>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308" name="tx308"/>
            <p:cNvSpPr/>
            <p:nvPr/>
          </p:nvSpPr>
          <p:spPr>
            <a:xfrm>
              <a:off x="4244012" y="4110346"/>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309" name="tx309"/>
            <p:cNvSpPr/>
            <p:nvPr/>
          </p:nvSpPr>
          <p:spPr>
            <a:xfrm>
              <a:off x="4262994" y="40448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310" name="tx310"/>
            <p:cNvSpPr/>
            <p:nvPr/>
          </p:nvSpPr>
          <p:spPr>
            <a:xfrm>
              <a:off x="4304142" y="3979384"/>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311" name="tx311"/>
            <p:cNvSpPr/>
            <p:nvPr/>
          </p:nvSpPr>
          <p:spPr>
            <a:xfrm>
              <a:off x="4277496" y="391390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312" name="tx312"/>
            <p:cNvSpPr/>
            <p:nvPr/>
          </p:nvSpPr>
          <p:spPr>
            <a:xfrm>
              <a:off x="4278921" y="384842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313" name="tx313"/>
            <p:cNvSpPr/>
            <p:nvPr/>
          </p:nvSpPr>
          <p:spPr>
            <a:xfrm>
              <a:off x="4292180" y="378294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314" name="tx314"/>
            <p:cNvSpPr/>
            <p:nvPr/>
          </p:nvSpPr>
          <p:spPr>
            <a:xfrm>
              <a:off x="4283310" y="3717459"/>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315" name="tx315"/>
            <p:cNvSpPr/>
            <p:nvPr/>
          </p:nvSpPr>
          <p:spPr>
            <a:xfrm>
              <a:off x="4274532" y="365197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316" name="tx316"/>
            <p:cNvSpPr/>
            <p:nvPr/>
          </p:nvSpPr>
          <p:spPr>
            <a:xfrm>
              <a:off x="4283310" y="35864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317" name="tx317"/>
            <p:cNvSpPr/>
            <p:nvPr/>
          </p:nvSpPr>
          <p:spPr>
            <a:xfrm>
              <a:off x="4283310" y="3521015"/>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318" name="tx318"/>
            <p:cNvSpPr/>
            <p:nvPr/>
          </p:nvSpPr>
          <p:spPr>
            <a:xfrm>
              <a:off x="4270143" y="345553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319" name="tx319"/>
            <p:cNvSpPr/>
            <p:nvPr/>
          </p:nvSpPr>
          <p:spPr>
            <a:xfrm>
              <a:off x="4283310" y="339005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320" name="tx320"/>
            <p:cNvSpPr/>
            <p:nvPr/>
          </p:nvSpPr>
          <p:spPr>
            <a:xfrm>
              <a:off x="4315460" y="332457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321" name="tx321"/>
            <p:cNvSpPr/>
            <p:nvPr/>
          </p:nvSpPr>
          <p:spPr>
            <a:xfrm>
              <a:off x="4297903" y="32590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322" name="tx322"/>
            <p:cNvSpPr/>
            <p:nvPr/>
          </p:nvSpPr>
          <p:spPr>
            <a:xfrm>
              <a:off x="4311071" y="3193609"/>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323" name="tx323"/>
            <p:cNvSpPr/>
            <p:nvPr/>
          </p:nvSpPr>
          <p:spPr>
            <a:xfrm>
              <a:off x="4337680" y="3128128"/>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324" name="tx324"/>
            <p:cNvSpPr/>
            <p:nvPr/>
          </p:nvSpPr>
          <p:spPr>
            <a:xfrm>
              <a:off x="4289125" y="30626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325" name="tx325"/>
            <p:cNvSpPr/>
            <p:nvPr/>
          </p:nvSpPr>
          <p:spPr>
            <a:xfrm>
              <a:off x="4346367" y="2997165"/>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326" name="tx326"/>
            <p:cNvSpPr/>
            <p:nvPr/>
          </p:nvSpPr>
          <p:spPr>
            <a:xfrm>
              <a:off x="4306682" y="29316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327" name="tx327"/>
            <p:cNvSpPr/>
            <p:nvPr/>
          </p:nvSpPr>
          <p:spPr>
            <a:xfrm>
              <a:off x="4303718" y="286620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328" name="tx328"/>
            <p:cNvSpPr/>
            <p:nvPr/>
          </p:nvSpPr>
          <p:spPr>
            <a:xfrm>
              <a:off x="4330053" y="2800721"/>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329" name="tx329"/>
            <p:cNvSpPr/>
            <p:nvPr/>
          </p:nvSpPr>
          <p:spPr>
            <a:xfrm>
              <a:off x="4316886" y="273524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330" name="tx330"/>
            <p:cNvSpPr/>
            <p:nvPr/>
          </p:nvSpPr>
          <p:spPr>
            <a:xfrm>
              <a:off x="4321366" y="266975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331" name="tx331"/>
            <p:cNvSpPr/>
            <p:nvPr/>
          </p:nvSpPr>
          <p:spPr>
            <a:xfrm>
              <a:off x="4308107" y="260427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332" name="tx332"/>
            <p:cNvSpPr/>
            <p:nvPr/>
          </p:nvSpPr>
          <p:spPr>
            <a:xfrm>
              <a:off x="4347792" y="2538796"/>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333" name="tx333"/>
            <p:cNvSpPr/>
            <p:nvPr/>
          </p:nvSpPr>
          <p:spPr>
            <a:xfrm>
              <a:off x="4341757" y="2473315"/>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334" name="tx334"/>
            <p:cNvSpPr/>
            <p:nvPr/>
          </p:nvSpPr>
          <p:spPr>
            <a:xfrm>
              <a:off x="4325664" y="2407834"/>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335" name="tx335"/>
            <p:cNvSpPr/>
            <p:nvPr/>
          </p:nvSpPr>
          <p:spPr>
            <a:xfrm>
              <a:off x="4327218" y="2342353"/>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336" name="tx336"/>
            <p:cNvSpPr/>
            <p:nvPr/>
          </p:nvSpPr>
          <p:spPr>
            <a:xfrm>
              <a:off x="4294940" y="2276871"/>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337" name="tx337"/>
            <p:cNvSpPr/>
            <p:nvPr/>
          </p:nvSpPr>
          <p:spPr>
            <a:xfrm>
              <a:off x="4303718" y="22113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338" name="tx338"/>
            <p:cNvSpPr/>
            <p:nvPr/>
          </p:nvSpPr>
          <p:spPr>
            <a:xfrm>
              <a:off x="4321275" y="214590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339" name="tx339"/>
            <p:cNvSpPr/>
            <p:nvPr/>
          </p:nvSpPr>
          <p:spPr>
            <a:xfrm>
              <a:off x="4322829" y="2080428"/>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340" name="tx340"/>
            <p:cNvSpPr/>
            <p:nvPr/>
          </p:nvSpPr>
          <p:spPr>
            <a:xfrm>
              <a:off x="4312588" y="201494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341" name="tx341"/>
            <p:cNvSpPr/>
            <p:nvPr/>
          </p:nvSpPr>
          <p:spPr>
            <a:xfrm>
              <a:off x="4321366"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342" name="rc342"/>
            <p:cNvSpPr/>
            <p:nvPr/>
          </p:nvSpPr>
          <p:spPr>
            <a:xfrm>
              <a:off x="3241161" y="1807652"/>
              <a:ext cx="1379037" cy="3745526"/>
            </a:xfrm>
            <a:prstGeom prst="rect">
              <a:avLst/>
            </a:prstGeom>
            <a:noFill/>
            <a:ln w="13550" cap="rnd">
              <a:solidFill>
                <a:srgbClr val="999999">
                  <a:alpha val="100000"/>
                </a:srgbClr>
              </a:solidFill>
              <a:prstDash val="solid"/>
              <a:round/>
            </a:ln>
          </p:spPr>
          <p:txBody>
            <a:bodyPr/>
            <a:lstStyle/>
            <a:p/>
          </p:txBody>
        </p:sp>
        <p:sp>
          <p:nvSpPr>
            <p:cNvPr id="343" name="pl343"/>
            <p:cNvSpPr/>
            <p:nvPr/>
          </p:nvSpPr>
          <p:spPr>
            <a:xfrm>
              <a:off x="470292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344" name="pl344"/>
            <p:cNvSpPr/>
            <p:nvPr/>
          </p:nvSpPr>
          <p:spPr>
            <a:xfrm>
              <a:off x="499478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345" name="pl345"/>
            <p:cNvSpPr/>
            <p:nvPr/>
          </p:nvSpPr>
          <p:spPr>
            <a:xfrm>
              <a:off x="528664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346" name="pl346"/>
            <p:cNvSpPr/>
            <p:nvPr/>
          </p:nvSpPr>
          <p:spPr>
            <a:xfrm>
              <a:off x="5578501"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347" name="pl347"/>
            <p:cNvSpPr/>
            <p:nvPr/>
          </p:nvSpPr>
          <p:spPr>
            <a:xfrm>
              <a:off x="587036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348" name="pl348"/>
            <p:cNvSpPr/>
            <p:nvPr/>
          </p:nvSpPr>
          <p:spPr>
            <a:xfrm>
              <a:off x="5855767"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349" name="pt349"/>
            <p:cNvSpPr/>
            <p:nvPr/>
          </p:nvSpPr>
          <p:spPr>
            <a:xfrm>
              <a:off x="5255167"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50" name="pt350"/>
            <p:cNvSpPr/>
            <p:nvPr/>
          </p:nvSpPr>
          <p:spPr>
            <a:xfrm>
              <a:off x="5298946" y="5270095"/>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351" name="pt351"/>
            <p:cNvSpPr/>
            <p:nvPr/>
          </p:nvSpPr>
          <p:spPr>
            <a:xfrm>
              <a:off x="5474062" y="5203330"/>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352" name="pt352"/>
            <p:cNvSpPr/>
            <p:nvPr/>
          </p:nvSpPr>
          <p:spPr>
            <a:xfrm>
              <a:off x="5532434" y="513656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53" name="pt353"/>
            <p:cNvSpPr/>
            <p:nvPr/>
          </p:nvSpPr>
          <p:spPr>
            <a:xfrm>
              <a:off x="5576212" y="506980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54" name="pt354"/>
            <p:cNvSpPr/>
            <p:nvPr/>
          </p:nvSpPr>
          <p:spPr>
            <a:xfrm>
              <a:off x="5605398" y="500303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55" name="pt355"/>
            <p:cNvSpPr/>
            <p:nvPr/>
          </p:nvSpPr>
          <p:spPr>
            <a:xfrm>
              <a:off x="5663770" y="493626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356" name="pt356"/>
            <p:cNvSpPr/>
            <p:nvPr/>
          </p:nvSpPr>
          <p:spPr>
            <a:xfrm>
              <a:off x="5751328" y="48695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57" name="pt357"/>
            <p:cNvSpPr/>
            <p:nvPr/>
          </p:nvSpPr>
          <p:spPr>
            <a:xfrm>
              <a:off x="5751328" y="480273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58" name="pt358"/>
            <p:cNvSpPr/>
            <p:nvPr/>
          </p:nvSpPr>
          <p:spPr>
            <a:xfrm>
              <a:off x="5751328" y="47359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59" name="pt359"/>
            <p:cNvSpPr/>
            <p:nvPr/>
          </p:nvSpPr>
          <p:spPr>
            <a:xfrm>
              <a:off x="5765921" y="466920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0" name="pt360"/>
            <p:cNvSpPr/>
            <p:nvPr/>
          </p:nvSpPr>
          <p:spPr>
            <a:xfrm>
              <a:off x="5795107" y="460244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1" name="pt361"/>
            <p:cNvSpPr/>
            <p:nvPr/>
          </p:nvSpPr>
          <p:spPr>
            <a:xfrm>
              <a:off x="5795107" y="45356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2" name="pt362"/>
            <p:cNvSpPr/>
            <p:nvPr/>
          </p:nvSpPr>
          <p:spPr>
            <a:xfrm>
              <a:off x="5795107" y="44689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3" name="pt363"/>
            <p:cNvSpPr/>
            <p:nvPr/>
          </p:nvSpPr>
          <p:spPr>
            <a:xfrm>
              <a:off x="5809700" y="44021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4" name="pt364"/>
            <p:cNvSpPr/>
            <p:nvPr/>
          </p:nvSpPr>
          <p:spPr>
            <a:xfrm>
              <a:off x="5809700" y="433538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365" name="pt365"/>
            <p:cNvSpPr/>
            <p:nvPr/>
          </p:nvSpPr>
          <p:spPr>
            <a:xfrm>
              <a:off x="5824293" y="426861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6" name="pt366"/>
            <p:cNvSpPr/>
            <p:nvPr/>
          </p:nvSpPr>
          <p:spPr>
            <a:xfrm>
              <a:off x="5824293" y="420185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7" name="pt367"/>
            <p:cNvSpPr/>
            <p:nvPr/>
          </p:nvSpPr>
          <p:spPr>
            <a:xfrm>
              <a:off x="5824293" y="413508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8" name="pt368"/>
            <p:cNvSpPr/>
            <p:nvPr/>
          </p:nvSpPr>
          <p:spPr>
            <a:xfrm>
              <a:off x="5824293" y="406832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69" name="pt369"/>
            <p:cNvSpPr/>
            <p:nvPr/>
          </p:nvSpPr>
          <p:spPr>
            <a:xfrm>
              <a:off x="5824293" y="400155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0" name="pt370"/>
            <p:cNvSpPr/>
            <p:nvPr/>
          </p:nvSpPr>
          <p:spPr>
            <a:xfrm>
              <a:off x="5838886" y="39347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1" name="pt371"/>
            <p:cNvSpPr/>
            <p:nvPr/>
          </p:nvSpPr>
          <p:spPr>
            <a:xfrm>
              <a:off x="5853479" y="386802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2" name="pt372"/>
            <p:cNvSpPr/>
            <p:nvPr/>
          </p:nvSpPr>
          <p:spPr>
            <a:xfrm>
              <a:off x="5853479" y="38012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3" name="pt373"/>
            <p:cNvSpPr/>
            <p:nvPr/>
          </p:nvSpPr>
          <p:spPr>
            <a:xfrm>
              <a:off x="5853479" y="373449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4" name="pt374"/>
            <p:cNvSpPr/>
            <p:nvPr/>
          </p:nvSpPr>
          <p:spPr>
            <a:xfrm>
              <a:off x="5853479" y="366773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5" name="pt375"/>
            <p:cNvSpPr/>
            <p:nvPr/>
          </p:nvSpPr>
          <p:spPr>
            <a:xfrm>
              <a:off x="5882665" y="360096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6" name="pt376"/>
            <p:cNvSpPr/>
            <p:nvPr/>
          </p:nvSpPr>
          <p:spPr>
            <a:xfrm>
              <a:off x="5882665" y="353420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377" name="pt377"/>
            <p:cNvSpPr/>
            <p:nvPr/>
          </p:nvSpPr>
          <p:spPr>
            <a:xfrm>
              <a:off x="5897258" y="346743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8" name="pt378"/>
            <p:cNvSpPr/>
            <p:nvPr/>
          </p:nvSpPr>
          <p:spPr>
            <a:xfrm>
              <a:off x="5897258" y="34006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79" name="pt379"/>
            <p:cNvSpPr/>
            <p:nvPr/>
          </p:nvSpPr>
          <p:spPr>
            <a:xfrm>
              <a:off x="5897258" y="33339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0" name="pt380"/>
            <p:cNvSpPr/>
            <p:nvPr/>
          </p:nvSpPr>
          <p:spPr>
            <a:xfrm>
              <a:off x="5911851" y="326714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1" name="pt381"/>
            <p:cNvSpPr/>
            <p:nvPr/>
          </p:nvSpPr>
          <p:spPr>
            <a:xfrm>
              <a:off x="5911851" y="320037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2" name="pt382"/>
            <p:cNvSpPr/>
            <p:nvPr/>
          </p:nvSpPr>
          <p:spPr>
            <a:xfrm>
              <a:off x="5911851" y="313360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3" name="pt383"/>
            <p:cNvSpPr/>
            <p:nvPr/>
          </p:nvSpPr>
          <p:spPr>
            <a:xfrm>
              <a:off x="5911851" y="306684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4" name="pt384"/>
            <p:cNvSpPr/>
            <p:nvPr/>
          </p:nvSpPr>
          <p:spPr>
            <a:xfrm>
              <a:off x="5911851" y="300007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5" name="pt385"/>
            <p:cNvSpPr/>
            <p:nvPr/>
          </p:nvSpPr>
          <p:spPr>
            <a:xfrm>
              <a:off x="5926444" y="29333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6" name="pt386"/>
            <p:cNvSpPr/>
            <p:nvPr/>
          </p:nvSpPr>
          <p:spPr>
            <a:xfrm>
              <a:off x="5926444" y="286654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7" name="pt387"/>
            <p:cNvSpPr/>
            <p:nvPr/>
          </p:nvSpPr>
          <p:spPr>
            <a:xfrm>
              <a:off x="5926444" y="279978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8" name="pt388"/>
            <p:cNvSpPr/>
            <p:nvPr/>
          </p:nvSpPr>
          <p:spPr>
            <a:xfrm>
              <a:off x="5941037" y="273301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89" name="pt389"/>
            <p:cNvSpPr/>
            <p:nvPr/>
          </p:nvSpPr>
          <p:spPr>
            <a:xfrm>
              <a:off x="5941037" y="266625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0" name="pt390"/>
            <p:cNvSpPr/>
            <p:nvPr/>
          </p:nvSpPr>
          <p:spPr>
            <a:xfrm>
              <a:off x="5941037" y="259948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1" name="pt391"/>
            <p:cNvSpPr/>
            <p:nvPr/>
          </p:nvSpPr>
          <p:spPr>
            <a:xfrm>
              <a:off x="5941037" y="2532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2" name="pt392"/>
            <p:cNvSpPr/>
            <p:nvPr/>
          </p:nvSpPr>
          <p:spPr>
            <a:xfrm>
              <a:off x="5941037" y="24659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3" name="pt393"/>
            <p:cNvSpPr/>
            <p:nvPr/>
          </p:nvSpPr>
          <p:spPr>
            <a:xfrm>
              <a:off x="5941037" y="23991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4" name="pt394"/>
            <p:cNvSpPr/>
            <p:nvPr/>
          </p:nvSpPr>
          <p:spPr>
            <a:xfrm>
              <a:off x="5955630" y="233242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5" name="pt395"/>
            <p:cNvSpPr/>
            <p:nvPr/>
          </p:nvSpPr>
          <p:spPr>
            <a:xfrm>
              <a:off x="5955630" y="226566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6" name="pt396"/>
            <p:cNvSpPr/>
            <p:nvPr/>
          </p:nvSpPr>
          <p:spPr>
            <a:xfrm>
              <a:off x="5955630" y="219889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7" name="pt397"/>
            <p:cNvSpPr/>
            <p:nvPr/>
          </p:nvSpPr>
          <p:spPr>
            <a:xfrm>
              <a:off x="5955630" y="213213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8" name="pt398"/>
            <p:cNvSpPr/>
            <p:nvPr/>
          </p:nvSpPr>
          <p:spPr>
            <a:xfrm>
              <a:off x="5955630" y="206536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399" name="pt399"/>
            <p:cNvSpPr/>
            <p:nvPr/>
          </p:nvSpPr>
          <p:spPr>
            <a:xfrm>
              <a:off x="5955630" y="199860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0" name="pt400"/>
            <p:cNvSpPr/>
            <p:nvPr/>
          </p:nvSpPr>
          <p:spPr>
            <a:xfrm>
              <a:off x="5955630"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01" name="tx401"/>
            <p:cNvSpPr/>
            <p:nvPr/>
          </p:nvSpPr>
          <p:spPr>
            <a:xfrm>
              <a:off x="5374199" y="5354490"/>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402" name="tx402"/>
            <p:cNvSpPr/>
            <p:nvPr/>
          </p:nvSpPr>
          <p:spPr>
            <a:xfrm>
              <a:off x="5417978" y="5287725"/>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403" name="tx403"/>
            <p:cNvSpPr/>
            <p:nvPr/>
          </p:nvSpPr>
          <p:spPr>
            <a:xfrm>
              <a:off x="5593094" y="522095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404" name="tx404"/>
            <p:cNvSpPr/>
            <p:nvPr/>
          </p:nvSpPr>
          <p:spPr>
            <a:xfrm>
              <a:off x="5651466" y="515419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405" name="tx405"/>
            <p:cNvSpPr/>
            <p:nvPr/>
          </p:nvSpPr>
          <p:spPr>
            <a:xfrm>
              <a:off x="5695244" y="508742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406" name="tx406"/>
            <p:cNvSpPr/>
            <p:nvPr/>
          </p:nvSpPr>
          <p:spPr>
            <a:xfrm>
              <a:off x="5724430" y="502066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407" name="tx407"/>
            <p:cNvSpPr/>
            <p:nvPr/>
          </p:nvSpPr>
          <p:spPr>
            <a:xfrm>
              <a:off x="5782802" y="495389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408" name="tx408"/>
            <p:cNvSpPr/>
            <p:nvPr/>
          </p:nvSpPr>
          <p:spPr>
            <a:xfrm>
              <a:off x="5570080" y="4887133"/>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409" name="tx409"/>
            <p:cNvSpPr/>
            <p:nvPr/>
          </p:nvSpPr>
          <p:spPr>
            <a:xfrm>
              <a:off x="5548043" y="482036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410" name="tx410"/>
            <p:cNvSpPr/>
            <p:nvPr/>
          </p:nvSpPr>
          <p:spPr>
            <a:xfrm>
              <a:off x="5583339" y="4753603"/>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411" name="tx411"/>
            <p:cNvSpPr/>
            <p:nvPr/>
          </p:nvSpPr>
          <p:spPr>
            <a:xfrm>
              <a:off x="5580192" y="468683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412" name="tx412"/>
            <p:cNvSpPr/>
            <p:nvPr/>
          </p:nvSpPr>
          <p:spPr>
            <a:xfrm>
              <a:off x="5609470" y="462007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413" name="tx413"/>
            <p:cNvSpPr/>
            <p:nvPr/>
          </p:nvSpPr>
          <p:spPr>
            <a:xfrm>
              <a:off x="5600600" y="455330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414" name="tx414"/>
            <p:cNvSpPr/>
            <p:nvPr/>
          </p:nvSpPr>
          <p:spPr>
            <a:xfrm>
              <a:off x="5591822" y="448654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415" name="tx415"/>
            <p:cNvSpPr/>
            <p:nvPr/>
          </p:nvSpPr>
          <p:spPr>
            <a:xfrm>
              <a:off x="5638693" y="4419777"/>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416" name="tx416"/>
            <p:cNvSpPr/>
            <p:nvPr/>
          </p:nvSpPr>
          <p:spPr>
            <a:xfrm>
              <a:off x="5615193" y="435301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417" name="tx417"/>
            <p:cNvSpPr/>
            <p:nvPr/>
          </p:nvSpPr>
          <p:spPr>
            <a:xfrm>
              <a:off x="5678249" y="4286247"/>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418" name="tx418"/>
            <p:cNvSpPr/>
            <p:nvPr/>
          </p:nvSpPr>
          <p:spPr>
            <a:xfrm>
              <a:off x="5673860" y="4219482"/>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419" name="tx419"/>
            <p:cNvSpPr/>
            <p:nvPr/>
          </p:nvSpPr>
          <p:spPr>
            <a:xfrm>
              <a:off x="5638564" y="415271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420" name="tx420"/>
            <p:cNvSpPr/>
            <p:nvPr/>
          </p:nvSpPr>
          <p:spPr>
            <a:xfrm>
              <a:off x="5621008" y="408595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421" name="tx421"/>
            <p:cNvSpPr/>
            <p:nvPr/>
          </p:nvSpPr>
          <p:spPr>
            <a:xfrm>
              <a:off x="5634175" y="401918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422" name="tx422"/>
            <p:cNvSpPr/>
            <p:nvPr/>
          </p:nvSpPr>
          <p:spPr>
            <a:xfrm>
              <a:off x="5645842" y="395242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423" name="tx423"/>
            <p:cNvSpPr/>
            <p:nvPr/>
          </p:nvSpPr>
          <p:spPr>
            <a:xfrm>
              <a:off x="5654583" y="388565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424" name="tx424"/>
            <p:cNvSpPr/>
            <p:nvPr/>
          </p:nvSpPr>
          <p:spPr>
            <a:xfrm>
              <a:off x="5698748" y="3818890"/>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425" name="tx425"/>
            <p:cNvSpPr/>
            <p:nvPr/>
          </p:nvSpPr>
          <p:spPr>
            <a:xfrm>
              <a:off x="5663361" y="375212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426" name="tx426"/>
            <p:cNvSpPr/>
            <p:nvPr/>
          </p:nvSpPr>
          <p:spPr>
            <a:xfrm>
              <a:off x="5654583" y="368536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427" name="tx427"/>
            <p:cNvSpPr/>
            <p:nvPr/>
          </p:nvSpPr>
          <p:spPr>
            <a:xfrm>
              <a:off x="5679380" y="361859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428" name="tx428"/>
            <p:cNvSpPr/>
            <p:nvPr/>
          </p:nvSpPr>
          <p:spPr>
            <a:xfrm>
              <a:off x="5692638" y="355183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429" name="tx429"/>
            <p:cNvSpPr/>
            <p:nvPr/>
          </p:nvSpPr>
          <p:spPr>
            <a:xfrm>
              <a:off x="5752769" y="3485064"/>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430" name="tx430"/>
            <p:cNvSpPr/>
            <p:nvPr/>
          </p:nvSpPr>
          <p:spPr>
            <a:xfrm>
              <a:off x="5689583" y="341829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431" name="tx431"/>
            <p:cNvSpPr/>
            <p:nvPr/>
          </p:nvSpPr>
          <p:spPr>
            <a:xfrm>
              <a:off x="5702751" y="33515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432" name="tx432"/>
            <p:cNvSpPr/>
            <p:nvPr/>
          </p:nvSpPr>
          <p:spPr>
            <a:xfrm>
              <a:off x="5734900" y="328476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433" name="tx433"/>
            <p:cNvSpPr/>
            <p:nvPr/>
          </p:nvSpPr>
          <p:spPr>
            <a:xfrm>
              <a:off x="5717344" y="321800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434" name="tx434"/>
            <p:cNvSpPr/>
            <p:nvPr/>
          </p:nvSpPr>
          <p:spPr>
            <a:xfrm>
              <a:off x="5726213" y="315123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435" name="tx435"/>
            <p:cNvSpPr/>
            <p:nvPr/>
          </p:nvSpPr>
          <p:spPr>
            <a:xfrm>
              <a:off x="5708566" y="308447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436" name="tx436"/>
            <p:cNvSpPr/>
            <p:nvPr/>
          </p:nvSpPr>
          <p:spPr>
            <a:xfrm>
              <a:off x="5726122" y="3017708"/>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437" name="tx437"/>
            <p:cNvSpPr/>
            <p:nvPr/>
          </p:nvSpPr>
          <p:spPr>
            <a:xfrm>
              <a:off x="5723159" y="295094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438" name="tx438"/>
            <p:cNvSpPr/>
            <p:nvPr/>
          </p:nvSpPr>
          <p:spPr>
            <a:xfrm>
              <a:off x="5740806" y="2884178"/>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439" name="tx439"/>
            <p:cNvSpPr/>
            <p:nvPr/>
          </p:nvSpPr>
          <p:spPr>
            <a:xfrm>
              <a:off x="5731937" y="281741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440" name="tx440"/>
            <p:cNvSpPr/>
            <p:nvPr/>
          </p:nvSpPr>
          <p:spPr>
            <a:xfrm>
              <a:off x="5746530" y="275064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441" name="tx441"/>
            <p:cNvSpPr/>
            <p:nvPr/>
          </p:nvSpPr>
          <p:spPr>
            <a:xfrm>
              <a:off x="5759697" y="2683882"/>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442" name="tx442"/>
            <p:cNvSpPr/>
            <p:nvPr/>
          </p:nvSpPr>
          <p:spPr>
            <a:xfrm>
              <a:off x="5764086" y="2617117"/>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443" name="tx443"/>
            <p:cNvSpPr/>
            <p:nvPr/>
          </p:nvSpPr>
          <p:spPr>
            <a:xfrm>
              <a:off x="5750919" y="255035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444" name="tx444"/>
            <p:cNvSpPr/>
            <p:nvPr/>
          </p:nvSpPr>
          <p:spPr>
            <a:xfrm>
              <a:off x="5781826" y="248358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445" name="tx445"/>
            <p:cNvSpPr/>
            <p:nvPr/>
          </p:nvSpPr>
          <p:spPr>
            <a:xfrm>
              <a:off x="5755308" y="241682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446" name="tx446"/>
            <p:cNvSpPr/>
            <p:nvPr/>
          </p:nvSpPr>
          <p:spPr>
            <a:xfrm>
              <a:off x="5756734" y="2350056"/>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447" name="tx447"/>
            <p:cNvSpPr/>
            <p:nvPr/>
          </p:nvSpPr>
          <p:spPr>
            <a:xfrm>
              <a:off x="5790384" y="2283291"/>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448" name="tx448"/>
            <p:cNvSpPr/>
            <p:nvPr/>
          </p:nvSpPr>
          <p:spPr>
            <a:xfrm>
              <a:off x="5774290" y="221652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449" name="tx449"/>
            <p:cNvSpPr/>
            <p:nvPr/>
          </p:nvSpPr>
          <p:spPr>
            <a:xfrm>
              <a:off x="5775845" y="2149761"/>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450" name="tx450"/>
            <p:cNvSpPr/>
            <p:nvPr/>
          </p:nvSpPr>
          <p:spPr>
            <a:xfrm>
              <a:off x="5743566" y="2082996"/>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451" name="tx451"/>
            <p:cNvSpPr/>
            <p:nvPr/>
          </p:nvSpPr>
          <p:spPr>
            <a:xfrm>
              <a:off x="5771455" y="2016230"/>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452" name="tx452"/>
            <p:cNvSpPr/>
            <p:nvPr/>
          </p:nvSpPr>
          <p:spPr>
            <a:xfrm>
              <a:off x="5769992"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453" name="rc453"/>
            <p:cNvSpPr/>
            <p:nvPr/>
          </p:nvSpPr>
          <p:spPr>
            <a:xfrm>
              <a:off x="4689788" y="1807652"/>
              <a:ext cx="1379037" cy="3745526"/>
            </a:xfrm>
            <a:prstGeom prst="rect">
              <a:avLst/>
            </a:prstGeom>
            <a:noFill/>
            <a:ln w="13550" cap="rnd">
              <a:solidFill>
                <a:srgbClr val="999999">
                  <a:alpha val="100000"/>
                </a:srgbClr>
              </a:solidFill>
              <a:prstDash val="solid"/>
              <a:round/>
            </a:ln>
          </p:spPr>
          <p:txBody>
            <a:bodyPr/>
            <a:lstStyle/>
            <a:p/>
          </p:txBody>
        </p:sp>
        <p:sp>
          <p:nvSpPr>
            <p:cNvPr id="454" name="pl454"/>
            <p:cNvSpPr/>
            <p:nvPr/>
          </p:nvSpPr>
          <p:spPr>
            <a:xfrm>
              <a:off x="6151548"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55" name="pl455"/>
            <p:cNvSpPr/>
            <p:nvPr/>
          </p:nvSpPr>
          <p:spPr>
            <a:xfrm>
              <a:off x="644340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56" name="pl456"/>
            <p:cNvSpPr/>
            <p:nvPr/>
          </p:nvSpPr>
          <p:spPr>
            <a:xfrm>
              <a:off x="673526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57" name="pl457"/>
            <p:cNvSpPr/>
            <p:nvPr/>
          </p:nvSpPr>
          <p:spPr>
            <a:xfrm>
              <a:off x="702712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58" name="pl458"/>
            <p:cNvSpPr/>
            <p:nvPr/>
          </p:nvSpPr>
          <p:spPr>
            <a:xfrm>
              <a:off x="731898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459" name="pl459"/>
            <p:cNvSpPr/>
            <p:nvPr/>
          </p:nvSpPr>
          <p:spPr>
            <a:xfrm>
              <a:off x="7348173"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460" name="pt460"/>
            <p:cNvSpPr/>
            <p:nvPr/>
          </p:nvSpPr>
          <p:spPr>
            <a:xfrm>
              <a:off x="6149260"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61" name="pt461"/>
            <p:cNvSpPr/>
            <p:nvPr/>
          </p:nvSpPr>
          <p:spPr>
            <a:xfrm>
              <a:off x="6630828" y="527137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462" name="pt462"/>
            <p:cNvSpPr/>
            <p:nvPr/>
          </p:nvSpPr>
          <p:spPr>
            <a:xfrm>
              <a:off x="6878909" y="520589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63" name="pt463"/>
            <p:cNvSpPr/>
            <p:nvPr/>
          </p:nvSpPr>
          <p:spPr>
            <a:xfrm>
              <a:off x="6908095" y="51404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64" name="pt464"/>
            <p:cNvSpPr/>
            <p:nvPr/>
          </p:nvSpPr>
          <p:spPr>
            <a:xfrm>
              <a:off x="6922688" y="5074936"/>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465" name="pt465"/>
            <p:cNvSpPr/>
            <p:nvPr/>
          </p:nvSpPr>
          <p:spPr>
            <a:xfrm>
              <a:off x="6995653" y="50094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6" name="pt466"/>
            <p:cNvSpPr/>
            <p:nvPr/>
          </p:nvSpPr>
          <p:spPr>
            <a:xfrm>
              <a:off x="7024839" y="49439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7" name="pt467"/>
            <p:cNvSpPr/>
            <p:nvPr/>
          </p:nvSpPr>
          <p:spPr>
            <a:xfrm>
              <a:off x="7112397" y="487849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468" name="pt468"/>
            <p:cNvSpPr/>
            <p:nvPr/>
          </p:nvSpPr>
          <p:spPr>
            <a:xfrm>
              <a:off x="7126990" y="48130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69" name="pt469"/>
            <p:cNvSpPr/>
            <p:nvPr/>
          </p:nvSpPr>
          <p:spPr>
            <a:xfrm>
              <a:off x="7141583" y="47475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0" name="pt470"/>
            <p:cNvSpPr/>
            <p:nvPr/>
          </p:nvSpPr>
          <p:spPr>
            <a:xfrm>
              <a:off x="7170769" y="46820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1" name="pt471"/>
            <p:cNvSpPr/>
            <p:nvPr/>
          </p:nvSpPr>
          <p:spPr>
            <a:xfrm>
              <a:off x="7185362" y="46165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2" name="pt472"/>
            <p:cNvSpPr/>
            <p:nvPr/>
          </p:nvSpPr>
          <p:spPr>
            <a:xfrm>
              <a:off x="7199955" y="45510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3" name="pt473"/>
            <p:cNvSpPr/>
            <p:nvPr/>
          </p:nvSpPr>
          <p:spPr>
            <a:xfrm>
              <a:off x="7214548" y="44856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4" name="pt474"/>
            <p:cNvSpPr/>
            <p:nvPr/>
          </p:nvSpPr>
          <p:spPr>
            <a:xfrm>
              <a:off x="7214548" y="44201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5" name="pt475"/>
            <p:cNvSpPr/>
            <p:nvPr/>
          </p:nvSpPr>
          <p:spPr>
            <a:xfrm>
              <a:off x="7229141" y="4354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6" name="pt476"/>
            <p:cNvSpPr/>
            <p:nvPr/>
          </p:nvSpPr>
          <p:spPr>
            <a:xfrm>
              <a:off x="7229141" y="42891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7" name="pt477"/>
            <p:cNvSpPr/>
            <p:nvPr/>
          </p:nvSpPr>
          <p:spPr>
            <a:xfrm>
              <a:off x="7243734" y="42236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8" name="pt478"/>
            <p:cNvSpPr/>
            <p:nvPr/>
          </p:nvSpPr>
          <p:spPr>
            <a:xfrm>
              <a:off x="7243734" y="41581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79" name="pt479"/>
            <p:cNvSpPr/>
            <p:nvPr/>
          </p:nvSpPr>
          <p:spPr>
            <a:xfrm>
              <a:off x="7243734" y="40927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0" name="pt480"/>
            <p:cNvSpPr/>
            <p:nvPr/>
          </p:nvSpPr>
          <p:spPr>
            <a:xfrm>
              <a:off x="7258327" y="40272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481" name="pt481"/>
            <p:cNvSpPr/>
            <p:nvPr/>
          </p:nvSpPr>
          <p:spPr>
            <a:xfrm>
              <a:off x="7287513" y="396175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2" name="pt482"/>
            <p:cNvSpPr/>
            <p:nvPr/>
          </p:nvSpPr>
          <p:spPr>
            <a:xfrm>
              <a:off x="7287513" y="38962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3" name="pt483"/>
            <p:cNvSpPr/>
            <p:nvPr/>
          </p:nvSpPr>
          <p:spPr>
            <a:xfrm>
              <a:off x="7302106" y="38307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4" name="pt484"/>
            <p:cNvSpPr/>
            <p:nvPr/>
          </p:nvSpPr>
          <p:spPr>
            <a:xfrm>
              <a:off x="7302106" y="37653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5" name="pt485"/>
            <p:cNvSpPr/>
            <p:nvPr/>
          </p:nvSpPr>
          <p:spPr>
            <a:xfrm>
              <a:off x="7302106" y="369982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6" name="pt486"/>
            <p:cNvSpPr/>
            <p:nvPr/>
          </p:nvSpPr>
          <p:spPr>
            <a:xfrm>
              <a:off x="7316699"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7" name="pt487"/>
            <p:cNvSpPr/>
            <p:nvPr/>
          </p:nvSpPr>
          <p:spPr>
            <a:xfrm>
              <a:off x="7331292" y="35688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8" name="pt488"/>
            <p:cNvSpPr/>
            <p:nvPr/>
          </p:nvSpPr>
          <p:spPr>
            <a:xfrm>
              <a:off x="7331292" y="35033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89" name="pt489"/>
            <p:cNvSpPr/>
            <p:nvPr/>
          </p:nvSpPr>
          <p:spPr>
            <a:xfrm>
              <a:off x="7331292" y="34379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0" name="pt490"/>
            <p:cNvSpPr/>
            <p:nvPr/>
          </p:nvSpPr>
          <p:spPr>
            <a:xfrm>
              <a:off x="7331292" y="33724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1" name="pt491"/>
            <p:cNvSpPr/>
            <p:nvPr/>
          </p:nvSpPr>
          <p:spPr>
            <a:xfrm>
              <a:off x="7331292" y="33069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492" name="pt492"/>
            <p:cNvSpPr/>
            <p:nvPr/>
          </p:nvSpPr>
          <p:spPr>
            <a:xfrm>
              <a:off x="7345885" y="32414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3" name="pt493"/>
            <p:cNvSpPr/>
            <p:nvPr/>
          </p:nvSpPr>
          <p:spPr>
            <a:xfrm>
              <a:off x="7345885" y="31759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4" name="pt494"/>
            <p:cNvSpPr/>
            <p:nvPr/>
          </p:nvSpPr>
          <p:spPr>
            <a:xfrm>
              <a:off x="7345885" y="31104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5" name="pt495"/>
            <p:cNvSpPr/>
            <p:nvPr/>
          </p:nvSpPr>
          <p:spPr>
            <a:xfrm>
              <a:off x="7345885" y="30450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6" name="pt496"/>
            <p:cNvSpPr/>
            <p:nvPr/>
          </p:nvSpPr>
          <p:spPr>
            <a:xfrm>
              <a:off x="7360478" y="29795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7" name="pt497"/>
            <p:cNvSpPr/>
            <p:nvPr/>
          </p:nvSpPr>
          <p:spPr>
            <a:xfrm>
              <a:off x="7360478" y="291405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8" name="pt498"/>
            <p:cNvSpPr/>
            <p:nvPr/>
          </p:nvSpPr>
          <p:spPr>
            <a:xfrm>
              <a:off x="7360478" y="284857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499" name="pt499"/>
            <p:cNvSpPr/>
            <p:nvPr/>
          </p:nvSpPr>
          <p:spPr>
            <a:xfrm>
              <a:off x="7360478" y="27830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0" name="pt500"/>
            <p:cNvSpPr/>
            <p:nvPr/>
          </p:nvSpPr>
          <p:spPr>
            <a:xfrm>
              <a:off x="7360478" y="271761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1" name="pt501"/>
            <p:cNvSpPr/>
            <p:nvPr/>
          </p:nvSpPr>
          <p:spPr>
            <a:xfrm>
              <a:off x="7360478" y="265213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2" name="pt502"/>
            <p:cNvSpPr/>
            <p:nvPr/>
          </p:nvSpPr>
          <p:spPr>
            <a:xfrm>
              <a:off x="7360478" y="258664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3" name="pt503"/>
            <p:cNvSpPr/>
            <p:nvPr/>
          </p:nvSpPr>
          <p:spPr>
            <a:xfrm>
              <a:off x="7375071" y="25211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4" name="pt504"/>
            <p:cNvSpPr/>
            <p:nvPr/>
          </p:nvSpPr>
          <p:spPr>
            <a:xfrm>
              <a:off x="7389664" y="24556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5" name="pt505"/>
            <p:cNvSpPr/>
            <p:nvPr/>
          </p:nvSpPr>
          <p:spPr>
            <a:xfrm>
              <a:off x="7389664" y="23902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6" name="pt506"/>
            <p:cNvSpPr/>
            <p:nvPr/>
          </p:nvSpPr>
          <p:spPr>
            <a:xfrm>
              <a:off x="7389664" y="2324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7" name="pt507"/>
            <p:cNvSpPr/>
            <p:nvPr/>
          </p:nvSpPr>
          <p:spPr>
            <a:xfrm>
              <a:off x="7389664" y="2259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8" name="pt508"/>
            <p:cNvSpPr/>
            <p:nvPr/>
          </p:nvSpPr>
          <p:spPr>
            <a:xfrm>
              <a:off x="7404257" y="21937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09" name="pt509"/>
            <p:cNvSpPr/>
            <p:nvPr/>
          </p:nvSpPr>
          <p:spPr>
            <a:xfrm>
              <a:off x="7404257" y="21282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0" name="pt510"/>
            <p:cNvSpPr/>
            <p:nvPr/>
          </p:nvSpPr>
          <p:spPr>
            <a:xfrm>
              <a:off x="7404257" y="2062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1" name="pt511"/>
            <p:cNvSpPr/>
            <p:nvPr/>
          </p:nvSpPr>
          <p:spPr>
            <a:xfrm>
              <a:off x="7404257" y="1997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2" name="pt512"/>
            <p:cNvSpPr/>
            <p:nvPr/>
          </p:nvSpPr>
          <p:spPr>
            <a:xfrm>
              <a:off x="7404257"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513" name="tx513"/>
            <p:cNvSpPr/>
            <p:nvPr/>
          </p:nvSpPr>
          <p:spPr>
            <a:xfrm>
              <a:off x="6268292" y="535449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514" name="tx514"/>
            <p:cNvSpPr/>
            <p:nvPr/>
          </p:nvSpPr>
          <p:spPr>
            <a:xfrm>
              <a:off x="6749860" y="5289008"/>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515" name="tx515"/>
            <p:cNvSpPr/>
            <p:nvPr/>
          </p:nvSpPr>
          <p:spPr>
            <a:xfrm>
              <a:off x="6997941" y="52235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516" name="tx516"/>
            <p:cNvSpPr/>
            <p:nvPr/>
          </p:nvSpPr>
          <p:spPr>
            <a:xfrm>
              <a:off x="7027127" y="5158046"/>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517" name="tx517"/>
            <p:cNvSpPr/>
            <p:nvPr/>
          </p:nvSpPr>
          <p:spPr>
            <a:xfrm>
              <a:off x="7041720" y="509256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518" name="tx518"/>
            <p:cNvSpPr/>
            <p:nvPr/>
          </p:nvSpPr>
          <p:spPr>
            <a:xfrm>
              <a:off x="7114685" y="502708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519" name="tx519"/>
            <p:cNvSpPr/>
            <p:nvPr/>
          </p:nvSpPr>
          <p:spPr>
            <a:xfrm>
              <a:off x="7143871" y="4961602"/>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520" name="tx520"/>
            <p:cNvSpPr/>
            <p:nvPr/>
          </p:nvSpPr>
          <p:spPr>
            <a:xfrm>
              <a:off x="7231429" y="48961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521" name="tx521"/>
            <p:cNvSpPr/>
            <p:nvPr/>
          </p:nvSpPr>
          <p:spPr>
            <a:xfrm>
              <a:off x="6959000" y="4830640"/>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522" name="tx522"/>
            <p:cNvSpPr/>
            <p:nvPr/>
          </p:nvSpPr>
          <p:spPr>
            <a:xfrm>
              <a:off x="6964632" y="476515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523" name="tx523"/>
            <p:cNvSpPr/>
            <p:nvPr/>
          </p:nvSpPr>
          <p:spPr>
            <a:xfrm>
              <a:off x="6989520" y="4699677"/>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524" name="tx524"/>
            <p:cNvSpPr/>
            <p:nvPr/>
          </p:nvSpPr>
          <p:spPr>
            <a:xfrm>
              <a:off x="6999724" y="463419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525" name="tx525"/>
            <p:cNvSpPr/>
            <p:nvPr/>
          </p:nvSpPr>
          <p:spPr>
            <a:xfrm>
              <a:off x="6996669" y="456871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526" name="tx526"/>
            <p:cNvSpPr/>
            <p:nvPr/>
          </p:nvSpPr>
          <p:spPr>
            <a:xfrm>
              <a:off x="7011262" y="45032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527" name="tx527"/>
            <p:cNvSpPr/>
            <p:nvPr/>
          </p:nvSpPr>
          <p:spPr>
            <a:xfrm>
              <a:off x="7043540" y="4437752"/>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528" name="tx528"/>
            <p:cNvSpPr/>
            <p:nvPr/>
          </p:nvSpPr>
          <p:spPr>
            <a:xfrm>
              <a:off x="7036096" y="437227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529" name="tx529"/>
            <p:cNvSpPr/>
            <p:nvPr/>
          </p:nvSpPr>
          <p:spPr>
            <a:xfrm>
              <a:off x="7078707" y="4306790"/>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530" name="tx530"/>
            <p:cNvSpPr/>
            <p:nvPr/>
          </p:nvSpPr>
          <p:spPr>
            <a:xfrm>
              <a:off x="7044837" y="424130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531" name="tx531"/>
            <p:cNvSpPr/>
            <p:nvPr/>
          </p:nvSpPr>
          <p:spPr>
            <a:xfrm>
              <a:off x="7031670" y="4175827"/>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532" name="tx532"/>
            <p:cNvSpPr/>
            <p:nvPr/>
          </p:nvSpPr>
          <p:spPr>
            <a:xfrm>
              <a:off x="7058005" y="4110346"/>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533" name="tx533"/>
            <p:cNvSpPr/>
            <p:nvPr/>
          </p:nvSpPr>
          <p:spPr>
            <a:xfrm>
              <a:off x="7059430" y="404486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534" name="tx534"/>
            <p:cNvSpPr/>
            <p:nvPr/>
          </p:nvSpPr>
          <p:spPr>
            <a:xfrm>
              <a:off x="7097394" y="3979384"/>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535" name="tx535"/>
            <p:cNvSpPr/>
            <p:nvPr/>
          </p:nvSpPr>
          <p:spPr>
            <a:xfrm>
              <a:off x="7101783" y="391390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536" name="tx536"/>
            <p:cNvSpPr/>
            <p:nvPr/>
          </p:nvSpPr>
          <p:spPr>
            <a:xfrm>
              <a:off x="7112079" y="384842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537" name="tx537"/>
            <p:cNvSpPr/>
            <p:nvPr/>
          </p:nvSpPr>
          <p:spPr>
            <a:xfrm>
              <a:off x="7122320" y="3782940"/>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538" name="tx538"/>
            <p:cNvSpPr/>
            <p:nvPr/>
          </p:nvSpPr>
          <p:spPr>
            <a:xfrm>
              <a:off x="7112079" y="3717459"/>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539" name="tx539"/>
            <p:cNvSpPr/>
            <p:nvPr/>
          </p:nvSpPr>
          <p:spPr>
            <a:xfrm>
              <a:off x="7109024" y="3651977"/>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540" name="tx540"/>
            <p:cNvSpPr/>
            <p:nvPr/>
          </p:nvSpPr>
          <p:spPr>
            <a:xfrm>
              <a:off x="7136784" y="35864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541" name="tx541"/>
            <p:cNvSpPr/>
            <p:nvPr/>
          </p:nvSpPr>
          <p:spPr>
            <a:xfrm>
              <a:off x="7128006" y="352101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542" name="tx542"/>
            <p:cNvSpPr/>
            <p:nvPr/>
          </p:nvSpPr>
          <p:spPr>
            <a:xfrm>
              <a:off x="7185247" y="3455534"/>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543" name="tx543"/>
            <p:cNvSpPr/>
            <p:nvPr/>
          </p:nvSpPr>
          <p:spPr>
            <a:xfrm>
              <a:off x="7145562" y="339005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544" name="tx544"/>
            <p:cNvSpPr/>
            <p:nvPr/>
          </p:nvSpPr>
          <p:spPr>
            <a:xfrm>
              <a:off x="7141173" y="332457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545" name="tx545"/>
            <p:cNvSpPr/>
            <p:nvPr/>
          </p:nvSpPr>
          <p:spPr>
            <a:xfrm>
              <a:off x="7160247" y="3259090"/>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546" name="tx546"/>
            <p:cNvSpPr/>
            <p:nvPr/>
          </p:nvSpPr>
          <p:spPr>
            <a:xfrm>
              <a:off x="7191154" y="3193609"/>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547" name="tx547"/>
            <p:cNvSpPr/>
            <p:nvPr/>
          </p:nvSpPr>
          <p:spPr>
            <a:xfrm>
              <a:off x="7201395" y="3128128"/>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548" name="tx548"/>
            <p:cNvSpPr/>
            <p:nvPr/>
          </p:nvSpPr>
          <p:spPr>
            <a:xfrm>
              <a:off x="7151377" y="306264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549" name="tx549"/>
            <p:cNvSpPr/>
            <p:nvPr/>
          </p:nvSpPr>
          <p:spPr>
            <a:xfrm>
              <a:off x="7157192" y="299716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550" name="tx550"/>
            <p:cNvSpPr/>
            <p:nvPr/>
          </p:nvSpPr>
          <p:spPr>
            <a:xfrm>
              <a:off x="7183527" y="293168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551" name="tx551"/>
            <p:cNvSpPr/>
            <p:nvPr/>
          </p:nvSpPr>
          <p:spPr>
            <a:xfrm>
              <a:off x="7174840" y="286620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552" name="tx552"/>
            <p:cNvSpPr/>
            <p:nvPr/>
          </p:nvSpPr>
          <p:spPr>
            <a:xfrm>
              <a:off x="7165970" y="280072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553" name="tx553"/>
            <p:cNvSpPr/>
            <p:nvPr/>
          </p:nvSpPr>
          <p:spPr>
            <a:xfrm>
              <a:off x="7157192" y="273524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554" name="tx554"/>
            <p:cNvSpPr/>
            <p:nvPr/>
          </p:nvSpPr>
          <p:spPr>
            <a:xfrm>
              <a:off x="7174748" y="266975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555" name="tx555"/>
            <p:cNvSpPr/>
            <p:nvPr/>
          </p:nvSpPr>
          <p:spPr>
            <a:xfrm>
              <a:off x="7165970" y="260427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556" name="tx556"/>
            <p:cNvSpPr/>
            <p:nvPr/>
          </p:nvSpPr>
          <p:spPr>
            <a:xfrm>
              <a:off x="7180563" y="253879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557" name="tx557"/>
            <p:cNvSpPr/>
            <p:nvPr/>
          </p:nvSpPr>
          <p:spPr>
            <a:xfrm>
              <a:off x="7208324" y="2473315"/>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558" name="tx558"/>
            <p:cNvSpPr/>
            <p:nvPr/>
          </p:nvSpPr>
          <p:spPr>
            <a:xfrm>
              <a:off x="7230452" y="2407834"/>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559" name="tx559"/>
            <p:cNvSpPr/>
            <p:nvPr/>
          </p:nvSpPr>
          <p:spPr>
            <a:xfrm>
              <a:off x="7205489" y="2342353"/>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560" name="tx560"/>
            <p:cNvSpPr/>
            <p:nvPr/>
          </p:nvSpPr>
          <p:spPr>
            <a:xfrm>
              <a:off x="7195248" y="2276871"/>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561" name="tx561"/>
            <p:cNvSpPr/>
            <p:nvPr/>
          </p:nvSpPr>
          <p:spPr>
            <a:xfrm>
              <a:off x="7209749" y="22113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562" name="tx562"/>
            <p:cNvSpPr/>
            <p:nvPr/>
          </p:nvSpPr>
          <p:spPr>
            <a:xfrm>
              <a:off x="7205360" y="2145909"/>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563" name="tx563"/>
            <p:cNvSpPr/>
            <p:nvPr/>
          </p:nvSpPr>
          <p:spPr>
            <a:xfrm>
              <a:off x="7239010" y="2080428"/>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564" name="tx564"/>
            <p:cNvSpPr/>
            <p:nvPr/>
          </p:nvSpPr>
          <p:spPr>
            <a:xfrm>
              <a:off x="7222917" y="2014946"/>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565" name="tx565"/>
            <p:cNvSpPr/>
            <p:nvPr/>
          </p:nvSpPr>
          <p:spPr>
            <a:xfrm>
              <a:off x="7218619"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566" name="rc566"/>
            <p:cNvSpPr/>
            <p:nvPr/>
          </p:nvSpPr>
          <p:spPr>
            <a:xfrm>
              <a:off x="6138414" y="1807652"/>
              <a:ext cx="1379037" cy="3745526"/>
            </a:xfrm>
            <a:prstGeom prst="rect">
              <a:avLst/>
            </a:prstGeom>
            <a:noFill/>
            <a:ln w="13550" cap="rnd">
              <a:solidFill>
                <a:srgbClr val="999999">
                  <a:alpha val="100000"/>
                </a:srgbClr>
              </a:solidFill>
              <a:prstDash val="solid"/>
              <a:round/>
            </a:ln>
          </p:spPr>
          <p:txBody>
            <a:bodyPr/>
            <a:lstStyle/>
            <a:p/>
          </p:txBody>
        </p:sp>
        <p:sp>
          <p:nvSpPr>
            <p:cNvPr id="567" name="pl567"/>
            <p:cNvSpPr/>
            <p:nvPr/>
          </p:nvSpPr>
          <p:spPr>
            <a:xfrm>
              <a:off x="760017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68" name="pl568"/>
            <p:cNvSpPr/>
            <p:nvPr/>
          </p:nvSpPr>
          <p:spPr>
            <a:xfrm>
              <a:off x="789203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69" name="pl569"/>
            <p:cNvSpPr/>
            <p:nvPr/>
          </p:nvSpPr>
          <p:spPr>
            <a:xfrm>
              <a:off x="8183894"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70" name="pl570"/>
            <p:cNvSpPr/>
            <p:nvPr/>
          </p:nvSpPr>
          <p:spPr>
            <a:xfrm>
              <a:off x="847575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71" name="pl571"/>
            <p:cNvSpPr/>
            <p:nvPr/>
          </p:nvSpPr>
          <p:spPr>
            <a:xfrm>
              <a:off x="8767613"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572" name="pl572"/>
            <p:cNvSpPr/>
            <p:nvPr/>
          </p:nvSpPr>
          <p:spPr>
            <a:xfrm>
              <a:off x="8753020"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573" name="pt573"/>
            <p:cNvSpPr/>
            <p:nvPr/>
          </p:nvSpPr>
          <p:spPr>
            <a:xfrm>
              <a:off x="8196198"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574" name="pt574"/>
            <p:cNvSpPr/>
            <p:nvPr/>
          </p:nvSpPr>
          <p:spPr>
            <a:xfrm>
              <a:off x="8312942" y="527137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75" name="pt575"/>
            <p:cNvSpPr/>
            <p:nvPr/>
          </p:nvSpPr>
          <p:spPr>
            <a:xfrm>
              <a:off x="8371314" y="520589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76" name="pt576"/>
            <p:cNvSpPr/>
            <p:nvPr/>
          </p:nvSpPr>
          <p:spPr>
            <a:xfrm>
              <a:off x="8400500" y="514041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577" name="pt577"/>
            <p:cNvSpPr/>
            <p:nvPr/>
          </p:nvSpPr>
          <p:spPr>
            <a:xfrm>
              <a:off x="8473465" y="507493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78" name="pt578"/>
            <p:cNvSpPr/>
            <p:nvPr/>
          </p:nvSpPr>
          <p:spPr>
            <a:xfrm>
              <a:off x="8502651" y="500945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79" name="pt579"/>
            <p:cNvSpPr/>
            <p:nvPr/>
          </p:nvSpPr>
          <p:spPr>
            <a:xfrm>
              <a:off x="8561023" y="494397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580" name="pt580"/>
            <p:cNvSpPr/>
            <p:nvPr/>
          </p:nvSpPr>
          <p:spPr>
            <a:xfrm>
              <a:off x="8575616" y="48784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1" name="pt581"/>
            <p:cNvSpPr/>
            <p:nvPr/>
          </p:nvSpPr>
          <p:spPr>
            <a:xfrm>
              <a:off x="8575616" y="48130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2" name="pt582"/>
            <p:cNvSpPr/>
            <p:nvPr/>
          </p:nvSpPr>
          <p:spPr>
            <a:xfrm>
              <a:off x="8590209" y="47475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3" name="pt583"/>
            <p:cNvSpPr/>
            <p:nvPr/>
          </p:nvSpPr>
          <p:spPr>
            <a:xfrm>
              <a:off x="8604802" y="46820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4" name="pt584"/>
            <p:cNvSpPr/>
            <p:nvPr/>
          </p:nvSpPr>
          <p:spPr>
            <a:xfrm>
              <a:off x="8619395" y="461656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5" name="pt585"/>
            <p:cNvSpPr/>
            <p:nvPr/>
          </p:nvSpPr>
          <p:spPr>
            <a:xfrm>
              <a:off x="8619395" y="455108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6" name="pt586"/>
            <p:cNvSpPr/>
            <p:nvPr/>
          </p:nvSpPr>
          <p:spPr>
            <a:xfrm>
              <a:off x="8619395" y="44856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7" name="pt587"/>
            <p:cNvSpPr/>
            <p:nvPr/>
          </p:nvSpPr>
          <p:spPr>
            <a:xfrm>
              <a:off x="8633988" y="442012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8" name="pt588"/>
            <p:cNvSpPr/>
            <p:nvPr/>
          </p:nvSpPr>
          <p:spPr>
            <a:xfrm>
              <a:off x="8633988" y="435464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89" name="pt589"/>
            <p:cNvSpPr/>
            <p:nvPr/>
          </p:nvSpPr>
          <p:spPr>
            <a:xfrm>
              <a:off x="8633988" y="428916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0" name="pt590"/>
            <p:cNvSpPr/>
            <p:nvPr/>
          </p:nvSpPr>
          <p:spPr>
            <a:xfrm>
              <a:off x="8648581" y="422367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1" name="pt591"/>
            <p:cNvSpPr/>
            <p:nvPr/>
          </p:nvSpPr>
          <p:spPr>
            <a:xfrm>
              <a:off x="8648581" y="415819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2" name="pt592"/>
            <p:cNvSpPr/>
            <p:nvPr/>
          </p:nvSpPr>
          <p:spPr>
            <a:xfrm>
              <a:off x="8648581" y="409271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3" name="pt593"/>
            <p:cNvSpPr/>
            <p:nvPr/>
          </p:nvSpPr>
          <p:spPr>
            <a:xfrm>
              <a:off x="8677767" y="402723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4" name="pt594"/>
            <p:cNvSpPr/>
            <p:nvPr/>
          </p:nvSpPr>
          <p:spPr>
            <a:xfrm>
              <a:off x="8692360" y="396175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5" name="pt595"/>
            <p:cNvSpPr/>
            <p:nvPr/>
          </p:nvSpPr>
          <p:spPr>
            <a:xfrm>
              <a:off x="8692360" y="389627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6" name="pt596"/>
            <p:cNvSpPr/>
            <p:nvPr/>
          </p:nvSpPr>
          <p:spPr>
            <a:xfrm>
              <a:off x="8692360" y="38307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7" name="pt597"/>
            <p:cNvSpPr/>
            <p:nvPr/>
          </p:nvSpPr>
          <p:spPr>
            <a:xfrm>
              <a:off x="8692360" y="376531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8" name="pt598"/>
            <p:cNvSpPr/>
            <p:nvPr/>
          </p:nvSpPr>
          <p:spPr>
            <a:xfrm>
              <a:off x="8706953" y="369982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599" name="pt599"/>
            <p:cNvSpPr/>
            <p:nvPr/>
          </p:nvSpPr>
          <p:spPr>
            <a:xfrm>
              <a:off x="8721546" y="36343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0" name="pt600"/>
            <p:cNvSpPr/>
            <p:nvPr/>
          </p:nvSpPr>
          <p:spPr>
            <a:xfrm>
              <a:off x="8736139" y="356886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1" name="pt601"/>
            <p:cNvSpPr/>
            <p:nvPr/>
          </p:nvSpPr>
          <p:spPr>
            <a:xfrm>
              <a:off x="8736139" y="350338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2" name="pt602"/>
            <p:cNvSpPr/>
            <p:nvPr/>
          </p:nvSpPr>
          <p:spPr>
            <a:xfrm>
              <a:off x="8736139" y="343790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3" name="pt603"/>
            <p:cNvSpPr/>
            <p:nvPr/>
          </p:nvSpPr>
          <p:spPr>
            <a:xfrm>
              <a:off x="8750732" y="337242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4" name="pt604"/>
            <p:cNvSpPr/>
            <p:nvPr/>
          </p:nvSpPr>
          <p:spPr>
            <a:xfrm>
              <a:off x="8750732" y="330694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5" name="pt605"/>
            <p:cNvSpPr/>
            <p:nvPr/>
          </p:nvSpPr>
          <p:spPr>
            <a:xfrm>
              <a:off x="8750732" y="324146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6" name="pt606"/>
            <p:cNvSpPr/>
            <p:nvPr/>
          </p:nvSpPr>
          <p:spPr>
            <a:xfrm>
              <a:off x="8750732" y="317598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7" name="pt607"/>
            <p:cNvSpPr/>
            <p:nvPr/>
          </p:nvSpPr>
          <p:spPr>
            <a:xfrm>
              <a:off x="8750732" y="311049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8" name="pt608"/>
            <p:cNvSpPr/>
            <p:nvPr/>
          </p:nvSpPr>
          <p:spPr>
            <a:xfrm>
              <a:off x="8765325" y="304501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09" name="pt609"/>
            <p:cNvSpPr/>
            <p:nvPr/>
          </p:nvSpPr>
          <p:spPr>
            <a:xfrm>
              <a:off x="8765325" y="2979536"/>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0" name="pt610"/>
            <p:cNvSpPr/>
            <p:nvPr/>
          </p:nvSpPr>
          <p:spPr>
            <a:xfrm>
              <a:off x="8765325" y="291405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1" name="pt611"/>
            <p:cNvSpPr/>
            <p:nvPr/>
          </p:nvSpPr>
          <p:spPr>
            <a:xfrm>
              <a:off x="8779918" y="2848573"/>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2" name="pt612"/>
            <p:cNvSpPr/>
            <p:nvPr/>
          </p:nvSpPr>
          <p:spPr>
            <a:xfrm>
              <a:off x="8779918" y="27830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3" name="pt613"/>
            <p:cNvSpPr/>
            <p:nvPr/>
          </p:nvSpPr>
          <p:spPr>
            <a:xfrm>
              <a:off x="8779918" y="271761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4" name="pt614"/>
            <p:cNvSpPr/>
            <p:nvPr/>
          </p:nvSpPr>
          <p:spPr>
            <a:xfrm>
              <a:off x="8779918" y="265213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5" name="pt615"/>
            <p:cNvSpPr/>
            <p:nvPr/>
          </p:nvSpPr>
          <p:spPr>
            <a:xfrm>
              <a:off x="8779918" y="25866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616" name="pt616"/>
            <p:cNvSpPr/>
            <p:nvPr/>
          </p:nvSpPr>
          <p:spPr>
            <a:xfrm>
              <a:off x="8794511" y="252116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7" name="pt617"/>
            <p:cNvSpPr/>
            <p:nvPr/>
          </p:nvSpPr>
          <p:spPr>
            <a:xfrm>
              <a:off x="8794511" y="245568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8" name="pt618"/>
            <p:cNvSpPr/>
            <p:nvPr/>
          </p:nvSpPr>
          <p:spPr>
            <a:xfrm>
              <a:off x="8794511" y="239020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19" name="pt619"/>
            <p:cNvSpPr/>
            <p:nvPr/>
          </p:nvSpPr>
          <p:spPr>
            <a:xfrm>
              <a:off x="8794511" y="232472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0" name="pt620"/>
            <p:cNvSpPr/>
            <p:nvPr/>
          </p:nvSpPr>
          <p:spPr>
            <a:xfrm>
              <a:off x="8809104" y="225924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1" name="pt621"/>
            <p:cNvSpPr/>
            <p:nvPr/>
          </p:nvSpPr>
          <p:spPr>
            <a:xfrm>
              <a:off x="8838290" y="219376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2" name="pt622"/>
            <p:cNvSpPr/>
            <p:nvPr/>
          </p:nvSpPr>
          <p:spPr>
            <a:xfrm>
              <a:off x="8838290" y="212828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3" name="pt623"/>
            <p:cNvSpPr/>
            <p:nvPr/>
          </p:nvSpPr>
          <p:spPr>
            <a:xfrm>
              <a:off x="8852883" y="206279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4" name="pt624"/>
            <p:cNvSpPr/>
            <p:nvPr/>
          </p:nvSpPr>
          <p:spPr>
            <a:xfrm>
              <a:off x="8852883" y="199731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5" name="pt625"/>
            <p:cNvSpPr/>
            <p:nvPr/>
          </p:nvSpPr>
          <p:spPr>
            <a:xfrm>
              <a:off x="8852883"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626" name="tx626"/>
            <p:cNvSpPr/>
            <p:nvPr/>
          </p:nvSpPr>
          <p:spPr>
            <a:xfrm>
              <a:off x="8315230" y="535449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BIH</a:t>
              </a:r>
            </a:p>
          </p:txBody>
        </p:sp>
        <p:sp>
          <p:nvSpPr>
            <p:cNvPr id="627" name="tx627"/>
            <p:cNvSpPr/>
            <p:nvPr/>
          </p:nvSpPr>
          <p:spPr>
            <a:xfrm>
              <a:off x="8431974" y="5289008"/>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628" name="tx628"/>
            <p:cNvSpPr/>
            <p:nvPr/>
          </p:nvSpPr>
          <p:spPr>
            <a:xfrm>
              <a:off x="8490346" y="52235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629" name="tx629"/>
            <p:cNvSpPr/>
            <p:nvPr/>
          </p:nvSpPr>
          <p:spPr>
            <a:xfrm>
              <a:off x="8519532" y="51580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630" name="tx630"/>
            <p:cNvSpPr/>
            <p:nvPr/>
          </p:nvSpPr>
          <p:spPr>
            <a:xfrm>
              <a:off x="8592497" y="5092565"/>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631" name="tx631"/>
            <p:cNvSpPr/>
            <p:nvPr/>
          </p:nvSpPr>
          <p:spPr>
            <a:xfrm>
              <a:off x="8621683" y="502708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632" name="tx632"/>
            <p:cNvSpPr/>
            <p:nvPr/>
          </p:nvSpPr>
          <p:spPr>
            <a:xfrm>
              <a:off x="8680055" y="4961602"/>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633" name="tx633"/>
            <p:cNvSpPr/>
            <p:nvPr/>
          </p:nvSpPr>
          <p:spPr>
            <a:xfrm>
              <a:off x="8372331" y="489612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634" name="tx634"/>
            <p:cNvSpPr/>
            <p:nvPr/>
          </p:nvSpPr>
          <p:spPr>
            <a:xfrm>
              <a:off x="8363552" y="4830640"/>
              <a:ext cx="18516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MCO</a:t>
              </a:r>
            </a:p>
          </p:txBody>
        </p:sp>
        <p:sp>
          <p:nvSpPr>
            <p:cNvPr id="635" name="tx635"/>
            <p:cNvSpPr/>
            <p:nvPr/>
          </p:nvSpPr>
          <p:spPr>
            <a:xfrm>
              <a:off x="8404480" y="476515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636" name="tx636"/>
            <p:cNvSpPr/>
            <p:nvPr/>
          </p:nvSpPr>
          <p:spPr>
            <a:xfrm>
              <a:off x="8405906" y="469967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637" name="tx637"/>
            <p:cNvSpPr/>
            <p:nvPr/>
          </p:nvSpPr>
          <p:spPr>
            <a:xfrm>
              <a:off x="8416109" y="463419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638" name="tx638"/>
            <p:cNvSpPr/>
            <p:nvPr/>
          </p:nvSpPr>
          <p:spPr>
            <a:xfrm>
              <a:off x="8474905" y="4568715"/>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639" name="tx639"/>
            <p:cNvSpPr/>
            <p:nvPr/>
          </p:nvSpPr>
          <p:spPr>
            <a:xfrm>
              <a:off x="8433666" y="450323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640" name="tx640"/>
            <p:cNvSpPr/>
            <p:nvPr/>
          </p:nvSpPr>
          <p:spPr>
            <a:xfrm>
              <a:off x="8448350" y="443775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641" name="tx641"/>
            <p:cNvSpPr/>
            <p:nvPr/>
          </p:nvSpPr>
          <p:spPr>
            <a:xfrm>
              <a:off x="8448350" y="4372271"/>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CZE</a:t>
              </a:r>
            </a:p>
          </p:txBody>
        </p:sp>
        <p:sp>
          <p:nvSpPr>
            <p:cNvPr id="642" name="tx642"/>
            <p:cNvSpPr/>
            <p:nvPr/>
          </p:nvSpPr>
          <p:spPr>
            <a:xfrm>
              <a:off x="8435092" y="4306790"/>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643" name="tx643"/>
            <p:cNvSpPr/>
            <p:nvPr/>
          </p:nvSpPr>
          <p:spPr>
            <a:xfrm>
              <a:off x="8477574" y="4241309"/>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644" name="tx644"/>
            <p:cNvSpPr/>
            <p:nvPr/>
          </p:nvSpPr>
          <p:spPr>
            <a:xfrm>
              <a:off x="8445295" y="417582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645" name="tx645"/>
            <p:cNvSpPr/>
            <p:nvPr/>
          </p:nvSpPr>
          <p:spPr>
            <a:xfrm>
              <a:off x="8445295" y="411034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646" name="tx646"/>
            <p:cNvSpPr/>
            <p:nvPr/>
          </p:nvSpPr>
          <p:spPr>
            <a:xfrm>
              <a:off x="8527334" y="4044865"/>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647" name="tx647"/>
            <p:cNvSpPr/>
            <p:nvPr/>
          </p:nvSpPr>
          <p:spPr>
            <a:xfrm>
              <a:off x="8515409" y="3979384"/>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648" name="tx648"/>
            <p:cNvSpPr/>
            <p:nvPr/>
          </p:nvSpPr>
          <p:spPr>
            <a:xfrm>
              <a:off x="8511111" y="3913902"/>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649" name="tx649"/>
            <p:cNvSpPr/>
            <p:nvPr/>
          </p:nvSpPr>
          <p:spPr>
            <a:xfrm>
              <a:off x="8499316" y="3848421"/>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650" name="tx650"/>
            <p:cNvSpPr/>
            <p:nvPr/>
          </p:nvSpPr>
          <p:spPr>
            <a:xfrm>
              <a:off x="8502242" y="3782940"/>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651" name="tx651"/>
            <p:cNvSpPr/>
            <p:nvPr/>
          </p:nvSpPr>
          <p:spPr>
            <a:xfrm>
              <a:off x="8527167" y="3717459"/>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652" name="tx652"/>
            <p:cNvSpPr/>
            <p:nvPr/>
          </p:nvSpPr>
          <p:spPr>
            <a:xfrm>
              <a:off x="8556299" y="3651977"/>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653" name="tx653"/>
            <p:cNvSpPr/>
            <p:nvPr/>
          </p:nvSpPr>
          <p:spPr>
            <a:xfrm>
              <a:off x="8532853" y="358649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654" name="tx654"/>
            <p:cNvSpPr/>
            <p:nvPr/>
          </p:nvSpPr>
          <p:spPr>
            <a:xfrm>
              <a:off x="8546021" y="3521015"/>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655" name="tx655"/>
            <p:cNvSpPr/>
            <p:nvPr/>
          </p:nvSpPr>
          <p:spPr>
            <a:xfrm>
              <a:off x="8546112" y="345553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656" name="tx656"/>
            <p:cNvSpPr/>
            <p:nvPr/>
          </p:nvSpPr>
          <p:spPr>
            <a:xfrm>
              <a:off x="8596001" y="3390052"/>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657" name="tx657"/>
            <p:cNvSpPr/>
            <p:nvPr/>
          </p:nvSpPr>
          <p:spPr>
            <a:xfrm>
              <a:off x="8556225" y="332457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658" name="tx658"/>
            <p:cNvSpPr/>
            <p:nvPr/>
          </p:nvSpPr>
          <p:spPr>
            <a:xfrm>
              <a:off x="8591520" y="3259090"/>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659" name="tx659"/>
            <p:cNvSpPr/>
            <p:nvPr/>
          </p:nvSpPr>
          <p:spPr>
            <a:xfrm>
              <a:off x="8565003" y="3193609"/>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660" name="tx660"/>
            <p:cNvSpPr/>
            <p:nvPr/>
          </p:nvSpPr>
          <p:spPr>
            <a:xfrm>
              <a:off x="8556225" y="312812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661" name="tx661"/>
            <p:cNvSpPr/>
            <p:nvPr/>
          </p:nvSpPr>
          <p:spPr>
            <a:xfrm>
              <a:off x="8579687" y="3062646"/>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662" name="tx662"/>
            <p:cNvSpPr/>
            <p:nvPr/>
          </p:nvSpPr>
          <p:spPr>
            <a:xfrm>
              <a:off x="8619281" y="2997165"/>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663" name="tx663"/>
            <p:cNvSpPr/>
            <p:nvPr/>
          </p:nvSpPr>
          <p:spPr>
            <a:xfrm>
              <a:off x="8579596" y="2931684"/>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664" name="tx664"/>
            <p:cNvSpPr/>
            <p:nvPr/>
          </p:nvSpPr>
          <p:spPr>
            <a:xfrm>
              <a:off x="8585411" y="286620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665" name="tx665"/>
            <p:cNvSpPr/>
            <p:nvPr/>
          </p:nvSpPr>
          <p:spPr>
            <a:xfrm>
              <a:off x="8589891" y="2800721"/>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666" name="tx666"/>
            <p:cNvSpPr/>
            <p:nvPr/>
          </p:nvSpPr>
          <p:spPr>
            <a:xfrm>
              <a:off x="8598578" y="273524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667" name="tx667"/>
            <p:cNvSpPr/>
            <p:nvPr/>
          </p:nvSpPr>
          <p:spPr>
            <a:xfrm>
              <a:off x="8572243" y="2669759"/>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668" name="tx668"/>
            <p:cNvSpPr/>
            <p:nvPr/>
          </p:nvSpPr>
          <p:spPr>
            <a:xfrm>
              <a:off x="8585411" y="2604278"/>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UKR</a:t>
              </a:r>
            </a:p>
          </p:txBody>
        </p:sp>
        <p:sp>
          <p:nvSpPr>
            <p:cNvPr id="669" name="tx669"/>
            <p:cNvSpPr/>
            <p:nvPr/>
          </p:nvSpPr>
          <p:spPr>
            <a:xfrm>
              <a:off x="8591225" y="253879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670" name="tx670"/>
            <p:cNvSpPr/>
            <p:nvPr/>
          </p:nvSpPr>
          <p:spPr>
            <a:xfrm>
              <a:off x="8591225" y="247331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671" name="tx671"/>
            <p:cNvSpPr/>
            <p:nvPr/>
          </p:nvSpPr>
          <p:spPr>
            <a:xfrm>
              <a:off x="8610336" y="2407834"/>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672" name="tx672"/>
            <p:cNvSpPr/>
            <p:nvPr/>
          </p:nvSpPr>
          <p:spPr>
            <a:xfrm>
              <a:off x="8600004" y="234235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673" name="tx673"/>
            <p:cNvSpPr/>
            <p:nvPr/>
          </p:nvSpPr>
          <p:spPr>
            <a:xfrm>
              <a:off x="8614597" y="2276871"/>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674" name="tx674"/>
            <p:cNvSpPr/>
            <p:nvPr/>
          </p:nvSpPr>
          <p:spPr>
            <a:xfrm>
              <a:off x="8656950" y="221139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675" name="tx675"/>
            <p:cNvSpPr/>
            <p:nvPr/>
          </p:nvSpPr>
          <p:spPr>
            <a:xfrm>
              <a:off x="8648172" y="2145909"/>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676" name="tx676"/>
            <p:cNvSpPr/>
            <p:nvPr/>
          </p:nvSpPr>
          <p:spPr>
            <a:xfrm>
              <a:off x="8653986" y="2080428"/>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677" name="tx677"/>
            <p:cNvSpPr/>
            <p:nvPr/>
          </p:nvSpPr>
          <p:spPr>
            <a:xfrm>
              <a:off x="8658467" y="2014946"/>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678" name="tx678"/>
            <p:cNvSpPr/>
            <p:nvPr/>
          </p:nvSpPr>
          <p:spPr>
            <a:xfrm>
              <a:off x="8667245"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679" name="rc679"/>
            <p:cNvSpPr/>
            <p:nvPr/>
          </p:nvSpPr>
          <p:spPr>
            <a:xfrm>
              <a:off x="7587040" y="1807652"/>
              <a:ext cx="1379037" cy="3745526"/>
            </a:xfrm>
            <a:prstGeom prst="rect">
              <a:avLst/>
            </a:prstGeom>
            <a:noFill/>
            <a:ln w="13550" cap="rnd">
              <a:solidFill>
                <a:srgbClr val="999999">
                  <a:alpha val="100000"/>
                </a:srgbClr>
              </a:solidFill>
              <a:prstDash val="solid"/>
              <a:round/>
            </a:ln>
          </p:spPr>
          <p:txBody>
            <a:bodyPr/>
            <a:lstStyle/>
            <a:p/>
          </p:txBody>
        </p:sp>
        <p:sp>
          <p:nvSpPr>
            <p:cNvPr id="680" name="pl680"/>
            <p:cNvSpPr/>
            <p:nvPr/>
          </p:nvSpPr>
          <p:spPr>
            <a:xfrm>
              <a:off x="904880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81" name="pl681"/>
            <p:cNvSpPr/>
            <p:nvPr/>
          </p:nvSpPr>
          <p:spPr>
            <a:xfrm>
              <a:off x="934066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82" name="pl682"/>
            <p:cNvSpPr/>
            <p:nvPr/>
          </p:nvSpPr>
          <p:spPr>
            <a:xfrm>
              <a:off x="963252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83" name="pl683"/>
            <p:cNvSpPr/>
            <p:nvPr/>
          </p:nvSpPr>
          <p:spPr>
            <a:xfrm>
              <a:off x="9924380"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84" name="pl684"/>
            <p:cNvSpPr/>
            <p:nvPr/>
          </p:nvSpPr>
          <p:spPr>
            <a:xfrm>
              <a:off x="10216239"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685" name="pl685"/>
            <p:cNvSpPr/>
            <p:nvPr/>
          </p:nvSpPr>
          <p:spPr>
            <a:xfrm>
              <a:off x="10114089"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686" name="pt686"/>
            <p:cNvSpPr/>
            <p:nvPr/>
          </p:nvSpPr>
          <p:spPr>
            <a:xfrm>
              <a:off x="9090291"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87" name="pt687"/>
            <p:cNvSpPr/>
            <p:nvPr/>
          </p:nvSpPr>
          <p:spPr>
            <a:xfrm>
              <a:off x="9265407" y="5262838"/>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88" name="pt688"/>
            <p:cNvSpPr/>
            <p:nvPr/>
          </p:nvSpPr>
          <p:spPr>
            <a:xfrm>
              <a:off x="9571860" y="518881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89" name="pt689"/>
            <p:cNvSpPr/>
            <p:nvPr/>
          </p:nvSpPr>
          <p:spPr>
            <a:xfrm>
              <a:off x="9615639" y="511479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0" name="pt690"/>
            <p:cNvSpPr/>
            <p:nvPr/>
          </p:nvSpPr>
          <p:spPr>
            <a:xfrm>
              <a:off x="9659418" y="504077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691" name="pt691"/>
            <p:cNvSpPr/>
            <p:nvPr/>
          </p:nvSpPr>
          <p:spPr>
            <a:xfrm>
              <a:off x="9732383" y="4966749"/>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92" name="pt692"/>
            <p:cNvSpPr/>
            <p:nvPr/>
          </p:nvSpPr>
          <p:spPr>
            <a:xfrm>
              <a:off x="9819941" y="4892727"/>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693" name="pt693"/>
            <p:cNvSpPr/>
            <p:nvPr/>
          </p:nvSpPr>
          <p:spPr>
            <a:xfrm>
              <a:off x="9936685" y="4818705"/>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94" name="pt694"/>
            <p:cNvSpPr/>
            <p:nvPr/>
          </p:nvSpPr>
          <p:spPr>
            <a:xfrm>
              <a:off x="9980464" y="474468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95" name="pt695"/>
            <p:cNvSpPr/>
            <p:nvPr/>
          </p:nvSpPr>
          <p:spPr>
            <a:xfrm>
              <a:off x="9980464" y="467066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96" name="pt696"/>
            <p:cNvSpPr/>
            <p:nvPr/>
          </p:nvSpPr>
          <p:spPr>
            <a:xfrm>
              <a:off x="10009650" y="4596638"/>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697" name="pt697"/>
            <p:cNvSpPr/>
            <p:nvPr/>
          </p:nvSpPr>
          <p:spPr>
            <a:xfrm>
              <a:off x="10038836" y="452261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8" name="pt698"/>
            <p:cNvSpPr/>
            <p:nvPr/>
          </p:nvSpPr>
          <p:spPr>
            <a:xfrm>
              <a:off x="10038836" y="44485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699" name="pt699"/>
            <p:cNvSpPr/>
            <p:nvPr/>
          </p:nvSpPr>
          <p:spPr>
            <a:xfrm>
              <a:off x="10038836" y="437457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0" name="pt700"/>
            <p:cNvSpPr/>
            <p:nvPr/>
          </p:nvSpPr>
          <p:spPr>
            <a:xfrm>
              <a:off x="10053428" y="430054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1" name="pt701"/>
            <p:cNvSpPr/>
            <p:nvPr/>
          </p:nvSpPr>
          <p:spPr>
            <a:xfrm>
              <a:off x="10068021" y="42265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2" name="pt702"/>
            <p:cNvSpPr/>
            <p:nvPr/>
          </p:nvSpPr>
          <p:spPr>
            <a:xfrm>
              <a:off x="10082614" y="415250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3" name="pt703"/>
            <p:cNvSpPr/>
            <p:nvPr/>
          </p:nvSpPr>
          <p:spPr>
            <a:xfrm>
              <a:off x="10111800" y="407848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4" name="pt704"/>
            <p:cNvSpPr/>
            <p:nvPr/>
          </p:nvSpPr>
          <p:spPr>
            <a:xfrm>
              <a:off x="10126393" y="400446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5" name="pt705"/>
            <p:cNvSpPr/>
            <p:nvPr/>
          </p:nvSpPr>
          <p:spPr>
            <a:xfrm>
              <a:off x="10126393" y="393043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6" name="pt706"/>
            <p:cNvSpPr/>
            <p:nvPr/>
          </p:nvSpPr>
          <p:spPr>
            <a:xfrm>
              <a:off x="10155579" y="385641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7" name="pt707"/>
            <p:cNvSpPr/>
            <p:nvPr/>
          </p:nvSpPr>
          <p:spPr>
            <a:xfrm>
              <a:off x="10155579" y="378239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8" name="pt708"/>
            <p:cNvSpPr/>
            <p:nvPr/>
          </p:nvSpPr>
          <p:spPr>
            <a:xfrm>
              <a:off x="10155579" y="370837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09" name="pt709"/>
            <p:cNvSpPr/>
            <p:nvPr/>
          </p:nvSpPr>
          <p:spPr>
            <a:xfrm>
              <a:off x="10155579" y="36343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0" name="pt710"/>
            <p:cNvSpPr/>
            <p:nvPr/>
          </p:nvSpPr>
          <p:spPr>
            <a:xfrm>
              <a:off x="10155579" y="356032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711" name="pt711"/>
            <p:cNvSpPr/>
            <p:nvPr/>
          </p:nvSpPr>
          <p:spPr>
            <a:xfrm>
              <a:off x="10184765" y="348630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2" name="pt712"/>
            <p:cNvSpPr/>
            <p:nvPr/>
          </p:nvSpPr>
          <p:spPr>
            <a:xfrm>
              <a:off x="10184765" y="341228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3" name="pt713"/>
            <p:cNvSpPr/>
            <p:nvPr/>
          </p:nvSpPr>
          <p:spPr>
            <a:xfrm>
              <a:off x="10199358" y="3338259"/>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4" name="pt714"/>
            <p:cNvSpPr/>
            <p:nvPr/>
          </p:nvSpPr>
          <p:spPr>
            <a:xfrm>
              <a:off x="10199358" y="3264237"/>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5" name="pt715"/>
            <p:cNvSpPr/>
            <p:nvPr/>
          </p:nvSpPr>
          <p:spPr>
            <a:xfrm>
              <a:off x="10199358" y="3190215"/>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6" name="pt716"/>
            <p:cNvSpPr/>
            <p:nvPr/>
          </p:nvSpPr>
          <p:spPr>
            <a:xfrm>
              <a:off x="10213951" y="3116192"/>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7" name="pt717"/>
            <p:cNvSpPr/>
            <p:nvPr/>
          </p:nvSpPr>
          <p:spPr>
            <a:xfrm>
              <a:off x="10228544" y="3042170"/>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8" name="pt718"/>
            <p:cNvSpPr/>
            <p:nvPr/>
          </p:nvSpPr>
          <p:spPr>
            <a:xfrm>
              <a:off x="10228544" y="2968148"/>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719" name="pt719"/>
            <p:cNvSpPr/>
            <p:nvPr/>
          </p:nvSpPr>
          <p:spPr>
            <a:xfrm>
              <a:off x="10243137" y="289412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0" name="pt720"/>
            <p:cNvSpPr/>
            <p:nvPr/>
          </p:nvSpPr>
          <p:spPr>
            <a:xfrm>
              <a:off x="10243137" y="28201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1" name="pt721"/>
            <p:cNvSpPr/>
            <p:nvPr/>
          </p:nvSpPr>
          <p:spPr>
            <a:xfrm>
              <a:off x="10243137" y="274608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2" name="pt722"/>
            <p:cNvSpPr/>
            <p:nvPr/>
          </p:nvSpPr>
          <p:spPr>
            <a:xfrm>
              <a:off x="10257730" y="2672059"/>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3" name="pt723"/>
            <p:cNvSpPr/>
            <p:nvPr/>
          </p:nvSpPr>
          <p:spPr>
            <a:xfrm>
              <a:off x="10257730" y="25980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4" name="pt724"/>
            <p:cNvSpPr/>
            <p:nvPr/>
          </p:nvSpPr>
          <p:spPr>
            <a:xfrm>
              <a:off x="10257730" y="252401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5" name="pt725"/>
            <p:cNvSpPr/>
            <p:nvPr/>
          </p:nvSpPr>
          <p:spPr>
            <a:xfrm>
              <a:off x="10257730" y="2449992"/>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6" name="pt726"/>
            <p:cNvSpPr/>
            <p:nvPr/>
          </p:nvSpPr>
          <p:spPr>
            <a:xfrm>
              <a:off x="10272323" y="237597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7" name="pt727"/>
            <p:cNvSpPr/>
            <p:nvPr/>
          </p:nvSpPr>
          <p:spPr>
            <a:xfrm>
              <a:off x="10272323" y="230194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8" name="pt728"/>
            <p:cNvSpPr/>
            <p:nvPr/>
          </p:nvSpPr>
          <p:spPr>
            <a:xfrm>
              <a:off x="10272323" y="2227925"/>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29" name="pt729"/>
            <p:cNvSpPr/>
            <p:nvPr/>
          </p:nvSpPr>
          <p:spPr>
            <a:xfrm>
              <a:off x="10286916" y="215390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0" name="pt730"/>
            <p:cNvSpPr/>
            <p:nvPr/>
          </p:nvSpPr>
          <p:spPr>
            <a:xfrm>
              <a:off x="10286916" y="2079881"/>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1" name="pt731"/>
            <p:cNvSpPr/>
            <p:nvPr/>
          </p:nvSpPr>
          <p:spPr>
            <a:xfrm>
              <a:off x="10301509" y="2005858"/>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2" name="pt732"/>
            <p:cNvSpPr/>
            <p:nvPr/>
          </p:nvSpPr>
          <p:spPr>
            <a:xfrm>
              <a:off x="10301509"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733" name="tx733"/>
            <p:cNvSpPr/>
            <p:nvPr/>
          </p:nvSpPr>
          <p:spPr>
            <a:xfrm>
              <a:off x="9209323" y="5354490"/>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BLR</a:t>
              </a:r>
            </a:p>
          </p:txBody>
        </p:sp>
        <p:sp>
          <p:nvSpPr>
            <p:cNvPr id="734" name="tx734"/>
            <p:cNvSpPr/>
            <p:nvPr/>
          </p:nvSpPr>
          <p:spPr>
            <a:xfrm>
              <a:off x="9384439" y="5280467"/>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MNE</a:t>
              </a:r>
            </a:p>
          </p:txBody>
        </p:sp>
        <p:sp>
          <p:nvSpPr>
            <p:cNvPr id="735" name="tx735"/>
            <p:cNvSpPr/>
            <p:nvPr/>
          </p:nvSpPr>
          <p:spPr>
            <a:xfrm>
              <a:off x="9690892" y="5206445"/>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KAZ</a:t>
              </a:r>
            </a:p>
          </p:txBody>
        </p:sp>
        <p:sp>
          <p:nvSpPr>
            <p:cNvPr id="736" name="tx736"/>
            <p:cNvSpPr/>
            <p:nvPr/>
          </p:nvSpPr>
          <p:spPr>
            <a:xfrm>
              <a:off x="9734671" y="5132423"/>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AZE</a:t>
              </a:r>
            </a:p>
          </p:txBody>
        </p:sp>
        <p:sp>
          <p:nvSpPr>
            <p:cNvPr id="737" name="tx737"/>
            <p:cNvSpPr/>
            <p:nvPr/>
          </p:nvSpPr>
          <p:spPr>
            <a:xfrm>
              <a:off x="9778450" y="505840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SVN</a:t>
              </a:r>
            </a:p>
          </p:txBody>
        </p:sp>
        <p:sp>
          <p:nvSpPr>
            <p:cNvPr id="738" name="tx738"/>
            <p:cNvSpPr/>
            <p:nvPr/>
          </p:nvSpPr>
          <p:spPr>
            <a:xfrm>
              <a:off x="9851415" y="498437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739" name="tx739"/>
            <p:cNvSpPr/>
            <p:nvPr/>
          </p:nvSpPr>
          <p:spPr>
            <a:xfrm>
              <a:off x="9938973" y="491035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ROU</a:t>
              </a:r>
            </a:p>
          </p:txBody>
        </p:sp>
        <p:sp>
          <p:nvSpPr>
            <p:cNvPr id="740" name="tx740"/>
            <p:cNvSpPr/>
            <p:nvPr/>
          </p:nvSpPr>
          <p:spPr>
            <a:xfrm>
              <a:off x="10055717" y="4836334"/>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741" name="tx741"/>
            <p:cNvSpPr/>
            <p:nvPr/>
          </p:nvSpPr>
          <p:spPr>
            <a:xfrm>
              <a:off x="10099496" y="476231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742" name="tx742"/>
            <p:cNvSpPr/>
            <p:nvPr/>
          </p:nvSpPr>
          <p:spPr>
            <a:xfrm>
              <a:off x="10099496" y="468828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743" name="tx743"/>
            <p:cNvSpPr/>
            <p:nvPr/>
          </p:nvSpPr>
          <p:spPr>
            <a:xfrm>
              <a:off x="10128682" y="4614267"/>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744" name="tx744"/>
            <p:cNvSpPr/>
            <p:nvPr/>
          </p:nvSpPr>
          <p:spPr>
            <a:xfrm>
              <a:off x="9861885" y="4540245"/>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745" name="tx745"/>
            <p:cNvSpPr/>
            <p:nvPr/>
          </p:nvSpPr>
          <p:spPr>
            <a:xfrm>
              <a:off x="9888402" y="4466222"/>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746" name="tx746"/>
            <p:cNvSpPr/>
            <p:nvPr/>
          </p:nvSpPr>
          <p:spPr>
            <a:xfrm>
              <a:off x="9835550" y="4392200"/>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SMR</a:t>
              </a:r>
            </a:p>
          </p:txBody>
        </p:sp>
        <p:sp>
          <p:nvSpPr>
            <p:cNvPr id="747" name="tx747"/>
            <p:cNvSpPr/>
            <p:nvPr/>
          </p:nvSpPr>
          <p:spPr>
            <a:xfrm>
              <a:off x="9908939" y="4318178"/>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748" name="tx748"/>
            <p:cNvSpPr/>
            <p:nvPr/>
          </p:nvSpPr>
          <p:spPr>
            <a:xfrm>
              <a:off x="9877903" y="4244156"/>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CYP</a:t>
              </a:r>
            </a:p>
          </p:txBody>
        </p:sp>
        <p:sp>
          <p:nvSpPr>
            <p:cNvPr id="749" name="tx749"/>
            <p:cNvSpPr/>
            <p:nvPr/>
          </p:nvSpPr>
          <p:spPr>
            <a:xfrm>
              <a:off x="9892588" y="4170133"/>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750" name="tx750"/>
            <p:cNvSpPr/>
            <p:nvPr/>
          </p:nvSpPr>
          <p:spPr>
            <a:xfrm>
              <a:off x="9912904" y="4096111"/>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751" name="tx751"/>
            <p:cNvSpPr/>
            <p:nvPr/>
          </p:nvSpPr>
          <p:spPr>
            <a:xfrm>
              <a:off x="9955386" y="4022089"/>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752" name="tx752"/>
            <p:cNvSpPr/>
            <p:nvPr/>
          </p:nvSpPr>
          <p:spPr>
            <a:xfrm>
              <a:off x="9940664" y="394806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753" name="tx753"/>
            <p:cNvSpPr/>
            <p:nvPr/>
          </p:nvSpPr>
          <p:spPr>
            <a:xfrm>
              <a:off x="9962535" y="3874044"/>
              <a:ext cx="166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HRV</a:t>
              </a:r>
            </a:p>
          </p:txBody>
        </p:sp>
        <p:sp>
          <p:nvSpPr>
            <p:cNvPr id="754" name="tx754"/>
            <p:cNvSpPr/>
            <p:nvPr/>
          </p:nvSpPr>
          <p:spPr>
            <a:xfrm>
              <a:off x="9952294" y="3800022"/>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755" name="tx755"/>
            <p:cNvSpPr/>
            <p:nvPr/>
          </p:nvSpPr>
          <p:spPr>
            <a:xfrm>
              <a:off x="9969850" y="3726000"/>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756" name="tx756"/>
            <p:cNvSpPr/>
            <p:nvPr/>
          </p:nvSpPr>
          <p:spPr>
            <a:xfrm>
              <a:off x="9969850" y="3651977"/>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757" name="tx757"/>
            <p:cNvSpPr/>
            <p:nvPr/>
          </p:nvSpPr>
          <p:spPr>
            <a:xfrm>
              <a:off x="9956683" y="357795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758" name="tx758"/>
            <p:cNvSpPr/>
            <p:nvPr/>
          </p:nvSpPr>
          <p:spPr>
            <a:xfrm>
              <a:off x="10030034" y="3503933"/>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759" name="tx759"/>
            <p:cNvSpPr/>
            <p:nvPr/>
          </p:nvSpPr>
          <p:spPr>
            <a:xfrm>
              <a:off x="9994647" y="3429911"/>
              <a:ext cx="16322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SRB</a:t>
              </a:r>
            </a:p>
          </p:txBody>
        </p:sp>
        <p:sp>
          <p:nvSpPr>
            <p:cNvPr id="760" name="tx760"/>
            <p:cNvSpPr/>
            <p:nvPr/>
          </p:nvSpPr>
          <p:spPr>
            <a:xfrm>
              <a:off x="10053314" y="3355888"/>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761" name="tx761"/>
            <p:cNvSpPr/>
            <p:nvPr/>
          </p:nvSpPr>
          <p:spPr>
            <a:xfrm>
              <a:off x="10004851" y="328186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762" name="tx762"/>
            <p:cNvSpPr/>
            <p:nvPr/>
          </p:nvSpPr>
          <p:spPr>
            <a:xfrm>
              <a:off x="10009332" y="3207844"/>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TUR</a:t>
              </a:r>
            </a:p>
          </p:txBody>
        </p:sp>
        <p:sp>
          <p:nvSpPr>
            <p:cNvPr id="763" name="tx763"/>
            <p:cNvSpPr/>
            <p:nvPr/>
          </p:nvSpPr>
          <p:spPr>
            <a:xfrm>
              <a:off x="10019444" y="313382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764" name="tx764"/>
            <p:cNvSpPr/>
            <p:nvPr/>
          </p:nvSpPr>
          <p:spPr>
            <a:xfrm>
              <a:off x="10051593" y="3059799"/>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765" name="tx765"/>
            <p:cNvSpPr/>
            <p:nvPr/>
          </p:nvSpPr>
          <p:spPr>
            <a:xfrm>
              <a:off x="10069333" y="298577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766" name="tx766"/>
            <p:cNvSpPr/>
            <p:nvPr/>
          </p:nvSpPr>
          <p:spPr>
            <a:xfrm>
              <a:off x="10039852" y="2911755"/>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767" name="tx767"/>
            <p:cNvSpPr/>
            <p:nvPr/>
          </p:nvSpPr>
          <p:spPr>
            <a:xfrm>
              <a:off x="10048630" y="2837732"/>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768" name="tx768"/>
            <p:cNvSpPr/>
            <p:nvPr/>
          </p:nvSpPr>
          <p:spPr>
            <a:xfrm>
              <a:off x="10035463" y="2763710"/>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769" name="tx769"/>
            <p:cNvSpPr/>
            <p:nvPr/>
          </p:nvSpPr>
          <p:spPr>
            <a:xfrm>
              <a:off x="10054445" y="2689688"/>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770" name="tx770"/>
            <p:cNvSpPr/>
            <p:nvPr/>
          </p:nvSpPr>
          <p:spPr>
            <a:xfrm>
              <a:off x="10063223" y="2615666"/>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DNK</a:t>
              </a:r>
            </a:p>
          </p:txBody>
        </p:sp>
        <p:sp>
          <p:nvSpPr>
            <p:cNvPr id="771" name="tx771"/>
            <p:cNvSpPr/>
            <p:nvPr/>
          </p:nvSpPr>
          <p:spPr>
            <a:xfrm>
              <a:off x="10072093" y="2541643"/>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772" name="tx772"/>
            <p:cNvSpPr/>
            <p:nvPr/>
          </p:nvSpPr>
          <p:spPr>
            <a:xfrm>
              <a:off x="10072001" y="246762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SVK</a:t>
              </a:r>
            </a:p>
          </p:txBody>
        </p:sp>
        <p:sp>
          <p:nvSpPr>
            <p:cNvPr id="773" name="tx773"/>
            <p:cNvSpPr/>
            <p:nvPr/>
          </p:nvSpPr>
          <p:spPr>
            <a:xfrm>
              <a:off x="10107077" y="2393599"/>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774" name="tx774"/>
            <p:cNvSpPr/>
            <p:nvPr/>
          </p:nvSpPr>
          <p:spPr>
            <a:xfrm>
              <a:off x="10090983" y="2319577"/>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775" name="tx775"/>
            <p:cNvSpPr/>
            <p:nvPr/>
          </p:nvSpPr>
          <p:spPr>
            <a:xfrm>
              <a:off x="10092538" y="2245554"/>
              <a:ext cx="1528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MLT</a:t>
              </a:r>
            </a:p>
          </p:txBody>
        </p:sp>
        <p:sp>
          <p:nvSpPr>
            <p:cNvPr id="776" name="tx776"/>
            <p:cNvSpPr/>
            <p:nvPr/>
          </p:nvSpPr>
          <p:spPr>
            <a:xfrm>
              <a:off x="10102742" y="2171532"/>
              <a:ext cx="1572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PRT</a:t>
              </a:r>
            </a:p>
          </p:txBody>
        </p:sp>
        <p:sp>
          <p:nvSpPr>
            <p:cNvPr id="777" name="tx777"/>
            <p:cNvSpPr/>
            <p:nvPr/>
          </p:nvSpPr>
          <p:spPr>
            <a:xfrm>
              <a:off x="10092500" y="2097510"/>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778" name="tx778"/>
            <p:cNvSpPr/>
            <p:nvPr/>
          </p:nvSpPr>
          <p:spPr>
            <a:xfrm>
              <a:off x="10102613" y="202348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HUN</a:t>
              </a:r>
            </a:p>
          </p:txBody>
        </p:sp>
        <p:sp>
          <p:nvSpPr>
            <p:cNvPr id="779" name="tx779"/>
            <p:cNvSpPr/>
            <p:nvPr/>
          </p:nvSpPr>
          <p:spPr>
            <a:xfrm>
              <a:off x="10115872"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780" name="rc780"/>
            <p:cNvSpPr/>
            <p:nvPr/>
          </p:nvSpPr>
          <p:spPr>
            <a:xfrm>
              <a:off x="9035667" y="1807652"/>
              <a:ext cx="1379037" cy="3745526"/>
            </a:xfrm>
            <a:prstGeom prst="rect">
              <a:avLst/>
            </a:prstGeom>
            <a:noFill/>
            <a:ln w="13550" cap="rnd">
              <a:solidFill>
                <a:srgbClr val="999999">
                  <a:alpha val="100000"/>
                </a:srgbClr>
              </a:solidFill>
              <a:prstDash val="solid"/>
              <a:round/>
            </a:ln>
          </p:spPr>
          <p:txBody>
            <a:bodyPr/>
            <a:lstStyle/>
            <a:p/>
          </p:txBody>
        </p:sp>
        <p:sp>
          <p:nvSpPr>
            <p:cNvPr id="781" name="pl781"/>
            <p:cNvSpPr/>
            <p:nvPr/>
          </p:nvSpPr>
          <p:spPr>
            <a:xfrm>
              <a:off x="1049742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82" name="pl782"/>
            <p:cNvSpPr/>
            <p:nvPr/>
          </p:nvSpPr>
          <p:spPr>
            <a:xfrm>
              <a:off x="10789287"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83" name="pl783"/>
            <p:cNvSpPr/>
            <p:nvPr/>
          </p:nvSpPr>
          <p:spPr>
            <a:xfrm>
              <a:off x="1108114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84" name="pl784"/>
            <p:cNvSpPr/>
            <p:nvPr/>
          </p:nvSpPr>
          <p:spPr>
            <a:xfrm>
              <a:off x="1137300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85" name="pl785"/>
            <p:cNvSpPr/>
            <p:nvPr/>
          </p:nvSpPr>
          <p:spPr>
            <a:xfrm>
              <a:off x="11664866" y="1807652"/>
              <a:ext cx="0" cy="3745526"/>
            </a:xfrm>
            <a:custGeom>
              <a:avLst/>
              <a:pathLst>
                <a:path w="0" h="3745526">
                  <a:moveTo>
                    <a:pt x="0" y="3745526"/>
                  </a:moveTo>
                  <a:lnTo>
                    <a:pt x="0" y="0"/>
                  </a:lnTo>
                  <a:lnTo>
                    <a:pt x="0" y="0"/>
                  </a:lnTo>
                </a:path>
              </a:pathLst>
            </a:custGeom>
            <a:ln w="13550" cap="flat">
              <a:solidFill>
                <a:srgbClr val="EBEBEB">
                  <a:alpha val="100000"/>
                </a:srgbClr>
              </a:solidFill>
              <a:prstDash val="solid"/>
              <a:round/>
            </a:ln>
          </p:spPr>
          <p:txBody>
            <a:bodyPr/>
            <a:lstStyle/>
            <a:p/>
          </p:txBody>
        </p:sp>
        <p:sp>
          <p:nvSpPr>
            <p:cNvPr id="786" name="pl786"/>
            <p:cNvSpPr/>
            <p:nvPr/>
          </p:nvSpPr>
          <p:spPr>
            <a:xfrm>
              <a:off x="11066553" y="1807652"/>
              <a:ext cx="0" cy="3745526"/>
            </a:xfrm>
            <a:custGeom>
              <a:avLst/>
              <a:pathLst>
                <a:path w="0" h="3745526">
                  <a:moveTo>
                    <a:pt x="0" y="3745526"/>
                  </a:moveTo>
                  <a:lnTo>
                    <a:pt x="0" y="0"/>
                  </a:lnTo>
                  <a:lnTo>
                    <a:pt x="0" y="0"/>
                  </a:lnTo>
                </a:path>
              </a:pathLst>
            </a:custGeom>
            <a:ln w="13550" cap="flat">
              <a:solidFill>
                <a:srgbClr val="666666">
                  <a:alpha val="100000"/>
                </a:srgbClr>
              </a:solidFill>
              <a:prstDash val="dash"/>
              <a:round/>
            </a:ln>
          </p:spPr>
          <p:txBody>
            <a:bodyPr/>
            <a:lstStyle/>
            <a:p/>
          </p:txBody>
        </p:sp>
        <p:sp>
          <p:nvSpPr>
            <p:cNvPr id="787" name="pt787"/>
            <p:cNvSpPr/>
            <p:nvPr/>
          </p:nvSpPr>
          <p:spPr>
            <a:xfrm>
              <a:off x="10451360" y="5336861"/>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8" name="pt788"/>
            <p:cNvSpPr/>
            <p:nvPr/>
          </p:nvSpPr>
          <p:spPr>
            <a:xfrm>
              <a:off x="10568104" y="5230453"/>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89" name="pt789"/>
            <p:cNvSpPr/>
            <p:nvPr/>
          </p:nvSpPr>
          <p:spPr>
            <a:xfrm>
              <a:off x="10597290" y="5124046"/>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90" name="pt790"/>
            <p:cNvSpPr/>
            <p:nvPr/>
          </p:nvSpPr>
          <p:spPr>
            <a:xfrm>
              <a:off x="10947521" y="5017639"/>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791" name="pt791"/>
            <p:cNvSpPr/>
            <p:nvPr/>
          </p:nvSpPr>
          <p:spPr>
            <a:xfrm>
              <a:off x="11195602" y="4911232"/>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2" name="pt792"/>
            <p:cNvSpPr/>
            <p:nvPr/>
          </p:nvSpPr>
          <p:spPr>
            <a:xfrm>
              <a:off x="11195602" y="4804825"/>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3" name="pt793"/>
            <p:cNvSpPr/>
            <p:nvPr/>
          </p:nvSpPr>
          <p:spPr>
            <a:xfrm>
              <a:off x="11239381" y="4698418"/>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4" name="pt794"/>
            <p:cNvSpPr/>
            <p:nvPr/>
          </p:nvSpPr>
          <p:spPr>
            <a:xfrm>
              <a:off x="11239381" y="4592011"/>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5" name="pt795"/>
            <p:cNvSpPr/>
            <p:nvPr/>
          </p:nvSpPr>
          <p:spPr>
            <a:xfrm>
              <a:off x="11312346" y="448560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796" name="pt796"/>
            <p:cNvSpPr/>
            <p:nvPr/>
          </p:nvSpPr>
          <p:spPr>
            <a:xfrm>
              <a:off x="11326939" y="4379197"/>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7" name="pt797"/>
            <p:cNvSpPr/>
            <p:nvPr/>
          </p:nvSpPr>
          <p:spPr>
            <a:xfrm>
              <a:off x="11356125" y="4272790"/>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8" name="pt798"/>
            <p:cNvSpPr/>
            <p:nvPr/>
          </p:nvSpPr>
          <p:spPr>
            <a:xfrm>
              <a:off x="11370718" y="4166383"/>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799" name="pt799"/>
            <p:cNvSpPr/>
            <p:nvPr/>
          </p:nvSpPr>
          <p:spPr>
            <a:xfrm>
              <a:off x="11385311" y="4059976"/>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00" name="pt800"/>
            <p:cNvSpPr/>
            <p:nvPr/>
          </p:nvSpPr>
          <p:spPr>
            <a:xfrm>
              <a:off x="11414497" y="3953569"/>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01" name="pt801"/>
            <p:cNvSpPr/>
            <p:nvPr/>
          </p:nvSpPr>
          <p:spPr>
            <a:xfrm>
              <a:off x="11414497" y="3847162"/>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802" name="pt802"/>
            <p:cNvSpPr/>
            <p:nvPr/>
          </p:nvSpPr>
          <p:spPr>
            <a:xfrm>
              <a:off x="11472869" y="374075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3" name="pt803"/>
            <p:cNvSpPr/>
            <p:nvPr/>
          </p:nvSpPr>
          <p:spPr>
            <a:xfrm>
              <a:off x="11472869" y="363434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4" name="pt804"/>
            <p:cNvSpPr/>
            <p:nvPr/>
          </p:nvSpPr>
          <p:spPr>
            <a:xfrm>
              <a:off x="11472869" y="3527941"/>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5" name="pt805"/>
            <p:cNvSpPr/>
            <p:nvPr/>
          </p:nvSpPr>
          <p:spPr>
            <a:xfrm>
              <a:off x="11560427" y="342153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6" name="pt806"/>
            <p:cNvSpPr/>
            <p:nvPr/>
          </p:nvSpPr>
          <p:spPr>
            <a:xfrm>
              <a:off x="11560427" y="3315127"/>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7" name="pt807"/>
            <p:cNvSpPr/>
            <p:nvPr/>
          </p:nvSpPr>
          <p:spPr>
            <a:xfrm>
              <a:off x="11560427" y="3208720"/>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8" name="pt808"/>
            <p:cNvSpPr/>
            <p:nvPr/>
          </p:nvSpPr>
          <p:spPr>
            <a:xfrm>
              <a:off x="11575020" y="3102313"/>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09" name="pt809"/>
            <p:cNvSpPr/>
            <p:nvPr/>
          </p:nvSpPr>
          <p:spPr>
            <a:xfrm>
              <a:off x="11575020" y="2995906"/>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0" name="pt810"/>
            <p:cNvSpPr/>
            <p:nvPr/>
          </p:nvSpPr>
          <p:spPr>
            <a:xfrm>
              <a:off x="11589613" y="2889499"/>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1" name="pt811"/>
            <p:cNvSpPr/>
            <p:nvPr/>
          </p:nvSpPr>
          <p:spPr>
            <a:xfrm>
              <a:off x="11604206" y="2783092"/>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2" name="pt812"/>
            <p:cNvSpPr/>
            <p:nvPr/>
          </p:nvSpPr>
          <p:spPr>
            <a:xfrm>
              <a:off x="11604206" y="2676685"/>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3" name="pt813"/>
            <p:cNvSpPr/>
            <p:nvPr/>
          </p:nvSpPr>
          <p:spPr>
            <a:xfrm>
              <a:off x="11604206" y="2570278"/>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814" name="pt814"/>
            <p:cNvSpPr/>
            <p:nvPr/>
          </p:nvSpPr>
          <p:spPr>
            <a:xfrm>
              <a:off x="11618799" y="2463871"/>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815" name="pt815"/>
            <p:cNvSpPr/>
            <p:nvPr/>
          </p:nvSpPr>
          <p:spPr>
            <a:xfrm>
              <a:off x="11691764" y="235746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16" name="pt816"/>
            <p:cNvSpPr/>
            <p:nvPr/>
          </p:nvSpPr>
          <p:spPr>
            <a:xfrm>
              <a:off x="11706357" y="2251057"/>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17" name="pt817"/>
            <p:cNvSpPr/>
            <p:nvPr/>
          </p:nvSpPr>
          <p:spPr>
            <a:xfrm>
              <a:off x="11706357" y="2144650"/>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18" name="pt818"/>
            <p:cNvSpPr/>
            <p:nvPr/>
          </p:nvSpPr>
          <p:spPr>
            <a:xfrm>
              <a:off x="11735543" y="2038243"/>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19" name="pt819"/>
            <p:cNvSpPr/>
            <p:nvPr/>
          </p:nvSpPr>
          <p:spPr>
            <a:xfrm>
              <a:off x="11750136" y="1931836"/>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820" name="tx820"/>
            <p:cNvSpPr/>
            <p:nvPr/>
          </p:nvSpPr>
          <p:spPr>
            <a:xfrm>
              <a:off x="10570392" y="535449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CHE</a:t>
              </a:r>
            </a:p>
          </p:txBody>
        </p:sp>
        <p:sp>
          <p:nvSpPr>
            <p:cNvPr id="821" name="tx821"/>
            <p:cNvSpPr/>
            <p:nvPr/>
          </p:nvSpPr>
          <p:spPr>
            <a:xfrm>
              <a:off x="10687136" y="5248083"/>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RUS</a:t>
              </a:r>
            </a:p>
          </p:txBody>
        </p:sp>
        <p:sp>
          <p:nvSpPr>
            <p:cNvPr id="822" name="tx822"/>
            <p:cNvSpPr/>
            <p:nvPr/>
          </p:nvSpPr>
          <p:spPr>
            <a:xfrm>
              <a:off x="10716322" y="514167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GRC</a:t>
              </a:r>
            </a:p>
          </p:txBody>
        </p:sp>
        <p:sp>
          <p:nvSpPr>
            <p:cNvPr id="823" name="tx823"/>
            <p:cNvSpPr/>
            <p:nvPr/>
          </p:nvSpPr>
          <p:spPr>
            <a:xfrm>
              <a:off x="11066553" y="5035269"/>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FRA</a:t>
              </a:r>
            </a:p>
          </p:txBody>
        </p:sp>
        <p:sp>
          <p:nvSpPr>
            <p:cNvPr id="824" name="tx824"/>
            <p:cNvSpPr/>
            <p:nvPr/>
          </p:nvSpPr>
          <p:spPr>
            <a:xfrm>
              <a:off x="11314634" y="4928862"/>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AUT</a:t>
              </a:r>
            </a:p>
          </p:txBody>
        </p:sp>
        <p:sp>
          <p:nvSpPr>
            <p:cNvPr id="825" name="tx825"/>
            <p:cNvSpPr/>
            <p:nvPr/>
          </p:nvSpPr>
          <p:spPr>
            <a:xfrm>
              <a:off x="11314634" y="4822455"/>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BGR</a:t>
              </a:r>
            </a:p>
          </p:txBody>
        </p:sp>
        <p:sp>
          <p:nvSpPr>
            <p:cNvPr id="826" name="tx826"/>
            <p:cNvSpPr/>
            <p:nvPr/>
          </p:nvSpPr>
          <p:spPr>
            <a:xfrm>
              <a:off x="11358413" y="4716048"/>
              <a:ext cx="11914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ISL</a:t>
              </a:r>
            </a:p>
          </p:txBody>
        </p:sp>
        <p:sp>
          <p:nvSpPr>
            <p:cNvPr id="827" name="tx827"/>
            <p:cNvSpPr/>
            <p:nvPr/>
          </p:nvSpPr>
          <p:spPr>
            <a:xfrm>
              <a:off x="11358413" y="4609641"/>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MKD</a:t>
              </a:r>
            </a:p>
          </p:txBody>
        </p:sp>
        <p:sp>
          <p:nvSpPr>
            <p:cNvPr id="828" name="tx828"/>
            <p:cNvSpPr/>
            <p:nvPr/>
          </p:nvSpPr>
          <p:spPr>
            <a:xfrm>
              <a:off x="11431378" y="4503234"/>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MDA</a:t>
              </a:r>
            </a:p>
          </p:txBody>
        </p:sp>
        <p:sp>
          <p:nvSpPr>
            <p:cNvPr id="829" name="tx829"/>
            <p:cNvSpPr/>
            <p:nvPr/>
          </p:nvSpPr>
          <p:spPr>
            <a:xfrm>
              <a:off x="11445971" y="4396827"/>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DEU</a:t>
              </a:r>
            </a:p>
          </p:txBody>
        </p:sp>
        <p:sp>
          <p:nvSpPr>
            <p:cNvPr id="830" name="tx830"/>
            <p:cNvSpPr/>
            <p:nvPr/>
          </p:nvSpPr>
          <p:spPr>
            <a:xfrm>
              <a:off x="11475157" y="4290420"/>
              <a:ext cx="1175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ITA</a:t>
              </a:r>
            </a:p>
          </p:txBody>
        </p:sp>
        <p:sp>
          <p:nvSpPr>
            <p:cNvPr id="831" name="tx831"/>
            <p:cNvSpPr/>
            <p:nvPr/>
          </p:nvSpPr>
          <p:spPr>
            <a:xfrm>
              <a:off x="11489750" y="4184013"/>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NLD</a:t>
              </a:r>
            </a:p>
          </p:txBody>
        </p:sp>
        <p:sp>
          <p:nvSpPr>
            <p:cNvPr id="832" name="tx832"/>
            <p:cNvSpPr/>
            <p:nvPr/>
          </p:nvSpPr>
          <p:spPr>
            <a:xfrm>
              <a:off x="11504343" y="4077606"/>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GEO</a:t>
              </a:r>
            </a:p>
          </p:txBody>
        </p:sp>
        <p:sp>
          <p:nvSpPr>
            <p:cNvPr id="833" name="tx833"/>
            <p:cNvSpPr/>
            <p:nvPr/>
          </p:nvSpPr>
          <p:spPr>
            <a:xfrm>
              <a:off x="11533529" y="3971199"/>
              <a:ext cx="1441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LTU</a:t>
              </a:r>
            </a:p>
          </p:txBody>
        </p:sp>
        <p:sp>
          <p:nvSpPr>
            <p:cNvPr id="834" name="tx834"/>
            <p:cNvSpPr/>
            <p:nvPr/>
          </p:nvSpPr>
          <p:spPr>
            <a:xfrm>
              <a:off x="11533529" y="3864791"/>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ESP</a:t>
              </a:r>
            </a:p>
          </p:txBody>
        </p:sp>
        <p:sp>
          <p:nvSpPr>
            <p:cNvPr id="835" name="tx835"/>
            <p:cNvSpPr/>
            <p:nvPr/>
          </p:nvSpPr>
          <p:spPr>
            <a:xfrm>
              <a:off x="11291620" y="3758384"/>
              <a:ext cx="154350"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EST</a:t>
              </a:r>
            </a:p>
          </p:txBody>
        </p:sp>
        <p:sp>
          <p:nvSpPr>
            <p:cNvPr id="836" name="tx836"/>
            <p:cNvSpPr/>
            <p:nvPr/>
          </p:nvSpPr>
          <p:spPr>
            <a:xfrm>
              <a:off x="11313657" y="3651977"/>
              <a:ext cx="13231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ISR</a:t>
              </a:r>
            </a:p>
          </p:txBody>
        </p:sp>
        <p:sp>
          <p:nvSpPr>
            <p:cNvPr id="837" name="tx837"/>
            <p:cNvSpPr/>
            <p:nvPr/>
          </p:nvSpPr>
          <p:spPr>
            <a:xfrm>
              <a:off x="11282842" y="3545570"/>
              <a:ext cx="16312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KGZ</a:t>
              </a:r>
            </a:p>
          </p:txBody>
        </p:sp>
        <p:sp>
          <p:nvSpPr>
            <p:cNvPr id="838" name="tx838"/>
            <p:cNvSpPr/>
            <p:nvPr/>
          </p:nvSpPr>
          <p:spPr>
            <a:xfrm>
              <a:off x="11383476" y="3439163"/>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BEL</a:t>
              </a:r>
            </a:p>
          </p:txBody>
        </p:sp>
        <p:sp>
          <p:nvSpPr>
            <p:cNvPr id="839" name="tx839"/>
            <p:cNvSpPr/>
            <p:nvPr/>
          </p:nvSpPr>
          <p:spPr>
            <a:xfrm>
              <a:off x="11405696" y="3332756"/>
              <a:ext cx="12783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FIN</a:t>
              </a:r>
            </a:p>
          </p:txBody>
        </p:sp>
        <p:sp>
          <p:nvSpPr>
            <p:cNvPr id="840" name="tx840"/>
            <p:cNvSpPr/>
            <p:nvPr/>
          </p:nvSpPr>
          <p:spPr>
            <a:xfrm>
              <a:off x="11409993" y="3226349"/>
              <a:ext cx="123535"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IRL</a:t>
              </a:r>
            </a:p>
          </p:txBody>
        </p:sp>
        <p:sp>
          <p:nvSpPr>
            <p:cNvPr id="841" name="tx841"/>
            <p:cNvSpPr/>
            <p:nvPr/>
          </p:nvSpPr>
          <p:spPr>
            <a:xfrm>
              <a:off x="11389291" y="3119942"/>
              <a:ext cx="15883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POL</a:t>
              </a:r>
            </a:p>
          </p:txBody>
        </p:sp>
        <p:sp>
          <p:nvSpPr>
            <p:cNvPr id="842" name="tx842"/>
            <p:cNvSpPr/>
            <p:nvPr/>
          </p:nvSpPr>
          <p:spPr>
            <a:xfrm>
              <a:off x="11407030" y="3013535"/>
              <a:ext cx="141091"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TJK</a:t>
              </a:r>
            </a:p>
          </p:txBody>
        </p:sp>
        <p:sp>
          <p:nvSpPr>
            <p:cNvPr id="843" name="tx843"/>
            <p:cNvSpPr/>
            <p:nvPr/>
          </p:nvSpPr>
          <p:spPr>
            <a:xfrm>
              <a:off x="11424366" y="2907128"/>
              <a:ext cx="13834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LVA</a:t>
              </a:r>
            </a:p>
          </p:txBody>
        </p:sp>
        <p:sp>
          <p:nvSpPr>
            <p:cNvPr id="844" name="tx844"/>
            <p:cNvSpPr/>
            <p:nvPr/>
          </p:nvSpPr>
          <p:spPr>
            <a:xfrm>
              <a:off x="11422866" y="2800721"/>
              <a:ext cx="154442"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LUX</a:t>
              </a:r>
            </a:p>
          </p:txBody>
        </p:sp>
        <p:sp>
          <p:nvSpPr>
            <p:cNvPr id="845" name="tx845"/>
            <p:cNvSpPr/>
            <p:nvPr/>
          </p:nvSpPr>
          <p:spPr>
            <a:xfrm>
              <a:off x="11396531" y="2694314"/>
              <a:ext cx="180776"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SWE</a:t>
              </a:r>
            </a:p>
          </p:txBody>
        </p:sp>
        <p:sp>
          <p:nvSpPr>
            <p:cNvPr id="846" name="tx846"/>
            <p:cNvSpPr/>
            <p:nvPr/>
          </p:nvSpPr>
          <p:spPr>
            <a:xfrm>
              <a:off x="11405309" y="2587907"/>
              <a:ext cx="17199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GBR</a:t>
              </a:r>
            </a:p>
          </p:txBody>
        </p:sp>
        <p:sp>
          <p:nvSpPr>
            <p:cNvPr id="847" name="tx847"/>
            <p:cNvSpPr/>
            <p:nvPr/>
          </p:nvSpPr>
          <p:spPr>
            <a:xfrm>
              <a:off x="11424291" y="2481500"/>
              <a:ext cx="16760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AND</a:t>
              </a:r>
            </a:p>
          </p:txBody>
        </p:sp>
        <p:sp>
          <p:nvSpPr>
            <p:cNvPr id="848" name="tx848"/>
            <p:cNvSpPr/>
            <p:nvPr/>
          </p:nvSpPr>
          <p:spPr>
            <a:xfrm>
              <a:off x="11488478" y="2375093"/>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NOR</a:t>
              </a:r>
            </a:p>
          </p:txBody>
        </p:sp>
        <p:sp>
          <p:nvSpPr>
            <p:cNvPr id="849" name="tx849"/>
            <p:cNvSpPr/>
            <p:nvPr/>
          </p:nvSpPr>
          <p:spPr>
            <a:xfrm>
              <a:off x="11529406" y="2268686"/>
              <a:ext cx="150053"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ALB</a:t>
              </a:r>
            </a:p>
          </p:txBody>
        </p:sp>
        <p:sp>
          <p:nvSpPr>
            <p:cNvPr id="850" name="tx850"/>
            <p:cNvSpPr/>
            <p:nvPr/>
          </p:nvSpPr>
          <p:spPr>
            <a:xfrm>
              <a:off x="11503071" y="2162279"/>
              <a:ext cx="176387"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ARM</a:t>
              </a:r>
            </a:p>
          </p:txBody>
        </p:sp>
        <p:sp>
          <p:nvSpPr>
            <p:cNvPr id="851" name="tx851"/>
            <p:cNvSpPr/>
            <p:nvPr/>
          </p:nvSpPr>
          <p:spPr>
            <a:xfrm>
              <a:off x="11541127" y="2055872"/>
              <a:ext cx="167518"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TKM</a:t>
              </a:r>
            </a:p>
          </p:txBody>
        </p:sp>
        <p:sp>
          <p:nvSpPr>
            <p:cNvPr id="852" name="tx852"/>
            <p:cNvSpPr/>
            <p:nvPr/>
          </p:nvSpPr>
          <p:spPr>
            <a:xfrm>
              <a:off x="11564498" y="1949465"/>
              <a:ext cx="158739" cy="56875"/>
            </a:xfrm>
            <a:prstGeom prst="rect">
              <a:avLst/>
            </a:prstGeom>
            <a:noFill/>
          </p:spPr>
          <p:txBody>
            <a:bodyPr lIns="0" rIns="0" tIns="0" bIns="0" anchorCtr="1" anchor="ctr" wrap="none"/>
            <a:lstStyle/>
            <a:p>
              <a:pPr algn="l" marL="0" marR="0" indent="0">
                <a:spcBef>
                  <a:spcPts val="0"/>
                </a:spcBef>
                <a:spcAft>
                  <a:spcPts val="0"/>
                </a:spcAft>
              </a:pPr>
              <a:r>
                <a:rPr sz="625" i="0" b="0">
                  <a:solidFill>
                    <a:srgbClr val="000000">
                      <a:alpha val="100000"/>
                    </a:srgbClr>
                  </a:solidFill>
                  <a:latin typeface="Arial"/>
                  <a:cs typeface="Arial"/>
                </a:rPr>
                <a:t>UZB</a:t>
              </a:r>
            </a:p>
          </p:txBody>
        </p:sp>
        <p:sp>
          <p:nvSpPr>
            <p:cNvPr id="853" name="rc853"/>
            <p:cNvSpPr/>
            <p:nvPr/>
          </p:nvSpPr>
          <p:spPr>
            <a:xfrm>
              <a:off x="10484293" y="1807652"/>
              <a:ext cx="1379037" cy="3745526"/>
            </a:xfrm>
            <a:prstGeom prst="rect">
              <a:avLst/>
            </a:prstGeom>
            <a:noFill/>
            <a:ln w="13550" cap="rnd">
              <a:solidFill>
                <a:srgbClr val="999999">
                  <a:alpha val="100000"/>
                </a:srgbClr>
              </a:solidFill>
              <a:prstDash val="solid"/>
              <a:round/>
            </a:ln>
          </p:spPr>
          <p:txBody>
            <a:bodyPr/>
            <a:lstStyle/>
            <a:p/>
          </p:txBody>
        </p:sp>
        <p:sp>
          <p:nvSpPr>
            <p:cNvPr id="854" name="rc854"/>
            <p:cNvSpPr/>
            <p:nvPr/>
          </p:nvSpPr>
          <p:spPr>
            <a:xfrm>
              <a:off x="343909"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55" name="tx855"/>
            <p:cNvSpPr/>
            <p:nvPr/>
          </p:nvSpPr>
          <p:spPr>
            <a:xfrm>
              <a:off x="726006"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DTP1 (94%)</a:t>
              </a:r>
            </a:p>
          </p:txBody>
        </p:sp>
        <p:sp>
          <p:nvSpPr>
            <p:cNvPr id="856" name="rc856"/>
            <p:cNvSpPr/>
            <p:nvPr/>
          </p:nvSpPr>
          <p:spPr>
            <a:xfrm>
              <a:off x="1792535"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57" name="tx857"/>
            <p:cNvSpPr/>
            <p:nvPr/>
          </p:nvSpPr>
          <p:spPr>
            <a:xfrm>
              <a:off x="2174632" y="1660221"/>
              <a:ext cx="61484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DTP3 (91%)</a:t>
              </a:r>
            </a:p>
          </p:txBody>
        </p:sp>
        <p:sp>
          <p:nvSpPr>
            <p:cNvPr id="858" name="rc858"/>
            <p:cNvSpPr/>
            <p:nvPr/>
          </p:nvSpPr>
          <p:spPr>
            <a:xfrm>
              <a:off x="3241161"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59" name="tx859"/>
            <p:cNvSpPr/>
            <p:nvPr/>
          </p:nvSpPr>
          <p:spPr>
            <a:xfrm>
              <a:off x="3644884" y="1660221"/>
              <a:ext cx="57159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 (94%)</a:t>
              </a:r>
            </a:p>
          </p:txBody>
        </p:sp>
        <p:sp>
          <p:nvSpPr>
            <p:cNvPr id="860" name="rc860"/>
            <p:cNvSpPr/>
            <p:nvPr/>
          </p:nvSpPr>
          <p:spPr>
            <a:xfrm>
              <a:off x="4689788"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61" name="tx861"/>
            <p:cNvSpPr/>
            <p:nvPr/>
          </p:nvSpPr>
          <p:spPr>
            <a:xfrm>
              <a:off x="5084275" y="1660221"/>
              <a:ext cx="5900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 (89%)</a:t>
              </a:r>
            </a:p>
          </p:txBody>
        </p:sp>
        <p:sp>
          <p:nvSpPr>
            <p:cNvPr id="862" name="rc862"/>
            <p:cNvSpPr/>
            <p:nvPr/>
          </p:nvSpPr>
          <p:spPr>
            <a:xfrm>
              <a:off x="6138414"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63" name="tx863"/>
            <p:cNvSpPr/>
            <p:nvPr/>
          </p:nvSpPr>
          <p:spPr>
            <a:xfrm>
              <a:off x="6508076"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MCV1 (92%)</a:t>
              </a:r>
            </a:p>
          </p:txBody>
        </p:sp>
        <p:sp>
          <p:nvSpPr>
            <p:cNvPr id="864" name="rc864"/>
            <p:cNvSpPr/>
            <p:nvPr/>
          </p:nvSpPr>
          <p:spPr>
            <a:xfrm>
              <a:off x="7587040"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65" name="tx865"/>
            <p:cNvSpPr/>
            <p:nvPr/>
          </p:nvSpPr>
          <p:spPr>
            <a:xfrm>
              <a:off x="7956702" y="1660221"/>
              <a:ext cx="6397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 (89%)</a:t>
              </a:r>
            </a:p>
          </p:txBody>
        </p:sp>
        <p:sp>
          <p:nvSpPr>
            <p:cNvPr id="866" name="rc866"/>
            <p:cNvSpPr/>
            <p:nvPr/>
          </p:nvSpPr>
          <p:spPr>
            <a:xfrm>
              <a:off x="9035667"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67" name="tx867"/>
            <p:cNvSpPr/>
            <p:nvPr/>
          </p:nvSpPr>
          <p:spPr>
            <a:xfrm>
              <a:off x="9405374" y="1660221"/>
              <a:ext cx="63962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 (83%)</a:t>
              </a:r>
            </a:p>
          </p:txBody>
        </p:sp>
        <p:sp>
          <p:nvSpPr>
            <p:cNvPr id="868" name="rc868"/>
            <p:cNvSpPr/>
            <p:nvPr/>
          </p:nvSpPr>
          <p:spPr>
            <a:xfrm>
              <a:off x="10484293" y="1592799"/>
              <a:ext cx="1379037"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869" name="tx869"/>
            <p:cNvSpPr/>
            <p:nvPr/>
          </p:nvSpPr>
          <p:spPr>
            <a:xfrm>
              <a:off x="10817836" y="1660221"/>
              <a:ext cx="71195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 (49%)</a:t>
              </a:r>
            </a:p>
          </p:txBody>
        </p:sp>
        <p:sp>
          <p:nvSpPr>
            <p:cNvPr id="870" name="pl870"/>
            <p:cNvSpPr/>
            <p:nvPr/>
          </p:nvSpPr>
          <p:spPr>
            <a:xfrm>
              <a:off x="343909"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871" name="pl871"/>
            <p:cNvSpPr/>
            <p:nvPr/>
          </p:nvSpPr>
          <p:spPr>
            <a:xfrm>
              <a:off x="35704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2" name="pl872"/>
            <p:cNvSpPr/>
            <p:nvPr/>
          </p:nvSpPr>
          <p:spPr>
            <a:xfrm>
              <a:off x="64890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3" name="pl873"/>
            <p:cNvSpPr/>
            <p:nvPr/>
          </p:nvSpPr>
          <p:spPr>
            <a:xfrm>
              <a:off x="940762"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4" name="pl874"/>
            <p:cNvSpPr/>
            <p:nvPr/>
          </p:nvSpPr>
          <p:spPr>
            <a:xfrm>
              <a:off x="123262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5" name="pl875"/>
            <p:cNvSpPr/>
            <p:nvPr/>
          </p:nvSpPr>
          <p:spPr>
            <a:xfrm>
              <a:off x="152448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76" name="tx876"/>
            <p:cNvSpPr/>
            <p:nvPr/>
          </p:nvSpPr>
          <p:spPr>
            <a:xfrm rot="-5400000">
              <a:off x="29486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877" name="tx877"/>
            <p:cNvSpPr/>
            <p:nvPr/>
          </p:nvSpPr>
          <p:spPr>
            <a:xfrm rot="-5400000">
              <a:off x="58672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878" name="tx878"/>
            <p:cNvSpPr/>
            <p:nvPr/>
          </p:nvSpPr>
          <p:spPr>
            <a:xfrm rot="-5400000">
              <a:off x="878583"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879" name="tx879"/>
            <p:cNvSpPr/>
            <p:nvPr/>
          </p:nvSpPr>
          <p:spPr>
            <a:xfrm rot="-5400000">
              <a:off x="117044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880" name="tx880"/>
            <p:cNvSpPr/>
            <p:nvPr/>
          </p:nvSpPr>
          <p:spPr>
            <a:xfrm rot="-5400000">
              <a:off x="146230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881" name="pl881"/>
            <p:cNvSpPr/>
            <p:nvPr/>
          </p:nvSpPr>
          <p:spPr>
            <a:xfrm>
              <a:off x="1792535"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882" name="pl882"/>
            <p:cNvSpPr/>
            <p:nvPr/>
          </p:nvSpPr>
          <p:spPr>
            <a:xfrm>
              <a:off x="180566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3" name="pl883"/>
            <p:cNvSpPr/>
            <p:nvPr/>
          </p:nvSpPr>
          <p:spPr>
            <a:xfrm>
              <a:off x="209752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4" name="pl884"/>
            <p:cNvSpPr/>
            <p:nvPr/>
          </p:nvSpPr>
          <p:spPr>
            <a:xfrm>
              <a:off x="238938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5" name="pl885"/>
            <p:cNvSpPr/>
            <p:nvPr/>
          </p:nvSpPr>
          <p:spPr>
            <a:xfrm>
              <a:off x="268124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6" name="pl886"/>
            <p:cNvSpPr/>
            <p:nvPr/>
          </p:nvSpPr>
          <p:spPr>
            <a:xfrm>
              <a:off x="297310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87" name="tx887"/>
            <p:cNvSpPr/>
            <p:nvPr/>
          </p:nvSpPr>
          <p:spPr>
            <a:xfrm rot="-5400000">
              <a:off x="174348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888" name="tx888"/>
            <p:cNvSpPr/>
            <p:nvPr/>
          </p:nvSpPr>
          <p:spPr>
            <a:xfrm rot="-5400000">
              <a:off x="203534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889" name="tx889"/>
            <p:cNvSpPr/>
            <p:nvPr/>
          </p:nvSpPr>
          <p:spPr>
            <a:xfrm rot="-5400000">
              <a:off x="232720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890" name="tx890"/>
            <p:cNvSpPr/>
            <p:nvPr/>
          </p:nvSpPr>
          <p:spPr>
            <a:xfrm rot="-5400000">
              <a:off x="261906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891" name="tx891"/>
            <p:cNvSpPr/>
            <p:nvPr/>
          </p:nvSpPr>
          <p:spPr>
            <a:xfrm rot="-5400000">
              <a:off x="291092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892" name="pl892"/>
            <p:cNvSpPr/>
            <p:nvPr/>
          </p:nvSpPr>
          <p:spPr>
            <a:xfrm>
              <a:off x="3241161"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893" name="pl893"/>
            <p:cNvSpPr/>
            <p:nvPr/>
          </p:nvSpPr>
          <p:spPr>
            <a:xfrm>
              <a:off x="325429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4" name="pl894"/>
            <p:cNvSpPr/>
            <p:nvPr/>
          </p:nvSpPr>
          <p:spPr>
            <a:xfrm>
              <a:off x="3546155"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5" name="pl895"/>
            <p:cNvSpPr/>
            <p:nvPr/>
          </p:nvSpPr>
          <p:spPr>
            <a:xfrm>
              <a:off x="383801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6" name="pl896"/>
            <p:cNvSpPr/>
            <p:nvPr/>
          </p:nvSpPr>
          <p:spPr>
            <a:xfrm>
              <a:off x="412987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7" name="pl897"/>
            <p:cNvSpPr/>
            <p:nvPr/>
          </p:nvSpPr>
          <p:spPr>
            <a:xfrm>
              <a:off x="442173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898" name="tx898"/>
            <p:cNvSpPr/>
            <p:nvPr/>
          </p:nvSpPr>
          <p:spPr>
            <a:xfrm rot="-5400000">
              <a:off x="319211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899" name="tx899"/>
            <p:cNvSpPr/>
            <p:nvPr/>
          </p:nvSpPr>
          <p:spPr>
            <a:xfrm rot="-5400000">
              <a:off x="3483976"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00" name="tx900"/>
            <p:cNvSpPr/>
            <p:nvPr/>
          </p:nvSpPr>
          <p:spPr>
            <a:xfrm rot="-5400000">
              <a:off x="377583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01" name="tx901"/>
            <p:cNvSpPr/>
            <p:nvPr/>
          </p:nvSpPr>
          <p:spPr>
            <a:xfrm rot="-5400000">
              <a:off x="406769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02" name="tx902"/>
            <p:cNvSpPr/>
            <p:nvPr/>
          </p:nvSpPr>
          <p:spPr>
            <a:xfrm rot="-5400000">
              <a:off x="435955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03" name="pl903"/>
            <p:cNvSpPr/>
            <p:nvPr/>
          </p:nvSpPr>
          <p:spPr>
            <a:xfrm>
              <a:off x="4689788"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904" name="pl904"/>
            <p:cNvSpPr/>
            <p:nvPr/>
          </p:nvSpPr>
          <p:spPr>
            <a:xfrm>
              <a:off x="470292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5" name="pl905"/>
            <p:cNvSpPr/>
            <p:nvPr/>
          </p:nvSpPr>
          <p:spPr>
            <a:xfrm>
              <a:off x="499478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6" name="pl906"/>
            <p:cNvSpPr/>
            <p:nvPr/>
          </p:nvSpPr>
          <p:spPr>
            <a:xfrm>
              <a:off x="528664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7" name="pl907"/>
            <p:cNvSpPr/>
            <p:nvPr/>
          </p:nvSpPr>
          <p:spPr>
            <a:xfrm>
              <a:off x="5578501"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8" name="pl908"/>
            <p:cNvSpPr/>
            <p:nvPr/>
          </p:nvSpPr>
          <p:spPr>
            <a:xfrm>
              <a:off x="587036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09" name="tx909"/>
            <p:cNvSpPr/>
            <p:nvPr/>
          </p:nvSpPr>
          <p:spPr>
            <a:xfrm rot="-5400000">
              <a:off x="464074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910" name="tx910"/>
            <p:cNvSpPr/>
            <p:nvPr/>
          </p:nvSpPr>
          <p:spPr>
            <a:xfrm rot="-5400000">
              <a:off x="493260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11" name="tx911"/>
            <p:cNvSpPr/>
            <p:nvPr/>
          </p:nvSpPr>
          <p:spPr>
            <a:xfrm rot="-5400000">
              <a:off x="5224462"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12" name="tx912"/>
            <p:cNvSpPr/>
            <p:nvPr/>
          </p:nvSpPr>
          <p:spPr>
            <a:xfrm rot="-5400000">
              <a:off x="551632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13" name="tx913"/>
            <p:cNvSpPr/>
            <p:nvPr/>
          </p:nvSpPr>
          <p:spPr>
            <a:xfrm rot="-5400000">
              <a:off x="580818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14" name="pl914"/>
            <p:cNvSpPr/>
            <p:nvPr/>
          </p:nvSpPr>
          <p:spPr>
            <a:xfrm>
              <a:off x="6138414"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915" name="pl915"/>
            <p:cNvSpPr/>
            <p:nvPr/>
          </p:nvSpPr>
          <p:spPr>
            <a:xfrm>
              <a:off x="6151548"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6" name="pl916"/>
            <p:cNvSpPr/>
            <p:nvPr/>
          </p:nvSpPr>
          <p:spPr>
            <a:xfrm>
              <a:off x="644340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7" name="pl917"/>
            <p:cNvSpPr/>
            <p:nvPr/>
          </p:nvSpPr>
          <p:spPr>
            <a:xfrm>
              <a:off x="673526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8" name="pl918"/>
            <p:cNvSpPr/>
            <p:nvPr/>
          </p:nvSpPr>
          <p:spPr>
            <a:xfrm>
              <a:off x="702712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19" name="pl919"/>
            <p:cNvSpPr/>
            <p:nvPr/>
          </p:nvSpPr>
          <p:spPr>
            <a:xfrm>
              <a:off x="731898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0" name="tx920"/>
            <p:cNvSpPr/>
            <p:nvPr/>
          </p:nvSpPr>
          <p:spPr>
            <a:xfrm rot="-5400000">
              <a:off x="6089369"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921" name="tx921"/>
            <p:cNvSpPr/>
            <p:nvPr/>
          </p:nvSpPr>
          <p:spPr>
            <a:xfrm rot="-5400000">
              <a:off x="638122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22" name="tx922"/>
            <p:cNvSpPr/>
            <p:nvPr/>
          </p:nvSpPr>
          <p:spPr>
            <a:xfrm rot="-5400000">
              <a:off x="667308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23" name="tx923"/>
            <p:cNvSpPr/>
            <p:nvPr/>
          </p:nvSpPr>
          <p:spPr>
            <a:xfrm rot="-5400000">
              <a:off x="696494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24" name="tx924"/>
            <p:cNvSpPr/>
            <p:nvPr/>
          </p:nvSpPr>
          <p:spPr>
            <a:xfrm rot="-5400000">
              <a:off x="725680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25" name="pl925"/>
            <p:cNvSpPr/>
            <p:nvPr/>
          </p:nvSpPr>
          <p:spPr>
            <a:xfrm>
              <a:off x="7587040"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926" name="pl926"/>
            <p:cNvSpPr/>
            <p:nvPr/>
          </p:nvSpPr>
          <p:spPr>
            <a:xfrm>
              <a:off x="760017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7" name="pl927"/>
            <p:cNvSpPr/>
            <p:nvPr/>
          </p:nvSpPr>
          <p:spPr>
            <a:xfrm>
              <a:off x="789203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8" name="pl928"/>
            <p:cNvSpPr/>
            <p:nvPr/>
          </p:nvSpPr>
          <p:spPr>
            <a:xfrm>
              <a:off x="8183894"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29" name="pl929"/>
            <p:cNvSpPr/>
            <p:nvPr/>
          </p:nvSpPr>
          <p:spPr>
            <a:xfrm>
              <a:off x="847575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0" name="pl930"/>
            <p:cNvSpPr/>
            <p:nvPr/>
          </p:nvSpPr>
          <p:spPr>
            <a:xfrm>
              <a:off x="8767613"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1" name="tx931"/>
            <p:cNvSpPr/>
            <p:nvPr/>
          </p:nvSpPr>
          <p:spPr>
            <a:xfrm rot="-5400000">
              <a:off x="753799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932" name="tx932"/>
            <p:cNvSpPr/>
            <p:nvPr/>
          </p:nvSpPr>
          <p:spPr>
            <a:xfrm rot="-5400000">
              <a:off x="7829855"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33" name="tx933"/>
            <p:cNvSpPr/>
            <p:nvPr/>
          </p:nvSpPr>
          <p:spPr>
            <a:xfrm rot="-5400000">
              <a:off x="812171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34" name="tx934"/>
            <p:cNvSpPr/>
            <p:nvPr/>
          </p:nvSpPr>
          <p:spPr>
            <a:xfrm rot="-5400000">
              <a:off x="841357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35" name="tx935"/>
            <p:cNvSpPr/>
            <p:nvPr/>
          </p:nvSpPr>
          <p:spPr>
            <a:xfrm rot="-5400000">
              <a:off x="8705434"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36" name="pl936"/>
            <p:cNvSpPr/>
            <p:nvPr/>
          </p:nvSpPr>
          <p:spPr>
            <a:xfrm>
              <a:off x="9035667"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937" name="pl937"/>
            <p:cNvSpPr/>
            <p:nvPr/>
          </p:nvSpPr>
          <p:spPr>
            <a:xfrm>
              <a:off x="904880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8" name="pl938"/>
            <p:cNvSpPr/>
            <p:nvPr/>
          </p:nvSpPr>
          <p:spPr>
            <a:xfrm>
              <a:off x="934066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39" name="pl939"/>
            <p:cNvSpPr/>
            <p:nvPr/>
          </p:nvSpPr>
          <p:spPr>
            <a:xfrm>
              <a:off x="963252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0" name="pl940"/>
            <p:cNvSpPr/>
            <p:nvPr/>
          </p:nvSpPr>
          <p:spPr>
            <a:xfrm>
              <a:off x="9924380"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1" name="pl941"/>
            <p:cNvSpPr/>
            <p:nvPr/>
          </p:nvSpPr>
          <p:spPr>
            <a:xfrm>
              <a:off x="10216239"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2" name="tx942"/>
            <p:cNvSpPr/>
            <p:nvPr/>
          </p:nvSpPr>
          <p:spPr>
            <a:xfrm rot="-5400000">
              <a:off x="898662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943" name="tx943"/>
            <p:cNvSpPr/>
            <p:nvPr/>
          </p:nvSpPr>
          <p:spPr>
            <a:xfrm rot="-5400000">
              <a:off x="927848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44" name="tx944"/>
            <p:cNvSpPr/>
            <p:nvPr/>
          </p:nvSpPr>
          <p:spPr>
            <a:xfrm rot="-5400000">
              <a:off x="957034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45" name="tx945"/>
            <p:cNvSpPr/>
            <p:nvPr/>
          </p:nvSpPr>
          <p:spPr>
            <a:xfrm rot="-5400000">
              <a:off x="9862201"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46" name="tx946"/>
            <p:cNvSpPr/>
            <p:nvPr/>
          </p:nvSpPr>
          <p:spPr>
            <a:xfrm rot="-5400000">
              <a:off x="10154060"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47" name="pl947"/>
            <p:cNvSpPr/>
            <p:nvPr/>
          </p:nvSpPr>
          <p:spPr>
            <a:xfrm>
              <a:off x="10484293" y="5553179"/>
              <a:ext cx="1379037" cy="0"/>
            </a:xfrm>
            <a:custGeom>
              <a:avLst/>
              <a:pathLst>
                <a:path w="1379037" h="0">
                  <a:moveTo>
                    <a:pt x="0" y="0"/>
                  </a:moveTo>
                  <a:lnTo>
                    <a:pt x="1379037" y="0"/>
                  </a:lnTo>
                </a:path>
              </a:pathLst>
            </a:custGeom>
            <a:ln w="8130" cap="flat">
              <a:solidFill>
                <a:srgbClr val="000000">
                  <a:alpha val="100000"/>
                </a:srgbClr>
              </a:solidFill>
              <a:prstDash val="solid"/>
              <a:round/>
            </a:ln>
          </p:spPr>
          <p:txBody>
            <a:bodyPr/>
            <a:lstStyle/>
            <a:p/>
          </p:txBody>
        </p:sp>
        <p:sp>
          <p:nvSpPr>
            <p:cNvPr id="948" name="pl948"/>
            <p:cNvSpPr/>
            <p:nvPr/>
          </p:nvSpPr>
          <p:spPr>
            <a:xfrm>
              <a:off x="1049742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49" name="pl949"/>
            <p:cNvSpPr/>
            <p:nvPr/>
          </p:nvSpPr>
          <p:spPr>
            <a:xfrm>
              <a:off x="10789287"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0" name="pl950"/>
            <p:cNvSpPr/>
            <p:nvPr/>
          </p:nvSpPr>
          <p:spPr>
            <a:xfrm>
              <a:off x="1108114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1" name="pl951"/>
            <p:cNvSpPr/>
            <p:nvPr/>
          </p:nvSpPr>
          <p:spPr>
            <a:xfrm>
              <a:off x="1137300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2" name="pl952"/>
            <p:cNvSpPr/>
            <p:nvPr/>
          </p:nvSpPr>
          <p:spPr>
            <a:xfrm>
              <a:off x="11664866" y="5553179"/>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953" name="tx953"/>
            <p:cNvSpPr/>
            <p:nvPr/>
          </p:nvSpPr>
          <p:spPr>
            <a:xfrm rot="-5400000">
              <a:off x="10435248"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a:t>
              </a:r>
            </a:p>
          </p:txBody>
        </p:sp>
        <p:sp>
          <p:nvSpPr>
            <p:cNvPr id="954" name="tx954"/>
            <p:cNvSpPr/>
            <p:nvPr/>
          </p:nvSpPr>
          <p:spPr>
            <a:xfrm rot="-5400000">
              <a:off x="1072710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30</a:t>
              </a:r>
            </a:p>
          </p:txBody>
        </p:sp>
        <p:sp>
          <p:nvSpPr>
            <p:cNvPr id="955" name="tx955"/>
            <p:cNvSpPr/>
            <p:nvPr/>
          </p:nvSpPr>
          <p:spPr>
            <a:xfrm rot="-5400000">
              <a:off x="1101896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956" name="tx956"/>
            <p:cNvSpPr/>
            <p:nvPr/>
          </p:nvSpPr>
          <p:spPr>
            <a:xfrm rot="-5400000">
              <a:off x="1131082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70</a:t>
              </a:r>
            </a:p>
          </p:txBody>
        </p:sp>
        <p:sp>
          <p:nvSpPr>
            <p:cNvPr id="957" name="tx957"/>
            <p:cNvSpPr/>
            <p:nvPr/>
          </p:nvSpPr>
          <p:spPr>
            <a:xfrm rot="-5400000">
              <a:off x="11602687" y="565718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90</a:t>
              </a:r>
            </a:p>
          </p:txBody>
        </p:sp>
        <p:sp>
          <p:nvSpPr>
            <p:cNvPr id="958" name="tx958"/>
            <p:cNvSpPr/>
            <p:nvPr/>
          </p:nvSpPr>
          <p:spPr>
            <a:xfrm>
              <a:off x="5672571" y="5794167"/>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59" name="tx959"/>
            <p:cNvSpPr/>
            <p:nvPr/>
          </p:nvSpPr>
          <p:spPr>
            <a:xfrm>
              <a:off x="3802513" y="6192124"/>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960" name="pt960"/>
            <p:cNvSpPr/>
            <p:nvPr/>
          </p:nvSpPr>
          <p:spPr>
            <a:xfrm>
              <a:off x="4797859" y="6196074"/>
              <a:ext cx="92134" cy="92134"/>
            </a:xfrm>
            <a:prstGeom prst="ellipse">
              <a:avLst/>
            </a:prstGeom>
            <a:solidFill>
              <a:srgbClr val="B50800">
                <a:alpha val="85098"/>
              </a:srgbClr>
            </a:solidFill>
            <a:ln w="2700" cap="rnd">
              <a:solidFill>
                <a:srgbClr val="000000">
                  <a:alpha val="85098"/>
                </a:srgbClr>
              </a:solidFill>
              <a:prstDash val="solid"/>
              <a:round/>
            </a:ln>
          </p:spPr>
          <p:txBody>
            <a:bodyPr/>
            <a:lstStyle/>
            <a:p/>
          </p:txBody>
        </p:sp>
        <p:sp>
          <p:nvSpPr>
            <p:cNvPr id="961" name="pt961"/>
            <p:cNvSpPr/>
            <p:nvPr/>
          </p:nvSpPr>
          <p:spPr>
            <a:xfrm>
              <a:off x="5346140" y="6196074"/>
              <a:ext cx="92134" cy="92134"/>
            </a:xfrm>
            <a:prstGeom prst="ellipse">
              <a:avLst/>
            </a:prstGeom>
            <a:solidFill>
              <a:srgbClr val="E2231A">
                <a:alpha val="85098"/>
              </a:srgbClr>
            </a:solidFill>
            <a:ln w="2700" cap="rnd">
              <a:solidFill>
                <a:srgbClr val="000000">
                  <a:alpha val="85098"/>
                </a:srgbClr>
              </a:solidFill>
              <a:prstDash val="solid"/>
              <a:round/>
            </a:ln>
          </p:spPr>
          <p:txBody>
            <a:bodyPr/>
            <a:lstStyle/>
            <a:p/>
          </p:txBody>
        </p:sp>
        <p:sp>
          <p:nvSpPr>
            <p:cNvPr id="962" name="pt962"/>
            <p:cNvSpPr/>
            <p:nvPr/>
          </p:nvSpPr>
          <p:spPr>
            <a:xfrm>
              <a:off x="5990707" y="6196074"/>
              <a:ext cx="92134" cy="92134"/>
            </a:xfrm>
            <a:prstGeom prst="ellipse">
              <a:avLst/>
            </a:prstGeom>
            <a:solidFill>
              <a:srgbClr val="F26A21">
                <a:alpha val="85098"/>
              </a:srgbClr>
            </a:solidFill>
            <a:ln w="2700" cap="rnd">
              <a:solidFill>
                <a:srgbClr val="000000">
                  <a:alpha val="85098"/>
                </a:srgbClr>
              </a:solidFill>
              <a:prstDash val="solid"/>
              <a:round/>
            </a:ln>
          </p:spPr>
          <p:txBody>
            <a:bodyPr/>
            <a:lstStyle/>
            <a:p/>
          </p:txBody>
        </p:sp>
        <p:sp>
          <p:nvSpPr>
            <p:cNvPr id="963" name="pt963"/>
            <p:cNvSpPr/>
            <p:nvPr/>
          </p:nvSpPr>
          <p:spPr>
            <a:xfrm>
              <a:off x="6635274" y="6196074"/>
              <a:ext cx="92134" cy="92134"/>
            </a:xfrm>
            <a:prstGeom prst="ellipse">
              <a:avLst/>
            </a:prstGeom>
            <a:solidFill>
              <a:srgbClr val="FFC20E">
                <a:alpha val="85098"/>
              </a:srgbClr>
            </a:solidFill>
            <a:ln w="2700" cap="rnd">
              <a:solidFill>
                <a:srgbClr val="000000">
                  <a:alpha val="85098"/>
                </a:srgbClr>
              </a:solidFill>
              <a:prstDash val="solid"/>
              <a:round/>
            </a:ln>
          </p:spPr>
          <p:txBody>
            <a:bodyPr/>
            <a:lstStyle/>
            <a:p/>
          </p:txBody>
        </p:sp>
        <p:sp>
          <p:nvSpPr>
            <p:cNvPr id="964" name="pt964"/>
            <p:cNvSpPr/>
            <p:nvPr/>
          </p:nvSpPr>
          <p:spPr>
            <a:xfrm>
              <a:off x="7279841" y="6196074"/>
              <a:ext cx="92134" cy="92134"/>
            </a:xfrm>
            <a:prstGeom prst="ellipse">
              <a:avLst/>
            </a:prstGeom>
            <a:solidFill>
              <a:srgbClr val="80BD41">
                <a:alpha val="85098"/>
              </a:srgbClr>
            </a:solidFill>
            <a:ln w="2700" cap="rnd">
              <a:solidFill>
                <a:srgbClr val="000000">
                  <a:alpha val="85098"/>
                </a:srgbClr>
              </a:solidFill>
              <a:prstDash val="solid"/>
              <a:round/>
            </a:ln>
          </p:spPr>
          <p:txBody>
            <a:bodyPr/>
            <a:lstStyle/>
            <a:p/>
          </p:txBody>
        </p:sp>
        <p:sp>
          <p:nvSpPr>
            <p:cNvPr id="965" name="pt965"/>
            <p:cNvSpPr/>
            <p:nvPr/>
          </p:nvSpPr>
          <p:spPr>
            <a:xfrm>
              <a:off x="7924407" y="6196074"/>
              <a:ext cx="92134" cy="92134"/>
            </a:xfrm>
            <a:prstGeom prst="ellipse">
              <a:avLst/>
            </a:prstGeom>
            <a:solidFill>
              <a:srgbClr val="00833D">
                <a:alpha val="85098"/>
              </a:srgbClr>
            </a:solidFill>
            <a:ln w="2700" cap="rnd">
              <a:solidFill>
                <a:srgbClr val="000000">
                  <a:alpha val="85098"/>
                </a:srgbClr>
              </a:solidFill>
              <a:prstDash val="solid"/>
              <a:round/>
            </a:ln>
          </p:spPr>
          <p:txBody>
            <a:bodyPr/>
            <a:lstStyle/>
            <a:p/>
          </p:txBody>
        </p:sp>
        <p:sp>
          <p:nvSpPr>
            <p:cNvPr id="966" name="tx966"/>
            <p:cNvSpPr/>
            <p:nvPr/>
          </p:nvSpPr>
          <p:spPr>
            <a:xfrm>
              <a:off x="5023243" y="6202136"/>
              <a:ext cx="18964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&lt;60</a:t>
              </a:r>
            </a:p>
          </p:txBody>
        </p:sp>
        <p:sp>
          <p:nvSpPr>
            <p:cNvPr id="967" name="tx967"/>
            <p:cNvSpPr/>
            <p:nvPr/>
          </p:nvSpPr>
          <p:spPr>
            <a:xfrm>
              <a:off x="5571524"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60-69</a:t>
              </a:r>
            </a:p>
          </p:txBody>
        </p:sp>
        <p:sp>
          <p:nvSpPr>
            <p:cNvPr id="968" name="tx968"/>
            <p:cNvSpPr/>
            <p:nvPr/>
          </p:nvSpPr>
          <p:spPr>
            <a:xfrm>
              <a:off x="6216091"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70-79</a:t>
              </a:r>
            </a:p>
          </p:txBody>
        </p:sp>
        <p:sp>
          <p:nvSpPr>
            <p:cNvPr id="969" name="tx969"/>
            <p:cNvSpPr/>
            <p:nvPr/>
          </p:nvSpPr>
          <p:spPr>
            <a:xfrm>
              <a:off x="6860658"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80-89</a:t>
              </a:r>
            </a:p>
          </p:txBody>
        </p:sp>
        <p:sp>
          <p:nvSpPr>
            <p:cNvPr id="970" name="tx970"/>
            <p:cNvSpPr/>
            <p:nvPr/>
          </p:nvSpPr>
          <p:spPr>
            <a:xfrm>
              <a:off x="7505225" y="6202136"/>
              <a:ext cx="28593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90-94</a:t>
              </a:r>
            </a:p>
          </p:txBody>
        </p:sp>
        <p:sp>
          <p:nvSpPr>
            <p:cNvPr id="971" name="tx971"/>
            <p:cNvSpPr/>
            <p:nvPr/>
          </p:nvSpPr>
          <p:spPr>
            <a:xfrm>
              <a:off x="8149792" y="6202136"/>
              <a:ext cx="25493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&gt;=95</a:t>
              </a:r>
            </a:p>
          </p:txBody>
        </p:sp>
        <p:sp>
          <p:nvSpPr>
            <p:cNvPr id="972" name="tx972"/>
            <p:cNvSpPr/>
            <p:nvPr/>
          </p:nvSpPr>
          <p:spPr>
            <a:xfrm>
              <a:off x="343909" y="1368037"/>
              <a:ext cx="339242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country, EUR, 2025</a:t>
              </a:r>
            </a:p>
          </p:txBody>
        </p:sp>
        <p:sp>
          <p:nvSpPr>
            <p:cNvPr id="973" name="tx973"/>
            <p:cNvSpPr/>
            <p:nvPr/>
          </p:nvSpPr>
          <p:spPr>
            <a:xfrm>
              <a:off x="770134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974" name="tx974"/>
            <p:cNvSpPr/>
            <p:nvPr/>
          </p:nvSpPr>
          <p:spPr>
            <a:xfrm>
              <a:off x="4257168" y="6611748"/>
              <a:ext cx="760616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are ranked within each region. Country ISO codes displayed. Regional average coverage is shown in the headers and by the dashed line.</a:t>
              </a:r>
            </a:p>
          </p:txBody>
        </p:sp>
      </p:grpSp>
      <p:sp>
        <p:nvSpPr>
          <p:cNvPr id="975" name="body"/>
          <p:cNvSpPr>
            <a:spLocks noGrp="1"/>
          </p:cNvSpPr>
          <p:nvPr>
            <p:ph/>
          </p:nvPr>
        </p:nvSpPr>
        <p:spPr>
          <a:xfrm>
            <a:off x="292608" y="182880"/>
            <a:ext cx="11658600" cy="649224"/>
          </a:xfrm>
          <a:solidFill>
            <a:srgbClr val="FFFFFF">
              <a:alpha val="100000"/>
            </a:srgbClr>
          </a:solidFill>
        </p:spPr>
        <p:txBody>
          <a:bodyPr/>
          <a:lstStyle/>
          <a:p>
            <a:pPr algn="l" marL="0" marR="0">
              <a:lnSpc>
                <a:spcPct val="100000"/>
              </a:lnSpc>
              <a:spcBef>
                <a:spcPts val="0"/>
              </a:spcBef>
              <a:spcAft>
                <a:spcPts val="0"/>
              </a:spcAft>
              <a:buNone/>
            </a:pPr>
            <a:r>
              <a:rPr cap="none" sz="1400" i="0" b="0" u="none" strike="noStrike">
                <a:solidFill>
                  <a:srgbClr val="000000">
                    <a:alpha val="100000"/>
                  </a:srgbClr>
                </a:solidFill>
                <a:latin typeface="Arial"/>
                <a:cs typeface="Arial"/>
                <a:ea typeface="Arial"/>
                <a:sym typeface="Arial"/>
              </a:rPr>
              <a:t>Regional average coverage masks variation between countries across all vaccines, highlighting heterogeneity in immunization performance and the need for targeted, country-specific strategies to reach underserved populations.</a:t>
            </a:r>
          </a:p>
        </p:txBody>
      </p:sp>
      <p:grpSp xmlns:pic="http://schemas.openxmlformats.org/drawingml/2006/picture">
        <p:nvGrpSpPr>
          <p:cNvPr id="976" name=""/>
          <p:cNvGrpSpPr/>
          <p:nvPr/>
        </p:nvGrpSpPr>
        <p:grpSpPr>
          <a:xfrm>
            <a:off x="292608" y="914400"/>
            <a:ext cx="11612880" cy="28575"/>
            <a:chOff x="292608" y="914400"/>
            <a:chExt cx="11612880" cy="28575"/>
          </a:xfrm>
        </p:grpSpPr>
        <p:sp>
          <p:nvSpPr>
            <p:cNvPr id="977" name="rc3"/>
            <p:cNvSpPr/>
            <p:nvPr/>
          </p:nvSpPr>
          <p:spPr>
            <a:xfrm>
              <a:off x="292608" y="914400"/>
              <a:ext cx="1161288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978" name="rc4"/>
            <p:cNvSpPr/>
            <p:nvPr/>
          </p:nvSpPr>
          <p:spPr>
            <a:xfrm>
              <a:off x="292608" y="914400"/>
              <a:ext cx="11612879" cy="28575"/>
            </a:xfrm>
            <a:prstGeom prst="rect">
              <a:avLst/>
            </a:prstGeom>
            <a:solidFill>
              <a:srgbClr val="000000">
                <a:alpha val="100000"/>
              </a:srgbClr>
            </a:solidFill>
          </p:spPr>
          <p:txBody>
            <a:bodyPr/>
            <a:lstStyle/>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14376"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5" name="pl5"/>
            <p:cNvSpPr/>
            <p:nvPr/>
          </p:nvSpPr>
          <p:spPr>
            <a:xfrm>
              <a:off x="714376" y="242394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6" name="pl6"/>
            <p:cNvSpPr/>
            <p:nvPr/>
          </p:nvSpPr>
          <p:spPr>
            <a:xfrm>
              <a:off x="714376" y="188898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7" name="pl7"/>
            <p:cNvSpPr/>
            <p:nvPr/>
          </p:nvSpPr>
          <p:spPr>
            <a:xfrm>
              <a:off x="714376" y="135402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8" name="pl8"/>
            <p:cNvSpPr/>
            <p:nvPr/>
          </p:nvSpPr>
          <p:spPr>
            <a:xfrm>
              <a:off x="88574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9" name="pl9"/>
            <p:cNvSpPr/>
            <p:nvPr/>
          </p:nvSpPr>
          <p:spPr>
            <a:xfrm>
              <a:off x="112294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 name="pl10"/>
            <p:cNvSpPr/>
            <p:nvPr/>
          </p:nvSpPr>
          <p:spPr>
            <a:xfrm>
              <a:off x="136013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 name="pl11"/>
            <p:cNvSpPr/>
            <p:nvPr/>
          </p:nvSpPr>
          <p:spPr>
            <a:xfrm>
              <a:off x="159732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2" name="pl12"/>
            <p:cNvSpPr/>
            <p:nvPr/>
          </p:nvSpPr>
          <p:spPr>
            <a:xfrm>
              <a:off x="183451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 name="pl13"/>
            <p:cNvSpPr/>
            <p:nvPr/>
          </p:nvSpPr>
          <p:spPr>
            <a:xfrm>
              <a:off x="207170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 name="pl14"/>
            <p:cNvSpPr/>
            <p:nvPr/>
          </p:nvSpPr>
          <p:spPr>
            <a:xfrm>
              <a:off x="230890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5" name="pl15"/>
            <p:cNvSpPr/>
            <p:nvPr/>
          </p:nvSpPr>
          <p:spPr>
            <a:xfrm>
              <a:off x="254609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6" name="pl16"/>
            <p:cNvSpPr/>
            <p:nvPr/>
          </p:nvSpPr>
          <p:spPr>
            <a:xfrm>
              <a:off x="278328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302047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8" name="rc18"/>
            <p:cNvSpPr/>
            <p:nvPr/>
          </p:nvSpPr>
          <p:spPr>
            <a:xfrm>
              <a:off x="1899745" y="1995972"/>
              <a:ext cx="106736" cy="962927"/>
            </a:xfrm>
            <a:prstGeom prst="rect">
              <a:avLst/>
            </a:prstGeom>
            <a:solidFill>
              <a:srgbClr val="2C7FB8">
                <a:alpha val="100000"/>
              </a:srgbClr>
            </a:solidFill>
          </p:spPr>
          <p:txBody>
            <a:bodyPr/>
            <a:lstStyle/>
            <a:p/>
          </p:txBody>
        </p:sp>
        <p:sp>
          <p:nvSpPr>
            <p:cNvPr id="19" name="rc19"/>
            <p:cNvSpPr/>
            <p:nvPr/>
          </p:nvSpPr>
          <p:spPr>
            <a:xfrm>
              <a:off x="2018341" y="1953175"/>
              <a:ext cx="106736" cy="1005724"/>
            </a:xfrm>
            <a:prstGeom prst="rect">
              <a:avLst/>
            </a:prstGeom>
            <a:solidFill>
              <a:srgbClr val="2C7FB8">
                <a:alpha val="100000"/>
              </a:srgbClr>
            </a:solidFill>
          </p:spPr>
          <p:txBody>
            <a:bodyPr/>
            <a:lstStyle/>
            <a:p/>
          </p:txBody>
        </p:sp>
        <p:sp>
          <p:nvSpPr>
            <p:cNvPr id="20" name="rc20"/>
            <p:cNvSpPr/>
            <p:nvPr/>
          </p:nvSpPr>
          <p:spPr>
            <a:xfrm>
              <a:off x="2136937" y="1931777"/>
              <a:ext cx="106736" cy="1027122"/>
            </a:xfrm>
            <a:prstGeom prst="rect">
              <a:avLst/>
            </a:prstGeom>
            <a:solidFill>
              <a:srgbClr val="2C7FB8">
                <a:alpha val="100000"/>
              </a:srgbClr>
            </a:solidFill>
          </p:spPr>
          <p:txBody>
            <a:bodyPr/>
            <a:lstStyle/>
            <a:p/>
          </p:txBody>
        </p:sp>
        <p:sp>
          <p:nvSpPr>
            <p:cNvPr id="21" name="rc21"/>
            <p:cNvSpPr/>
            <p:nvPr/>
          </p:nvSpPr>
          <p:spPr>
            <a:xfrm>
              <a:off x="2255533" y="1824785"/>
              <a:ext cx="106736" cy="1134114"/>
            </a:xfrm>
            <a:prstGeom prst="rect">
              <a:avLst/>
            </a:prstGeom>
            <a:solidFill>
              <a:srgbClr val="2C7FB8">
                <a:alpha val="100000"/>
              </a:srgbClr>
            </a:solidFill>
          </p:spPr>
          <p:txBody>
            <a:bodyPr/>
            <a:lstStyle/>
            <a:p/>
          </p:txBody>
        </p:sp>
        <p:sp>
          <p:nvSpPr>
            <p:cNvPr id="22" name="rc22"/>
            <p:cNvSpPr/>
            <p:nvPr/>
          </p:nvSpPr>
          <p:spPr>
            <a:xfrm>
              <a:off x="2374129" y="1824785"/>
              <a:ext cx="106736" cy="1134114"/>
            </a:xfrm>
            <a:prstGeom prst="rect">
              <a:avLst/>
            </a:prstGeom>
            <a:solidFill>
              <a:srgbClr val="2C7FB8">
                <a:alpha val="100000"/>
              </a:srgbClr>
            </a:solidFill>
          </p:spPr>
          <p:txBody>
            <a:bodyPr/>
            <a:lstStyle/>
            <a:p/>
          </p:txBody>
        </p:sp>
        <p:sp>
          <p:nvSpPr>
            <p:cNvPr id="23" name="rc23"/>
            <p:cNvSpPr/>
            <p:nvPr/>
          </p:nvSpPr>
          <p:spPr>
            <a:xfrm>
              <a:off x="2492725" y="1824785"/>
              <a:ext cx="106736" cy="1134114"/>
            </a:xfrm>
            <a:prstGeom prst="rect">
              <a:avLst/>
            </a:prstGeom>
            <a:solidFill>
              <a:srgbClr val="2C7FB8">
                <a:alpha val="100000"/>
              </a:srgbClr>
            </a:solidFill>
          </p:spPr>
          <p:txBody>
            <a:bodyPr/>
            <a:lstStyle/>
            <a:p/>
          </p:txBody>
        </p:sp>
        <p:sp>
          <p:nvSpPr>
            <p:cNvPr id="24" name="rc24"/>
            <p:cNvSpPr/>
            <p:nvPr/>
          </p:nvSpPr>
          <p:spPr>
            <a:xfrm>
              <a:off x="2611322" y="1824785"/>
              <a:ext cx="106736" cy="1134114"/>
            </a:xfrm>
            <a:prstGeom prst="rect">
              <a:avLst/>
            </a:prstGeom>
            <a:solidFill>
              <a:srgbClr val="2C7FB8">
                <a:alpha val="100000"/>
              </a:srgbClr>
            </a:solidFill>
          </p:spPr>
          <p:txBody>
            <a:bodyPr/>
            <a:lstStyle/>
            <a:p/>
          </p:txBody>
        </p:sp>
        <p:sp>
          <p:nvSpPr>
            <p:cNvPr id="25" name="rc25"/>
            <p:cNvSpPr/>
            <p:nvPr/>
          </p:nvSpPr>
          <p:spPr>
            <a:xfrm>
              <a:off x="2729918" y="1824785"/>
              <a:ext cx="106736" cy="1134114"/>
            </a:xfrm>
            <a:prstGeom prst="rect">
              <a:avLst/>
            </a:prstGeom>
            <a:solidFill>
              <a:srgbClr val="2C7FB8">
                <a:alpha val="100000"/>
              </a:srgbClr>
            </a:solidFill>
          </p:spPr>
          <p:txBody>
            <a:bodyPr/>
            <a:lstStyle/>
            <a:p/>
          </p:txBody>
        </p:sp>
        <p:sp>
          <p:nvSpPr>
            <p:cNvPr id="26" name="rc26"/>
            <p:cNvSpPr/>
            <p:nvPr/>
          </p:nvSpPr>
          <p:spPr>
            <a:xfrm>
              <a:off x="2848514" y="1824785"/>
              <a:ext cx="106736" cy="1134114"/>
            </a:xfrm>
            <a:prstGeom prst="rect">
              <a:avLst/>
            </a:prstGeom>
            <a:solidFill>
              <a:srgbClr val="2C7FB8">
                <a:alpha val="100000"/>
              </a:srgbClr>
            </a:solidFill>
          </p:spPr>
          <p:txBody>
            <a:bodyPr/>
            <a:lstStyle/>
            <a:p/>
          </p:txBody>
        </p:sp>
        <p:sp>
          <p:nvSpPr>
            <p:cNvPr id="27" name="rc27"/>
            <p:cNvSpPr/>
            <p:nvPr/>
          </p:nvSpPr>
          <p:spPr>
            <a:xfrm>
              <a:off x="2967110" y="1824785"/>
              <a:ext cx="106736" cy="1134114"/>
            </a:xfrm>
            <a:prstGeom prst="rect">
              <a:avLst/>
            </a:prstGeom>
            <a:solidFill>
              <a:srgbClr val="2C7FB8">
                <a:alpha val="100000"/>
              </a:srgbClr>
            </a:solidFill>
          </p:spPr>
          <p:txBody>
            <a:bodyPr/>
            <a:lstStyle/>
            <a:p/>
          </p:txBody>
        </p:sp>
        <p:sp>
          <p:nvSpPr>
            <p:cNvPr id="28" name="rc28"/>
            <p:cNvSpPr/>
            <p:nvPr/>
          </p:nvSpPr>
          <p:spPr>
            <a:xfrm>
              <a:off x="3085706" y="1824785"/>
              <a:ext cx="106736" cy="1134114"/>
            </a:xfrm>
            <a:prstGeom prst="rect">
              <a:avLst/>
            </a:prstGeom>
            <a:solidFill>
              <a:srgbClr val="2C7FB8">
                <a:alpha val="100000"/>
              </a:srgbClr>
            </a:solidFill>
          </p:spPr>
          <p:txBody>
            <a:bodyPr/>
            <a:lstStyle/>
            <a:p/>
          </p:txBody>
        </p:sp>
        <p:sp>
          <p:nvSpPr>
            <p:cNvPr id="29" name="pl29"/>
            <p:cNvSpPr/>
            <p:nvPr/>
          </p:nvSpPr>
          <p:spPr>
            <a:xfrm>
              <a:off x="714376"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30" name="pl30"/>
            <p:cNvSpPr/>
            <p:nvPr/>
          </p:nvSpPr>
          <p:spPr>
            <a:xfrm>
              <a:off x="1953113" y="1163218"/>
              <a:ext cx="1185961" cy="245724"/>
            </a:xfrm>
            <a:custGeom>
              <a:avLst/>
              <a:pathLst>
                <a:path w="1185961" h="245724">
                  <a:moveTo>
                    <a:pt x="0" y="245724"/>
                  </a:moveTo>
                  <a:lnTo>
                    <a:pt x="118596" y="207921"/>
                  </a:lnTo>
                  <a:lnTo>
                    <a:pt x="237192" y="226822"/>
                  </a:lnTo>
                  <a:lnTo>
                    <a:pt x="355788" y="56705"/>
                  </a:lnTo>
                  <a:lnTo>
                    <a:pt x="474384" y="0"/>
                  </a:lnTo>
                  <a:lnTo>
                    <a:pt x="592980" y="18901"/>
                  </a:lnTo>
                  <a:lnTo>
                    <a:pt x="711576" y="18901"/>
                  </a:lnTo>
                  <a:lnTo>
                    <a:pt x="830173" y="18901"/>
                  </a:lnTo>
                  <a:lnTo>
                    <a:pt x="948769" y="18901"/>
                  </a:lnTo>
                  <a:lnTo>
                    <a:pt x="1067365" y="18901"/>
                  </a:lnTo>
                  <a:lnTo>
                    <a:pt x="1185961" y="18901"/>
                  </a:lnTo>
                </a:path>
              </a:pathLst>
            </a:custGeom>
            <a:ln w="27101" cap="flat">
              <a:solidFill>
                <a:srgbClr val="000000">
                  <a:alpha val="80000"/>
                </a:srgbClr>
              </a:solidFill>
              <a:prstDash val="solid"/>
              <a:round/>
            </a:ln>
          </p:spPr>
          <p:txBody>
            <a:bodyPr/>
            <a:lstStyle/>
            <a:p/>
          </p:txBody>
        </p:sp>
        <p:sp>
          <p:nvSpPr>
            <p:cNvPr id="31" name="tx31"/>
            <p:cNvSpPr/>
            <p:nvPr/>
          </p:nvSpPr>
          <p:spPr>
            <a:xfrm>
              <a:off x="885748"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32" name="tx32"/>
            <p:cNvSpPr/>
            <p:nvPr/>
          </p:nvSpPr>
          <p:spPr>
            <a:xfrm rot="-5400000">
              <a:off x="1898112" y="203999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33" name="tx33"/>
            <p:cNvSpPr/>
            <p:nvPr/>
          </p:nvSpPr>
          <p:spPr>
            <a:xfrm rot="-5400000">
              <a:off x="2016708" y="1997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34" name="tx34"/>
            <p:cNvSpPr/>
            <p:nvPr/>
          </p:nvSpPr>
          <p:spPr>
            <a:xfrm rot="-5400000">
              <a:off x="2135304" y="197579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35" name="tx35"/>
            <p:cNvSpPr/>
            <p:nvPr/>
          </p:nvSpPr>
          <p:spPr>
            <a:xfrm rot="-5400000">
              <a:off x="2253900"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6" name="tx36"/>
            <p:cNvSpPr/>
            <p:nvPr/>
          </p:nvSpPr>
          <p:spPr>
            <a:xfrm rot="-5400000">
              <a:off x="2372496"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7" name="tx37"/>
            <p:cNvSpPr/>
            <p:nvPr/>
          </p:nvSpPr>
          <p:spPr>
            <a:xfrm rot="-5400000">
              <a:off x="249109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8" name="tx38"/>
            <p:cNvSpPr/>
            <p:nvPr/>
          </p:nvSpPr>
          <p:spPr>
            <a:xfrm rot="-5400000">
              <a:off x="2609689"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9" name="tx39"/>
            <p:cNvSpPr/>
            <p:nvPr/>
          </p:nvSpPr>
          <p:spPr>
            <a:xfrm rot="-5400000">
              <a:off x="2728285"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40" name="tx40"/>
            <p:cNvSpPr/>
            <p:nvPr/>
          </p:nvSpPr>
          <p:spPr>
            <a:xfrm rot="-5400000">
              <a:off x="2846881"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41" name="tx41"/>
            <p:cNvSpPr/>
            <p:nvPr/>
          </p:nvSpPr>
          <p:spPr>
            <a:xfrm rot="-5400000">
              <a:off x="2965477"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42" name="tx42"/>
            <p:cNvSpPr/>
            <p:nvPr/>
          </p:nvSpPr>
          <p:spPr>
            <a:xfrm rot="-5400000">
              <a:off x="3084073" y="186880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43" name="tx43"/>
            <p:cNvSpPr/>
            <p:nvPr/>
          </p:nvSpPr>
          <p:spPr>
            <a:xfrm>
              <a:off x="3117385" y="106567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94%</a:t>
              </a:r>
            </a:p>
          </p:txBody>
        </p:sp>
        <p:sp>
          <p:nvSpPr>
            <p:cNvPr id="44" name="rc44"/>
            <p:cNvSpPr/>
            <p:nvPr/>
          </p:nvSpPr>
          <p:spPr>
            <a:xfrm>
              <a:off x="714376" y="874964"/>
              <a:ext cx="2596069" cy="2183170"/>
            </a:xfrm>
            <a:prstGeom prst="rect">
              <a:avLst/>
            </a:prstGeom>
            <a:noFill/>
            <a:ln w="13550" cap="rnd">
              <a:solidFill>
                <a:srgbClr val="999999">
                  <a:alpha val="100000"/>
                </a:srgbClr>
              </a:solidFill>
              <a:prstDash val="solid"/>
              <a:round/>
            </a:ln>
          </p:spPr>
          <p:txBody>
            <a:bodyPr/>
            <a:lstStyle/>
            <a:p/>
          </p:txBody>
        </p:sp>
        <p:sp>
          <p:nvSpPr>
            <p:cNvPr id="45" name="pl45"/>
            <p:cNvSpPr/>
            <p:nvPr/>
          </p:nvSpPr>
          <p:spPr>
            <a:xfrm>
              <a:off x="714376"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6" name="pl46"/>
            <p:cNvSpPr/>
            <p:nvPr/>
          </p:nvSpPr>
          <p:spPr>
            <a:xfrm>
              <a:off x="714376" y="489155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7" name="pl47"/>
            <p:cNvSpPr/>
            <p:nvPr/>
          </p:nvSpPr>
          <p:spPr>
            <a:xfrm>
              <a:off x="714376" y="43565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8" name="pl48"/>
            <p:cNvSpPr/>
            <p:nvPr/>
          </p:nvSpPr>
          <p:spPr>
            <a:xfrm>
              <a:off x="714376" y="382163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49" name="pl49"/>
            <p:cNvSpPr/>
            <p:nvPr/>
          </p:nvSpPr>
          <p:spPr>
            <a:xfrm>
              <a:off x="88574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0" name="pl50"/>
            <p:cNvSpPr/>
            <p:nvPr/>
          </p:nvSpPr>
          <p:spPr>
            <a:xfrm>
              <a:off x="112294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1" name="pl51"/>
            <p:cNvSpPr/>
            <p:nvPr/>
          </p:nvSpPr>
          <p:spPr>
            <a:xfrm>
              <a:off x="136013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2" name="pl52"/>
            <p:cNvSpPr/>
            <p:nvPr/>
          </p:nvSpPr>
          <p:spPr>
            <a:xfrm>
              <a:off x="159732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3" name="pl53"/>
            <p:cNvSpPr/>
            <p:nvPr/>
          </p:nvSpPr>
          <p:spPr>
            <a:xfrm>
              <a:off x="183451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4" name="pl54"/>
            <p:cNvSpPr/>
            <p:nvPr/>
          </p:nvSpPr>
          <p:spPr>
            <a:xfrm>
              <a:off x="207170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5" name="pl55"/>
            <p:cNvSpPr/>
            <p:nvPr/>
          </p:nvSpPr>
          <p:spPr>
            <a:xfrm>
              <a:off x="230890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6" name="pl56"/>
            <p:cNvSpPr/>
            <p:nvPr/>
          </p:nvSpPr>
          <p:spPr>
            <a:xfrm>
              <a:off x="254609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7" name="pl57"/>
            <p:cNvSpPr/>
            <p:nvPr/>
          </p:nvSpPr>
          <p:spPr>
            <a:xfrm>
              <a:off x="278328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8" name="pl58"/>
            <p:cNvSpPr/>
            <p:nvPr/>
          </p:nvSpPr>
          <p:spPr>
            <a:xfrm>
              <a:off x="302047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59" name="rc59"/>
            <p:cNvSpPr/>
            <p:nvPr/>
          </p:nvSpPr>
          <p:spPr>
            <a:xfrm>
              <a:off x="832379" y="4335194"/>
              <a:ext cx="106736" cy="1091317"/>
            </a:xfrm>
            <a:prstGeom prst="rect">
              <a:avLst/>
            </a:prstGeom>
            <a:solidFill>
              <a:srgbClr val="2C7FB8">
                <a:alpha val="100000"/>
              </a:srgbClr>
            </a:solidFill>
          </p:spPr>
          <p:txBody>
            <a:bodyPr/>
            <a:lstStyle/>
            <a:p/>
          </p:txBody>
        </p:sp>
        <p:sp>
          <p:nvSpPr>
            <p:cNvPr id="60" name="rc60"/>
            <p:cNvSpPr/>
            <p:nvPr/>
          </p:nvSpPr>
          <p:spPr>
            <a:xfrm>
              <a:off x="950975" y="4313796"/>
              <a:ext cx="106736" cy="1112716"/>
            </a:xfrm>
            <a:prstGeom prst="rect">
              <a:avLst/>
            </a:prstGeom>
            <a:solidFill>
              <a:srgbClr val="2C7FB8">
                <a:alpha val="100000"/>
              </a:srgbClr>
            </a:solidFill>
          </p:spPr>
          <p:txBody>
            <a:bodyPr/>
            <a:lstStyle/>
            <a:p/>
          </p:txBody>
        </p:sp>
        <p:sp>
          <p:nvSpPr>
            <p:cNvPr id="61" name="rc61"/>
            <p:cNvSpPr/>
            <p:nvPr/>
          </p:nvSpPr>
          <p:spPr>
            <a:xfrm>
              <a:off x="1069572" y="4313796"/>
              <a:ext cx="106736" cy="1112716"/>
            </a:xfrm>
            <a:prstGeom prst="rect">
              <a:avLst/>
            </a:prstGeom>
            <a:solidFill>
              <a:srgbClr val="2C7FB8">
                <a:alpha val="100000"/>
              </a:srgbClr>
            </a:solidFill>
          </p:spPr>
          <p:txBody>
            <a:bodyPr/>
            <a:lstStyle/>
            <a:p/>
          </p:txBody>
        </p:sp>
        <p:sp>
          <p:nvSpPr>
            <p:cNvPr id="62" name="rc62"/>
            <p:cNvSpPr/>
            <p:nvPr/>
          </p:nvSpPr>
          <p:spPr>
            <a:xfrm>
              <a:off x="1188168" y="4292397"/>
              <a:ext cx="106736" cy="1134114"/>
            </a:xfrm>
            <a:prstGeom prst="rect">
              <a:avLst/>
            </a:prstGeom>
            <a:solidFill>
              <a:srgbClr val="2C7FB8">
                <a:alpha val="100000"/>
              </a:srgbClr>
            </a:solidFill>
          </p:spPr>
          <p:txBody>
            <a:bodyPr/>
            <a:lstStyle/>
            <a:p/>
          </p:txBody>
        </p:sp>
        <p:sp>
          <p:nvSpPr>
            <p:cNvPr id="63" name="rc63"/>
            <p:cNvSpPr/>
            <p:nvPr/>
          </p:nvSpPr>
          <p:spPr>
            <a:xfrm>
              <a:off x="1306764" y="4292397"/>
              <a:ext cx="106736" cy="1134114"/>
            </a:xfrm>
            <a:prstGeom prst="rect">
              <a:avLst/>
            </a:prstGeom>
            <a:solidFill>
              <a:srgbClr val="2C7FB8">
                <a:alpha val="100000"/>
              </a:srgbClr>
            </a:solidFill>
          </p:spPr>
          <p:txBody>
            <a:bodyPr/>
            <a:lstStyle/>
            <a:p/>
          </p:txBody>
        </p:sp>
        <p:sp>
          <p:nvSpPr>
            <p:cNvPr id="64" name="rc64"/>
            <p:cNvSpPr/>
            <p:nvPr/>
          </p:nvSpPr>
          <p:spPr>
            <a:xfrm>
              <a:off x="1425360" y="4292397"/>
              <a:ext cx="106736" cy="1134114"/>
            </a:xfrm>
            <a:prstGeom prst="rect">
              <a:avLst/>
            </a:prstGeom>
            <a:solidFill>
              <a:srgbClr val="2C7FB8">
                <a:alpha val="100000"/>
              </a:srgbClr>
            </a:solidFill>
          </p:spPr>
          <p:txBody>
            <a:bodyPr/>
            <a:lstStyle/>
            <a:p/>
          </p:txBody>
        </p:sp>
        <p:sp>
          <p:nvSpPr>
            <p:cNvPr id="65" name="rc65"/>
            <p:cNvSpPr/>
            <p:nvPr/>
          </p:nvSpPr>
          <p:spPr>
            <a:xfrm>
              <a:off x="1543956" y="4292397"/>
              <a:ext cx="106736" cy="1134114"/>
            </a:xfrm>
            <a:prstGeom prst="rect">
              <a:avLst/>
            </a:prstGeom>
            <a:solidFill>
              <a:srgbClr val="2C7FB8">
                <a:alpha val="100000"/>
              </a:srgbClr>
            </a:solidFill>
          </p:spPr>
          <p:txBody>
            <a:bodyPr/>
            <a:lstStyle/>
            <a:p/>
          </p:txBody>
        </p:sp>
        <p:sp>
          <p:nvSpPr>
            <p:cNvPr id="66" name="rc66"/>
            <p:cNvSpPr/>
            <p:nvPr/>
          </p:nvSpPr>
          <p:spPr>
            <a:xfrm>
              <a:off x="1662552" y="4292397"/>
              <a:ext cx="106736" cy="1134114"/>
            </a:xfrm>
            <a:prstGeom prst="rect">
              <a:avLst/>
            </a:prstGeom>
            <a:solidFill>
              <a:srgbClr val="2C7FB8">
                <a:alpha val="100000"/>
              </a:srgbClr>
            </a:solidFill>
          </p:spPr>
          <p:txBody>
            <a:bodyPr/>
            <a:lstStyle/>
            <a:p/>
          </p:txBody>
        </p:sp>
        <p:sp>
          <p:nvSpPr>
            <p:cNvPr id="67" name="rc67"/>
            <p:cNvSpPr/>
            <p:nvPr/>
          </p:nvSpPr>
          <p:spPr>
            <a:xfrm>
              <a:off x="1781149" y="4292397"/>
              <a:ext cx="106736" cy="1134114"/>
            </a:xfrm>
            <a:prstGeom prst="rect">
              <a:avLst/>
            </a:prstGeom>
            <a:solidFill>
              <a:srgbClr val="2C7FB8">
                <a:alpha val="100000"/>
              </a:srgbClr>
            </a:solidFill>
          </p:spPr>
          <p:txBody>
            <a:bodyPr/>
            <a:lstStyle/>
            <a:p/>
          </p:txBody>
        </p:sp>
        <p:sp>
          <p:nvSpPr>
            <p:cNvPr id="68" name="rc68"/>
            <p:cNvSpPr/>
            <p:nvPr/>
          </p:nvSpPr>
          <p:spPr>
            <a:xfrm>
              <a:off x="1899745" y="4292397"/>
              <a:ext cx="106736" cy="1134114"/>
            </a:xfrm>
            <a:prstGeom prst="rect">
              <a:avLst/>
            </a:prstGeom>
            <a:solidFill>
              <a:srgbClr val="2C7FB8">
                <a:alpha val="100000"/>
              </a:srgbClr>
            </a:solidFill>
          </p:spPr>
          <p:txBody>
            <a:bodyPr/>
            <a:lstStyle/>
            <a:p/>
          </p:txBody>
        </p:sp>
        <p:sp>
          <p:nvSpPr>
            <p:cNvPr id="69" name="rc69"/>
            <p:cNvSpPr/>
            <p:nvPr/>
          </p:nvSpPr>
          <p:spPr>
            <a:xfrm>
              <a:off x="2018341" y="4292397"/>
              <a:ext cx="106736" cy="1134114"/>
            </a:xfrm>
            <a:prstGeom prst="rect">
              <a:avLst/>
            </a:prstGeom>
            <a:solidFill>
              <a:srgbClr val="2C7FB8">
                <a:alpha val="100000"/>
              </a:srgbClr>
            </a:solidFill>
          </p:spPr>
          <p:txBody>
            <a:bodyPr/>
            <a:lstStyle/>
            <a:p/>
          </p:txBody>
        </p:sp>
        <p:sp>
          <p:nvSpPr>
            <p:cNvPr id="70" name="rc70"/>
            <p:cNvSpPr/>
            <p:nvPr/>
          </p:nvSpPr>
          <p:spPr>
            <a:xfrm>
              <a:off x="2136937" y="4292397"/>
              <a:ext cx="106736" cy="1134114"/>
            </a:xfrm>
            <a:prstGeom prst="rect">
              <a:avLst/>
            </a:prstGeom>
            <a:solidFill>
              <a:srgbClr val="2C7FB8">
                <a:alpha val="100000"/>
              </a:srgbClr>
            </a:solidFill>
          </p:spPr>
          <p:txBody>
            <a:bodyPr/>
            <a:lstStyle/>
            <a:p/>
          </p:txBody>
        </p:sp>
        <p:sp>
          <p:nvSpPr>
            <p:cNvPr id="71" name="rc71"/>
            <p:cNvSpPr/>
            <p:nvPr/>
          </p:nvSpPr>
          <p:spPr>
            <a:xfrm>
              <a:off x="2255533" y="4292397"/>
              <a:ext cx="106736" cy="1134114"/>
            </a:xfrm>
            <a:prstGeom prst="rect">
              <a:avLst/>
            </a:prstGeom>
            <a:solidFill>
              <a:srgbClr val="2C7FB8">
                <a:alpha val="100000"/>
              </a:srgbClr>
            </a:solidFill>
          </p:spPr>
          <p:txBody>
            <a:bodyPr/>
            <a:lstStyle/>
            <a:p/>
          </p:txBody>
        </p:sp>
        <p:sp>
          <p:nvSpPr>
            <p:cNvPr id="72" name="rc72"/>
            <p:cNvSpPr/>
            <p:nvPr/>
          </p:nvSpPr>
          <p:spPr>
            <a:xfrm>
              <a:off x="2374129" y="4292397"/>
              <a:ext cx="106736" cy="1134114"/>
            </a:xfrm>
            <a:prstGeom prst="rect">
              <a:avLst/>
            </a:prstGeom>
            <a:solidFill>
              <a:srgbClr val="2C7FB8">
                <a:alpha val="100000"/>
              </a:srgbClr>
            </a:solidFill>
          </p:spPr>
          <p:txBody>
            <a:bodyPr/>
            <a:lstStyle/>
            <a:p/>
          </p:txBody>
        </p:sp>
        <p:sp>
          <p:nvSpPr>
            <p:cNvPr id="73" name="rc73"/>
            <p:cNvSpPr/>
            <p:nvPr/>
          </p:nvSpPr>
          <p:spPr>
            <a:xfrm>
              <a:off x="2492725" y="4292397"/>
              <a:ext cx="106736" cy="1134114"/>
            </a:xfrm>
            <a:prstGeom prst="rect">
              <a:avLst/>
            </a:prstGeom>
            <a:solidFill>
              <a:srgbClr val="2C7FB8">
                <a:alpha val="100000"/>
              </a:srgbClr>
            </a:solidFill>
          </p:spPr>
          <p:txBody>
            <a:bodyPr/>
            <a:lstStyle/>
            <a:p/>
          </p:txBody>
        </p:sp>
        <p:sp>
          <p:nvSpPr>
            <p:cNvPr id="74" name="rc74"/>
            <p:cNvSpPr/>
            <p:nvPr/>
          </p:nvSpPr>
          <p:spPr>
            <a:xfrm>
              <a:off x="2611322" y="4292397"/>
              <a:ext cx="106736" cy="1134114"/>
            </a:xfrm>
            <a:prstGeom prst="rect">
              <a:avLst/>
            </a:prstGeom>
            <a:solidFill>
              <a:srgbClr val="2C7FB8">
                <a:alpha val="100000"/>
              </a:srgbClr>
            </a:solidFill>
          </p:spPr>
          <p:txBody>
            <a:bodyPr/>
            <a:lstStyle/>
            <a:p/>
          </p:txBody>
        </p:sp>
        <p:sp>
          <p:nvSpPr>
            <p:cNvPr id="75" name="rc75"/>
            <p:cNvSpPr/>
            <p:nvPr/>
          </p:nvSpPr>
          <p:spPr>
            <a:xfrm>
              <a:off x="2729918" y="4292397"/>
              <a:ext cx="106736" cy="1134114"/>
            </a:xfrm>
            <a:prstGeom prst="rect">
              <a:avLst/>
            </a:prstGeom>
            <a:solidFill>
              <a:srgbClr val="2C7FB8">
                <a:alpha val="100000"/>
              </a:srgbClr>
            </a:solidFill>
          </p:spPr>
          <p:txBody>
            <a:bodyPr/>
            <a:lstStyle/>
            <a:p/>
          </p:txBody>
        </p:sp>
        <p:sp>
          <p:nvSpPr>
            <p:cNvPr id="76" name="rc76"/>
            <p:cNvSpPr/>
            <p:nvPr/>
          </p:nvSpPr>
          <p:spPr>
            <a:xfrm>
              <a:off x="2848514" y="4292397"/>
              <a:ext cx="106736" cy="1134114"/>
            </a:xfrm>
            <a:prstGeom prst="rect">
              <a:avLst/>
            </a:prstGeom>
            <a:solidFill>
              <a:srgbClr val="2C7FB8">
                <a:alpha val="100000"/>
              </a:srgbClr>
            </a:solidFill>
          </p:spPr>
          <p:txBody>
            <a:bodyPr/>
            <a:lstStyle/>
            <a:p/>
          </p:txBody>
        </p:sp>
        <p:sp>
          <p:nvSpPr>
            <p:cNvPr id="77" name="rc77"/>
            <p:cNvSpPr/>
            <p:nvPr/>
          </p:nvSpPr>
          <p:spPr>
            <a:xfrm>
              <a:off x="2967110" y="4292397"/>
              <a:ext cx="106736" cy="1134114"/>
            </a:xfrm>
            <a:prstGeom prst="rect">
              <a:avLst/>
            </a:prstGeom>
            <a:solidFill>
              <a:srgbClr val="2C7FB8">
                <a:alpha val="100000"/>
              </a:srgbClr>
            </a:solidFill>
          </p:spPr>
          <p:txBody>
            <a:bodyPr/>
            <a:lstStyle/>
            <a:p/>
          </p:txBody>
        </p:sp>
        <p:sp>
          <p:nvSpPr>
            <p:cNvPr id="78" name="rc78"/>
            <p:cNvSpPr/>
            <p:nvPr/>
          </p:nvSpPr>
          <p:spPr>
            <a:xfrm>
              <a:off x="3085706" y="4292397"/>
              <a:ext cx="106736" cy="1134114"/>
            </a:xfrm>
            <a:prstGeom prst="rect">
              <a:avLst/>
            </a:prstGeom>
            <a:solidFill>
              <a:srgbClr val="2C7FB8">
                <a:alpha val="100000"/>
              </a:srgbClr>
            </a:solidFill>
          </p:spPr>
          <p:txBody>
            <a:bodyPr/>
            <a:lstStyle/>
            <a:p/>
          </p:txBody>
        </p:sp>
        <p:sp>
          <p:nvSpPr>
            <p:cNvPr id="79" name="pl79"/>
            <p:cNvSpPr/>
            <p:nvPr/>
          </p:nvSpPr>
          <p:spPr>
            <a:xfrm>
              <a:off x="714376"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80" name="pl80"/>
            <p:cNvSpPr/>
            <p:nvPr/>
          </p:nvSpPr>
          <p:spPr>
            <a:xfrm>
              <a:off x="885748" y="3630830"/>
              <a:ext cx="2253326" cy="56705"/>
            </a:xfrm>
            <a:custGeom>
              <a:avLst/>
              <a:pathLst>
                <a:path w="2253326" h="56705">
                  <a:moveTo>
                    <a:pt x="0" y="56705"/>
                  </a:moveTo>
                  <a:lnTo>
                    <a:pt x="118596" y="37803"/>
                  </a:lnTo>
                  <a:lnTo>
                    <a:pt x="237192" y="37803"/>
                  </a:lnTo>
                  <a:lnTo>
                    <a:pt x="355788" y="18901"/>
                  </a:lnTo>
                  <a:lnTo>
                    <a:pt x="474384" y="37803"/>
                  </a:lnTo>
                  <a:lnTo>
                    <a:pt x="592980" y="18901"/>
                  </a:lnTo>
                  <a:lnTo>
                    <a:pt x="711576" y="0"/>
                  </a:lnTo>
                  <a:lnTo>
                    <a:pt x="830173" y="0"/>
                  </a:lnTo>
                  <a:lnTo>
                    <a:pt x="948769" y="37803"/>
                  </a:lnTo>
                  <a:lnTo>
                    <a:pt x="1067365" y="18901"/>
                  </a:lnTo>
                  <a:lnTo>
                    <a:pt x="1185961" y="37803"/>
                  </a:lnTo>
                  <a:lnTo>
                    <a:pt x="1304557" y="18901"/>
                  </a:lnTo>
                  <a:lnTo>
                    <a:pt x="1423153" y="18901"/>
                  </a:lnTo>
                  <a:lnTo>
                    <a:pt x="1541750" y="18901"/>
                  </a:lnTo>
                  <a:lnTo>
                    <a:pt x="1660346" y="37803"/>
                  </a:lnTo>
                  <a:lnTo>
                    <a:pt x="1778942" y="37803"/>
                  </a:lnTo>
                  <a:lnTo>
                    <a:pt x="1897538" y="56705"/>
                  </a:lnTo>
                  <a:lnTo>
                    <a:pt x="2016134" y="37803"/>
                  </a:lnTo>
                  <a:lnTo>
                    <a:pt x="2134730" y="56705"/>
                  </a:lnTo>
                  <a:lnTo>
                    <a:pt x="2253326" y="56705"/>
                  </a:lnTo>
                </a:path>
              </a:pathLst>
            </a:custGeom>
            <a:ln w="27101" cap="flat">
              <a:solidFill>
                <a:srgbClr val="000000">
                  <a:alpha val="80000"/>
                </a:srgbClr>
              </a:solidFill>
              <a:prstDash val="solid"/>
              <a:round/>
            </a:ln>
          </p:spPr>
          <p:txBody>
            <a:bodyPr/>
            <a:lstStyle/>
            <a:p/>
          </p:txBody>
        </p:sp>
        <p:sp>
          <p:nvSpPr>
            <p:cNvPr id="81" name="tx81"/>
            <p:cNvSpPr/>
            <p:nvPr/>
          </p:nvSpPr>
          <p:spPr>
            <a:xfrm>
              <a:off x="885748"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82" name="tx82"/>
            <p:cNvSpPr/>
            <p:nvPr/>
          </p:nvSpPr>
          <p:spPr>
            <a:xfrm rot="-5400000">
              <a:off x="830746" y="437921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51</a:t>
              </a:r>
            </a:p>
          </p:txBody>
        </p:sp>
        <p:sp>
          <p:nvSpPr>
            <p:cNvPr id="83" name="tx83"/>
            <p:cNvSpPr/>
            <p:nvPr/>
          </p:nvSpPr>
          <p:spPr>
            <a:xfrm rot="-5400000">
              <a:off x="949343" y="43578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84" name="tx84"/>
            <p:cNvSpPr/>
            <p:nvPr/>
          </p:nvSpPr>
          <p:spPr>
            <a:xfrm rot="-5400000">
              <a:off x="1067939" y="43578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85" name="tx85"/>
            <p:cNvSpPr/>
            <p:nvPr/>
          </p:nvSpPr>
          <p:spPr>
            <a:xfrm rot="-5400000">
              <a:off x="118653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86" name="tx86"/>
            <p:cNvSpPr/>
            <p:nvPr/>
          </p:nvSpPr>
          <p:spPr>
            <a:xfrm rot="-5400000">
              <a:off x="130513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87" name="tx87"/>
            <p:cNvSpPr/>
            <p:nvPr/>
          </p:nvSpPr>
          <p:spPr>
            <a:xfrm rot="-5400000">
              <a:off x="142372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88" name="tx88"/>
            <p:cNvSpPr/>
            <p:nvPr/>
          </p:nvSpPr>
          <p:spPr>
            <a:xfrm rot="-5400000">
              <a:off x="154232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89" name="tx89"/>
            <p:cNvSpPr/>
            <p:nvPr/>
          </p:nvSpPr>
          <p:spPr>
            <a:xfrm rot="-5400000">
              <a:off x="166091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0" name="tx90"/>
            <p:cNvSpPr/>
            <p:nvPr/>
          </p:nvSpPr>
          <p:spPr>
            <a:xfrm rot="-5400000">
              <a:off x="177951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1" name="tx91"/>
            <p:cNvSpPr/>
            <p:nvPr/>
          </p:nvSpPr>
          <p:spPr>
            <a:xfrm rot="-5400000">
              <a:off x="189811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2" name="tx92"/>
            <p:cNvSpPr/>
            <p:nvPr/>
          </p:nvSpPr>
          <p:spPr>
            <a:xfrm rot="-5400000">
              <a:off x="201670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3" name="tx93"/>
            <p:cNvSpPr/>
            <p:nvPr/>
          </p:nvSpPr>
          <p:spPr>
            <a:xfrm rot="-5400000">
              <a:off x="213530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4" name="tx94"/>
            <p:cNvSpPr/>
            <p:nvPr/>
          </p:nvSpPr>
          <p:spPr>
            <a:xfrm rot="-5400000">
              <a:off x="225390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5" name="tx95"/>
            <p:cNvSpPr/>
            <p:nvPr/>
          </p:nvSpPr>
          <p:spPr>
            <a:xfrm rot="-5400000">
              <a:off x="237249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6" name="tx96"/>
            <p:cNvSpPr/>
            <p:nvPr/>
          </p:nvSpPr>
          <p:spPr>
            <a:xfrm rot="-5400000">
              <a:off x="249109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7" name="tx97"/>
            <p:cNvSpPr/>
            <p:nvPr/>
          </p:nvSpPr>
          <p:spPr>
            <a:xfrm rot="-5400000">
              <a:off x="260968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8" name="tx98"/>
            <p:cNvSpPr/>
            <p:nvPr/>
          </p:nvSpPr>
          <p:spPr>
            <a:xfrm rot="-5400000">
              <a:off x="272828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99" name="tx99"/>
            <p:cNvSpPr/>
            <p:nvPr/>
          </p:nvSpPr>
          <p:spPr>
            <a:xfrm rot="-5400000">
              <a:off x="284688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100" name="tx100"/>
            <p:cNvSpPr/>
            <p:nvPr/>
          </p:nvSpPr>
          <p:spPr>
            <a:xfrm rot="-5400000">
              <a:off x="2965477"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101" name="tx101"/>
            <p:cNvSpPr/>
            <p:nvPr/>
          </p:nvSpPr>
          <p:spPr>
            <a:xfrm rot="-5400000">
              <a:off x="308407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102" name="tx102"/>
            <p:cNvSpPr/>
            <p:nvPr/>
          </p:nvSpPr>
          <p:spPr>
            <a:xfrm>
              <a:off x="3117385" y="3571087"/>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92%</a:t>
              </a:r>
            </a:p>
          </p:txBody>
        </p:sp>
        <p:sp>
          <p:nvSpPr>
            <p:cNvPr id="103" name="rc103"/>
            <p:cNvSpPr/>
            <p:nvPr/>
          </p:nvSpPr>
          <p:spPr>
            <a:xfrm>
              <a:off x="714376" y="3342576"/>
              <a:ext cx="2596069" cy="2183170"/>
            </a:xfrm>
            <a:prstGeom prst="rect">
              <a:avLst/>
            </a:prstGeom>
            <a:noFill/>
            <a:ln w="13550" cap="rnd">
              <a:solidFill>
                <a:srgbClr val="999999">
                  <a:alpha val="100000"/>
                </a:srgbClr>
              </a:solidFill>
              <a:prstDash val="solid"/>
              <a:round/>
            </a:ln>
          </p:spPr>
          <p:txBody>
            <a:bodyPr/>
            <a:lstStyle/>
            <a:p/>
          </p:txBody>
        </p:sp>
        <p:sp>
          <p:nvSpPr>
            <p:cNvPr id="104" name="pl104"/>
            <p:cNvSpPr/>
            <p:nvPr/>
          </p:nvSpPr>
          <p:spPr>
            <a:xfrm>
              <a:off x="3380035"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5" name="pl105"/>
            <p:cNvSpPr/>
            <p:nvPr/>
          </p:nvSpPr>
          <p:spPr>
            <a:xfrm>
              <a:off x="3380035" y="242394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6" name="pl106"/>
            <p:cNvSpPr/>
            <p:nvPr/>
          </p:nvSpPr>
          <p:spPr>
            <a:xfrm>
              <a:off x="3380035" y="188898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7" name="pl107"/>
            <p:cNvSpPr/>
            <p:nvPr/>
          </p:nvSpPr>
          <p:spPr>
            <a:xfrm>
              <a:off x="3380035" y="135402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08" name="pl108"/>
            <p:cNvSpPr/>
            <p:nvPr/>
          </p:nvSpPr>
          <p:spPr>
            <a:xfrm>
              <a:off x="355140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378859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402579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426298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450017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473736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497456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5" name="pl115"/>
            <p:cNvSpPr/>
            <p:nvPr/>
          </p:nvSpPr>
          <p:spPr>
            <a:xfrm>
              <a:off x="5211753"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6" name="pl116"/>
            <p:cNvSpPr/>
            <p:nvPr/>
          </p:nvSpPr>
          <p:spPr>
            <a:xfrm>
              <a:off x="544894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7" name="pl117"/>
            <p:cNvSpPr/>
            <p:nvPr/>
          </p:nvSpPr>
          <p:spPr>
            <a:xfrm>
              <a:off x="568613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18" name="rc118"/>
            <p:cNvSpPr/>
            <p:nvPr/>
          </p:nvSpPr>
          <p:spPr>
            <a:xfrm>
              <a:off x="5276980" y="1953175"/>
              <a:ext cx="106736" cy="1005724"/>
            </a:xfrm>
            <a:prstGeom prst="rect">
              <a:avLst/>
            </a:prstGeom>
            <a:solidFill>
              <a:srgbClr val="2C7FB8">
                <a:alpha val="100000"/>
              </a:srgbClr>
            </a:solidFill>
          </p:spPr>
          <p:txBody>
            <a:bodyPr/>
            <a:lstStyle/>
            <a:p/>
          </p:txBody>
        </p:sp>
        <p:sp>
          <p:nvSpPr>
            <p:cNvPr id="119" name="rc119"/>
            <p:cNvSpPr/>
            <p:nvPr/>
          </p:nvSpPr>
          <p:spPr>
            <a:xfrm>
              <a:off x="5395577" y="1846183"/>
              <a:ext cx="106736" cy="1112716"/>
            </a:xfrm>
            <a:prstGeom prst="rect">
              <a:avLst/>
            </a:prstGeom>
            <a:solidFill>
              <a:srgbClr val="2C7FB8">
                <a:alpha val="100000"/>
              </a:srgbClr>
            </a:solidFill>
          </p:spPr>
          <p:txBody>
            <a:bodyPr/>
            <a:lstStyle/>
            <a:p/>
          </p:txBody>
        </p:sp>
        <p:sp>
          <p:nvSpPr>
            <p:cNvPr id="120" name="rc120"/>
            <p:cNvSpPr/>
            <p:nvPr/>
          </p:nvSpPr>
          <p:spPr>
            <a:xfrm>
              <a:off x="5514173" y="1846183"/>
              <a:ext cx="106736" cy="1112716"/>
            </a:xfrm>
            <a:prstGeom prst="rect">
              <a:avLst/>
            </a:prstGeom>
            <a:solidFill>
              <a:srgbClr val="2C7FB8">
                <a:alpha val="100000"/>
              </a:srgbClr>
            </a:solidFill>
          </p:spPr>
          <p:txBody>
            <a:bodyPr/>
            <a:lstStyle/>
            <a:p/>
          </p:txBody>
        </p:sp>
        <p:sp>
          <p:nvSpPr>
            <p:cNvPr id="121" name="rc121"/>
            <p:cNvSpPr/>
            <p:nvPr/>
          </p:nvSpPr>
          <p:spPr>
            <a:xfrm>
              <a:off x="5632769" y="1846183"/>
              <a:ext cx="106736" cy="1112716"/>
            </a:xfrm>
            <a:prstGeom prst="rect">
              <a:avLst/>
            </a:prstGeom>
            <a:solidFill>
              <a:srgbClr val="2C7FB8">
                <a:alpha val="100000"/>
              </a:srgbClr>
            </a:solidFill>
          </p:spPr>
          <p:txBody>
            <a:bodyPr/>
            <a:lstStyle/>
            <a:p/>
          </p:txBody>
        </p:sp>
        <p:sp>
          <p:nvSpPr>
            <p:cNvPr id="122" name="rc122"/>
            <p:cNvSpPr/>
            <p:nvPr/>
          </p:nvSpPr>
          <p:spPr>
            <a:xfrm>
              <a:off x="5751365" y="1846183"/>
              <a:ext cx="106736" cy="1112716"/>
            </a:xfrm>
            <a:prstGeom prst="rect">
              <a:avLst/>
            </a:prstGeom>
            <a:solidFill>
              <a:srgbClr val="2C7FB8">
                <a:alpha val="100000"/>
              </a:srgbClr>
            </a:solidFill>
          </p:spPr>
          <p:txBody>
            <a:bodyPr/>
            <a:lstStyle/>
            <a:p/>
          </p:txBody>
        </p:sp>
        <p:sp>
          <p:nvSpPr>
            <p:cNvPr id="123" name="pl123"/>
            <p:cNvSpPr/>
            <p:nvPr/>
          </p:nvSpPr>
          <p:spPr>
            <a:xfrm>
              <a:off x="3380035"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24" name="pl124"/>
            <p:cNvSpPr/>
            <p:nvPr/>
          </p:nvSpPr>
          <p:spPr>
            <a:xfrm>
              <a:off x="5330349" y="1276629"/>
              <a:ext cx="474384" cy="226822"/>
            </a:xfrm>
            <a:custGeom>
              <a:avLst/>
              <a:pathLst>
                <a:path w="474384" h="226822">
                  <a:moveTo>
                    <a:pt x="0" y="226822"/>
                  </a:moveTo>
                  <a:lnTo>
                    <a:pt x="118596" y="18901"/>
                  </a:lnTo>
                  <a:lnTo>
                    <a:pt x="237192" y="0"/>
                  </a:lnTo>
                  <a:lnTo>
                    <a:pt x="355788" y="0"/>
                  </a:lnTo>
                  <a:lnTo>
                    <a:pt x="474384" y="0"/>
                  </a:lnTo>
                </a:path>
              </a:pathLst>
            </a:custGeom>
            <a:ln w="27101" cap="flat">
              <a:solidFill>
                <a:srgbClr val="000000">
                  <a:alpha val="80000"/>
                </a:srgbClr>
              </a:solidFill>
              <a:prstDash val="solid"/>
              <a:round/>
            </a:ln>
          </p:spPr>
          <p:txBody>
            <a:bodyPr/>
            <a:lstStyle/>
            <a:p/>
          </p:txBody>
        </p:sp>
        <p:sp>
          <p:nvSpPr>
            <p:cNvPr id="125" name="tx125"/>
            <p:cNvSpPr/>
            <p:nvPr/>
          </p:nvSpPr>
          <p:spPr>
            <a:xfrm>
              <a:off x="3551406"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126" name="tx126"/>
            <p:cNvSpPr/>
            <p:nvPr/>
          </p:nvSpPr>
          <p:spPr>
            <a:xfrm rot="-5400000">
              <a:off x="5275348" y="1997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127" name="tx127"/>
            <p:cNvSpPr/>
            <p:nvPr/>
          </p:nvSpPr>
          <p:spPr>
            <a:xfrm rot="-5400000">
              <a:off x="5393944" y="189020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128" name="tx128"/>
            <p:cNvSpPr/>
            <p:nvPr/>
          </p:nvSpPr>
          <p:spPr>
            <a:xfrm rot="-5400000">
              <a:off x="5512540" y="189020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129" name="tx129"/>
            <p:cNvSpPr/>
            <p:nvPr/>
          </p:nvSpPr>
          <p:spPr>
            <a:xfrm rot="-5400000">
              <a:off x="5631136" y="189020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130" name="tx130"/>
            <p:cNvSpPr/>
            <p:nvPr/>
          </p:nvSpPr>
          <p:spPr>
            <a:xfrm rot="-5400000">
              <a:off x="5749732" y="189020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131" name="tx131"/>
            <p:cNvSpPr/>
            <p:nvPr/>
          </p:nvSpPr>
          <p:spPr>
            <a:xfrm>
              <a:off x="5783044" y="1160181"/>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132" name="rc132"/>
            <p:cNvSpPr/>
            <p:nvPr/>
          </p:nvSpPr>
          <p:spPr>
            <a:xfrm>
              <a:off x="3380035" y="874964"/>
              <a:ext cx="2596069" cy="2183170"/>
            </a:xfrm>
            <a:prstGeom prst="rect">
              <a:avLst/>
            </a:prstGeom>
            <a:noFill/>
            <a:ln w="13550" cap="rnd">
              <a:solidFill>
                <a:srgbClr val="999999">
                  <a:alpha val="100000"/>
                </a:srgbClr>
              </a:solidFill>
              <a:prstDash val="solid"/>
              <a:round/>
            </a:ln>
          </p:spPr>
          <p:txBody>
            <a:bodyPr/>
            <a:lstStyle/>
            <a:p/>
          </p:txBody>
        </p:sp>
        <p:sp>
          <p:nvSpPr>
            <p:cNvPr id="133" name="pl133"/>
            <p:cNvSpPr/>
            <p:nvPr/>
          </p:nvSpPr>
          <p:spPr>
            <a:xfrm>
              <a:off x="3380035"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4" name="pl134"/>
            <p:cNvSpPr/>
            <p:nvPr/>
          </p:nvSpPr>
          <p:spPr>
            <a:xfrm>
              <a:off x="3380035" y="489155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5" name="pl135"/>
            <p:cNvSpPr/>
            <p:nvPr/>
          </p:nvSpPr>
          <p:spPr>
            <a:xfrm>
              <a:off x="3380035" y="43565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6" name="pl136"/>
            <p:cNvSpPr/>
            <p:nvPr/>
          </p:nvSpPr>
          <p:spPr>
            <a:xfrm>
              <a:off x="3380035" y="382163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37" name="pl137"/>
            <p:cNvSpPr/>
            <p:nvPr/>
          </p:nvSpPr>
          <p:spPr>
            <a:xfrm>
              <a:off x="355140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8" name="pl138"/>
            <p:cNvSpPr/>
            <p:nvPr/>
          </p:nvSpPr>
          <p:spPr>
            <a:xfrm>
              <a:off x="378859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39" name="pl139"/>
            <p:cNvSpPr/>
            <p:nvPr/>
          </p:nvSpPr>
          <p:spPr>
            <a:xfrm>
              <a:off x="402579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0" name="pl140"/>
            <p:cNvSpPr/>
            <p:nvPr/>
          </p:nvSpPr>
          <p:spPr>
            <a:xfrm>
              <a:off x="426298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1" name="pl141"/>
            <p:cNvSpPr/>
            <p:nvPr/>
          </p:nvSpPr>
          <p:spPr>
            <a:xfrm>
              <a:off x="450017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2" name="pl142"/>
            <p:cNvSpPr/>
            <p:nvPr/>
          </p:nvSpPr>
          <p:spPr>
            <a:xfrm>
              <a:off x="473736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3" name="pl143"/>
            <p:cNvSpPr/>
            <p:nvPr/>
          </p:nvSpPr>
          <p:spPr>
            <a:xfrm>
              <a:off x="497456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4" name="pl144"/>
            <p:cNvSpPr/>
            <p:nvPr/>
          </p:nvSpPr>
          <p:spPr>
            <a:xfrm>
              <a:off x="5211753"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5" name="pl145"/>
            <p:cNvSpPr/>
            <p:nvPr/>
          </p:nvSpPr>
          <p:spPr>
            <a:xfrm>
              <a:off x="544894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6" name="pl146"/>
            <p:cNvSpPr/>
            <p:nvPr/>
          </p:nvSpPr>
          <p:spPr>
            <a:xfrm>
              <a:off x="568613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47" name="rc147"/>
            <p:cNvSpPr/>
            <p:nvPr/>
          </p:nvSpPr>
          <p:spPr>
            <a:xfrm>
              <a:off x="3735230" y="5405113"/>
              <a:ext cx="106736" cy="21398"/>
            </a:xfrm>
            <a:prstGeom prst="rect">
              <a:avLst/>
            </a:prstGeom>
            <a:solidFill>
              <a:srgbClr val="2C7FB8">
                <a:alpha val="100000"/>
              </a:srgbClr>
            </a:solidFill>
          </p:spPr>
          <p:txBody>
            <a:bodyPr/>
            <a:lstStyle/>
            <a:p/>
          </p:txBody>
        </p:sp>
        <p:sp>
          <p:nvSpPr>
            <p:cNvPr id="148" name="rc148"/>
            <p:cNvSpPr/>
            <p:nvPr/>
          </p:nvSpPr>
          <p:spPr>
            <a:xfrm>
              <a:off x="3853827" y="5383715"/>
              <a:ext cx="106736" cy="42796"/>
            </a:xfrm>
            <a:prstGeom prst="rect">
              <a:avLst/>
            </a:prstGeom>
            <a:solidFill>
              <a:srgbClr val="2C7FB8">
                <a:alpha val="100000"/>
              </a:srgbClr>
            </a:solidFill>
          </p:spPr>
          <p:txBody>
            <a:bodyPr/>
            <a:lstStyle/>
            <a:p/>
          </p:txBody>
        </p:sp>
        <p:sp>
          <p:nvSpPr>
            <p:cNvPr id="149" name="rc149"/>
            <p:cNvSpPr/>
            <p:nvPr/>
          </p:nvSpPr>
          <p:spPr>
            <a:xfrm>
              <a:off x="3972423" y="5362317"/>
              <a:ext cx="106736" cy="64195"/>
            </a:xfrm>
            <a:prstGeom prst="rect">
              <a:avLst/>
            </a:prstGeom>
            <a:solidFill>
              <a:srgbClr val="2C7FB8">
                <a:alpha val="100000"/>
              </a:srgbClr>
            </a:solidFill>
          </p:spPr>
          <p:txBody>
            <a:bodyPr/>
            <a:lstStyle/>
            <a:p/>
          </p:txBody>
        </p:sp>
        <p:sp>
          <p:nvSpPr>
            <p:cNvPr id="150" name="rc150"/>
            <p:cNvSpPr/>
            <p:nvPr/>
          </p:nvSpPr>
          <p:spPr>
            <a:xfrm>
              <a:off x="4091019" y="5362317"/>
              <a:ext cx="106736" cy="64195"/>
            </a:xfrm>
            <a:prstGeom prst="rect">
              <a:avLst/>
            </a:prstGeom>
            <a:solidFill>
              <a:srgbClr val="2C7FB8">
                <a:alpha val="100000"/>
              </a:srgbClr>
            </a:solidFill>
          </p:spPr>
          <p:txBody>
            <a:bodyPr/>
            <a:lstStyle/>
            <a:p/>
          </p:txBody>
        </p:sp>
        <p:sp>
          <p:nvSpPr>
            <p:cNvPr id="151" name="rc151"/>
            <p:cNvSpPr/>
            <p:nvPr/>
          </p:nvSpPr>
          <p:spPr>
            <a:xfrm>
              <a:off x="4209615" y="5298121"/>
              <a:ext cx="106736" cy="128390"/>
            </a:xfrm>
            <a:prstGeom prst="rect">
              <a:avLst/>
            </a:prstGeom>
            <a:solidFill>
              <a:srgbClr val="2C7FB8">
                <a:alpha val="100000"/>
              </a:srgbClr>
            </a:solidFill>
          </p:spPr>
          <p:txBody>
            <a:bodyPr/>
            <a:lstStyle/>
            <a:p/>
          </p:txBody>
        </p:sp>
        <p:sp>
          <p:nvSpPr>
            <p:cNvPr id="152" name="rc152"/>
            <p:cNvSpPr/>
            <p:nvPr/>
          </p:nvSpPr>
          <p:spPr>
            <a:xfrm>
              <a:off x="4328211" y="5255325"/>
              <a:ext cx="106736" cy="171187"/>
            </a:xfrm>
            <a:prstGeom prst="rect">
              <a:avLst/>
            </a:prstGeom>
            <a:solidFill>
              <a:srgbClr val="2C7FB8">
                <a:alpha val="100000"/>
              </a:srgbClr>
            </a:solidFill>
          </p:spPr>
          <p:txBody>
            <a:bodyPr/>
            <a:lstStyle/>
            <a:p/>
          </p:txBody>
        </p:sp>
        <p:sp>
          <p:nvSpPr>
            <p:cNvPr id="153" name="rc153"/>
            <p:cNvSpPr/>
            <p:nvPr/>
          </p:nvSpPr>
          <p:spPr>
            <a:xfrm>
              <a:off x="4446807" y="5169731"/>
              <a:ext cx="106736" cy="256780"/>
            </a:xfrm>
            <a:prstGeom prst="rect">
              <a:avLst/>
            </a:prstGeom>
            <a:solidFill>
              <a:srgbClr val="2C7FB8">
                <a:alpha val="100000"/>
              </a:srgbClr>
            </a:solidFill>
          </p:spPr>
          <p:txBody>
            <a:bodyPr/>
            <a:lstStyle/>
            <a:p/>
          </p:txBody>
        </p:sp>
        <p:sp>
          <p:nvSpPr>
            <p:cNvPr id="154" name="rc154"/>
            <p:cNvSpPr/>
            <p:nvPr/>
          </p:nvSpPr>
          <p:spPr>
            <a:xfrm>
              <a:off x="4565404" y="5126934"/>
              <a:ext cx="106736" cy="299577"/>
            </a:xfrm>
            <a:prstGeom prst="rect">
              <a:avLst/>
            </a:prstGeom>
            <a:solidFill>
              <a:srgbClr val="2C7FB8">
                <a:alpha val="100000"/>
              </a:srgbClr>
            </a:solidFill>
          </p:spPr>
          <p:txBody>
            <a:bodyPr/>
            <a:lstStyle/>
            <a:p/>
          </p:txBody>
        </p:sp>
        <p:sp>
          <p:nvSpPr>
            <p:cNvPr id="155" name="rc155"/>
            <p:cNvSpPr/>
            <p:nvPr/>
          </p:nvSpPr>
          <p:spPr>
            <a:xfrm>
              <a:off x="4684000" y="5105536"/>
              <a:ext cx="106736" cy="320975"/>
            </a:xfrm>
            <a:prstGeom prst="rect">
              <a:avLst/>
            </a:prstGeom>
            <a:solidFill>
              <a:srgbClr val="2C7FB8">
                <a:alpha val="100000"/>
              </a:srgbClr>
            </a:solidFill>
          </p:spPr>
          <p:txBody>
            <a:bodyPr/>
            <a:lstStyle/>
            <a:p/>
          </p:txBody>
        </p:sp>
        <p:sp>
          <p:nvSpPr>
            <p:cNvPr id="156" name="rc156"/>
            <p:cNvSpPr/>
            <p:nvPr/>
          </p:nvSpPr>
          <p:spPr>
            <a:xfrm>
              <a:off x="4802596" y="5062739"/>
              <a:ext cx="106736" cy="363772"/>
            </a:xfrm>
            <a:prstGeom prst="rect">
              <a:avLst/>
            </a:prstGeom>
            <a:solidFill>
              <a:srgbClr val="2C7FB8">
                <a:alpha val="100000"/>
              </a:srgbClr>
            </a:solidFill>
          </p:spPr>
          <p:txBody>
            <a:bodyPr/>
            <a:lstStyle/>
            <a:p/>
          </p:txBody>
        </p:sp>
        <p:sp>
          <p:nvSpPr>
            <p:cNvPr id="157" name="rc157"/>
            <p:cNvSpPr/>
            <p:nvPr/>
          </p:nvSpPr>
          <p:spPr>
            <a:xfrm>
              <a:off x="4921192" y="4998544"/>
              <a:ext cx="106736" cy="427967"/>
            </a:xfrm>
            <a:prstGeom prst="rect">
              <a:avLst/>
            </a:prstGeom>
            <a:solidFill>
              <a:srgbClr val="2C7FB8">
                <a:alpha val="100000"/>
              </a:srgbClr>
            </a:solidFill>
          </p:spPr>
          <p:txBody>
            <a:bodyPr/>
            <a:lstStyle/>
            <a:p/>
          </p:txBody>
        </p:sp>
        <p:sp>
          <p:nvSpPr>
            <p:cNvPr id="158" name="rc158"/>
            <p:cNvSpPr/>
            <p:nvPr/>
          </p:nvSpPr>
          <p:spPr>
            <a:xfrm>
              <a:off x="5039788" y="4977146"/>
              <a:ext cx="106736" cy="449366"/>
            </a:xfrm>
            <a:prstGeom prst="rect">
              <a:avLst/>
            </a:prstGeom>
            <a:solidFill>
              <a:srgbClr val="2C7FB8">
                <a:alpha val="100000"/>
              </a:srgbClr>
            </a:solidFill>
          </p:spPr>
          <p:txBody>
            <a:bodyPr/>
            <a:lstStyle/>
            <a:p/>
          </p:txBody>
        </p:sp>
        <p:sp>
          <p:nvSpPr>
            <p:cNvPr id="159" name="rc159"/>
            <p:cNvSpPr/>
            <p:nvPr/>
          </p:nvSpPr>
          <p:spPr>
            <a:xfrm>
              <a:off x="5158384" y="4891552"/>
              <a:ext cx="106736" cy="534959"/>
            </a:xfrm>
            <a:prstGeom prst="rect">
              <a:avLst/>
            </a:prstGeom>
            <a:solidFill>
              <a:srgbClr val="2C7FB8">
                <a:alpha val="100000"/>
              </a:srgbClr>
            </a:solidFill>
          </p:spPr>
          <p:txBody>
            <a:bodyPr/>
            <a:lstStyle/>
            <a:p/>
          </p:txBody>
        </p:sp>
        <p:sp>
          <p:nvSpPr>
            <p:cNvPr id="160" name="rc160"/>
            <p:cNvSpPr/>
            <p:nvPr/>
          </p:nvSpPr>
          <p:spPr>
            <a:xfrm>
              <a:off x="5276980" y="4891552"/>
              <a:ext cx="106736" cy="534959"/>
            </a:xfrm>
            <a:prstGeom prst="rect">
              <a:avLst/>
            </a:prstGeom>
            <a:solidFill>
              <a:srgbClr val="2C7FB8">
                <a:alpha val="100000"/>
              </a:srgbClr>
            </a:solidFill>
          </p:spPr>
          <p:txBody>
            <a:bodyPr/>
            <a:lstStyle/>
            <a:p/>
          </p:txBody>
        </p:sp>
        <p:sp>
          <p:nvSpPr>
            <p:cNvPr id="161" name="rc161"/>
            <p:cNvSpPr/>
            <p:nvPr/>
          </p:nvSpPr>
          <p:spPr>
            <a:xfrm>
              <a:off x="5395577" y="4870154"/>
              <a:ext cx="106736" cy="556358"/>
            </a:xfrm>
            <a:prstGeom prst="rect">
              <a:avLst/>
            </a:prstGeom>
            <a:solidFill>
              <a:srgbClr val="2C7FB8">
                <a:alpha val="100000"/>
              </a:srgbClr>
            </a:solidFill>
          </p:spPr>
          <p:txBody>
            <a:bodyPr/>
            <a:lstStyle/>
            <a:p/>
          </p:txBody>
        </p:sp>
        <p:sp>
          <p:nvSpPr>
            <p:cNvPr id="162" name="rc162"/>
            <p:cNvSpPr/>
            <p:nvPr/>
          </p:nvSpPr>
          <p:spPr>
            <a:xfrm>
              <a:off x="5514173" y="4827357"/>
              <a:ext cx="106736" cy="599154"/>
            </a:xfrm>
            <a:prstGeom prst="rect">
              <a:avLst/>
            </a:prstGeom>
            <a:solidFill>
              <a:srgbClr val="2C7FB8">
                <a:alpha val="100000"/>
              </a:srgbClr>
            </a:solidFill>
          </p:spPr>
          <p:txBody>
            <a:bodyPr/>
            <a:lstStyle/>
            <a:p/>
          </p:txBody>
        </p:sp>
        <p:sp>
          <p:nvSpPr>
            <p:cNvPr id="163" name="rc163"/>
            <p:cNvSpPr/>
            <p:nvPr/>
          </p:nvSpPr>
          <p:spPr>
            <a:xfrm>
              <a:off x="5632769" y="4784560"/>
              <a:ext cx="106736" cy="641951"/>
            </a:xfrm>
            <a:prstGeom prst="rect">
              <a:avLst/>
            </a:prstGeom>
            <a:solidFill>
              <a:srgbClr val="2C7FB8">
                <a:alpha val="100000"/>
              </a:srgbClr>
            </a:solidFill>
          </p:spPr>
          <p:txBody>
            <a:bodyPr/>
            <a:lstStyle/>
            <a:p/>
          </p:txBody>
        </p:sp>
        <p:sp>
          <p:nvSpPr>
            <p:cNvPr id="164" name="rc164"/>
            <p:cNvSpPr/>
            <p:nvPr/>
          </p:nvSpPr>
          <p:spPr>
            <a:xfrm>
              <a:off x="5751365" y="4720365"/>
              <a:ext cx="106736" cy="706146"/>
            </a:xfrm>
            <a:prstGeom prst="rect">
              <a:avLst/>
            </a:prstGeom>
            <a:solidFill>
              <a:srgbClr val="2C7FB8">
                <a:alpha val="100000"/>
              </a:srgbClr>
            </a:solidFill>
          </p:spPr>
          <p:txBody>
            <a:bodyPr/>
            <a:lstStyle/>
            <a:p/>
          </p:txBody>
        </p:sp>
        <p:sp>
          <p:nvSpPr>
            <p:cNvPr id="165" name="pl165"/>
            <p:cNvSpPr/>
            <p:nvPr/>
          </p:nvSpPr>
          <p:spPr>
            <a:xfrm>
              <a:off x="3380035"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166" name="pl166"/>
            <p:cNvSpPr/>
            <p:nvPr/>
          </p:nvSpPr>
          <p:spPr>
            <a:xfrm>
              <a:off x="3551406" y="4500318"/>
              <a:ext cx="2253326" cy="926193"/>
            </a:xfrm>
            <a:custGeom>
              <a:avLst/>
              <a:pathLst>
                <a:path w="2253326" h="926193">
                  <a:moveTo>
                    <a:pt x="0" y="926193"/>
                  </a:moveTo>
                  <a:lnTo>
                    <a:pt x="118596" y="926193"/>
                  </a:lnTo>
                  <a:lnTo>
                    <a:pt x="237192" y="926193"/>
                  </a:lnTo>
                  <a:lnTo>
                    <a:pt x="355788" y="926193"/>
                  </a:lnTo>
                  <a:lnTo>
                    <a:pt x="474384" y="907291"/>
                  </a:lnTo>
                  <a:lnTo>
                    <a:pt x="592980" y="907291"/>
                  </a:lnTo>
                  <a:lnTo>
                    <a:pt x="711576" y="869487"/>
                  </a:lnTo>
                  <a:lnTo>
                    <a:pt x="830173" y="850585"/>
                  </a:lnTo>
                  <a:lnTo>
                    <a:pt x="948769" y="699370"/>
                  </a:lnTo>
                  <a:lnTo>
                    <a:pt x="1067365" y="491449"/>
                  </a:lnTo>
                  <a:lnTo>
                    <a:pt x="1185961" y="510351"/>
                  </a:lnTo>
                  <a:lnTo>
                    <a:pt x="1304557" y="453645"/>
                  </a:lnTo>
                  <a:lnTo>
                    <a:pt x="1423153" y="453645"/>
                  </a:lnTo>
                  <a:lnTo>
                    <a:pt x="1541750" y="472547"/>
                  </a:lnTo>
                  <a:lnTo>
                    <a:pt x="1660346" y="321332"/>
                  </a:lnTo>
                  <a:lnTo>
                    <a:pt x="1778942" y="340234"/>
                  </a:lnTo>
                  <a:lnTo>
                    <a:pt x="1897538" y="264626"/>
                  </a:lnTo>
                  <a:lnTo>
                    <a:pt x="2016134" y="132313"/>
                  </a:lnTo>
                  <a:lnTo>
                    <a:pt x="2134730" y="56705"/>
                  </a:lnTo>
                  <a:lnTo>
                    <a:pt x="2253326" y="0"/>
                  </a:lnTo>
                </a:path>
              </a:pathLst>
            </a:custGeom>
            <a:ln w="27101" cap="flat">
              <a:solidFill>
                <a:srgbClr val="000000">
                  <a:alpha val="80000"/>
                </a:srgbClr>
              </a:solidFill>
              <a:prstDash val="solid"/>
              <a:round/>
            </a:ln>
          </p:spPr>
          <p:txBody>
            <a:bodyPr/>
            <a:lstStyle/>
            <a:p/>
          </p:txBody>
        </p:sp>
        <p:sp>
          <p:nvSpPr>
            <p:cNvPr id="167" name="tx167"/>
            <p:cNvSpPr/>
            <p:nvPr/>
          </p:nvSpPr>
          <p:spPr>
            <a:xfrm>
              <a:off x="3551406"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168" name="tx168"/>
            <p:cNvSpPr/>
            <p:nvPr/>
          </p:nvSpPr>
          <p:spPr>
            <a:xfrm rot="-5400000">
              <a:off x="4682367" y="514955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169" name="tx169"/>
            <p:cNvSpPr/>
            <p:nvPr/>
          </p:nvSpPr>
          <p:spPr>
            <a:xfrm rot="-5400000">
              <a:off x="4800963" y="510675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17</a:t>
              </a:r>
            </a:p>
          </p:txBody>
        </p:sp>
        <p:sp>
          <p:nvSpPr>
            <p:cNvPr id="170" name="tx170"/>
            <p:cNvSpPr/>
            <p:nvPr/>
          </p:nvSpPr>
          <p:spPr>
            <a:xfrm rot="-5400000">
              <a:off x="4919559" y="504256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20</a:t>
              </a:r>
            </a:p>
          </p:txBody>
        </p:sp>
        <p:sp>
          <p:nvSpPr>
            <p:cNvPr id="171" name="tx171"/>
            <p:cNvSpPr/>
            <p:nvPr/>
          </p:nvSpPr>
          <p:spPr>
            <a:xfrm rot="-5400000">
              <a:off x="5038155" y="502116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21</a:t>
              </a:r>
            </a:p>
          </p:txBody>
        </p:sp>
        <p:sp>
          <p:nvSpPr>
            <p:cNvPr id="172" name="tx172"/>
            <p:cNvSpPr/>
            <p:nvPr/>
          </p:nvSpPr>
          <p:spPr>
            <a:xfrm rot="-5400000">
              <a:off x="5156751" y="49355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73" name="tx173"/>
            <p:cNvSpPr/>
            <p:nvPr/>
          </p:nvSpPr>
          <p:spPr>
            <a:xfrm rot="-5400000">
              <a:off x="5275348" y="493557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25</a:t>
              </a:r>
            </a:p>
          </p:txBody>
        </p:sp>
        <p:sp>
          <p:nvSpPr>
            <p:cNvPr id="174" name="tx174"/>
            <p:cNvSpPr/>
            <p:nvPr/>
          </p:nvSpPr>
          <p:spPr>
            <a:xfrm rot="-5400000">
              <a:off x="5393944" y="491417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175" name="tx175"/>
            <p:cNvSpPr/>
            <p:nvPr/>
          </p:nvSpPr>
          <p:spPr>
            <a:xfrm rot="-5400000">
              <a:off x="5512540" y="487137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28</a:t>
              </a:r>
            </a:p>
          </p:txBody>
        </p:sp>
        <p:sp>
          <p:nvSpPr>
            <p:cNvPr id="176" name="tx176"/>
            <p:cNvSpPr/>
            <p:nvPr/>
          </p:nvSpPr>
          <p:spPr>
            <a:xfrm rot="-5400000">
              <a:off x="5631136" y="482857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177" name="tx177"/>
            <p:cNvSpPr/>
            <p:nvPr/>
          </p:nvSpPr>
          <p:spPr>
            <a:xfrm rot="-5400000">
              <a:off x="5749732" y="476438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33</a:t>
              </a:r>
            </a:p>
          </p:txBody>
        </p:sp>
        <p:sp>
          <p:nvSpPr>
            <p:cNvPr id="178" name="tx178"/>
            <p:cNvSpPr/>
            <p:nvPr/>
          </p:nvSpPr>
          <p:spPr>
            <a:xfrm>
              <a:off x="3765556" y="5315959"/>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a:t>
              </a:r>
            </a:p>
          </p:txBody>
        </p:sp>
        <p:sp>
          <p:nvSpPr>
            <p:cNvPr id="179" name="tx179"/>
            <p:cNvSpPr/>
            <p:nvPr/>
          </p:nvSpPr>
          <p:spPr>
            <a:xfrm>
              <a:off x="3884152" y="529456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2</a:t>
              </a:r>
            </a:p>
          </p:txBody>
        </p:sp>
        <p:sp>
          <p:nvSpPr>
            <p:cNvPr id="180" name="tx180"/>
            <p:cNvSpPr/>
            <p:nvPr/>
          </p:nvSpPr>
          <p:spPr>
            <a:xfrm>
              <a:off x="4002748" y="5273163"/>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81" name="tx181"/>
            <p:cNvSpPr/>
            <p:nvPr/>
          </p:nvSpPr>
          <p:spPr>
            <a:xfrm>
              <a:off x="4121344" y="5273163"/>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3</a:t>
              </a:r>
            </a:p>
          </p:txBody>
        </p:sp>
        <p:sp>
          <p:nvSpPr>
            <p:cNvPr id="182" name="tx182"/>
            <p:cNvSpPr/>
            <p:nvPr/>
          </p:nvSpPr>
          <p:spPr>
            <a:xfrm>
              <a:off x="4239940" y="5208967"/>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183" name="tx183"/>
            <p:cNvSpPr/>
            <p:nvPr/>
          </p:nvSpPr>
          <p:spPr>
            <a:xfrm>
              <a:off x="4358537" y="5166171"/>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8</a:t>
              </a:r>
            </a:p>
          </p:txBody>
        </p:sp>
        <p:sp>
          <p:nvSpPr>
            <p:cNvPr id="184" name="tx184"/>
            <p:cNvSpPr/>
            <p:nvPr/>
          </p:nvSpPr>
          <p:spPr>
            <a:xfrm>
              <a:off x="4454090" y="508057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12</a:t>
              </a:r>
            </a:p>
          </p:txBody>
        </p:sp>
        <p:sp>
          <p:nvSpPr>
            <p:cNvPr id="185" name="tx185"/>
            <p:cNvSpPr/>
            <p:nvPr/>
          </p:nvSpPr>
          <p:spPr>
            <a:xfrm>
              <a:off x="4572686" y="503778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14</a:t>
              </a:r>
            </a:p>
          </p:txBody>
        </p:sp>
        <p:sp>
          <p:nvSpPr>
            <p:cNvPr id="186" name="tx186"/>
            <p:cNvSpPr/>
            <p:nvPr/>
          </p:nvSpPr>
          <p:spPr>
            <a:xfrm>
              <a:off x="5783044" y="4383869"/>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49%</a:t>
              </a:r>
            </a:p>
          </p:txBody>
        </p:sp>
        <p:sp>
          <p:nvSpPr>
            <p:cNvPr id="187" name="rc187"/>
            <p:cNvSpPr/>
            <p:nvPr/>
          </p:nvSpPr>
          <p:spPr>
            <a:xfrm>
              <a:off x="3380035" y="3342576"/>
              <a:ext cx="2596069" cy="2183170"/>
            </a:xfrm>
            <a:prstGeom prst="rect">
              <a:avLst/>
            </a:prstGeom>
            <a:noFill/>
            <a:ln w="13550" cap="rnd">
              <a:solidFill>
                <a:srgbClr val="999999">
                  <a:alpha val="100000"/>
                </a:srgbClr>
              </a:solidFill>
              <a:prstDash val="solid"/>
              <a:round/>
            </a:ln>
          </p:spPr>
          <p:txBody>
            <a:bodyPr/>
            <a:lstStyle/>
            <a:p/>
          </p:txBody>
        </p:sp>
        <p:sp>
          <p:nvSpPr>
            <p:cNvPr id="188" name="pl188"/>
            <p:cNvSpPr/>
            <p:nvPr/>
          </p:nvSpPr>
          <p:spPr>
            <a:xfrm>
              <a:off x="6045694" y="2958899"/>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89" name="pl189"/>
            <p:cNvSpPr/>
            <p:nvPr/>
          </p:nvSpPr>
          <p:spPr>
            <a:xfrm>
              <a:off x="6045694" y="242394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0" name="pl190"/>
            <p:cNvSpPr/>
            <p:nvPr/>
          </p:nvSpPr>
          <p:spPr>
            <a:xfrm>
              <a:off x="6045694" y="188898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1" name="pl191"/>
            <p:cNvSpPr/>
            <p:nvPr/>
          </p:nvSpPr>
          <p:spPr>
            <a:xfrm>
              <a:off x="6045694" y="1354020"/>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192" name="pl192"/>
            <p:cNvSpPr/>
            <p:nvPr/>
          </p:nvSpPr>
          <p:spPr>
            <a:xfrm>
              <a:off x="621706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3" name="pl193"/>
            <p:cNvSpPr/>
            <p:nvPr/>
          </p:nvSpPr>
          <p:spPr>
            <a:xfrm>
              <a:off x="6454258"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4" name="pl194"/>
            <p:cNvSpPr/>
            <p:nvPr/>
          </p:nvSpPr>
          <p:spPr>
            <a:xfrm>
              <a:off x="6691450"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5" name="pl195"/>
            <p:cNvSpPr/>
            <p:nvPr/>
          </p:nvSpPr>
          <p:spPr>
            <a:xfrm>
              <a:off x="6928642"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6" name="pl196"/>
            <p:cNvSpPr/>
            <p:nvPr/>
          </p:nvSpPr>
          <p:spPr>
            <a:xfrm>
              <a:off x="7165835"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7" name="pl197"/>
            <p:cNvSpPr/>
            <p:nvPr/>
          </p:nvSpPr>
          <p:spPr>
            <a:xfrm>
              <a:off x="7403027"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8" name="pl198"/>
            <p:cNvSpPr/>
            <p:nvPr/>
          </p:nvSpPr>
          <p:spPr>
            <a:xfrm>
              <a:off x="7640219"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199" name="pl199"/>
            <p:cNvSpPr/>
            <p:nvPr/>
          </p:nvSpPr>
          <p:spPr>
            <a:xfrm>
              <a:off x="7877411"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0" name="pl200"/>
            <p:cNvSpPr/>
            <p:nvPr/>
          </p:nvSpPr>
          <p:spPr>
            <a:xfrm>
              <a:off x="8114604"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1" name="pl201"/>
            <p:cNvSpPr/>
            <p:nvPr/>
          </p:nvSpPr>
          <p:spPr>
            <a:xfrm>
              <a:off x="8351796" y="874964"/>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02" name="rc202"/>
            <p:cNvSpPr/>
            <p:nvPr/>
          </p:nvSpPr>
          <p:spPr>
            <a:xfrm>
              <a:off x="6400889" y="2830509"/>
              <a:ext cx="106736" cy="128390"/>
            </a:xfrm>
            <a:prstGeom prst="rect">
              <a:avLst/>
            </a:prstGeom>
            <a:solidFill>
              <a:srgbClr val="2C7FB8">
                <a:alpha val="100000"/>
              </a:srgbClr>
            </a:solidFill>
          </p:spPr>
          <p:txBody>
            <a:bodyPr/>
            <a:lstStyle/>
            <a:p/>
          </p:txBody>
        </p:sp>
        <p:sp>
          <p:nvSpPr>
            <p:cNvPr id="203" name="rc203"/>
            <p:cNvSpPr/>
            <p:nvPr/>
          </p:nvSpPr>
          <p:spPr>
            <a:xfrm>
              <a:off x="6519485" y="2744916"/>
              <a:ext cx="106736" cy="213983"/>
            </a:xfrm>
            <a:prstGeom prst="rect">
              <a:avLst/>
            </a:prstGeom>
            <a:solidFill>
              <a:srgbClr val="2C7FB8">
                <a:alpha val="100000"/>
              </a:srgbClr>
            </a:solidFill>
          </p:spPr>
          <p:txBody>
            <a:bodyPr/>
            <a:lstStyle/>
            <a:p/>
          </p:txBody>
        </p:sp>
        <p:sp>
          <p:nvSpPr>
            <p:cNvPr id="204" name="rc204"/>
            <p:cNvSpPr/>
            <p:nvPr/>
          </p:nvSpPr>
          <p:spPr>
            <a:xfrm>
              <a:off x="6638082" y="2637924"/>
              <a:ext cx="106736" cy="320975"/>
            </a:xfrm>
            <a:prstGeom prst="rect">
              <a:avLst/>
            </a:prstGeom>
            <a:solidFill>
              <a:srgbClr val="2C7FB8">
                <a:alpha val="100000"/>
              </a:srgbClr>
            </a:solidFill>
          </p:spPr>
          <p:txBody>
            <a:bodyPr/>
            <a:lstStyle/>
            <a:p/>
          </p:txBody>
        </p:sp>
        <p:sp>
          <p:nvSpPr>
            <p:cNvPr id="205" name="rc205"/>
            <p:cNvSpPr/>
            <p:nvPr/>
          </p:nvSpPr>
          <p:spPr>
            <a:xfrm>
              <a:off x="6756678" y="2552330"/>
              <a:ext cx="106736" cy="406569"/>
            </a:xfrm>
            <a:prstGeom prst="rect">
              <a:avLst/>
            </a:prstGeom>
            <a:solidFill>
              <a:srgbClr val="2C7FB8">
                <a:alpha val="100000"/>
              </a:srgbClr>
            </a:solidFill>
          </p:spPr>
          <p:txBody>
            <a:bodyPr/>
            <a:lstStyle/>
            <a:p/>
          </p:txBody>
        </p:sp>
        <p:sp>
          <p:nvSpPr>
            <p:cNvPr id="206" name="rc206"/>
            <p:cNvSpPr/>
            <p:nvPr/>
          </p:nvSpPr>
          <p:spPr>
            <a:xfrm>
              <a:off x="6875274" y="2466737"/>
              <a:ext cx="106736" cy="492162"/>
            </a:xfrm>
            <a:prstGeom prst="rect">
              <a:avLst/>
            </a:prstGeom>
            <a:solidFill>
              <a:srgbClr val="2C7FB8">
                <a:alpha val="100000"/>
              </a:srgbClr>
            </a:solidFill>
          </p:spPr>
          <p:txBody>
            <a:bodyPr/>
            <a:lstStyle/>
            <a:p/>
          </p:txBody>
        </p:sp>
        <p:sp>
          <p:nvSpPr>
            <p:cNvPr id="207" name="rc207"/>
            <p:cNvSpPr/>
            <p:nvPr/>
          </p:nvSpPr>
          <p:spPr>
            <a:xfrm>
              <a:off x="6993870" y="2445338"/>
              <a:ext cx="106736" cy="513561"/>
            </a:xfrm>
            <a:prstGeom prst="rect">
              <a:avLst/>
            </a:prstGeom>
            <a:solidFill>
              <a:srgbClr val="2C7FB8">
                <a:alpha val="100000"/>
              </a:srgbClr>
            </a:solidFill>
          </p:spPr>
          <p:txBody>
            <a:bodyPr/>
            <a:lstStyle/>
            <a:p/>
          </p:txBody>
        </p:sp>
        <p:sp>
          <p:nvSpPr>
            <p:cNvPr id="208" name="rc208"/>
            <p:cNvSpPr/>
            <p:nvPr/>
          </p:nvSpPr>
          <p:spPr>
            <a:xfrm>
              <a:off x="7112466" y="2402541"/>
              <a:ext cx="106736" cy="556358"/>
            </a:xfrm>
            <a:prstGeom prst="rect">
              <a:avLst/>
            </a:prstGeom>
            <a:solidFill>
              <a:srgbClr val="2C7FB8">
                <a:alpha val="100000"/>
              </a:srgbClr>
            </a:solidFill>
          </p:spPr>
          <p:txBody>
            <a:bodyPr/>
            <a:lstStyle/>
            <a:p/>
          </p:txBody>
        </p:sp>
        <p:sp>
          <p:nvSpPr>
            <p:cNvPr id="209" name="rc209"/>
            <p:cNvSpPr/>
            <p:nvPr/>
          </p:nvSpPr>
          <p:spPr>
            <a:xfrm>
              <a:off x="7231062" y="2316948"/>
              <a:ext cx="106736" cy="641951"/>
            </a:xfrm>
            <a:prstGeom prst="rect">
              <a:avLst/>
            </a:prstGeom>
            <a:solidFill>
              <a:srgbClr val="2C7FB8">
                <a:alpha val="100000"/>
              </a:srgbClr>
            </a:solidFill>
          </p:spPr>
          <p:txBody>
            <a:bodyPr/>
            <a:lstStyle/>
            <a:p/>
          </p:txBody>
        </p:sp>
        <p:sp>
          <p:nvSpPr>
            <p:cNvPr id="210" name="rc210"/>
            <p:cNvSpPr/>
            <p:nvPr/>
          </p:nvSpPr>
          <p:spPr>
            <a:xfrm>
              <a:off x="7349659" y="2231354"/>
              <a:ext cx="106736" cy="727545"/>
            </a:xfrm>
            <a:prstGeom prst="rect">
              <a:avLst/>
            </a:prstGeom>
            <a:solidFill>
              <a:srgbClr val="2C7FB8">
                <a:alpha val="100000"/>
              </a:srgbClr>
            </a:solidFill>
          </p:spPr>
          <p:txBody>
            <a:bodyPr/>
            <a:lstStyle/>
            <a:p/>
          </p:txBody>
        </p:sp>
        <p:sp>
          <p:nvSpPr>
            <p:cNvPr id="211" name="rc211"/>
            <p:cNvSpPr/>
            <p:nvPr/>
          </p:nvSpPr>
          <p:spPr>
            <a:xfrm>
              <a:off x="7468255" y="2167159"/>
              <a:ext cx="106736" cy="791740"/>
            </a:xfrm>
            <a:prstGeom prst="rect">
              <a:avLst/>
            </a:prstGeom>
            <a:solidFill>
              <a:srgbClr val="2C7FB8">
                <a:alpha val="100000"/>
              </a:srgbClr>
            </a:solidFill>
          </p:spPr>
          <p:txBody>
            <a:bodyPr/>
            <a:lstStyle/>
            <a:p/>
          </p:txBody>
        </p:sp>
        <p:sp>
          <p:nvSpPr>
            <p:cNvPr id="212" name="rc212"/>
            <p:cNvSpPr/>
            <p:nvPr/>
          </p:nvSpPr>
          <p:spPr>
            <a:xfrm>
              <a:off x="7586851" y="2124362"/>
              <a:ext cx="106736" cy="834537"/>
            </a:xfrm>
            <a:prstGeom prst="rect">
              <a:avLst/>
            </a:prstGeom>
            <a:solidFill>
              <a:srgbClr val="2C7FB8">
                <a:alpha val="100000"/>
              </a:srgbClr>
            </a:solidFill>
          </p:spPr>
          <p:txBody>
            <a:bodyPr/>
            <a:lstStyle/>
            <a:p/>
          </p:txBody>
        </p:sp>
        <p:sp>
          <p:nvSpPr>
            <p:cNvPr id="213" name="rc213"/>
            <p:cNvSpPr/>
            <p:nvPr/>
          </p:nvSpPr>
          <p:spPr>
            <a:xfrm>
              <a:off x="7705447" y="2102964"/>
              <a:ext cx="106736" cy="855935"/>
            </a:xfrm>
            <a:prstGeom prst="rect">
              <a:avLst/>
            </a:prstGeom>
            <a:solidFill>
              <a:srgbClr val="2C7FB8">
                <a:alpha val="100000"/>
              </a:srgbClr>
            </a:solidFill>
          </p:spPr>
          <p:txBody>
            <a:bodyPr/>
            <a:lstStyle/>
            <a:p/>
          </p:txBody>
        </p:sp>
        <p:sp>
          <p:nvSpPr>
            <p:cNvPr id="214" name="rc214"/>
            <p:cNvSpPr/>
            <p:nvPr/>
          </p:nvSpPr>
          <p:spPr>
            <a:xfrm>
              <a:off x="7824043" y="2060167"/>
              <a:ext cx="106736" cy="898732"/>
            </a:xfrm>
            <a:prstGeom prst="rect">
              <a:avLst/>
            </a:prstGeom>
            <a:solidFill>
              <a:srgbClr val="2C7FB8">
                <a:alpha val="100000"/>
              </a:srgbClr>
            </a:solidFill>
          </p:spPr>
          <p:txBody>
            <a:bodyPr/>
            <a:lstStyle/>
            <a:p/>
          </p:txBody>
        </p:sp>
        <p:sp>
          <p:nvSpPr>
            <p:cNvPr id="215" name="rc215"/>
            <p:cNvSpPr/>
            <p:nvPr/>
          </p:nvSpPr>
          <p:spPr>
            <a:xfrm>
              <a:off x="7942639" y="2017370"/>
              <a:ext cx="106736" cy="941529"/>
            </a:xfrm>
            <a:prstGeom prst="rect">
              <a:avLst/>
            </a:prstGeom>
            <a:solidFill>
              <a:srgbClr val="2C7FB8">
                <a:alpha val="100000"/>
              </a:srgbClr>
            </a:solidFill>
          </p:spPr>
          <p:txBody>
            <a:bodyPr/>
            <a:lstStyle/>
            <a:p/>
          </p:txBody>
        </p:sp>
        <p:sp>
          <p:nvSpPr>
            <p:cNvPr id="216" name="rc216"/>
            <p:cNvSpPr/>
            <p:nvPr/>
          </p:nvSpPr>
          <p:spPr>
            <a:xfrm>
              <a:off x="8061236" y="2017370"/>
              <a:ext cx="106736" cy="941529"/>
            </a:xfrm>
            <a:prstGeom prst="rect">
              <a:avLst/>
            </a:prstGeom>
            <a:solidFill>
              <a:srgbClr val="2C7FB8">
                <a:alpha val="100000"/>
              </a:srgbClr>
            </a:solidFill>
          </p:spPr>
          <p:txBody>
            <a:bodyPr/>
            <a:lstStyle/>
            <a:p/>
          </p:txBody>
        </p:sp>
        <p:sp>
          <p:nvSpPr>
            <p:cNvPr id="217" name="rc217"/>
            <p:cNvSpPr/>
            <p:nvPr/>
          </p:nvSpPr>
          <p:spPr>
            <a:xfrm>
              <a:off x="8179832" y="1995972"/>
              <a:ext cx="106736" cy="962927"/>
            </a:xfrm>
            <a:prstGeom prst="rect">
              <a:avLst/>
            </a:prstGeom>
            <a:solidFill>
              <a:srgbClr val="2C7FB8">
                <a:alpha val="100000"/>
              </a:srgbClr>
            </a:solidFill>
          </p:spPr>
          <p:txBody>
            <a:bodyPr/>
            <a:lstStyle/>
            <a:p/>
          </p:txBody>
        </p:sp>
        <p:sp>
          <p:nvSpPr>
            <p:cNvPr id="218" name="rc218"/>
            <p:cNvSpPr/>
            <p:nvPr/>
          </p:nvSpPr>
          <p:spPr>
            <a:xfrm>
              <a:off x="8298428" y="1995972"/>
              <a:ext cx="106736" cy="962927"/>
            </a:xfrm>
            <a:prstGeom prst="rect">
              <a:avLst/>
            </a:prstGeom>
            <a:solidFill>
              <a:srgbClr val="2C7FB8">
                <a:alpha val="100000"/>
              </a:srgbClr>
            </a:solidFill>
          </p:spPr>
          <p:txBody>
            <a:bodyPr/>
            <a:lstStyle/>
            <a:p/>
          </p:txBody>
        </p:sp>
        <p:sp>
          <p:nvSpPr>
            <p:cNvPr id="219" name="rc219"/>
            <p:cNvSpPr/>
            <p:nvPr/>
          </p:nvSpPr>
          <p:spPr>
            <a:xfrm>
              <a:off x="8417024" y="1953175"/>
              <a:ext cx="106736" cy="1005724"/>
            </a:xfrm>
            <a:prstGeom prst="rect">
              <a:avLst/>
            </a:prstGeom>
            <a:solidFill>
              <a:srgbClr val="2C7FB8">
                <a:alpha val="100000"/>
              </a:srgbClr>
            </a:solidFill>
          </p:spPr>
          <p:txBody>
            <a:bodyPr/>
            <a:lstStyle/>
            <a:p/>
          </p:txBody>
        </p:sp>
        <p:sp>
          <p:nvSpPr>
            <p:cNvPr id="220" name="pl220"/>
            <p:cNvSpPr/>
            <p:nvPr/>
          </p:nvSpPr>
          <p:spPr>
            <a:xfrm>
              <a:off x="6045694" y="1824785"/>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21" name="pl221"/>
            <p:cNvSpPr/>
            <p:nvPr/>
          </p:nvSpPr>
          <p:spPr>
            <a:xfrm>
              <a:off x="6454258" y="1390041"/>
              <a:ext cx="2016134" cy="1417643"/>
            </a:xfrm>
            <a:custGeom>
              <a:avLst/>
              <a:pathLst>
                <a:path w="2016134" h="1417643">
                  <a:moveTo>
                    <a:pt x="0" y="1417643"/>
                  </a:moveTo>
                  <a:lnTo>
                    <a:pt x="118596" y="1134114"/>
                  </a:lnTo>
                  <a:lnTo>
                    <a:pt x="237192" y="869487"/>
                  </a:lnTo>
                  <a:lnTo>
                    <a:pt x="355788" y="793880"/>
                  </a:lnTo>
                  <a:lnTo>
                    <a:pt x="474384" y="756076"/>
                  </a:lnTo>
                  <a:lnTo>
                    <a:pt x="592980" y="737174"/>
                  </a:lnTo>
                  <a:lnTo>
                    <a:pt x="711576" y="699370"/>
                  </a:lnTo>
                  <a:lnTo>
                    <a:pt x="830173" y="661566"/>
                  </a:lnTo>
                  <a:lnTo>
                    <a:pt x="948769" y="510351"/>
                  </a:lnTo>
                  <a:lnTo>
                    <a:pt x="1067365" y="207921"/>
                  </a:lnTo>
                  <a:lnTo>
                    <a:pt x="1185961" y="113411"/>
                  </a:lnTo>
                  <a:lnTo>
                    <a:pt x="1304557" y="56705"/>
                  </a:lnTo>
                  <a:lnTo>
                    <a:pt x="1423153" y="75607"/>
                  </a:lnTo>
                  <a:lnTo>
                    <a:pt x="1541750" y="37803"/>
                  </a:lnTo>
                  <a:lnTo>
                    <a:pt x="1660346" y="18901"/>
                  </a:lnTo>
                  <a:lnTo>
                    <a:pt x="1778942" y="0"/>
                  </a:lnTo>
                  <a:lnTo>
                    <a:pt x="1897538" y="0"/>
                  </a:lnTo>
                  <a:lnTo>
                    <a:pt x="2016134" y="0"/>
                  </a:lnTo>
                </a:path>
              </a:pathLst>
            </a:custGeom>
            <a:ln w="27101" cap="flat">
              <a:solidFill>
                <a:srgbClr val="000000">
                  <a:alpha val="80000"/>
                </a:srgbClr>
              </a:solidFill>
              <a:prstDash val="solid"/>
              <a:round/>
            </a:ln>
          </p:spPr>
          <p:txBody>
            <a:bodyPr/>
            <a:lstStyle/>
            <a:p/>
          </p:txBody>
        </p:sp>
        <p:sp>
          <p:nvSpPr>
            <p:cNvPr id="222" name="tx222"/>
            <p:cNvSpPr/>
            <p:nvPr/>
          </p:nvSpPr>
          <p:spPr>
            <a:xfrm>
              <a:off x="6217065" y="1734278"/>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223" name="tx223"/>
            <p:cNvSpPr/>
            <p:nvPr/>
          </p:nvSpPr>
          <p:spPr>
            <a:xfrm rot="-5400000">
              <a:off x="6636449" y="268194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15</a:t>
              </a:r>
            </a:p>
          </p:txBody>
        </p:sp>
        <p:sp>
          <p:nvSpPr>
            <p:cNvPr id="224" name="tx224"/>
            <p:cNvSpPr/>
            <p:nvPr/>
          </p:nvSpPr>
          <p:spPr>
            <a:xfrm rot="-5400000">
              <a:off x="6755045" y="2596349"/>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19</a:t>
              </a:r>
            </a:p>
          </p:txBody>
        </p:sp>
        <p:sp>
          <p:nvSpPr>
            <p:cNvPr id="225" name="tx225"/>
            <p:cNvSpPr/>
            <p:nvPr/>
          </p:nvSpPr>
          <p:spPr>
            <a:xfrm rot="-5400000">
              <a:off x="6873641" y="251075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23</a:t>
              </a:r>
            </a:p>
          </p:txBody>
        </p:sp>
        <p:sp>
          <p:nvSpPr>
            <p:cNvPr id="226" name="tx226"/>
            <p:cNvSpPr/>
            <p:nvPr/>
          </p:nvSpPr>
          <p:spPr>
            <a:xfrm rot="-5400000">
              <a:off x="6992237" y="248935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24</a:t>
              </a:r>
            </a:p>
          </p:txBody>
        </p:sp>
        <p:sp>
          <p:nvSpPr>
            <p:cNvPr id="227" name="tx227"/>
            <p:cNvSpPr/>
            <p:nvPr/>
          </p:nvSpPr>
          <p:spPr>
            <a:xfrm rot="-5400000">
              <a:off x="7110833" y="244656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26</a:t>
              </a:r>
            </a:p>
          </p:txBody>
        </p:sp>
        <p:sp>
          <p:nvSpPr>
            <p:cNvPr id="228" name="tx228"/>
            <p:cNvSpPr/>
            <p:nvPr/>
          </p:nvSpPr>
          <p:spPr>
            <a:xfrm rot="-5400000">
              <a:off x="7229430" y="236096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30</a:t>
              </a:r>
            </a:p>
          </p:txBody>
        </p:sp>
        <p:sp>
          <p:nvSpPr>
            <p:cNvPr id="229" name="tx229"/>
            <p:cNvSpPr/>
            <p:nvPr/>
          </p:nvSpPr>
          <p:spPr>
            <a:xfrm rot="-5400000">
              <a:off x="7348026" y="227537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34</a:t>
              </a:r>
            </a:p>
          </p:txBody>
        </p:sp>
        <p:sp>
          <p:nvSpPr>
            <p:cNvPr id="230" name="tx230"/>
            <p:cNvSpPr/>
            <p:nvPr/>
          </p:nvSpPr>
          <p:spPr>
            <a:xfrm rot="-5400000">
              <a:off x="7466622" y="221117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37</a:t>
              </a:r>
            </a:p>
          </p:txBody>
        </p:sp>
        <p:sp>
          <p:nvSpPr>
            <p:cNvPr id="231" name="tx231"/>
            <p:cNvSpPr/>
            <p:nvPr/>
          </p:nvSpPr>
          <p:spPr>
            <a:xfrm rot="-5400000">
              <a:off x="7585218" y="216838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39</a:t>
              </a:r>
            </a:p>
          </p:txBody>
        </p:sp>
        <p:sp>
          <p:nvSpPr>
            <p:cNvPr id="232" name="tx232"/>
            <p:cNvSpPr/>
            <p:nvPr/>
          </p:nvSpPr>
          <p:spPr>
            <a:xfrm rot="-5400000">
              <a:off x="7703814" y="2146983"/>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40</a:t>
              </a:r>
            </a:p>
          </p:txBody>
        </p:sp>
        <p:sp>
          <p:nvSpPr>
            <p:cNvPr id="233" name="tx233"/>
            <p:cNvSpPr/>
            <p:nvPr/>
          </p:nvSpPr>
          <p:spPr>
            <a:xfrm rot="-5400000">
              <a:off x="7822410" y="210418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42</a:t>
              </a:r>
            </a:p>
          </p:txBody>
        </p:sp>
        <p:sp>
          <p:nvSpPr>
            <p:cNvPr id="234" name="tx234"/>
            <p:cNvSpPr/>
            <p:nvPr/>
          </p:nvSpPr>
          <p:spPr>
            <a:xfrm rot="-5400000">
              <a:off x="7941006" y="20613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35" name="tx235"/>
            <p:cNvSpPr/>
            <p:nvPr/>
          </p:nvSpPr>
          <p:spPr>
            <a:xfrm rot="-5400000">
              <a:off x="8059603" y="206139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44</a:t>
              </a:r>
            </a:p>
          </p:txBody>
        </p:sp>
        <p:sp>
          <p:nvSpPr>
            <p:cNvPr id="236" name="tx236"/>
            <p:cNvSpPr/>
            <p:nvPr/>
          </p:nvSpPr>
          <p:spPr>
            <a:xfrm rot="-5400000">
              <a:off x="8178199" y="203999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37" name="tx237"/>
            <p:cNvSpPr/>
            <p:nvPr/>
          </p:nvSpPr>
          <p:spPr>
            <a:xfrm rot="-5400000">
              <a:off x="8296795" y="203999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45</a:t>
              </a:r>
            </a:p>
          </p:txBody>
        </p:sp>
        <p:sp>
          <p:nvSpPr>
            <p:cNvPr id="238" name="tx238"/>
            <p:cNvSpPr/>
            <p:nvPr/>
          </p:nvSpPr>
          <p:spPr>
            <a:xfrm rot="-5400000">
              <a:off x="8415391" y="1997194"/>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39" name="tx239"/>
            <p:cNvSpPr/>
            <p:nvPr/>
          </p:nvSpPr>
          <p:spPr>
            <a:xfrm>
              <a:off x="6431215" y="2741355"/>
              <a:ext cx="46085"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6</a:t>
              </a:r>
            </a:p>
          </p:txBody>
        </p:sp>
        <p:sp>
          <p:nvSpPr>
            <p:cNvPr id="240" name="tx240"/>
            <p:cNvSpPr/>
            <p:nvPr/>
          </p:nvSpPr>
          <p:spPr>
            <a:xfrm>
              <a:off x="6526768" y="2655762"/>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0058AB">
                      <a:alpha val="100000"/>
                    </a:srgbClr>
                  </a:solidFill>
                  <a:latin typeface="Arial"/>
                  <a:cs typeface="Arial"/>
                </a:rPr>
                <a:t>10</a:t>
              </a:r>
            </a:p>
          </p:txBody>
        </p:sp>
        <p:sp>
          <p:nvSpPr>
            <p:cNvPr id="241" name="tx241"/>
            <p:cNvSpPr/>
            <p:nvPr/>
          </p:nvSpPr>
          <p:spPr>
            <a:xfrm>
              <a:off x="8448703" y="1273592"/>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83%</a:t>
              </a:r>
            </a:p>
          </p:txBody>
        </p:sp>
        <p:sp>
          <p:nvSpPr>
            <p:cNvPr id="242" name="rc242"/>
            <p:cNvSpPr/>
            <p:nvPr/>
          </p:nvSpPr>
          <p:spPr>
            <a:xfrm>
              <a:off x="6045694" y="874964"/>
              <a:ext cx="2596069" cy="2183170"/>
            </a:xfrm>
            <a:prstGeom prst="rect">
              <a:avLst/>
            </a:prstGeom>
            <a:noFill/>
            <a:ln w="13550" cap="rnd">
              <a:solidFill>
                <a:srgbClr val="999999">
                  <a:alpha val="100000"/>
                </a:srgbClr>
              </a:solidFill>
              <a:prstDash val="solid"/>
              <a:round/>
            </a:ln>
          </p:spPr>
          <p:txBody>
            <a:bodyPr/>
            <a:lstStyle/>
            <a:p/>
          </p:txBody>
        </p:sp>
        <p:sp>
          <p:nvSpPr>
            <p:cNvPr id="243" name="pl243"/>
            <p:cNvSpPr/>
            <p:nvPr/>
          </p:nvSpPr>
          <p:spPr>
            <a:xfrm>
              <a:off x="6045694" y="542651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4" name="pl244"/>
            <p:cNvSpPr/>
            <p:nvPr/>
          </p:nvSpPr>
          <p:spPr>
            <a:xfrm>
              <a:off x="6045694" y="489155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5" name="pl245"/>
            <p:cNvSpPr/>
            <p:nvPr/>
          </p:nvSpPr>
          <p:spPr>
            <a:xfrm>
              <a:off x="6045694" y="4356592"/>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6" name="pl246"/>
            <p:cNvSpPr/>
            <p:nvPr/>
          </p:nvSpPr>
          <p:spPr>
            <a:xfrm>
              <a:off x="6045694" y="3821633"/>
              <a:ext cx="2596069" cy="0"/>
            </a:xfrm>
            <a:custGeom>
              <a:avLst/>
              <a:pathLst>
                <a:path w="2596069" h="0">
                  <a:moveTo>
                    <a:pt x="0" y="0"/>
                  </a:moveTo>
                  <a:lnTo>
                    <a:pt x="2596069" y="0"/>
                  </a:lnTo>
                  <a:lnTo>
                    <a:pt x="2596069" y="0"/>
                  </a:lnTo>
                </a:path>
              </a:pathLst>
            </a:custGeom>
            <a:ln w="13550" cap="flat">
              <a:solidFill>
                <a:srgbClr val="EBEBEB">
                  <a:alpha val="100000"/>
                </a:srgbClr>
              </a:solidFill>
              <a:prstDash val="solid"/>
              <a:round/>
            </a:ln>
          </p:spPr>
          <p:txBody>
            <a:bodyPr/>
            <a:lstStyle/>
            <a:p/>
          </p:txBody>
        </p:sp>
        <p:sp>
          <p:nvSpPr>
            <p:cNvPr id="247" name="pl247"/>
            <p:cNvSpPr/>
            <p:nvPr/>
          </p:nvSpPr>
          <p:spPr>
            <a:xfrm>
              <a:off x="621706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48" name="pl248"/>
            <p:cNvSpPr/>
            <p:nvPr/>
          </p:nvSpPr>
          <p:spPr>
            <a:xfrm>
              <a:off x="6454258"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49" name="pl249"/>
            <p:cNvSpPr/>
            <p:nvPr/>
          </p:nvSpPr>
          <p:spPr>
            <a:xfrm>
              <a:off x="6691450"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0" name="pl250"/>
            <p:cNvSpPr/>
            <p:nvPr/>
          </p:nvSpPr>
          <p:spPr>
            <a:xfrm>
              <a:off x="6928642"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1" name="pl251"/>
            <p:cNvSpPr/>
            <p:nvPr/>
          </p:nvSpPr>
          <p:spPr>
            <a:xfrm>
              <a:off x="7165835"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2" name="pl252"/>
            <p:cNvSpPr/>
            <p:nvPr/>
          </p:nvSpPr>
          <p:spPr>
            <a:xfrm>
              <a:off x="7403027"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3" name="pl253"/>
            <p:cNvSpPr/>
            <p:nvPr/>
          </p:nvSpPr>
          <p:spPr>
            <a:xfrm>
              <a:off x="7640219"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4" name="pl254"/>
            <p:cNvSpPr/>
            <p:nvPr/>
          </p:nvSpPr>
          <p:spPr>
            <a:xfrm>
              <a:off x="7877411"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5" name="pl255"/>
            <p:cNvSpPr/>
            <p:nvPr/>
          </p:nvSpPr>
          <p:spPr>
            <a:xfrm>
              <a:off x="8114604"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6" name="pl256"/>
            <p:cNvSpPr/>
            <p:nvPr/>
          </p:nvSpPr>
          <p:spPr>
            <a:xfrm>
              <a:off x="8351796" y="3342576"/>
              <a:ext cx="0" cy="2183170"/>
            </a:xfrm>
            <a:custGeom>
              <a:avLst/>
              <a:pathLst>
                <a:path w="0" h="2183170">
                  <a:moveTo>
                    <a:pt x="0" y="2183170"/>
                  </a:moveTo>
                  <a:lnTo>
                    <a:pt x="0" y="0"/>
                  </a:lnTo>
                  <a:lnTo>
                    <a:pt x="0" y="0"/>
                  </a:lnTo>
                </a:path>
              </a:pathLst>
            </a:custGeom>
            <a:ln w="13550" cap="flat">
              <a:solidFill>
                <a:srgbClr val="EBEBEB">
                  <a:alpha val="100000"/>
                </a:srgbClr>
              </a:solidFill>
              <a:prstDash val="solid"/>
              <a:round/>
            </a:ln>
          </p:spPr>
          <p:txBody>
            <a:bodyPr/>
            <a:lstStyle/>
            <a:p/>
          </p:txBody>
        </p:sp>
        <p:sp>
          <p:nvSpPr>
            <p:cNvPr id="257" name="rc257"/>
            <p:cNvSpPr/>
            <p:nvPr/>
          </p:nvSpPr>
          <p:spPr>
            <a:xfrm>
              <a:off x="6163697" y="4506381"/>
              <a:ext cx="106736" cy="920130"/>
            </a:xfrm>
            <a:prstGeom prst="rect">
              <a:avLst/>
            </a:prstGeom>
            <a:solidFill>
              <a:srgbClr val="2C7FB8">
                <a:alpha val="100000"/>
              </a:srgbClr>
            </a:solidFill>
          </p:spPr>
          <p:txBody>
            <a:bodyPr/>
            <a:lstStyle/>
            <a:p/>
          </p:txBody>
        </p:sp>
        <p:sp>
          <p:nvSpPr>
            <p:cNvPr id="258" name="rc258"/>
            <p:cNvSpPr/>
            <p:nvPr/>
          </p:nvSpPr>
          <p:spPr>
            <a:xfrm>
              <a:off x="6282293" y="4420787"/>
              <a:ext cx="106736" cy="1005724"/>
            </a:xfrm>
            <a:prstGeom prst="rect">
              <a:avLst/>
            </a:prstGeom>
            <a:solidFill>
              <a:srgbClr val="2C7FB8">
                <a:alpha val="100000"/>
              </a:srgbClr>
            </a:solidFill>
          </p:spPr>
          <p:txBody>
            <a:bodyPr/>
            <a:lstStyle/>
            <a:p/>
          </p:txBody>
        </p:sp>
        <p:sp>
          <p:nvSpPr>
            <p:cNvPr id="259" name="rc259"/>
            <p:cNvSpPr/>
            <p:nvPr/>
          </p:nvSpPr>
          <p:spPr>
            <a:xfrm>
              <a:off x="6400889" y="4420787"/>
              <a:ext cx="106736" cy="1005724"/>
            </a:xfrm>
            <a:prstGeom prst="rect">
              <a:avLst/>
            </a:prstGeom>
            <a:solidFill>
              <a:srgbClr val="2C7FB8">
                <a:alpha val="100000"/>
              </a:srgbClr>
            </a:solidFill>
          </p:spPr>
          <p:txBody>
            <a:bodyPr/>
            <a:lstStyle/>
            <a:p/>
          </p:txBody>
        </p:sp>
        <p:sp>
          <p:nvSpPr>
            <p:cNvPr id="260" name="rc260"/>
            <p:cNvSpPr/>
            <p:nvPr/>
          </p:nvSpPr>
          <p:spPr>
            <a:xfrm>
              <a:off x="6519485" y="4420787"/>
              <a:ext cx="106736" cy="1005724"/>
            </a:xfrm>
            <a:prstGeom prst="rect">
              <a:avLst/>
            </a:prstGeom>
            <a:solidFill>
              <a:srgbClr val="2C7FB8">
                <a:alpha val="100000"/>
              </a:srgbClr>
            </a:solidFill>
          </p:spPr>
          <p:txBody>
            <a:bodyPr/>
            <a:lstStyle/>
            <a:p/>
          </p:txBody>
        </p:sp>
        <p:sp>
          <p:nvSpPr>
            <p:cNvPr id="261" name="rc261"/>
            <p:cNvSpPr/>
            <p:nvPr/>
          </p:nvSpPr>
          <p:spPr>
            <a:xfrm>
              <a:off x="6638082" y="4399389"/>
              <a:ext cx="106736" cy="1027122"/>
            </a:xfrm>
            <a:prstGeom prst="rect">
              <a:avLst/>
            </a:prstGeom>
            <a:solidFill>
              <a:srgbClr val="2C7FB8">
                <a:alpha val="100000"/>
              </a:srgbClr>
            </a:solidFill>
          </p:spPr>
          <p:txBody>
            <a:bodyPr/>
            <a:lstStyle/>
            <a:p/>
          </p:txBody>
        </p:sp>
        <p:sp>
          <p:nvSpPr>
            <p:cNvPr id="262" name="rc262"/>
            <p:cNvSpPr/>
            <p:nvPr/>
          </p:nvSpPr>
          <p:spPr>
            <a:xfrm>
              <a:off x="6756678" y="4399389"/>
              <a:ext cx="106736" cy="1027122"/>
            </a:xfrm>
            <a:prstGeom prst="rect">
              <a:avLst/>
            </a:prstGeom>
            <a:solidFill>
              <a:srgbClr val="2C7FB8">
                <a:alpha val="100000"/>
              </a:srgbClr>
            </a:solidFill>
          </p:spPr>
          <p:txBody>
            <a:bodyPr/>
            <a:lstStyle/>
            <a:p/>
          </p:txBody>
        </p:sp>
        <p:sp>
          <p:nvSpPr>
            <p:cNvPr id="263" name="rc263"/>
            <p:cNvSpPr/>
            <p:nvPr/>
          </p:nvSpPr>
          <p:spPr>
            <a:xfrm>
              <a:off x="6875274" y="4377991"/>
              <a:ext cx="106736" cy="1048521"/>
            </a:xfrm>
            <a:prstGeom prst="rect">
              <a:avLst/>
            </a:prstGeom>
            <a:solidFill>
              <a:srgbClr val="2C7FB8">
                <a:alpha val="100000"/>
              </a:srgbClr>
            </a:solidFill>
          </p:spPr>
          <p:txBody>
            <a:bodyPr/>
            <a:lstStyle/>
            <a:p/>
          </p:txBody>
        </p:sp>
        <p:sp>
          <p:nvSpPr>
            <p:cNvPr id="264" name="rc264"/>
            <p:cNvSpPr/>
            <p:nvPr/>
          </p:nvSpPr>
          <p:spPr>
            <a:xfrm>
              <a:off x="6993870" y="4356592"/>
              <a:ext cx="106736" cy="1069919"/>
            </a:xfrm>
            <a:prstGeom prst="rect">
              <a:avLst/>
            </a:prstGeom>
            <a:solidFill>
              <a:srgbClr val="2C7FB8">
                <a:alpha val="100000"/>
              </a:srgbClr>
            </a:solidFill>
          </p:spPr>
          <p:txBody>
            <a:bodyPr/>
            <a:lstStyle/>
            <a:p/>
          </p:txBody>
        </p:sp>
        <p:sp>
          <p:nvSpPr>
            <p:cNvPr id="265" name="rc265"/>
            <p:cNvSpPr/>
            <p:nvPr/>
          </p:nvSpPr>
          <p:spPr>
            <a:xfrm>
              <a:off x="7112466" y="4313796"/>
              <a:ext cx="106736" cy="1112716"/>
            </a:xfrm>
            <a:prstGeom prst="rect">
              <a:avLst/>
            </a:prstGeom>
            <a:solidFill>
              <a:srgbClr val="2C7FB8">
                <a:alpha val="100000"/>
              </a:srgbClr>
            </a:solidFill>
          </p:spPr>
          <p:txBody>
            <a:bodyPr/>
            <a:lstStyle/>
            <a:p/>
          </p:txBody>
        </p:sp>
        <p:sp>
          <p:nvSpPr>
            <p:cNvPr id="266" name="rc266"/>
            <p:cNvSpPr/>
            <p:nvPr/>
          </p:nvSpPr>
          <p:spPr>
            <a:xfrm>
              <a:off x="7231062" y="4313796"/>
              <a:ext cx="106736" cy="1112716"/>
            </a:xfrm>
            <a:prstGeom prst="rect">
              <a:avLst/>
            </a:prstGeom>
            <a:solidFill>
              <a:srgbClr val="2C7FB8">
                <a:alpha val="100000"/>
              </a:srgbClr>
            </a:solidFill>
          </p:spPr>
          <p:txBody>
            <a:bodyPr/>
            <a:lstStyle/>
            <a:p/>
          </p:txBody>
        </p:sp>
        <p:sp>
          <p:nvSpPr>
            <p:cNvPr id="267" name="rc267"/>
            <p:cNvSpPr/>
            <p:nvPr/>
          </p:nvSpPr>
          <p:spPr>
            <a:xfrm>
              <a:off x="7349659" y="4292397"/>
              <a:ext cx="106736" cy="1134114"/>
            </a:xfrm>
            <a:prstGeom prst="rect">
              <a:avLst/>
            </a:prstGeom>
            <a:solidFill>
              <a:srgbClr val="2C7FB8">
                <a:alpha val="100000"/>
              </a:srgbClr>
            </a:solidFill>
          </p:spPr>
          <p:txBody>
            <a:bodyPr/>
            <a:lstStyle/>
            <a:p/>
          </p:txBody>
        </p:sp>
        <p:sp>
          <p:nvSpPr>
            <p:cNvPr id="268" name="rc268"/>
            <p:cNvSpPr/>
            <p:nvPr/>
          </p:nvSpPr>
          <p:spPr>
            <a:xfrm>
              <a:off x="7468255" y="4292397"/>
              <a:ext cx="106736" cy="1134114"/>
            </a:xfrm>
            <a:prstGeom prst="rect">
              <a:avLst/>
            </a:prstGeom>
            <a:solidFill>
              <a:srgbClr val="2C7FB8">
                <a:alpha val="100000"/>
              </a:srgbClr>
            </a:solidFill>
          </p:spPr>
          <p:txBody>
            <a:bodyPr/>
            <a:lstStyle/>
            <a:p/>
          </p:txBody>
        </p:sp>
        <p:sp>
          <p:nvSpPr>
            <p:cNvPr id="269" name="rc269"/>
            <p:cNvSpPr/>
            <p:nvPr/>
          </p:nvSpPr>
          <p:spPr>
            <a:xfrm>
              <a:off x="7586851" y="4292397"/>
              <a:ext cx="106736" cy="1134114"/>
            </a:xfrm>
            <a:prstGeom prst="rect">
              <a:avLst/>
            </a:prstGeom>
            <a:solidFill>
              <a:srgbClr val="2C7FB8">
                <a:alpha val="100000"/>
              </a:srgbClr>
            </a:solidFill>
          </p:spPr>
          <p:txBody>
            <a:bodyPr/>
            <a:lstStyle/>
            <a:p/>
          </p:txBody>
        </p:sp>
        <p:sp>
          <p:nvSpPr>
            <p:cNvPr id="270" name="rc270"/>
            <p:cNvSpPr/>
            <p:nvPr/>
          </p:nvSpPr>
          <p:spPr>
            <a:xfrm>
              <a:off x="7705447" y="4292397"/>
              <a:ext cx="106736" cy="1134114"/>
            </a:xfrm>
            <a:prstGeom prst="rect">
              <a:avLst/>
            </a:prstGeom>
            <a:solidFill>
              <a:srgbClr val="2C7FB8">
                <a:alpha val="100000"/>
              </a:srgbClr>
            </a:solidFill>
          </p:spPr>
          <p:txBody>
            <a:bodyPr/>
            <a:lstStyle/>
            <a:p/>
          </p:txBody>
        </p:sp>
        <p:sp>
          <p:nvSpPr>
            <p:cNvPr id="271" name="rc271"/>
            <p:cNvSpPr/>
            <p:nvPr/>
          </p:nvSpPr>
          <p:spPr>
            <a:xfrm>
              <a:off x="7824043" y="4292397"/>
              <a:ext cx="106736" cy="1134114"/>
            </a:xfrm>
            <a:prstGeom prst="rect">
              <a:avLst/>
            </a:prstGeom>
            <a:solidFill>
              <a:srgbClr val="2C7FB8">
                <a:alpha val="100000"/>
              </a:srgbClr>
            </a:solidFill>
          </p:spPr>
          <p:txBody>
            <a:bodyPr/>
            <a:lstStyle/>
            <a:p/>
          </p:txBody>
        </p:sp>
        <p:sp>
          <p:nvSpPr>
            <p:cNvPr id="272" name="rc272"/>
            <p:cNvSpPr/>
            <p:nvPr/>
          </p:nvSpPr>
          <p:spPr>
            <a:xfrm>
              <a:off x="7942639" y="4292397"/>
              <a:ext cx="106736" cy="1134114"/>
            </a:xfrm>
            <a:prstGeom prst="rect">
              <a:avLst/>
            </a:prstGeom>
            <a:solidFill>
              <a:srgbClr val="2C7FB8">
                <a:alpha val="100000"/>
              </a:srgbClr>
            </a:solidFill>
          </p:spPr>
          <p:txBody>
            <a:bodyPr/>
            <a:lstStyle/>
            <a:p/>
          </p:txBody>
        </p:sp>
        <p:sp>
          <p:nvSpPr>
            <p:cNvPr id="273" name="rc273"/>
            <p:cNvSpPr/>
            <p:nvPr/>
          </p:nvSpPr>
          <p:spPr>
            <a:xfrm>
              <a:off x="8061236" y="4292397"/>
              <a:ext cx="106736" cy="1134114"/>
            </a:xfrm>
            <a:prstGeom prst="rect">
              <a:avLst/>
            </a:prstGeom>
            <a:solidFill>
              <a:srgbClr val="2C7FB8">
                <a:alpha val="100000"/>
              </a:srgbClr>
            </a:solidFill>
          </p:spPr>
          <p:txBody>
            <a:bodyPr/>
            <a:lstStyle/>
            <a:p/>
          </p:txBody>
        </p:sp>
        <p:sp>
          <p:nvSpPr>
            <p:cNvPr id="274" name="rc274"/>
            <p:cNvSpPr/>
            <p:nvPr/>
          </p:nvSpPr>
          <p:spPr>
            <a:xfrm>
              <a:off x="8179832" y="4292397"/>
              <a:ext cx="106736" cy="1134114"/>
            </a:xfrm>
            <a:prstGeom prst="rect">
              <a:avLst/>
            </a:prstGeom>
            <a:solidFill>
              <a:srgbClr val="2C7FB8">
                <a:alpha val="100000"/>
              </a:srgbClr>
            </a:solidFill>
          </p:spPr>
          <p:txBody>
            <a:bodyPr/>
            <a:lstStyle/>
            <a:p/>
          </p:txBody>
        </p:sp>
        <p:sp>
          <p:nvSpPr>
            <p:cNvPr id="275" name="rc275"/>
            <p:cNvSpPr/>
            <p:nvPr/>
          </p:nvSpPr>
          <p:spPr>
            <a:xfrm>
              <a:off x="8298428" y="4292397"/>
              <a:ext cx="106736" cy="1134114"/>
            </a:xfrm>
            <a:prstGeom prst="rect">
              <a:avLst/>
            </a:prstGeom>
            <a:solidFill>
              <a:srgbClr val="2C7FB8">
                <a:alpha val="100000"/>
              </a:srgbClr>
            </a:solidFill>
          </p:spPr>
          <p:txBody>
            <a:bodyPr/>
            <a:lstStyle/>
            <a:p/>
          </p:txBody>
        </p:sp>
        <p:sp>
          <p:nvSpPr>
            <p:cNvPr id="276" name="rc276"/>
            <p:cNvSpPr/>
            <p:nvPr/>
          </p:nvSpPr>
          <p:spPr>
            <a:xfrm>
              <a:off x="8417024" y="4292397"/>
              <a:ext cx="106736" cy="1134114"/>
            </a:xfrm>
            <a:prstGeom prst="rect">
              <a:avLst/>
            </a:prstGeom>
            <a:solidFill>
              <a:srgbClr val="2C7FB8">
                <a:alpha val="100000"/>
              </a:srgbClr>
            </a:solidFill>
          </p:spPr>
          <p:txBody>
            <a:bodyPr/>
            <a:lstStyle/>
            <a:p/>
          </p:txBody>
        </p:sp>
        <p:sp>
          <p:nvSpPr>
            <p:cNvPr id="277" name="pl277"/>
            <p:cNvSpPr/>
            <p:nvPr/>
          </p:nvSpPr>
          <p:spPr>
            <a:xfrm>
              <a:off x="6045694" y="4292397"/>
              <a:ext cx="2596069" cy="0"/>
            </a:xfrm>
            <a:custGeom>
              <a:avLst/>
              <a:pathLst>
                <a:path w="2596069" h="0">
                  <a:moveTo>
                    <a:pt x="0" y="0"/>
                  </a:moveTo>
                  <a:lnTo>
                    <a:pt x="2596069" y="0"/>
                  </a:lnTo>
                  <a:lnTo>
                    <a:pt x="2596069" y="0"/>
                  </a:lnTo>
                </a:path>
              </a:pathLst>
            </a:custGeom>
            <a:ln w="16260" cap="flat">
              <a:solidFill>
                <a:srgbClr val="BEBEBE">
                  <a:alpha val="100000"/>
                </a:srgbClr>
              </a:solidFill>
              <a:prstDash val="dash"/>
              <a:round/>
            </a:ln>
          </p:spPr>
          <p:txBody>
            <a:bodyPr/>
            <a:lstStyle/>
            <a:p/>
          </p:txBody>
        </p:sp>
        <p:sp>
          <p:nvSpPr>
            <p:cNvPr id="278" name="pl278"/>
            <p:cNvSpPr/>
            <p:nvPr/>
          </p:nvSpPr>
          <p:spPr>
            <a:xfrm>
              <a:off x="6217065" y="3706438"/>
              <a:ext cx="2253326" cy="340234"/>
            </a:xfrm>
            <a:custGeom>
              <a:avLst/>
              <a:pathLst>
                <a:path w="2253326" h="340234">
                  <a:moveTo>
                    <a:pt x="0" y="302430"/>
                  </a:moveTo>
                  <a:lnTo>
                    <a:pt x="118596" y="283528"/>
                  </a:lnTo>
                  <a:lnTo>
                    <a:pt x="237192" y="302430"/>
                  </a:lnTo>
                  <a:lnTo>
                    <a:pt x="355788" y="340234"/>
                  </a:lnTo>
                  <a:lnTo>
                    <a:pt x="474384" y="207921"/>
                  </a:lnTo>
                  <a:lnTo>
                    <a:pt x="592980" y="151215"/>
                  </a:lnTo>
                  <a:lnTo>
                    <a:pt x="711576" y="151215"/>
                  </a:lnTo>
                  <a:lnTo>
                    <a:pt x="830173" y="37803"/>
                  </a:lnTo>
                  <a:lnTo>
                    <a:pt x="948769" y="37803"/>
                  </a:lnTo>
                  <a:lnTo>
                    <a:pt x="1067365" y="37803"/>
                  </a:lnTo>
                  <a:lnTo>
                    <a:pt x="1185961" y="56705"/>
                  </a:lnTo>
                  <a:lnTo>
                    <a:pt x="1304557" y="18901"/>
                  </a:lnTo>
                  <a:lnTo>
                    <a:pt x="1423153" y="0"/>
                  </a:lnTo>
                  <a:lnTo>
                    <a:pt x="1541750" y="0"/>
                  </a:lnTo>
                  <a:lnTo>
                    <a:pt x="1660346" y="18901"/>
                  </a:lnTo>
                  <a:lnTo>
                    <a:pt x="1778942" y="18901"/>
                  </a:lnTo>
                  <a:lnTo>
                    <a:pt x="1897538" y="18901"/>
                  </a:lnTo>
                  <a:lnTo>
                    <a:pt x="2016134" y="37803"/>
                  </a:lnTo>
                  <a:lnTo>
                    <a:pt x="2134730" y="37803"/>
                  </a:lnTo>
                  <a:lnTo>
                    <a:pt x="2253326" y="37803"/>
                  </a:lnTo>
                </a:path>
              </a:pathLst>
            </a:custGeom>
            <a:ln w="27101" cap="flat">
              <a:solidFill>
                <a:srgbClr val="000000">
                  <a:alpha val="80000"/>
                </a:srgbClr>
              </a:solidFill>
              <a:prstDash val="solid"/>
              <a:round/>
            </a:ln>
          </p:spPr>
          <p:txBody>
            <a:bodyPr/>
            <a:lstStyle/>
            <a:p/>
          </p:txBody>
        </p:sp>
        <p:sp>
          <p:nvSpPr>
            <p:cNvPr id="279" name="tx279"/>
            <p:cNvSpPr/>
            <p:nvPr/>
          </p:nvSpPr>
          <p:spPr>
            <a:xfrm>
              <a:off x="6217065" y="4201890"/>
              <a:ext cx="218267" cy="64648"/>
            </a:xfrm>
            <a:prstGeom prst="rect">
              <a:avLst/>
            </a:prstGeom>
            <a:noFill/>
          </p:spPr>
          <p:txBody>
            <a:bodyPr lIns="0" rIns="0" tIns="0" bIns="0" anchorCtr="1" anchor="ctr" wrap="none"/>
            <a:lstStyle/>
            <a:p>
              <a:pPr algn="l" marL="0" marR="0" indent="0">
                <a:spcBef>
                  <a:spcPts val="0"/>
                </a:spcBef>
                <a:spcAft>
                  <a:spcPts val="0"/>
                </a:spcAft>
              </a:pPr>
              <a:r>
                <a:rPr sz="711" i="0" b="0">
                  <a:solidFill>
                    <a:srgbClr val="000000">
                      <a:alpha val="100000"/>
                    </a:srgbClr>
                  </a:solidFill>
                  <a:latin typeface="Arial"/>
                  <a:cs typeface="Arial"/>
                </a:rPr>
                <a:t>N=53</a:t>
              </a:r>
            </a:p>
          </p:txBody>
        </p:sp>
        <p:sp>
          <p:nvSpPr>
            <p:cNvPr id="280" name="tx280"/>
            <p:cNvSpPr/>
            <p:nvPr/>
          </p:nvSpPr>
          <p:spPr>
            <a:xfrm rot="-5400000">
              <a:off x="6162064" y="455040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43</a:t>
              </a:r>
            </a:p>
          </p:txBody>
        </p:sp>
        <p:sp>
          <p:nvSpPr>
            <p:cNvPr id="281" name="tx281"/>
            <p:cNvSpPr/>
            <p:nvPr/>
          </p:nvSpPr>
          <p:spPr>
            <a:xfrm rot="-5400000">
              <a:off x="6280660" y="4464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82" name="tx282"/>
            <p:cNvSpPr/>
            <p:nvPr/>
          </p:nvSpPr>
          <p:spPr>
            <a:xfrm rot="-5400000">
              <a:off x="6399256" y="4464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83" name="tx283"/>
            <p:cNvSpPr/>
            <p:nvPr/>
          </p:nvSpPr>
          <p:spPr>
            <a:xfrm rot="-5400000">
              <a:off x="6517853" y="4464807"/>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47</a:t>
              </a:r>
            </a:p>
          </p:txBody>
        </p:sp>
        <p:sp>
          <p:nvSpPr>
            <p:cNvPr id="284" name="tx284"/>
            <p:cNvSpPr/>
            <p:nvPr/>
          </p:nvSpPr>
          <p:spPr>
            <a:xfrm rot="-5400000">
              <a:off x="6636449" y="44434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285" name="tx285"/>
            <p:cNvSpPr/>
            <p:nvPr/>
          </p:nvSpPr>
          <p:spPr>
            <a:xfrm rot="-5400000">
              <a:off x="6755045" y="4443408"/>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48</a:t>
              </a:r>
            </a:p>
          </p:txBody>
        </p:sp>
        <p:sp>
          <p:nvSpPr>
            <p:cNvPr id="286" name="tx286"/>
            <p:cNvSpPr/>
            <p:nvPr/>
          </p:nvSpPr>
          <p:spPr>
            <a:xfrm rot="-5400000">
              <a:off x="6873641" y="4422010"/>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49</a:t>
              </a:r>
            </a:p>
          </p:txBody>
        </p:sp>
        <p:sp>
          <p:nvSpPr>
            <p:cNvPr id="287" name="tx287"/>
            <p:cNvSpPr/>
            <p:nvPr/>
          </p:nvSpPr>
          <p:spPr>
            <a:xfrm rot="-5400000">
              <a:off x="6992237" y="4400611"/>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50</a:t>
              </a:r>
            </a:p>
          </p:txBody>
        </p:sp>
        <p:sp>
          <p:nvSpPr>
            <p:cNvPr id="288" name="tx288"/>
            <p:cNvSpPr/>
            <p:nvPr/>
          </p:nvSpPr>
          <p:spPr>
            <a:xfrm rot="-5400000">
              <a:off x="7110833" y="43578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89" name="tx289"/>
            <p:cNvSpPr/>
            <p:nvPr/>
          </p:nvSpPr>
          <p:spPr>
            <a:xfrm rot="-5400000">
              <a:off x="7229430" y="4357815"/>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52</a:t>
              </a:r>
            </a:p>
          </p:txBody>
        </p:sp>
        <p:sp>
          <p:nvSpPr>
            <p:cNvPr id="290" name="tx290"/>
            <p:cNvSpPr/>
            <p:nvPr/>
          </p:nvSpPr>
          <p:spPr>
            <a:xfrm rot="-5400000">
              <a:off x="734802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1" name="tx291"/>
            <p:cNvSpPr/>
            <p:nvPr/>
          </p:nvSpPr>
          <p:spPr>
            <a:xfrm rot="-5400000">
              <a:off x="7466622"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2" name="tx292"/>
            <p:cNvSpPr/>
            <p:nvPr/>
          </p:nvSpPr>
          <p:spPr>
            <a:xfrm rot="-5400000">
              <a:off x="7585218"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3" name="tx293"/>
            <p:cNvSpPr/>
            <p:nvPr/>
          </p:nvSpPr>
          <p:spPr>
            <a:xfrm rot="-5400000">
              <a:off x="7703814"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4" name="tx294"/>
            <p:cNvSpPr/>
            <p:nvPr/>
          </p:nvSpPr>
          <p:spPr>
            <a:xfrm rot="-5400000">
              <a:off x="7822410"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5" name="tx295"/>
            <p:cNvSpPr/>
            <p:nvPr/>
          </p:nvSpPr>
          <p:spPr>
            <a:xfrm rot="-5400000">
              <a:off x="7941006"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6" name="tx296"/>
            <p:cNvSpPr/>
            <p:nvPr/>
          </p:nvSpPr>
          <p:spPr>
            <a:xfrm rot="-5400000">
              <a:off x="8059603"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7" name="tx297"/>
            <p:cNvSpPr/>
            <p:nvPr/>
          </p:nvSpPr>
          <p:spPr>
            <a:xfrm rot="-5400000">
              <a:off x="8178199"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8" name="tx298"/>
            <p:cNvSpPr/>
            <p:nvPr/>
          </p:nvSpPr>
          <p:spPr>
            <a:xfrm rot="-5400000">
              <a:off x="8296795"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299" name="tx299"/>
            <p:cNvSpPr/>
            <p:nvPr/>
          </p:nvSpPr>
          <p:spPr>
            <a:xfrm rot="-5400000">
              <a:off x="8415391" y="4336416"/>
              <a:ext cx="92171" cy="59436"/>
            </a:xfrm>
            <a:prstGeom prst="rect">
              <a:avLst/>
            </a:prstGeom>
            <a:noFill/>
          </p:spPr>
          <p:txBody>
            <a:bodyPr lIns="0" rIns="0" tIns="0" bIns="0" anchorCtr="1" anchor="ctr" wrap="none"/>
            <a:lstStyle/>
            <a:p>
              <a:pPr algn="l" marL="0" marR="0" indent="0">
                <a:spcBef>
                  <a:spcPts val="0"/>
                </a:spcBef>
                <a:spcAft>
                  <a:spcPts val="0"/>
                </a:spcAft>
              </a:pPr>
              <a:r>
                <a:rPr sz="654" i="0" b="0">
                  <a:solidFill>
                    <a:srgbClr val="FFFFFF">
                      <a:alpha val="100000"/>
                    </a:srgbClr>
                  </a:solidFill>
                  <a:latin typeface="Arial"/>
                  <a:cs typeface="Arial"/>
                </a:rPr>
                <a:t>53</a:t>
              </a:r>
            </a:p>
          </p:txBody>
        </p:sp>
        <p:sp>
          <p:nvSpPr>
            <p:cNvPr id="300" name="tx300"/>
            <p:cNvSpPr/>
            <p:nvPr/>
          </p:nvSpPr>
          <p:spPr>
            <a:xfrm>
              <a:off x="8448703" y="3627793"/>
              <a:ext cx="216895" cy="77632"/>
            </a:xfrm>
            <a:prstGeom prst="rect">
              <a:avLst/>
            </a:prstGeom>
            <a:noFill/>
          </p:spPr>
          <p:txBody>
            <a:bodyPr lIns="0" rIns="0" tIns="0" bIns="0" anchorCtr="1" anchor="ctr" wrap="none"/>
            <a:lstStyle/>
            <a:p>
              <a:pPr algn="l" marL="0" marR="0" indent="0">
                <a:spcBef>
                  <a:spcPts val="0"/>
                </a:spcBef>
                <a:spcAft>
                  <a:spcPts val="0"/>
                </a:spcAft>
              </a:pPr>
              <a:r>
                <a:rPr sz="853" i="0" b="0">
                  <a:solidFill>
                    <a:srgbClr val="000000">
                      <a:alpha val="100000"/>
                    </a:srgbClr>
                  </a:solidFill>
                  <a:latin typeface="Arial"/>
                  <a:cs typeface="Arial"/>
                </a:rPr>
                <a:t>89%</a:t>
              </a:r>
            </a:p>
          </p:txBody>
        </p:sp>
        <p:sp>
          <p:nvSpPr>
            <p:cNvPr id="301" name="rc301"/>
            <p:cNvSpPr/>
            <p:nvPr/>
          </p:nvSpPr>
          <p:spPr>
            <a:xfrm>
              <a:off x="6045694" y="3342576"/>
              <a:ext cx="2596069" cy="2183170"/>
            </a:xfrm>
            <a:prstGeom prst="rect">
              <a:avLst/>
            </a:prstGeom>
            <a:noFill/>
            <a:ln w="13550" cap="rnd">
              <a:solidFill>
                <a:srgbClr val="999999">
                  <a:alpha val="100000"/>
                </a:srgbClr>
              </a:solidFill>
              <a:prstDash val="solid"/>
              <a:round/>
            </a:ln>
          </p:spPr>
          <p:txBody>
            <a:bodyPr/>
            <a:lstStyle/>
            <a:p/>
          </p:txBody>
        </p:sp>
        <p:sp>
          <p:nvSpPr>
            <p:cNvPr id="302" name="rc302"/>
            <p:cNvSpPr/>
            <p:nvPr/>
          </p:nvSpPr>
          <p:spPr>
            <a:xfrm>
              <a:off x="714376"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3" name="tx303"/>
            <p:cNvSpPr/>
            <p:nvPr/>
          </p:nvSpPr>
          <p:spPr>
            <a:xfrm>
              <a:off x="1863410" y="319514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RCV1</a:t>
              </a:r>
            </a:p>
          </p:txBody>
        </p:sp>
        <p:sp>
          <p:nvSpPr>
            <p:cNvPr id="304" name="rc304"/>
            <p:cNvSpPr/>
            <p:nvPr/>
          </p:nvSpPr>
          <p:spPr>
            <a:xfrm>
              <a:off x="3380035"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5" name="tx305"/>
            <p:cNvSpPr/>
            <p:nvPr/>
          </p:nvSpPr>
          <p:spPr>
            <a:xfrm>
              <a:off x="4486732" y="3195145"/>
              <a:ext cx="38267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ROTAC</a:t>
              </a:r>
            </a:p>
          </p:txBody>
        </p:sp>
        <p:sp>
          <p:nvSpPr>
            <p:cNvPr id="306" name="rc306"/>
            <p:cNvSpPr/>
            <p:nvPr/>
          </p:nvSpPr>
          <p:spPr>
            <a:xfrm>
              <a:off x="6045694" y="3127724"/>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7" name="tx307"/>
            <p:cNvSpPr/>
            <p:nvPr/>
          </p:nvSpPr>
          <p:spPr>
            <a:xfrm>
              <a:off x="7188509" y="319514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MCV2</a:t>
              </a:r>
            </a:p>
          </p:txBody>
        </p:sp>
        <p:sp>
          <p:nvSpPr>
            <p:cNvPr id="308" name="rc308"/>
            <p:cNvSpPr/>
            <p:nvPr/>
          </p:nvSpPr>
          <p:spPr>
            <a:xfrm>
              <a:off x="714376"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09" name="tx309"/>
            <p:cNvSpPr/>
            <p:nvPr/>
          </p:nvSpPr>
          <p:spPr>
            <a:xfrm>
              <a:off x="1891253" y="727533"/>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IPV1</a:t>
              </a:r>
            </a:p>
          </p:txBody>
        </p:sp>
        <p:sp>
          <p:nvSpPr>
            <p:cNvPr id="310" name="rc310"/>
            <p:cNvSpPr/>
            <p:nvPr/>
          </p:nvSpPr>
          <p:spPr>
            <a:xfrm>
              <a:off x="3380035"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1" name="tx311"/>
            <p:cNvSpPr/>
            <p:nvPr/>
          </p:nvSpPr>
          <p:spPr>
            <a:xfrm>
              <a:off x="4547676" y="727533"/>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IPVC</a:t>
              </a:r>
            </a:p>
          </p:txBody>
        </p:sp>
        <p:sp>
          <p:nvSpPr>
            <p:cNvPr id="312" name="rc312"/>
            <p:cNvSpPr/>
            <p:nvPr/>
          </p:nvSpPr>
          <p:spPr>
            <a:xfrm>
              <a:off x="6045694" y="660111"/>
              <a:ext cx="2596069" cy="214852"/>
            </a:xfrm>
            <a:prstGeom prst="rect">
              <a:avLst/>
            </a:prstGeom>
            <a:solidFill>
              <a:srgbClr val="F2F2F2">
                <a:alpha val="100000"/>
              </a:srgbClr>
            </a:solidFill>
            <a:ln w="13550" cap="rnd">
              <a:solidFill>
                <a:srgbClr val="999999">
                  <a:alpha val="100000"/>
                </a:srgbClr>
              </a:solidFill>
              <a:prstDash val="solid"/>
              <a:round/>
            </a:ln>
          </p:spPr>
          <p:txBody>
            <a:bodyPr/>
            <a:lstStyle/>
            <a:p/>
          </p:txBody>
        </p:sp>
        <p:sp>
          <p:nvSpPr>
            <p:cNvPr id="313" name="tx313"/>
            <p:cNvSpPr/>
            <p:nvPr/>
          </p:nvSpPr>
          <p:spPr>
            <a:xfrm>
              <a:off x="7188555" y="727533"/>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1A1A1A">
                      <a:alpha val="100000"/>
                    </a:srgbClr>
                  </a:solidFill>
                  <a:latin typeface="Arial"/>
                  <a:cs typeface="Arial"/>
                </a:rPr>
                <a:t>PCVC</a:t>
              </a:r>
            </a:p>
          </p:txBody>
        </p:sp>
        <p:sp>
          <p:nvSpPr>
            <p:cNvPr id="314" name="pl314"/>
            <p:cNvSpPr/>
            <p:nvPr/>
          </p:nvSpPr>
          <p:spPr>
            <a:xfrm>
              <a:off x="714376"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15" name="pl315"/>
            <p:cNvSpPr/>
            <p:nvPr/>
          </p:nvSpPr>
          <p:spPr>
            <a:xfrm>
              <a:off x="88574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6" name="pl316"/>
            <p:cNvSpPr/>
            <p:nvPr/>
          </p:nvSpPr>
          <p:spPr>
            <a:xfrm>
              <a:off x="112294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7" name="pl317"/>
            <p:cNvSpPr/>
            <p:nvPr/>
          </p:nvSpPr>
          <p:spPr>
            <a:xfrm>
              <a:off x="136013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8" name="pl318"/>
            <p:cNvSpPr/>
            <p:nvPr/>
          </p:nvSpPr>
          <p:spPr>
            <a:xfrm>
              <a:off x="159732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19" name="pl319"/>
            <p:cNvSpPr/>
            <p:nvPr/>
          </p:nvSpPr>
          <p:spPr>
            <a:xfrm>
              <a:off x="183451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0" name="pl320"/>
            <p:cNvSpPr/>
            <p:nvPr/>
          </p:nvSpPr>
          <p:spPr>
            <a:xfrm>
              <a:off x="207170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1" name="pl321"/>
            <p:cNvSpPr/>
            <p:nvPr/>
          </p:nvSpPr>
          <p:spPr>
            <a:xfrm>
              <a:off x="230890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2" name="pl322"/>
            <p:cNvSpPr/>
            <p:nvPr/>
          </p:nvSpPr>
          <p:spPr>
            <a:xfrm>
              <a:off x="254609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3" name="pl323"/>
            <p:cNvSpPr/>
            <p:nvPr/>
          </p:nvSpPr>
          <p:spPr>
            <a:xfrm>
              <a:off x="278328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4" name="pl324"/>
            <p:cNvSpPr/>
            <p:nvPr/>
          </p:nvSpPr>
          <p:spPr>
            <a:xfrm>
              <a:off x="302047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25" name="tx325"/>
            <p:cNvSpPr/>
            <p:nvPr/>
          </p:nvSpPr>
          <p:spPr>
            <a:xfrm rot="-5400000">
              <a:off x="75864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26" name="tx326"/>
            <p:cNvSpPr/>
            <p:nvPr/>
          </p:nvSpPr>
          <p:spPr>
            <a:xfrm rot="-5400000">
              <a:off x="99583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27" name="tx327"/>
            <p:cNvSpPr/>
            <p:nvPr/>
          </p:nvSpPr>
          <p:spPr>
            <a:xfrm rot="-5400000">
              <a:off x="123303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28" name="tx328"/>
            <p:cNvSpPr/>
            <p:nvPr/>
          </p:nvSpPr>
          <p:spPr>
            <a:xfrm rot="-5400000">
              <a:off x="147022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29" name="tx329"/>
            <p:cNvSpPr/>
            <p:nvPr/>
          </p:nvSpPr>
          <p:spPr>
            <a:xfrm rot="-5400000">
              <a:off x="170741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30" name="tx330"/>
            <p:cNvSpPr/>
            <p:nvPr/>
          </p:nvSpPr>
          <p:spPr>
            <a:xfrm rot="-5400000">
              <a:off x="194460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31" name="tx331"/>
            <p:cNvSpPr/>
            <p:nvPr/>
          </p:nvSpPr>
          <p:spPr>
            <a:xfrm rot="-5400000">
              <a:off x="218180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32" name="tx332"/>
            <p:cNvSpPr/>
            <p:nvPr/>
          </p:nvSpPr>
          <p:spPr>
            <a:xfrm rot="-5400000">
              <a:off x="241899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33" name="tx333"/>
            <p:cNvSpPr/>
            <p:nvPr/>
          </p:nvSpPr>
          <p:spPr>
            <a:xfrm rot="-5400000">
              <a:off x="265618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34" name="tx334"/>
            <p:cNvSpPr/>
            <p:nvPr/>
          </p:nvSpPr>
          <p:spPr>
            <a:xfrm rot="-5400000">
              <a:off x="289337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35" name="pl335"/>
            <p:cNvSpPr/>
            <p:nvPr/>
          </p:nvSpPr>
          <p:spPr>
            <a:xfrm>
              <a:off x="3380035"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36" name="pl336"/>
            <p:cNvSpPr/>
            <p:nvPr/>
          </p:nvSpPr>
          <p:spPr>
            <a:xfrm>
              <a:off x="355140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7" name="pl337"/>
            <p:cNvSpPr/>
            <p:nvPr/>
          </p:nvSpPr>
          <p:spPr>
            <a:xfrm>
              <a:off x="378859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8" name="pl338"/>
            <p:cNvSpPr/>
            <p:nvPr/>
          </p:nvSpPr>
          <p:spPr>
            <a:xfrm>
              <a:off x="402579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39" name="pl339"/>
            <p:cNvSpPr/>
            <p:nvPr/>
          </p:nvSpPr>
          <p:spPr>
            <a:xfrm>
              <a:off x="426298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0" name="pl340"/>
            <p:cNvSpPr/>
            <p:nvPr/>
          </p:nvSpPr>
          <p:spPr>
            <a:xfrm>
              <a:off x="450017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1" name="pl341"/>
            <p:cNvSpPr/>
            <p:nvPr/>
          </p:nvSpPr>
          <p:spPr>
            <a:xfrm>
              <a:off x="473736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2" name="pl342"/>
            <p:cNvSpPr/>
            <p:nvPr/>
          </p:nvSpPr>
          <p:spPr>
            <a:xfrm>
              <a:off x="497456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3" name="pl343"/>
            <p:cNvSpPr/>
            <p:nvPr/>
          </p:nvSpPr>
          <p:spPr>
            <a:xfrm>
              <a:off x="5211753"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4" name="pl344"/>
            <p:cNvSpPr/>
            <p:nvPr/>
          </p:nvSpPr>
          <p:spPr>
            <a:xfrm>
              <a:off x="544894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5" name="pl345"/>
            <p:cNvSpPr/>
            <p:nvPr/>
          </p:nvSpPr>
          <p:spPr>
            <a:xfrm>
              <a:off x="568613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46" name="tx346"/>
            <p:cNvSpPr/>
            <p:nvPr/>
          </p:nvSpPr>
          <p:spPr>
            <a:xfrm rot="-5400000">
              <a:off x="342430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47" name="tx347"/>
            <p:cNvSpPr/>
            <p:nvPr/>
          </p:nvSpPr>
          <p:spPr>
            <a:xfrm rot="-5400000">
              <a:off x="3661497"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48" name="tx348"/>
            <p:cNvSpPr/>
            <p:nvPr/>
          </p:nvSpPr>
          <p:spPr>
            <a:xfrm rot="-5400000">
              <a:off x="389868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49" name="tx349"/>
            <p:cNvSpPr/>
            <p:nvPr/>
          </p:nvSpPr>
          <p:spPr>
            <a:xfrm rot="-5400000">
              <a:off x="413588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50" name="tx350"/>
            <p:cNvSpPr/>
            <p:nvPr/>
          </p:nvSpPr>
          <p:spPr>
            <a:xfrm rot="-5400000">
              <a:off x="437307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51" name="tx351"/>
            <p:cNvSpPr/>
            <p:nvPr/>
          </p:nvSpPr>
          <p:spPr>
            <a:xfrm rot="-5400000">
              <a:off x="461026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52" name="tx352"/>
            <p:cNvSpPr/>
            <p:nvPr/>
          </p:nvSpPr>
          <p:spPr>
            <a:xfrm rot="-5400000">
              <a:off x="4847459"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53" name="tx353"/>
            <p:cNvSpPr/>
            <p:nvPr/>
          </p:nvSpPr>
          <p:spPr>
            <a:xfrm rot="-5400000">
              <a:off x="508465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54" name="tx354"/>
            <p:cNvSpPr/>
            <p:nvPr/>
          </p:nvSpPr>
          <p:spPr>
            <a:xfrm rot="-5400000">
              <a:off x="532184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55" name="tx355"/>
            <p:cNvSpPr/>
            <p:nvPr/>
          </p:nvSpPr>
          <p:spPr>
            <a:xfrm rot="-5400000">
              <a:off x="555903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56" name="pl356"/>
            <p:cNvSpPr/>
            <p:nvPr/>
          </p:nvSpPr>
          <p:spPr>
            <a:xfrm>
              <a:off x="6045694" y="5525747"/>
              <a:ext cx="2596069" cy="0"/>
            </a:xfrm>
            <a:custGeom>
              <a:avLst/>
              <a:pathLst>
                <a:path w="2596069" h="0">
                  <a:moveTo>
                    <a:pt x="0" y="0"/>
                  </a:moveTo>
                  <a:lnTo>
                    <a:pt x="2596069" y="0"/>
                  </a:lnTo>
                </a:path>
              </a:pathLst>
            </a:custGeom>
            <a:ln w="8130" cap="flat">
              <a:solidFill>
                <a:srgbClr val="000000">
                  <a:alpha val="100000"/>
                </a:srgbClr>
              </a:solidFill>
              <a:prstDash val="solid"/>
              <a:round/>
            </a:ln>
          </p:spPr>
          <p:txBody>
            <a:bodyPr/>
            <a:lstStyle/>
            <a:p/>
          </p:txBody>
        </p:sp>
        <p:sp>
          <p:nvSpPr>
            <p:cNvPr id="357" name="pl357"/>
            <p:cNvSpPr/>
            <p:nvPr/>
          </p:nvSpPr>
          <p:spPr>
            <a:xfrm>
              <a:off x="621706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8" name="pl358"/>
            <p:cNvSpPr/>
            <p:nvPr/>
          </p:nvSpPr>
          <p:spPr>
            <a:xfrm>
              <a:off x="6454258"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59" name="pl359"/>
            <p:cNvSpPr/>
            <p:nvPr/>
          </p:nvSpPr>
          <p:spPr>
            <a:xfrm>
              <a:off x="6691450"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0" name="pl360"/>
            <p:cNvSpPr/>
            <p:nvPr/>
          </p:nvSpPr>
          <p:spPr>
            <a:xfrm>
              <a:off x="6928642"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1" name="pl361"/>
            <p:cNvSpPr/>
            <p:nvPr/>
          </p:nvSpPr>
          <p:spPr>
            <a:xfrm>
              <a:off x="7165835"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2" name="pl362"/>
            <p:cNvSpPr/>
            <p:nvPr/>
          </p:nvSpPr>
          <p:spPr>
            <a:xfrm>
              <a:off x="7403027"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3" name="pl363"/>
            <p:cNvSpPr/>
            <p:nvPr/>
          </p:nvSpPr>
          <p:spPr>
            <a:xfrm>
              <a:off x="7640219"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4" name="pl364"/>
            <p:cNvSpPr/>
            <p:nvPr/>
          </p:nvSpPr>
          <p:spPr>
            <a:xfrm>
              <a:off x="7877411"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5" name="pl365"/>
            <p:cNvSpPr/>
            <p:nvPr/>
          </p:nvSpPr>
          <p:spPr>
            <a:xfrm>
              <a:off x="8114604"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6" name="pl366"/>
            <p:cNvSpPr/>
            <p:nvPr/>
          </p:nvSpPr>
          <p:spPr>
            <a:xfrm>
              <a:off x="8351796" y="5525747"/>
              <a:ext cx="0" cy="53999"/>
            </a:xfrm>
            <a:custGeom>
              <a:avLst/>
              <a:pathLst>
                <a:path w="0" h="53999">
                  <a:moveTo>
                    <a:pt x="0" y="53999"/>
                  </a:moveTo>
                  <a:lnTo>
                    <a:pt x="0" y="0"/>
                  </a:lnTo>
                </a:path>
              </a:pathLst>
            </a:custGeom>
            <a:ln w="8130" cap="flat">
              <a:solidFill>
                <a:srgbClr val="000000">
                  <a:alpha val="100000"/>
                </a:srgbClr>
              </a:solidFill>
              <a:prstDash val="solid"/>
              <a:round/>
            </a:ln>
          </p:spPr>
          <p:txBody>
            <a:bodyPr/>
            <a:lstStyle/>
            <a:p/>
          </p:txBody>
        </p:sp>
        <p:sp>
          <p:nvSpPr>
            <p:cNvPr id="367" name="tx367"/>
            <p:cNvSpPr/>
            <p:nvPr/>
          </p:nvSpPr>
          <p:spPr>
            <a:xfrm rot="-5400000">
              <a:off x="608996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2006</a:t>
              </a:r>
            </a:p>
          </p:txBody>
        </p:sp>
        <p:sp>
          <p:nvSpPr>
            <p:cNvPr id="368" name="tx368"/>
            <p:cNvSpPr/>
            <p:nvPr/>
          </p:nvSpPr>
          <p:spPr>
            <a:xfrm rot="-5400000">
              <a:off x="6327156"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2008</a:t>
              </a:r>
            </a:p>
          </p:txBody>
        </p:sp>
        <p:sp>
          <p:nvSpPr>
            <p:cNvPr id="369" name="tx369"/>
            <p:cNvSpPr/>
            <p:nvPr/>
          </p:nvSpPr>
          <p:spPr>
            <a:xfrm rot="-5400000">
              <a:off x="656434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2010</a:t>
              </a:r>
            </a:p>
          </p:txBody>
        </p:sp>
        <p:sp>
          <p:nvSpPr>
            <p:cNvPr id="370" name="tx370"/>
            <p:cNvSpPr/>
            <p:nvPr/>
          </p:nvSpPr>
          <p:spPr>
            <a:xfrm rot="-5400000">
              <a:off x="6801541"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2012</a:t>
              </a:r>
            </a:p>
          </p:txBody>
        </p:sp>
        <p:sp>
          <p:nvSpPr>
            <p:cNvPr id="371" name="tx371"/>
            <p:cNvSpPr/>
            <p:nvPr/>
          </p:nvSpPr>
          <p:spPr>
            <a:xfrm rot="-5400000">
              <a:off x="7038733"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2014</a:t>
              </a:r>
            </a:p>
          </p:txBody>
        </p:sp>
        <p:sp>
          <p:nvSpPr>
            <p:cNvPr id="372" name="tx372"/>
            <p:cNvSpPr/>
            <p:nvPr/>
          </p:nvSpPr>
          <p:spPr>
            <a:xfrm rot="-5400000">
              <a:off x="7275925"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2016</a:t>
              </a:r>
            </a:p>
          </p:txBody>
        </p:sp>
        <p:sp>
          <p:nvSpPr>
            <p:cNvPr id="373" name="tx373"/>
            <p:cNvSpPr/>
            <p:nvPr/>
          </p:nvSpPr>
          <p:spPr>
            <a:xfrm rot="-5400000">
              <a:off x="7513118"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2018</a:t>
              </a:r>
            </a:p>
          </p:txBody>
        </p:sp>
        <p:sp>
          <p:nvSpPr>
            <p:cNvPr id="374" name="tx374"/>
            <p:cNvSpPr/>
            <p:nvPr/>
          </p:nvSpPr>
          <p:spPr>
            <a:xfrm rot="-5400000">
              <a:off x="7750310"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2020</a:t>
              </a:r>
            </a:p>
          </p:txBody>
        </p:sp>
        <p:sp>
          <p:nvSpPr>
            <p:cNvPr id="375" name="tx375"/>
            <p:cNvSpPr/>
            <p:nvPr/>
          </p:nvSpPr>
          <p:spPr>
            <a:xfrm rot="-5400000">
              <a:off x="7987502"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2022</a:t>
              </a:r>
            </a:p>
          </p:txBody>
        </p:sp>
        <p:sp>
          <p:nvSpPr>
            <p:cNvPr id="376" name="tx376"/>
            <p:cNvSpPr/>
            <p:nvPr/>
          </p:nvSpPr>
          <p:spPr>
            <a:xfrm rot="-5400000">
              <a:off x="8224694" y="5693765"/>
              <a:ext cx="254203" cy="81838"/>
            </a:xfrm>
            <a:prstGeom prst="rect">
              <a:avLst/>
            </a:prstGeom>
            <a:noFill/>
          </p:spPr>
          <p:txBody>
            <a:bodyPr lIns="0" rIns="0" tIns="0" bIns="0" anchorCtr="1" anchor="ctr" wrap="none"/>
            <a:lstStyle/>
            <a:p>
              <a:pPr algn="l" marL="0" marR="0" indent="0">
                <a:spcBef>
                  <a:spcPts val="0"/>
                </a:spcBef>
                <a:spcAft>
                  <a:spcPts val="0"/>
                </a:spcAft>
              </a:pPr>
              <a:r>
                <a:rPr sz="900" i="0" b="0">
                  <a:solidFill>
                    <a:srgbClr val="4D4D4D">
                      <a:alpha val="100000"/>
                    </a:srgbClr>
                  </a:solidFill>
                  <a:latin typeface="Arial"/>
                  <a:cs typeface="Arial"/>
                </a:rPr>
                <a:t>2024</a:t>
              </a:r>
            </a:p>
          </p:txBody>
        </p:sp>
        <p:sp>
          <p:nvSpPr>
            <p:cNvPr id="377" name="tx377"/>
            <p:cNvSpPr/>
            <p:nvPr/>
          </p:nvSpPr>
          <p:spPr>
            <a:xfrm>
              <a:off x="570361"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78" name="tx378"/>
            <p:cNvSpPr/>
            <p:nvPr/>
          </p:nvSpPr>
          <p:spPr>
            <a:xfrm>
              <a:off x="508182" y="238393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79" name="tx379"/>
            <p:cNvSpPr/>
            <p:nvPr/>
          </p:nvSpPr>
          <p:spPr>
            <a:xfrm>
              <a:off x="508182" y="184897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80" name="tx380"/>
            <p:cNvSpPr/>
            <p:nvPr/>
          </p:nvSpPr>
          <p:spPr>
            <a:xfrm>
              <a:off x="508182" y="1314015"/>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81" name="tx381"/>
            <p:cNvSpPr/>
            <p:nvPr/>
          </p:nvSpPr>
          <p:spPr>
            <a:xfrm>
              <a:off x="570361"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2" name="tx382"/>
            <p:cNvSpPr/>
            <p:nvPr/>
          </p:nvSpPr>
          <p:spPr>
            <a:xfrm>
              <a:off x="508182" y="48515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3" name="tx383"/>
            <p:cNvSpPr/>
            <p:nvPr/>
          </p:nvSpPr>
          <p:spPr>
            <a:xfrm>
              <a:off x="508182" y="431658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84" name="tx384"/>
            <p:cNvSpPr/>
            <p:nvPr/>
          </p:nvSpPr>
          <p:spPr>
            <a:xfrm>
              <a:off x="508182" y="378162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85" name="tx385"/>
            <p:cNvSpPr/>
            <p:nvPr/>
          </p:nvSpPr>
          <p:spPr>
            <a:xfrm>
              <a:off x="8723599" y="2918894"/>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86" name="tx386"/>
            <p:cNvSpPr/>
            <p:nvPr/>
          </p:nvSpPr>
          <p:spPr>
            <a:xfrm>
              <a:off x="8723599" y="2446347"/>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87" name="tx387"/>
            <p:cNvSpPr/>
            <p:nvPr/>
          </p:nvSpPr>
          <p:spPr>
            <a:xfrm>
              <a:off x="8723599" y="197379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88" name="tx388"/>
            <p:cNvSpPr/>
            <p:nvPr/>
          </p:nvSpPr>
          <p:spPr>
            <a:xfrm>
              <a:off x="8723599" y="150125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89" name="tx389"/>
            <p:cNvSpPr/>
            <p:nvPr/>
          </p:nvSpPr>
          <p:spPr>
            <a:xfrm>
              <a:off x="8723599" y="102870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0" name="tx390"/>
            <p:cNvSpPr/>
            <p:nvPr/>
          </p:nvSpPr>
          <p:spPr>
            <a:xfrm>
              <a:off x="8723599" y="538650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391" name="tx391"/>
            <p:cNvSpPr/>
            <p:nvPr/>
          </p:nvSpPr>
          <p:spPr>
            <a:xfrm>
              <a:off x="8723599" y="4913959"/>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25</a:t>
              </a:r>
            </a:p>
          </p:txBody>
        </p:sp>
        <p:sp>
          <p:nvSpPr>
            <p:cNvPr id="392" name="tx392"/>
            <p:cNvSpPr/>
            <p:nvPr/>
          </p:nvSpPr>
          <p:spPr>
            <a:xfrm>
              <a:off x="8723599" y="444141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50</a:t>
              </a:r>
            </a:p>
          </p:txBody>
        </p:sp>
        <p:sp>
          <p:nvSpPr>
            <p:cNvPr id="393" name="tx393"/>
            <p:cNvSpPr/>
            <p:nvPr/>
          </p:nvSpPr>
          <p:spPr>
            <a:xfrm>
              <a:off x="8723599" y="3968863"/>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75</a:t>
              </a:r>
            </a:p>
          </p:txBody>
        </p:sp>
        <p:sp>
          <p:nvSpPr>
            <p:cNvPr id="394" name="tx394"/>
            <p:cNvSpPr/>
            <p:nvPr/>
          </p:nvSpPr>
          <p:spPr>
            <a:xfrm>
              <a:off x="8723599" y="3496316"/>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395" name="tx395"/>
            <p:cNvSpPr/>
            <p:nvPr/>
          </p:nvSpPr>
          <p:spPr>
            <a:xfrm rot="-5400000">
              <a:off x="52124" y="3150338"/>
              <a:ext cx="683605"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 countries</a:t>
              </a:r>
            </a:p>
          </p:txBody>
        </p:sp>
        <p:sp>
          <p:nvSpPr>
            <p:cNvPr id="396" name="tx396"/>
            <p:cNvSpPr/>
            <p:nvPr/>
          </p:nvSpPr>
          <p:spPr>
            <a:xfrm rot="5400000">
              <a:off x="8593345" y="3150338"/>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397" name="rc397"/>
            <p:cNvSpPr/>
            <p:nvPr/>
          </p:nvSpPr>
          <p:spPr>
            <a:xfrm>
              <a:off x="3743125" y="6243826"/>
              <a:ext cx="201456" cy="201456"/>
            </a:xfrm>
            <a:prstGeom prst="rect">
              <a:avLst/>
            </a:prstGeom>
            <a:solidFill>
              <a:srgbClr val="2C7FB8">
                <a:alpha val="100000"/>
              </a:srgbClr>
            </a:solidFill>
          </p:spPr>
          <p:txBody>
            <a:bodyPr/>
            <a:lstStyle/>
            <a:p/>
          </p:txBody>
        </p:sp>
        <p:sp>
          <p:nvSpPr>
            <p:cNvPr id="398" name="tx398"/>
            <p:cNvSpPr/>
            <p:nvPr/>
          </p:nvSpPr>
          <p:spPr>
            <a:xfrm>
              <a:off x="4023170" y="6304549"/>
              <a:ext cx="546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 countries</a:t>
              </a:r>
            </a:p>
          </p:txBody>
        </p:sp>
        <p:sp>
          <p:nvSpPr>
            <p:cNvPr id="399" name="pl399"/>
            <p:cNvSpPr/>
            <p:nvPr/>
          </p:nvSpPr>
          <p:spPr>
            <a:xfrm>
              <a:off x="4870283" y="6344554"/>
              <a:ext cx="175564" cy="0"/>
            </a:xfrm>
            <a:custGeom>
              <a:avLst/>
              <a:pathLst>
                <a:path w="175564" h="0">
                  <a:moveTo>
                    <a:pt x="0" y="0"/>
                  </a:moveTo>
                  <a:lnTo>
                    <a:pt x="175564" y="0"/>
                  </a:lnTo>
                </a:path>
              </a:pathLst>
            </a:custGeom>
            <a:ln w="27101" cap="flat">
              <a:solidFill>
                <a:srgbClr val="000000">
                  <a:alpha val="80000"/>
                </a:srgbClr>
              </a:solidFill>
              <a:prstDash val="solid"/>
              <a:round/>
            </a:ln>
          </p:spPr>
          <p:txBody>
            <a:bodyPr/>
            <a:lstStyle/>
            <a:p/>
          </p:txBody>
        </p:sp>
        <p:sp>
          <p:nvSpPr>
            <p:cNvPr id="400" name="tx400"/>
            <p:cNvSpPr/>
            <p:nvPr/>
          </p:nvSpPr>
          <p:spPr>
            <a:xfrm>
              <a:off x="5137383" y="6304549"/>
              <a:ext cx="48463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Coverage</a:t>
              </a:r>
            </a:p>
          </p:txBody>
        </p:sp>
        <p:sp>
          <p:nvSpPr>
            <p:cNvPr id="401" name="tx401"/>
            <p:cNvSpPr/>
            <p:nvPr/>
          </p:nvSpPr>
          <p:spPr>
            <a:xfrm>
              <a:off x="714376" y="435349"/>
              <a:ext cx="6455846"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Trends in number of countries with WUENIC estimates and coverage, EUR, 2006-2025</a:t>
              </a:r>
            </a:p>
          </p:txBody>
        </p:sp>
        <p:sp>
          <p:nvSpPr>
            <p:cNvPr id="402" name="tx402"/>
            <p:cNvSpPr/>
            <p:nvPr/>
          </p:nvSpPr>
          <p:spPr>
            <a:xfrm>
              <a:off x="-775549" y="6593460"/>
              <a:ext cx="9417314"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revision.Note: Total number of countries recommended to have the vaccine indicated by the horizonal dashed line.</a:t>
              </a:r>
            </a:p>
          </p:txBody>
        </p:sp>
      </p:grpSp>
      <p:sp>
        <p:nvSpPr>
          <p:cNvPr id="403"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chart coverage progress of selected vaccines alongside number of countries with introductions to aid understanding of progress.
WUENIC starts producing estimates from the first year a country reports data. For new vaccines, this is often the year of, or the year year after a vaccine in introuduced. As such, the numbers serve as a proxy for year of introduction.
As WUENIC has evolved and SAGE recommendations updated, more vaccines have been added to the estimation process. Where estimates were started after 2006, the first year of estimation is indicated by the vertical dashed line.
The total number of countries that are recommended for each vaccine is indicated by the dashed horizontal line and corresponding value.
Countries without the vaccine are included in aggregates as 0.</a:t>
            </a: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HPV vaccination</a:t>
            </a:r>
          </a:p>
        </p:txBody>
      </p:sp>
      <p:sp>
        <p:nvSpPr>
          <p:cNvPr id="3" name="body"/>
          <p:cNvSpPr>
            <a:spLocks noGrp="1"/>
          </p:cNvSpPr>
          <p:nvPr>
            <p:ph/>
          </p:nvPr>
        </p:nvSpPr>
        <p:spPr>
          <a:xfrm>
            <a:off x="521208" y="5998464"/>
            <a:ext cx="11301984" cy="512064"/>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FFFF">
                    <a:alpha val="100000"/>
                  </a:srgbClr>
                </a:solidFill>
                <a:latin typeface="Calibri"/>
                <a:cs typeface="Calibri"/>
                <a:ea typeface="Calibri"/>
                <a:sym typeface="Calibri"/>
              </a:rPr>
              <a:t>Methods: </a:t>
            </a:r>
            <a:r>
              <a:rPr cap="none" sz="1400" i="0" b="0" u="none" strike="noStrike">
                <a:solidFill>
                  <a:srgbClr val="FFC000">
                    <a:alpha val="100000"/>
                  </a:srgbClr>
                </a:solidFill>
                <a:latin typeface="Calibri"/>
                <a:cs typeface="Calibri"/>
                <a:ea typeface="Calibri"/>
                <a:sym typeface="Calibri"/>
              </a:rPr>
              <a:t>• </a:t>
            </a:r>
            <a:r>
              <a:rPr cap="none" sz="1300" i="0" b="0" u="sng" strike="noStrike">
                <a:hlinkClick r:id="rId2"/>
                <a:solidFill>
                  <a:srgbClr val="000000">
                    <a:alpha val="100000"/>
                  </a:srgbClr>
                </a:solidFill>
                <a:latin typeface="Arial"/>
                <a:cs typeface="Arial"/>
                <a:ea typeface="Arial"/>
                <a:sym typeface="Arial"/>
              </a:rPr>
              <a:t>Bruni et al. 2021, HPV vaccination introduction worldwide and WHO and UNICEF estimates of national HPV immunization coverage 2010–2019 (supplementary materials).</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1298448"/>
            <a:ext cx="8869680" cy="5486400"/>
            <a:chOff x="274320" y="1298448"/>
            <a:chExt cx="8869680" cy="5486400"/>
          </a:xfrm>
        </p:grpSpPr>
        <p:sp>
          <p:nvSpPr>
            <p:cNvPr id="3" name="rc3"/>
            <p:cNvSpPr/>
            <p:nvPr/>
          </p:nvSpPr>
          <p:spPr>
            <a:xfrm>
              <a:off x="274320" y="1298448"/>
              <a:ext cx="8869680" cy="5486400"/>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757350"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5" name="pl5"/>
            <p:cNvSpPr/>
            <p:nvPr/>
          </p:nvSpPr>
          <p:spPr>
            <a:xfrm>
              <a:off x="757350"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6" name="pl6"/>
            <p:cNvSpPr/>
            <p:nvPr/>
          </p:nvSpPr>
          <p:spPr>
            <a:xfrm>
              <a:off x="757350"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7" name="pl7"/>
            <p:cNvSpPr/>
            <p:nvPr/>
          </p:nvSpPr>
          <p:spPr>
            <a:xfrm>
              <a:off x="757350"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 name="pl8"/>
            <p:cNvSpPr/>
            <p:nvPr/>
          </p:nvSpPr>
          <p:spPr>
            <a:xfrm>
              <a:off x="757350"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 name="pl9"/>
            <p:cNvSpPr/>
            <p:nvPr/>
          </p:nvSpPr>
          <p:spPr>
            <a:xfrm>
              <a:off x="757350"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10" name="pl10"/>
            <p:cNvSpPr/>
            <p:nvPr/>
          </p:nvSpPr>
          <p:spPr>
            <a:xfrm>
              <a:off x="757350"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1" name="pl11"/>
            <p:cNvSpPr/>
            <p:nvPr/>
          </p:nvSpPr>
          <p:spPr>
            <a:xfrm>
              <a:off x="757350"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2" name="pl12"/>
            <p:cNvSpPr/>
            <p:nvPr/>
          </p:nvSpPr>
          <p:spPr>
            <a:xfrm>
              <a:off x="757350"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3" name="pl13"/>
            <p:cNvSpPr/>
            <p:nvPr/>
          </p:nvSpPr>
          <p:spPr>
            <a:xfrm>
              <a:off x="757350"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4" name="pl14"/>
            <p:cNvSpPr/>
            <p:nvPr/>
          </p:nvSpPr>
          <p:spPr>
            <a:xfrm>
              <a:off x="757350"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5" name="pl15"/>
            <p:cNvSpPr/>
            <p:nvPr/>
          </p:nvSpPr>
          <p:spPr>
            <a:xfrm>
              <a:off x="757350"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16" name="pl16"/>
            <p:cNvSpPr/>
            <p:nvPr/>
          </p:nvSpPr>
          <p:spPr>
            <a:xfrm>
              <a:off x="91008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116463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141918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167373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192828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218283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243739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269194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294649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5" name="pl25"/>
            <p:cNvSpPr/>
            <p:nvPr/>
          </p:nvSpPr>
          <p:spPr>
            <a:xfrm>
              <a:off x="320104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6" name="pl26"/>
            <p:cNvSpPr/>
            <p:nvPr/>
          </p:nvSpPr>
          <p:spPr>
            <a:xfrm>
              <a:off x="345559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7" name="pl27"/>
            <p:cNvSpPr/>
            <p:nvPr/>
          </p:nvSpPr>
          <p:spPr>
            <a:xfrm>
              <a:off x="371014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8" name="pl28"/>
            <p:cNvSpPr/>
            <p:nvPr/>
          </p:nvSpPr>
          <p:spPr>
            <a:xfrm>
              <a:off x="396470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29" name="pl29"/>
            <p:cNvSpPr/>
            <p:nvPr/>
          </p:nvSpPr>
          <p:spPr>
            <a:xfrm>
              <a:off x="4219251"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0" name="pl30"/>
            <p:cNvSpPr/>
            <p:nvPr/>
          </p:nvSpPr>
          <p:spPr>
            <a:xfrm>
              <a:off x="447380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1" name="pl31"/>
            <p:cNvSpPr/>
            <p:nvPr/>
          </p:nvSpPr>
          <p:spPr>
            <a:xfrm>
              <a:off x="472835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32" name="pl32"/>
            <p:cNvSpPr/>
            <p:nvPr/>
          </p:nvSpPr>
          <p:spPr>
            <a:xfrm>
              <a:off x="910081" y="3503158"/>
              <a:ext cx="3818273" cy="757605"/>
            </a:xfrm>
            <a:custGeom>
              <a:avLst/>
              <a:pathLst>
                <a:path w="3818273" h="757605">
                  <a:moveTo>
                    <a:pt x="0" y="757605"/>
                  </a:moveTo>
                  <a:lnTo>
                    <a:pt x="254551" y="701486"/>
                  </a:lnTo>
                  <a:lnTo>
                    <a:pt x="509103" y="617307"/>
                  </a:lnTo>
                  <a:lnTo>
                    <a:pt x="763654" y="617307"/>
                  </a:lnTo>
                  <a:lnTo>
                    <a:pt x="1018206" y="561188"/>
                  </a:lnTo>
                  <a:lnTo>
                    <a:pt x="1272757" y="505070"/>
                  </a:lnTo>
                  <a:lnTo>
                    <a:pt x="1527309" y="477010"/>
                  </a:lnTo>
                  <a:lnTo>
                    <a:pt x="1781861" y="448951"/>
                  </a:lnTo>
                  <a:lnTo>
                    <a:pt x="2036412" y="420891"/>
                  </a:lnTo>
                  <a:lnTo>
                    <a:pt x="2290964" y="252535"/>
                  </a:lnTo>
                  <a:lnTo>
                    <a:pt x="2545515" y="252535"/>
                  </a:lnTo>
                  <a:lnTo>
                    <a:pt x="2800067" y="224475"/>
                  </a:lnTo>
                  <a:lnTo>
                    <a:pt x="3054619" y="168356"/>
                  </a:lnTo>
                  <a:lnTo>
                    <a:pt x="3309170" y="140297"/>
                  </a:lnTo>
                  <a:lnTo>
                    <a:pt x="3563722" y="84178"/>
                  </a:lnTo>
                  <a:lnTo>
                    <a:pt x="3818273" y="0"/>
                  </a:lnTo>
                </a:path>
              </a:pathLst>
            </a:custGeom>
            <a:ln w="29811" cap="flat">
              <a:solidFill>
                <a:srgbClr val="FF0000">
                  <a:alpha val="100000"/>
                </a:srgbClr>
              </a:solidFill>
              <a:prstDash val="solid"/>
              <a:round/>
            </a:ln>
          </p:spPr>
          <p:txBody>
            <a:bodyPr/>
            <a:lstStyle/>
            <a:p/>
          </p:txBody>
        </p:sp>
        <p:sp>
          <p:nvSpPr>
            <p:cNvPr id="33" name="pl33"/>
            <p:cNvSpPr/>
            <p:nvPr/>
          </p:nvSpPr>
          <p:spPr>
            <a:xfrm>
              <a:off x="910081" y="3643455"/>
              <a:ext cx="3818273" cy="757605"/>
            </a:xfrm>
            <a:custGeom>
              <a:avLst/>
              <a:pathLst>
                <a:path w="3818273" h="757605">
                  <a:moveTo>
                    <a:pt x="0" y="757605"/>
                  </a:moveTo>
                  <a:lnTo>
                    <a:pt x="254551" y="617307"/>
                  </a:lnTo>
                  <a:lnTo>
                    <a:pt x="509103" y="561188"/>
                  </a:lnTo>
                  <a:lnTo>
                    <a:pt x="763654" y="561188"/>
                  </a:lnTo>
                  <a:lnTo>
                    <a:pt x="1018206" y="533129"/>
                  </a:lnTo>
                  <a:lnTo>
                    <a:pt x="1272757" y="477010"/>
                  </a:lnTo>
                  <a:lnTo>
                    <a:pt x="1527309" y="448951"/>
                  </a:lnTo>
                  <a:lnTo>
                    <a:pt x="1781861" y="420891"/>
                  </a:lnTo>
                  <a:lnTo>
                    <a:pt x="2036412" y="420891"/>
                  </a:lnTo>
                  <a:lnTo>
                    <a:pt x="2290964" y="364772"/>
                  </a:lnTo>
                  <a:lnTo>
                    <a:pt x="2545515" y="280594"/>
                  </a:lnTo>
                  <a:lnTo>
                    <a:pt x="2800067" y="252535"/>
                  </a:lnTo>
                  <a:lnTo>
                    <a:pt x="3054619" y="196416"/>
                  </a:lnTo>
                  <a:lnTo>
                    <a:pt x="3309170" y="112237"/>
                  </a:lnTo>
                  <a:lnTo>
                    <a:pt x="3563722" y="56118"/>
                  </a:lnTo>
                  <a:lnTo>
                    <a:pt x="3818273" y="0"/>
                  </a:lnTo>
                </a:path>
              </a:pathLst>
            </a:custGeom>
            <a:ln w="29811" cap="flat">
              <a:solidFill>
                <a:srgbClr val="0058AB">
                  <a:alpha val="100000"/>
                </a:srgbClr>
              </a:solidFill>
              <a:prstDash val="solid"/>
              <a:round/>
            </a:ln>
          </p:spPr>
          <p:txBody>
            <a:bodyPr/>
            <a:lstStyle/>
            <a:p/>
          </p:txBody>
        </p:sp>
        <p:sp>
          <p:nvSpPr>
            <p:cNvPr id="34" name="pt34"/>
            <p:cNvSpPr/>
            <p:nvPr/>
          </p:nvSpPr>
          <p:spPr>
            <a:xfrm>
              <a:off x="885255" y="423593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5" name="pt35"/>
            <p:cNvSpPr/>
            <p:nvPr/>
          </p:nvSpPr>
          <p:spPr>
            <a:xfrm>
              <a:off x="1139806" y="417981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6" name="pt36"/>
            <p:cNvSpPr/>
            <p:nvPr/>
          </p:nvSpPr>
          <p:spPr>
            <a:xfrm>
              <a:off x="1394358"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7" name="pt37"/>
            <p:cNvSpPr/>
            <p:nvPr/>
          </p:nvSpPr>
          <p:spPr>
            <a:xfrm>
              <a:off x="1648910" y="409564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8" name="pt38"/>
            <p:cNvSpPr/>
            <p:nvPr/>
          </p:nvSpPr>
          <p:spPr>
            <a:xfrm>
              <a:off x="1903461" y="403952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39" name="pt39"/>
            <p:cNvSpPr/>
            <p:nvPr/>
          </p:nvSpPr>
          <p:spPr>
            <a:xfrm>
              <a:off x="2158013" y="398340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0" name="pt40"/>
            <p:cNvSpPr/>
            <p:nvPr/>
          </p:nvSpPr>
          <p:spPr>
            <a:xfrm>
              <a:off x="2412564"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1" name="pt41"/>
            <p:cNvSpPr/>
            <p:nvPr/>
          </p:nvSpPr>
          <p:spPr>
            <a:xfrm>
              <a:off x="2667116" y="392728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2" name="pt42"/>
            <p:cNvSpPr/>
            <p:nvPr/>
          </p:nvSpPr>
          <p:spPr>
            <a:xfrm>
              <a:off x="2921668" y="3899224"/>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3" name="pt43"/>
            <p:cNvSpPr/>
            <p:nvPr/>
          </p:nvSpPr>
          <p:spPr>
            <a:xfrm>
              <a:off x="3176219" y="373086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4" name="pt44"/>
            <p:cNvSpPr/>
            <p:nvPr/>
          </p:nvSpPr>
          <p:spPr>
            <a:xfrm>
              <a:off x="3430771" y="3730867"/>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5" name="pt45"/>
            <p:cNvSpPr/>
            <p:nvPr/>
          </p:nvSpPr>
          <p:spPr>
            <a:xfrm>
              <a:off x="3685322" y="370280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6" name="pt46"/>
            <p:cNvSpPr/>
            <p:nvPr/>
          </p:nvSpPr>
          <p:spPr>
            <a:xfrm>
              <a:off x="3939874" y="364668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7" name="pt47"/>
            <p:cNvSpPr/>
            <p:nvPr/>
          </p:nvSpPr>
          <p:spPr>
            <a:xfrm>
              <a:off x="4194426" y="3618629"/>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8" name="pt48"/>
            <p:cNvSpPr/>
            <p:nvPr/>
          </p:nvSpPr>
          <p:spPr>
            <a:xfrm>
              <a:off x="4448977" y="35625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49" name="pt49"/>
            <p:cNvSpPr/>
            <p:nvPr/>
          </p:nvSpPr>
          <p:spPr>
            <a:xfrm>
              <a:off x="4703529" y="3478332"/>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50" name="pt50"/>
            <p:cNvSpPr/>
            <p:nvPr/>
          </p:nvSpPr>
          <p:spPr>
            <a:xfrm>
              <a:off x="885255" y="437623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1" name="pt51"/>
            <p:cNvSpPr/>
            <p:nvPr/>
          </p:nvSpPr>
          <p:spPr>
            <a:xfrm>
              <a:off x="1139806" y="423593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2" name="pt52"/>
            <p:cNvSpPr/>
            <p:nvPr/>
          </p:nvSpPr>
          <p:spPr>
            <a:xfrm>
              <a:off x="1394358" y="417981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3" name="pt53"/>
            <p:cNvSpPr/>
            <p:nvPr/>
          </p:nvSpPr>
          <p:spPr>
            <a:xfrm>
              <a:off x="1648910" y="417981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4" name="pt54"/>
            <p:cNvSpPr/>
            <p:nvPr/>
          </p:nvSpPr>
          <p:spPr>
            <a:xfrm>
              <a:off x="1903461"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5" name="pt55"/>
            <p:cNvSpPr/>
            <p:nvPr/>
          </p:nvSpPr>
          <p:spPr>
            <a:xfrm>
              <a:off x="2158013" y="409564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6" name="pt56"/>
            <p:cNvSpPr/>
            <p:nvPr/>
          </p:nvSpPr>
          <p:spPr>
            <a:xfrm>
              <a:off x="2412564" y="406758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7" name="pt57"/>
            <p:cNvSpPr/>
            <p:nvPr/>
          </p:nvSpPr>
          <p:spPr>
            <a:xfrm>
              <a:off x="2667116"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8" name="pt58"/>
            <p:cNvSpPr/>
            <p:nvPr/>
          </p:nvSpPr>
          <p:spPr>
            <a:xfrm>
              <a:off x="2921668"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59" name="pt59"/>
            <p:cNvSpPr/>
            <p:nvPr/>
          </p:nvSpPr>
          <p:spPr>
            <a:xfrm>
              <a:off x="3176219" y="3983402"/>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0" name="pt60"/>
            <p:cNvSpPr/>
            <p:nvPr/>
          </p:nvSpPr>
          <p:spPr>
            <a:xfrm>
              <a:off x="3430771" y="389922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1" name="pt61"/>
            <p:cNvSpPr/>
            <p:nvPr/>
          </p:nvSpPr>
          <p:spPr>
            <a:xfrm>
              <a:off x="3685322" y="3871164"/>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2" name="pt62"/>
            <p:cNvSpPr/>
            <p:nvPr/>
          </p:nvSpPr>
          <p:spPr>
            <a:xfrm>
              <a:off x="3939874" y="381504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3" name="pt63"/>
            <p:cNvSpPr/>
            <p:nvPr/>
          </p:nvSpPr>
          <p:spPr>
            <a:xfrm>
              <a:off x="4194426" y="373086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4" name="pt64"/>
            <p:cNvSpPr/>
            <p:nvPr/>
          </p:nvSpPr>
          <p:spPr>
            <a:xfrm>
              <a:off x="4448977" y="36747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5" name="pt65"/>
            <p:cNvSpPr/>
            <p:nvPr/>
          </p:nvSpPr>
          <p:spPr>
            <a:xfrm>
              <a:off x="4703529" y="361862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66" name="tx66"/>
            <p:cNvSpPr/>
            <p:nvPr/>
          </p:nvSpPr>
          <p:spPr>
            <a:xfrm>
              <a:off x="910081" y="447210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14</a:t>
              </a:r>
            </a:p>
          </p:txBody>
        </p:sp>
        <p:sp>
          <p:nvSpPr>
            <p:cNvPr id="67" name="tx67"/>
            <p:cNvSpPr/>
            <p:nvPr/>
          </p:nvSpPr>
          <p:spPr>
            <a:xfrm>
              <a:off x="1419184" y="427569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21</a:t>
              </a:r>
            </a:p>
          </p:txBody>
        </p:sp>
        <p:sp>
          <p:nvSpPr>
            <p:cNvPr id="68" name="tx68"/>
            <p:cNvSpPr/>
            <p:nvPr/>
          </p:nvSpPr>
          <p:spPr>
            <a:xfrm>
              <a:off x="1928287" y="424763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22</a:t>
              </a:r>
            </a:p>
          </p:txBody>
        </p:sp>
        <p:sp>
          <p:nvSpPr>
            <p:cNvPr id="69" name="tx69"/>
            <p:cNvSpPr/>
            <p:nvPr/>
          </p:nvSpPr>
          <p:spPr>
            <a:xfrm>
              <a:off x="2437390" y="416345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25</a:t>
              </a:r>
            </a:p>
          </p:txBody>
        </p:sp>
        <p:sp>
          <p:nvSpPr>
            <p:cNvPr id="70" name="tx70"/>
            <p:cNvSpPr/>
            <p:nvPr/>
          </p:nvSpPr>
          <p:spPr>
            <a:xfrm>
              <a:off x="2946494" y="413539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26</a:t>
              </a:r>
            </a:p>
          </p:txBody>
        </p:sp>
        <p:sp>
          <p:nvSpPr>
            <p:cNvPr id="71" name="tx71"/>
            <p:cNvSpPr/>
            <p:nvPr/>
          </p:nvSpPr>
          <p:spPr>
            <a:xfrm>
              <a:off x="3455597" y="399509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31</a:t>
              </a:r>
            </a:p>
          </p:txBody>
        </p:sp>
        <p:sp>
          <p:nvSpPr>
            <p:cNvPr id="72" name="tx72"/>
            <p:cNvSpPr/>
            <p:nvPr/>
          </p:nvSpPr>
          <p:spPr>
            <a:xfrm>
              <a:off x="3964700" y="3910920"/>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34</a:t>
              </a:r>
            </a:p>
          </p:txBody>
        </p:sp>
        <p:sp>
          <p:nvSpPr>
            <p:cNvPr id="73" name="tx73"/>
            <p:cNvSpPr/>
            <p:nvPr/>
          </p:nvSpPr>
          <p:spPr>
            <a:xfrm>
              <a:off x="4473803" y="3770623"/>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39</a:t>
              </a:r>
            </a:p>
          </p:txBody>
        </p:sp>
        <p:sp>
          <p:nvSpPr>
            <p:cNvPr id="74" name="tx74"/>
            <p:cNvSpPr/>
            <p:nvPr/>
          </p:nvSpPr>
          <p:spPr>
            <a:xfrm>
              <a:off x="4728355" y="3714504"/>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41</a:t>
              </a:r>
            </a:p>
          </p:txBody>
        </p:sp>
        <p:sp>
          <p:nvSpPr>
            <p:cNvPr id="75" name="tx75"/>
            <p:cNvSpPr/>
            <p:nvPr/>
          </p:nvSpPr>
          <p:spPr>
            <a:xfrm>
              <a:off x="910081" y="409024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19</a:t>
              </a:r>
            </a:p>
          </p:txBody>
        </p:sp>
        <p:sp>
          <p:nvSpPr>
            <p:cNvPr id="76" name="tx76"/>
            <p:cNvSpPr/>
            <p:nvPr/>
          </p:nvSpPr>
          <p:spPr>
            <a:xfrm>
              <a:off x="1419184" y="3949948"/>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24</a:t>
              </a:r>
            </a:p>
          </p:txBody>
        </p:sp>
        <p:sp>
          <p:nvSpPr>
            <p:cNvPr id="77" name="tx77"/>
            <p:cNvSpPr/>
            <p:nvPr/>
          </p:nvSpPr>
          <p:spPr>
            <a:xfrm>
              <a:off x="1928287" y="389382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26</a:t>
              </a:r>
            </a:p>
          </p:txBody>
        </p:sp>
        <p:sp>
          <p:nvSpPr>
            <p:cNvPr id="78" name="tx78"/>
            <p:cNvSpPr/>
            <p:nvPr/>
          </p:nvSpPr>
          <p:spPr>
            <a:xfrm>
              <a:off x="2437390" y="380965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29</a:t>
              </a:r>
            </a:p>
          </p:txBody>
        </p:sp>
        <p:sp>
          <p:nvSpPr>
            <p:cNvPr id="79" name="tx79"/>
            <p:cNvSpPr/>
            <p:nvPr/>
          </p:nvSpPr>
          <p:spPr>
            <a:xfrm>
              <a:off x="2946494" y="375353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31</a:t>
              </a:r>
            </a:p>
          </p:txBody>
        </p:sp>
        <p:sp>
          <p:nvSpPr>
            <p:cNvPr id="80" name="tx80"/>
            <p:cNvSpPr/>
            <p:nvPr/>
          </p:nvSpPr>
          <p:spPr>
            <a:xfrm>
              <a:off x="3455597" y="358517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37</a:t>
              </a:r>
            </a:p>
          </p:txBody>
        </p:sp>
        <p:sp>
          <p:nvSpPr>
            <p:cNvPr id="81" name="tx81"/>
            <p:cNvSpPr/>
            <p:nvPr/>
          </p:nvSpPr>
          <p:spPr>
            <a:xfrm>
              <a:off x="3964700" y="3500997"/>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40</a:t>
              </a:r>
            </a:p>
          </p:txBody>
        </p:sp>
        <p:sp>
          <p:nvSpPr>
            <p:cNvPr id="82" name="tx82"/>
            <p:cNvSpPr/>
            <p:nvPr/>
          </p:nvSpPr>
          <p:spPr>
            <a:xfrm>
              <a:off x="4473803" y="3416819"/>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43</a:t>
              </a:r>
            </a:p>
          </p:txBody>
        </p:sp>
        <p:sp>
          <p:nvSpPr>
            <p:cNvPr id="83" name="tx83"/>
            <p:cNvSpPr/>
            <p:nvPr/>
          </p:nvSpPr>
          <p:spPr>
            <a:xfrm>
              <a:off x="4728355" y="333264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46</a:t>
              </a:r>
            </a:p>
          </p:txBody>
        </p:sp>
        <p:sp>
          <p:nvSpPr>
            <p:cNvPr id="84" name="pl84"/>
            <p:cNvSpPr/>
            <p:nvPr/>
          </p:nvSpPr>
          <p:spPr>
            <a:xfrm>
              <a:off x="757350"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85" name="rc85"/>
            <p:cNvSpPr/>
            <p:nvPr/>
          </p:nvSpPr>
          <p:spPr>
            <a:xfrm>
              <a:off x="757350" y="1833621"/>
              <a:ext cx="4123735" cy="3395193"/>
            </a:xfrm>
            <a:prstGeom prst="rect">
              <a:avLst/>
            </a:prstGeom>
            <a:noFill/>
            <a:ln w="13550" cap="rnd">
              <a:solidFill>
                <a:srgbClr val="BEBEBE">
                  <a:alpha val="100000"/>
                </a:srgbClr>
              </a:solidFill>
              <a:prstDash val="solid"/>
              <a:round/>
            </a:ln>
          </p:spPr>
          <p:txBody>
            <a:bodyPr/>
            <a:lstStyle/>
            <a:p/>
          </p:txBody>
        </p:sp>
        <p:sp>
          <p:nvSpPr>
            <p:cNvPr id="86" name="pl86"/>
            <p:cNvSpPr/>
            <p:nvPr/>
          </p:nvSpPr>
          <p:spPr>
            <a:xfrm>
              <a:off x="4950675" y="5074487"/>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7" name="pl87"/>
            <p:cNvSpPr/>
            <p:nvPr/>
          </p:nvSpPr>
          <p:spPr>
            <a:xfrm>
              <a:off x="4950675" y="4513298"/>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8" name="pl88"/>
            <p:cNvSpPr/>
            <p:nvPr/>
          </p:nvSpPr>
          <p:spPr>
            <a:xfrm>
              <a:off x="4950675" y="3952109"/>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89" name="pl89"/>
            <p:cNvSpPr/>
            <p:nvPr/>
          </p:nvSpPr>
          <p:spPr>
            <a:xfrm>
              <a:off x="4950675" y="3390920"/>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0" name="pl90"/>
            <p:cNvSpPr/>
            <p:nvPr/>
          </p:nvSpPr>
          <p:spPr>
            <a:xfrm>
              <a:off x="4950675" y="2829731"/>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1" name="pl91"/>
            <p:cNvSpPr/>
            <p:nvPr/>
          </p:nvSpPr>
          <p:spPr>
            <a:xfrm>
              <a:off x="4950675" y="2268542"/>
              <a:ext cx="4123735" cy="0"/>
            </a:xfrm>
            <a:custGeom>
              <a:avLst/>
              <a:pathLst>
                <a:path w="4123735" h="0">
                  <a:moveTo>
                    <a:pt x="0" y="0"/>
                  </a:moveTo>
                  <a:lnTo>
                    <a:pt x="4123735" y="0"/>
                  </a:lnTo>
                  <a:lnTo>
                    <a:pt x="4123735" y="0"/>
                  </a:lnTo>
                </a:path>
              </a:pathLst>
            </a:custGeom>
            <a:ln w="6775" cap="flat">
              <a:solidFill>
                <a:srgbClr val="EBEBEB">
                  <a:alpha val="100000"/>
                </a:srgbClr>
              </a:solidFill>
              <a:prstDash val="solid"/>
              <a:round/>
            </a:ln>
          </p:spPr>
          <p:txBody>
            <a:bodyPr/>
            <a:lstStyle/>
            <a:p/>
          </p:txBody>
        </p:sp>
        <p:sp>
          <p:nvSpPr>
            <p:cNvPr id="92" name="pl92"/>
            <p:cNvSpPr/>
            <p:nvPr/>
          </p:nvSpPr>
          <p:spPr>
            <a:xfrm>
              <a:off x="4950675" y="4793892"/>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3" name="pl93"/>
            <p:cNvSpPr/>
            <p:nvPr/>
          </p:nvSpPr>
          <p:spPr>
            <a:xfrm>
              <a:off x="4950675" y="4232703"/>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4" name="pl94"/>
            <p:cNvSpPr/>
            <p:nvPr/>
          </p:nvSpPr>
          <p:spPr>
            <a:xfrm>
              <a:off x="4950675" y="3671515"/>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5" name="pl95"/>
            <p:cNvSpPr/>
            <p:nvPr/>
          </p:nvSpPr>
          <p:spPr>
            <a:xfrm>
              <a:off x="4950675" y="3110326"/>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6" name="pl96"/>
            <p:cNvSpPr/>
            <p:nvPr/>
          </p:nvSpPr>
          <p:spPr>
            <a:xfrm>
              <a:off x="4950675" y="2549137"/>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7" name="pl97"/>
            <p:cNvSpPr/>
            <p:nvPr/>
          </p:nvSpPr>
          <p:spPr>
            <a:xfrm>
              <a:off x="4950675" y="1987948"/>
              <a:ext cx="4123735" cy="0"/>
            </a:xfrm>
            <a:custGeom>
              <a:avLst/>
              <a:pathLst>
                <a:path w="4123735" h="0">
                  <a:moveTo>
                    <a:pt x="0" y="0"/>
                  </a:moveTo>
                  <a:lnTo>
                    <a:pt x="4123735" y="0"/>
                  </a:lnTo>
                  <a:lnTo>
                    <a:pt x="4123735" y="0"/>
                  </a:lnTo>
                </a:path>
              </a:pathLst>
            </a:custGeom>
            <a:ln w="13550" cap="flat">
              <a:solidFill>
                <a:srgbClr val="EBEBEB">
                  <a:alpha val="100000"/>
                </a:srgbClr>
              </a:solidFill>
              <a:prstDash val="solid"/>
              <a:round/>
            </a:ln>
          </p:spPr>
          <p:txBody>
            <a:bodyPr/>
            <a:lstStyle/>
            <a:p/>
          </p:txBody>
        </p:sp>
        <p:sp>
          <p:nvSpPr>
            <p:cNvPr id="98" name="pl98"/>
            <p:cNvSpPr/>
            <p:nvPr/>
          </p:nvSpPr>
          <p:spPr>
            <a:xfrm>
              <a:off x="510340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99" name="pl99"/>
            <p:cNvSpPr/>
            <p:nvPr/>
          </p:nvSpPr>
          <p:spPr>
            <a:xfrm>
              <a:off x="535795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0" name="pl100"/>
            <p:cNvSpPr/>
            <p:nvPr/>
          </p:nvSpPr>
          <p:spPr>
            <a:xfrm>
              <a:off x="5612509"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1" name="pl101"/>
            <p:cNvSpPr/>
            <p:nvPr/>
          </p:nvSpPr>
          <p:spPr>
            <a:xfrm>
              <a:off x="586706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2" name="pl102"/>
            <p:cNvSpPr/>
            <p:nvPr/>
          </p:nvSpPr>
          <p:spPr>
            <a:xfrm>
              <a:off x="612161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3" name="pl103"/>
            <p:cNvSpPr/>
            <p:nvPr/>
          </p:nvSpPr>
          <p:spPr>
            <a:xfrm>
              <a:off x="6376164"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4" name="pl104"/>
            <p:cNvSpPr/>
            <p:nvPr/>
          </p:nvSpPr>
          <p:spPr>
            <a:xfrm>
              <a:off x="663071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5" name="pl105"/>
            <p:cNvSpPr/>
            <p:nvPr/>
          </p:nvSpPr>
          <p:spPr>
            <a:xfrm>
              <a:off x="6885267"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6" name="pl106"/>
            <p:cNvSpPr/>
            <p:nvPr/>
          </p:nvSpPr>
          <p:spPr>
            <a:xfrm>
              <a:off x="713981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7" name="pl107"/>
            <p:cNvSpPr/>
            <p:nvPr/>
          </p:nvSpPr>
          <p:spPr>
            <a:xfrm>
              <a:off x="739437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8" name="pl108"/>
            <p:cNvSpPr/>
            <p:nvPr/>
          </p:nvSpPr>
          <p:spPr>
            <a:xfrm>
              <a:off x="7648922"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09" name="pl109"/>
            <p:cNvSpPr/>
            <p:nvPr/>
          </p:nvSpPr>
          <p:spPr>
            <a:xfrm>
              <a:off x="7903473"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0" name="pl110"/>
            <p:cNvSpPr/>
            <p:nvPr/>
          </p:nvSpPr>
          <p:spPr>
            <a:xfrm>
              <a:off x="8158025"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1" name="pl111"/>
            <p:cNvSpPr/>
            <p:nvPr/>
          </p:nvSpPr>
          <p:spPr>
            <a:xfrm>
              <a:off x="8412576"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2" name="pl112"/>
            <p:cNvSpPr/>
            <p:nvPr/>
          </p:nvSpPr>
          <p:spPr>
            <a:xfrm>
              <a:off x="8667128"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3" name="pl113"/>
            <p:cNvSpPr/>
            <p:nvPr/>
          </p:nvSpPr>
          <p:spPr>
            <a:xfrm>
              <a:off x="8921680" y="1833621"/>
              <a:ext cx="0" cy="3395193"/>
            </a:xfrm>
            <a:custGeom>
              <a:avLst/>
              <a:pathLst>
                <a:path w="0" h="3395193">
                  <a:moveTo>
                    <a:pt x="0" y="3395193"/>
                  </a:moveTo>
                  <a:lnTo>
                    <a:pt x="0" y="0"/>
                  </a:lnTo>
                  <a:lnTo>
                    <a:pt x="0" y="0"/>
                  </a:lnTo>
                </a:path>
              </a:pathLst>
            </a:custGeom>
            <a:ln w="13550" cap="flat">
              <a:solidFill>
                <a:srgbClr val="EBEBEB">
                  <a:alpha val="100000"/>
                </a:srgbClr>
              </a:solidFill>
              <a:prstDash val="solid"/>
              <a:round/>
            </a:ln>
          </p:spPr>
          <p:txBody>
            <a:bodyPr/>
            <a:lstStyle/>
            <a:p/>
          </p:txBody>
        </p:sp>
        <p:sp>
          <p:nvSpPr>
            <p:cNvPr id="114" name="pl114"/>
            <p:cNvSpPr/>
            <p:nvPr/>
          </p:nvSpPr>
          <p:spPr>
            <a:xfrm>
              <a:off x="5103406" y="3952109"/>
              <a:ext cx="3818273" cy="841783"/>
            </a:xfrm>
            <a:custGeom>
              <a:avLst/>
              <a:pathLst>
                <a:path w="3818273" h="841783">
                  <a:moveTo>
                    <a:pt x="0" y="841783"/>
                  </a:moveTo>
                  <a:lnTo>
                    <a:pt x="254551" y="841783"/>
                  </a:lnTo>
                  <a:lnTo>
                    <a:pt x="509103" y="841783"/>
                  </a:lnTo>
                  <a:lnTo>
                    <a:pt x="763654" y="841783"/>
                  </a:lnTo>
                  <a:lnTo>
                    <a:pt x="1018206" y="841783"/>
                  </a:lnTo>
                  <a:lnTo>
                    <a:pt x="1272757" y="841783"/>
                  </a:lnTo>
                  <a:lnTo>
                    <a:pt x="1527309" y="785664"/>
                  </a:lnTo>
                  <a:lnTo>
                    <a:pt x="1781861" y="785664"/>
                  </a:lnTo>
                  <a:lnTo>
                    <a:pt x="2036412" y="673426"/>
                  </a:lnTo>
                  <a:lnTo>
                    <a:pt x="2290964" y="617307"/>
                  </a:lnTo>
                  <a:lnTo>
                    <a:pt x="2545515" y="336713"/>
                  </a:lnTo>
                  <a:lnTo>
                    <a:pt x="2800067" y="280594"/>
                  </a:lnTo>
                  <a:lnTo>
                    <a:pt x="3054619" y="280594"/>
                  </a:lnTo>
                  <a:lnTo>
                    <a:pt x="3309170" y="84178"/>
                  </a:lnTo>
                  <a:lnTo>
                    <a:pt x="3563722" y="28059"/>
                  </a:lnTo>
                  <a:lnTo>
                    <a:pt x="3818273" y="0"/>
                  </a:lnTo>
                </a:path>
              </a:pathLst>
            </a:custGeom>
            <a:ln w="29811" cap="flat">
              <a:solidFill>
                <a:srgbClr val="FF0000">
                  <a:alpha val="100000"/>
                </a:srgbClr>
              </a:solidFill>
              <a:prstDash val="solid"/>
              <a:round/>
            </a:ln>
          </p:spPr>
          <p:txBody>
            <a:bodyPr/>
            <a:lstStyle/>
            <a:p/>
          </p:txBody>
        </p:sp>
        <p:sp>
          <p:nvSpPr>
            <p:cNvPr id="115" name="pl115"/>
            <p:cNvSpPr/>
            <p:nvPr/>
          </p:nvSpPr>
          <p:spPr>
            <a:xfrm>
              <a:off x="5103406" y="4064347"/>
              <a:ext cx="3818273" cy="729545"/>
            </a:xfrm>
            <a:custGeom>
              <a:avLst/>
              <a:pathLst>
                <a:path w="3818273" h="729545">
                  <a:moveTo>
                    <a:pt x="0" y="729545"/>
                  </a:moveTo>
                  <a:lnTo>
                    <a:pt x="254551" y="729545"/>
                  </a:lnTo>
                  <a:lnTo>
                    <a:pt x="509103" y="729545"/>
                  </a:lnTo>
                  <a:lnTo>
                    <a:pt x="763654" y="729545"/>
                  </a:lnTo>
                  <a:lnTo>
                    <a:pt x="1018206" y="729545"/>
                  </a:lnTo>
                  <a:lnTo>
                    <a:pt x="1272757" y="729545"/>
                  </a:lnTo>
                  <a:lnTo>
                    <a:pt x="1527309" y="701486"/>
                  </a:lnTo>
                  <a:lnTo>
                    <a:pt x="1781861" y="673426"/>
                  </a:lnTo>
                  <a:lnTo>
                    <a:pt x="2036412" y="589248"/>
                  </a:lnTo>
                  <a:lnTo>
                    <a:pt x="2290964" y="561188"/>
                  </a:lnTo>
                  <a:lnTo>
                    <a:pt x="2545515" y="505070"/>
                  </a:lnTo>
                  <a:lnTo>
                    <a:pt x="2800067" y="308653"/>
                  </a:lnTo>
                  <a:lnTo>
                    <a:pt x="3054619" y="252535"/>
                  </a:lnTo>
                  <a:lnTo>
                    <a:pt x="3309170" y="112237"/>
                  </a:lnTo>
                  <a:lnTo>
                    <a:pt x="3563722" y="0"/>
                  </a:lnTo>
                  <a:lnTo>
                    <a:pt x="3818273" y="0"/>
                  </a:lnTo>
                </a:path>
              </a:pathLst>
            </a:custGeom>
            <a:ln w="29811" cap="flat">
              <a:solidFill>
                <a:srgbClr val="0058AB">
                  <a:alpha val="100000"/>
                </a:srgbClr>
              </a:solidFill>
              <a:prstDash val="solid"/>
              <a:round/>
            </a:ln>
          </p:spPr>
          <p:txBody>
            <a:bodyPr/>
            <a:lstStyle/>
            <a:p/>
          </p:txBody>
        </p:sp>
        <p:sp>
          <p:nvSpPr>
            <p:cNvPr id="116" name="pt116"/>
            <p:cNvSpPr/>
            <p:nvPr/>
          </p:nvSpPr>
          <p:spPr>
            <a:xfrm>
              <a:off x="5078580"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7" name="pt117"/>
            <p:cNvSpPr/>
            <p:nvPr/>
          </p:nvSpPr>
          <p:spPr>
            <a:xfrm>
              <a:off x="5333131"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8" name="pt118"/>
            <p:cNvSpPr/>
            <p:nvPr/>
          </p:nvSpPr>
          <p:spPr>
            <a:xfrm>
              <a:off x="5587683"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19" name="pt119"/>
            <p:cNvSpPr/>
            <p:nvPr/>
          </p:nvSpPr>
          <p:spPr>
            <a:xfrm>
              <a:off x="5842234"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0" name="pt120"/>
            <p:cNvSpPr/>
            <p:nvPr/>
          </p:nvSpPr>
          <p:spPr>
            <a:xfrm>
              <a:off x="6096786"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1" name="pt121"/>
            <p:cNvSpPr/>
            <p:nvPr/>
          </p:nvSpPr>
          <p:spPr>
            <a:xfrm>
              <a:off x="6351338" y="476906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2" name="pt122"/>
            <p:cNvSpPr/>
            <p:nvPr/>
          </p:nvSpPr>
          <p:spPr>
            <a:xfrm>
              <a:off x="6605889" y="47129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3" name="pt123"/>
            <p:cNvSpPr/>
            <p:nvPr/>
          </p:nvSpPr>
          <p:spPr>
            <a:xfrm>
              <a:off x="6860441" y="471294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4" name="pt124"/>
            <p:cNvSpPr/>
            <p:nvPr/>
          </p:nvSpPr>
          <p:spPr>
            <a:xfrm>
              <a:off x="7114992" y="4600710"/>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5" name="pt125"/>
            <p:cNvSpPr/>
            <p:nvPr/>
          </p:nvSpPr>
          <p:spPr>
            <a:xfrm>
              <a:off x="7369544" y="454459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6" name="pt126"/>
            <p:cNvSpPr/>
            <p:nvPr/>
          </p:nvSpPr>
          <p:spPr>
            <a:xfrm>
              <a:off x="7624096" y="4263996"/>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7" name="pt127"/>
            <p:cNvSpPr/>
            <p:nvPr/>
          </p:nvSpPr>
          <p:spPr>
            <a:xfrm>
              <a:off x="7878647" y="42078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8" name="pt128"/>
            <p:cNvSpPr/>
            <p:nvPr/>
          </p:nvSpPr>
          <p:spPr>
            <a:xfrm>
              <a:off x="8133199" y="4207878"/>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29" name="pt129"/>
            <p:cNvSpPr/>
            <p:nvPr/>
          </p:nvSpPr>
          <p:spPr>
            <a:xfrm>
              <a:off x="8387750" y="4011461"/>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0" name="pt130"/>
            <p:cNvSpPr/>
            <p:nvPr/>
          </p:nvSpPr>
          <p:spPr>
            <a:xfrm>
              <a:off x="8642302" y="395534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1" name="pt131"/>
            <p:cNvSpPr/>
            <p:nvPr/>
          </p:nvSpPr>
          <p:spPr>
            <a:xfrm>
              <a:off x="8896854" y="3927283"/>
              <a:ext cx="49651" cy="49651"/>
            </a:xfrm>
            <a:prstGeom prst="ellipse">
              <a:avLst/>
            </a:prstGeom>
            <a:solidFill>
              <a:srgbClr val="FF0000">
                <a:alpha val="100000"/>
              </a:srgbClr>
            </a:solidFill>
            <a:ln w="9000" cap="rnd">
              <a:solidFill>
                <a:srgbClr val="FF0000">
                  <a:alpha val="100000"/>
                </a:srgbClr>
              </a:solidFill>
              <a:prstDash val="solid"/>
              <a:round/>
            </a:ln>
          </p:spPr>
          <p:txBody>
            <a:bodyPr/>
            <a:lstStyle/>
            <a:p/>
          </p:txBody>
        </p:sp>
        <p:sp>
          <p:nvSpPr>
            <p:cNvPr id="132" name="pt132"/>
            <p:cNvSpPr/>
            <p:nvPr/>
          </p:nvSpPr>
          <p:spPr>
            <a:xfrm>
              <a:off x="5078580"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3" name="pt133"/>
            <p:cNvSpPr/>
            <p:nvPr/>
          </p:nvSpPr>
          <p:spPr>
            <a:xfrm>
              <a:off x="5333131"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4" name="pt134"/>
            <p:cNvSpPr/>
            <p:nvPr/>
          </p:nvSpPr>
          <p:spPr>
            <a:xfrm>
              <a:off x="5587683"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5" name="pt135"/>
            <p:cNvSpPr/>
            <p:nvPr/>
          </p:nvSpPr>
          <p:spPr>
            <a:xfrm>
              <a:off x="5842234"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6" name="pt136"/>
            <p:cNvSpPr/>
            <p:nvPr/>
          </p:nvSpPr>
          <p:spPr>
            <a:xfrm>
              <a:off x="6096786"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7" name="pt137"/>
            <p:cNvSpPr/>
            <p:nvPr/>
          </p:nvSpPr>
          <p:spPr>
            <a:xfrm>
              <a:off x="6351338" y="476906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8" name="pt138"/>
            <p:cNvSpPr/>
            <p:nvPr/>
          </p:nvSpPr>
          <p:spPr>
            <a:xfrm>
              <a:off x="6605889" y="4741007"/>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39" name="pt139"/>
            <p:cNvSpPr/>
            <p:nvPr/>
          </p:nvSpPr>
          <p:spPr>
            <a:xfrm>
              <a:off x="6860441" y="4712948"/>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0" name="pt140"/>
            <p:cNvSpPr/>
            <p:nvPr/>
          </p:nvSpPr>
          <p:spPr>
            <a:xfrm>
              <a:off x="7114992" y="462876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1" name="pt141"/>
            <p:cNvSpPr/>
            <p:nvPr/>
          </p:nvSpPr>
          <p:spPr>
            <a:xfrm>
              <a:off x="7369544" y="4600710"/>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2" name="pt142"/>
            <p:cNvSpPr/>
            <p:nvPr/>
          </p:nvSpPr>
          <p:spPr>
            <a:xfrm>
              <a:off x="7624096" y="454459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3" name="pt143"/>
            <p:cNvSpPr/>
            <p:nvPr/>
          </p:nvSpPr>
          <p:spPr>
            <a:xfrm>
              <a:off x="7878647" y="4348175"/>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4" name="pt144"/>
            <p:cNvSpPr/>
            <p:nvPr/>
          </p:nvSpPr>
          <p:spPr>
            <a:xfrm>
              <a:off x="8133199" y="4292056"/>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5" name="pt145"/>
            <p:cNvSpPr/>
            <p:nvPr/>
          </p:nvSpPr>
          <p:spPr>
            <a:xfrm>
              <a:off x="8387750" y="4151759"/>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6" name="pt146"/>
            <p:cNvSpPr/>
            <p:nvPr/>
          </p:nvSpPr>
          <p:spPr>
            <a:xfrm>
              <a:off x="8642302"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7" name="pt147"/>
            <p:cNvSpPr/>
            <p:nvPr/>
          </p:nvSpPr>
          <p:spPr>
            <a:xfrm>
              <a:off x="8896854" y="4039521"/>
              <a:ext cx="49651" cy="49651"/>
            </a:xfrm>
            <a:prstGeom prst="ellipse">
              <a:avLst/>
            </a:prstGeom>
            <a:solidFill>
              <a:srgbClr val="0058AB">
                <a:alpha val="100000"/>
              </a:srgbClr>
            </a:solidFill>
            <a:ln w="9000" cap="rnd">
              <a:solidFill>
                <a:srgbClr val="0058AB">
                  <a:alpha val="100000"/>
                </a:srgbClr>
              </a:solidFill>
              <a:prstDash val="solid"/>
              <a:round/>
            </a:ln>
          </p:spPr>
          <p:txBody>
            <a:bodyPr/>
            <a:lstStyle/>
            <a:p/>
          </p:txBody>
        </p:sp>
        <p:sp>
          <p:nvSpPr>
            <p:cNvPr id="148" name="tx148"/>
            <p:cNvSpPr/>
            <p:nvPr/>
          </p:nvSpPr>
          <p:spPr>
            <a:xfrm>
              <a:off x="5103406"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49" name="tx149"/>
            <p:cNvSpPr/>
            <p:nvPr/>
          </p:nvSpPr>
          <p:spPr>
            <a:xfrm>
              <a:off x="5612509"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0" name="tx150"/>
            <p:cNvSpPr/>
            <p:nvPr/>
          </p:nvSpPr>
          <p:spPr>
            <a:xfrm>
              <a:off x="6121612" y="4864941"/>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0</a:t>
              </a:r>
            </a:p>
          </p:txBody>
        </p:sp>
        <p:sp>
          <p:nvSpPr>
            <p:cNvPr id="151" name="tx151"/>
            <p:cNvSpPr/>
            <p:nvPr/>
          </p:nvSpPr>
          <p:spPr>
            <a:xfrm>
              <a:off x="6630715" y="4836882"/>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a:t>
              </a:r>
            </a:p>
          </p:txBody>
        </p:sp>
        <p:sp>
          <p:nvSpPr>
            <p:cNvPr id="152" name="tx152"/>
            <p:cNvSpPr/>
            <p:nvPr/>
          </p:nvSpPr>
          <p:spPr>
            <a:xfrm>
              <a:off x="7139818" y="4724644"/>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5</a:t>
              </a:r>
            </a:p>
          </p:txBody>
        </p:sp>
        <p:sp>
          <p:nvSpPr>
            <p:cNvPr id="153" name="tx153"/>
            <p:cNvSpPr/>
            <p:nvPr/>
          </p:nvSpPr>
          <p:spPr>
            <a:xfrm>
              <a:off x="7648922" y="464046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8</a:t>
              </a:r>
            </a:p>
          </p:txBody>
        </p:sp>
        <p:sp>
          <p:nvSpPr>
            <p:cNvPr id="154" name="tx154"/>
            <p:cNvSpPr/>
            <p:nvPr/>
          </p:nvSpPr>
          <p:spPr>
            <a:xfrm>
              <a:off x="8158025" y="438793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17</a:t>
              </a:r>
            </a:p>
          </p:txBody>
        </p:sp>
        <p:sp>
          <p:nvSpPr>
            <p:cNvPr id="155" name="tx155"/>
            <p:cNvSpPr/>
            <p:nvPr/>
          </p:nvSpPr>
          <p:spPr>
            <a:xfrm>
              <a:off x="8667128" y="413539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26</a:t>
              </a:r>
            </a:p>
          </p:txBody>
        </p:sp>
        <p:sp>
          <p:nvSpPr>
            <p:cNvPr id="156" name="tx156"/>
            <p:cNvSpPr/>
            <p:nvPr/>
          </p:nvSpPr>
          <p:spPr>
            <a:xfrm>
              <a:off x="8921680" y="413539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0058AB">
                      <a:alpha val="100000"/>
                    </a:srgbClr>
                  </a:solidFill>
                  <a:latin typeface="Arial"/>
                  <a:cs typeface="Arial"/>
                </a:rPr>
                <a:t>26</a:t>
              </a:r>
            </a:p>
          </p:txBody>
        </p:sp>
        <p:sp>
          <p:nvSpPr>
            <p:cNvPr id="157" name="tx157"/>
            <p:cNvSpPr/>
            <p:nvPr/>
          </p:nvSpPr>
          <p:spPr>
            <a:xfrm>
              <a:off x="5103406"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8" name="tx158"/>
            <p:cNvSpPr/>
            <p:nvPr/>
          </p:nvSpPr>
          <p:spPr>
            <a:xfrm>
              <a:off x="5612509"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59" name="tx159"/>
            <p:cNvSpPr/>
            <p:nvPr/>
          </p:nvSpPr>
          <p:spPr>
            <a:xfrm>
              <a:off x="6121612" y="4623375"/>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0</a:t>
              </a:r>
            </a:p>
          </p:txBody>
        </p:sp>
        <p:sp>
          <p:nvSpPr>
            <p:cNvPr id="160" name="tx160"/>
            <p:cNvSpPr/>
            <p:nvPr/>
          </p:nvSpPr>
          <p:spPr>
            <a:xfrm>
              <a:off x="6630715" y="4567256"/>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a:t>
              </a:r>
            </a:p>
          </p:txBody>
        </p:sp>
        <p:sp>
          <p:nvSpPr>
            <p:cNvPr id="161" name="tx161"/>
            <p:cNvSpPr/>
            <p:nvPr/>
          </p:nvSpPr>
          <p:spPr>
            <a:xfrm>
              <a:off x="7139818" y="4455018"/>
              <a:ext cx="55138"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6</a:t>
              </a:r>
            </a:p>
          </p:txBody>
        </p:sp>
        <p:sp>
          <p:nvSpPr>
            <p:cNvPr id="162" name="tx162"/>
            <p:cNvSpPr/>
            <p:nvPr/>
          </p:nvSpPr>
          <p:spPr>
            <a:xfrm>
              <a:off x="7648922" y="4118305"/>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18</a:t>
              </a:r>
            </a:p>
          </p:txBody>
        </p:sp>
        <p:sp>
          <p:nvSpPr>
            <p:cNvPr id="163" name="tx163"/>
            <p:cNvSpPr/>
            <p:nvPr/>
          </p:nvSpPr>
          <p:spPr>
            <a:xfrm>
              <a:off x="8158025" y="4062186"/>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20</a:t>
              </a:r>
            </a:p>
          </p:txBody>
        </p:sp>
        <p:sp>
          <p:nvSpPr>
            <p:cNvPr id="164" name="tx164"/>
            <p:cNvSpPr/>
            <p:nvPr/>
          </p:nvSpPr>
          <p:spPr>
            <a:xfrm>
              <a:off x="8667128" y="3809651"/>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29</a:t>
              </a:r>
            </a:p>
          </p:txBody>
        </p:sp>
        <p:sp>
          <p:nvSpPr>
            <p:cNvPr id="165" name="tx165"/>
            <p:cNvSpPr/>
            <p:nvPr/>
          </p:nvSpPr>
          <p:spPr>
            <a:xfrm>
              <a:off x="8921680" y="3781592"/>
              <a:ext cx="110276" cy="71048"/>
            </a:xfrm>
            <a:prstGeom prst="rect">
              <a:avLst/>
            </a:prstGeom>
            <a:noFill/>
          </p:spPr>
          <p:txBody>
            <a:bodyPr lIns="0" rIns="0" tIns="0" bIns="0" anchorCtr="1" anchor="ctr" wrap="none"/>
            <a:lstStyle/>
            <a:p>
              <a:pPr algn="l" marL="0" marR="0" indent="0">
                <a:spcBef>
                  <a:spcPts val="0"/>
                </a:spcBef>
                <a:spcAft>
                  <a:spcPts val="0"/>
                </a:spcAft>
              </a:pPr>
              <a:r>
                <a:rPr sz="782" i="0" b="0">
                  <a:solidFill>
                    <a:srgbClr val="FF0000">
                      <a:alpha val="100000"/>
                    </a:srgbClr>
                  </a:solidFill>
                  <a:latin typeface="Arial"/>
                  <a:cs typeface="Arial"/>
                </a:rPr>
                <a:t>30</a:t>
              </a:r>
            </a:p>
          </p:txBody>
        </p:sp>
        <p:sp>
          <p:nvSpPr>
            <p:cNvPr id="166" name="pl166"/>
            <p:cNvSpPr/>
            <p:nvPr/>
          </p:nvSpPr>
          <p:spPr>
            <a:xfrm>
              <a:off x="4950675" y="4793892"/>
              <a:ext cx="4123735" cy="0"/>
            </a:xfrm>
            <a:custGeom>
              <a:avLst/>
              <a:pathLst>
                <a:path w="4123735" h="0">
                  <a:moveTo>
                    <a:pt x="0" y="0"/>
                  </a:moveTo>
                  <a:lnTo>
                    <a:pt x="4123735" y="0"/>
                  </a:lnTo>
                  <a:lnTo>
                    <a:pt x="4123735" y="0"/>
                  </a:lnTo>
                </a:path>
              </a:pathLst>
            </a:custGeom>
            <a:ln w="13550" cap="flat">
              <a:solidFill>
                <a:srgbClr val="A9A9A9">
                  <a:alpha val="100000"/>
                </a:srgbClr>
              </a:solidFill>
              <a:prstDash val="dash"/>
              <a:round/>
            </a:ln>
          </p:spPr>
          <p:txBody>
            <a:bodyPr/>
            <a:lstStyle/>
            <a:p/>
          </p:txBody>
        </p:sp>
        <p:sp>
          <p:nvSpPr>
            <p:cNvPr id="167" name="rc167"/>
            <p:cNvSpPr/>
            <p:nvPr/>
          </p:nvSpPr>
          <p:spPr>
            <a:xfrm>
              <a:off x="4950675" y="1833621"/>
              <a:ext cx="4123735" cy="3395193"/>
            </a:xfrm>
            <a:prstGeom prst="rect">
              <a:avLst/>
            </a:prstGeom>
            <a:noFill/>
            <a:ln w="13550" cap="rnd">
              <a:solidFill>
                <a:srgbClr val="BEBEBE">
                  <a:alpha val="100000"/>
                </a:srgbClr>
              </a:solidFill>
              <a:prstDash val="solid"/>
              <a:round/>
            </a:ln>
          </p:spPr>
          <p:txBody>
            <a:bodyPr/>
            <a:lstStyle/>
            <a:p/>
          </p:txBody>
        </p:sp>
        <p:sp>
          <p:nvSpPr>
            <p:cNvPr id="168" name="tx168"/>
            <p:cNvSpPr/>
            <p:nvPr/>
          </p:nvSpPr>
          <p:spPr>
            <a:xfrm>
              <a:off x="2551344" y="1663192"/>
              <a:ext cx="53574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Females</a:t>
              </a:r>
            </a:p>
          </p:txBody>
        </p:sp>
        <p:sp>
          <p:nvSpPr>
            <p:cNvPr id="169" name="tx169"/>
            <p:cNvSpPr/>
            <p:nvPr/>
          </p:nvSpPr>
          <p:spPr>
            <a:xfrm>
              <a:off x="6826188" y="1663192"/>
              <a:ext cx="372709"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1A1A1A">
                      <a:alpha val="100000"/>
                    </a:srgbClr>
                  </a:solidFill>
                  <a:latin typeface="Arial"/>
                  <a:cs typeface="Arial"/>
                </a:rPr>
                <a:t>Males</a:t>
              </a:r>
            </a:p>
          </p:txBody>
        </p:sp>
        <p:sp>
          <p:nvSpPr>
            <p:cNvPr id="170" name="tx170"/>
            <p:cNvSpPr/>
            <p:nvPr/>
          </p:nvSpPr>
          <p:spPr>
            <a:xfrm rot="-2700000">
              <a:off x="47785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(21)</a:t>
              </a:r>
            </a:p>
          </p:txBody>
        </p:sp>
        <p:sp>
          <p:nvSpPr>
            <p:cNvPr id="171" name="tx171"/>
            <p:cNvSpPr/>
            <p:nvPr/>
          </p:nvSpPr>
          <p:spPr>
            <a:xfrm rot="-2700000">
              <a:off x="740448" y="5467147"/>
              <a:ext cx="5346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(22)</a:t>
              </a:r>
            </a:p>
          </p:txBody>
        </p:sp>
        <p:sp>
          <p:nvSpPr>
            <p:cNvPr id="172" name="tx172"/>
            <p:cNvSpPr/>
            <p:nvPr/>
          </p:nvSpPr>
          <p:spPr>
            <a:xfrm rot="-2700000">
              <a:off x="98696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(23)</a:t>
              </a:r>
            </a:p>
          </p:txBody>
        </p:sp>
        <p:sp>
          <p:nvSpPr>
            <p:cNvPr id="173" name="tx173"/>
            <p:cNvSpPr/>
            <p:nvPr/>
          </p:nvSpPr>
          <p:spPr>
            <a:xfrm rot="-2700000">
              <a:off x="1241512"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(25)</a:t>
              </a:r>
            </a:p>
          </p:txBody>
        </p:sp>
        <p:sp>
          <p:nvSpPr>
            <p:cNvPr id="174" name="tx174"/>
            <p:cNvSpPr/>
            <p:nvPr/>
          </p:nvSpPr>
          <p:spPr>
            <a:xfrm rot="-2700000">
              <a:off x="149606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(28)</a:t>
              </a:r>
            </a:p>
          </p:txBody>
        </p:sp>
        <p:sp>
          <p:nvSpPr>
            <p:cNvPr id="175" name="tx175"/>
            <p:cNvSpPr/>
            <p:nvPr/>
          </p:nvSpPr>
          <p:spPr>
            <a:xfrm rot="-2700000">
              <a:off x="1750615"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(28)</a:t>
              </a:r>
            </a:p>
          </p:txBody>
        </p:sp>
        <p:sp>
          <p:nvSpPr>
            <p:cNvPr id="176" name="tx176"/>
            <p:cNvSpPr/>
            <p:nvPr/>
          </p:nvSpPr>
          <p:spPr>
            <a:xfrm rot="-2700000">
              <a:off x="2005167"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(32)</a:t>
              </a:r>
            </a:p>
          </p:txBody>
        </p:sp>
        <p:sp>
          <p:nvSpPr>
            <p:cNvPr id="177" name="tx177"/>
            <p:cNvSpPr/>
            <p:nvPr/>
          </p:nvSpPr>
          <p:spPr>
            <a:xfrm rot="-2700000">
              <a:off x="225971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(35)</a:t>
              </a:r>
            </a:p>
          </p:txBody>
        </p:sp>
        <p:sp>
          <p:nvSpPr>
            <p:cNvPr id="178" name="tx178"/>
            <p:cNvSpPr/>
            <p:nvPr/>
          </p:nvSpPr>
          <p:spPr>
            <a:xfrm rot="-2700000">
              <a:off x="2514270"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(36)</a:t>
              </a:r>
            </a:p>
          </p:txBody>
        </p:sp>
        <p:sp>
          <p:nvSpPr>
            <p:cNvPr id="179" name="tx179"/>
            <p:cNvSpPr/>
            <p:nvPr/>
          </p:nvSpPr>
          <p:spPr>
            <a:xfrm rot="-2700000">
              <a:off x="276882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(38)</a:t>
              </a:r>
            </a:p>
          </p:txBody>
        </p:sp>
        <p:sp>
          <p:nvSpPr>
            <p:cNvPr id="180" name="tx180"/>
            <p:cNvSpPr/>
            <p:nvPr/>
          </p:nvSpPr>
          <p:spPr>
            <a:xfrm rot="-2700000">
              <a:off x="302337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(38)</a:t>
              </a:r>
            </a:p>
          </p:txBody>
        </p:sp>
        <p:sp>
          <p:nvSpPr>
            <p:cNvPr id="181" name="tx181"/>
            <p:cNvSpPr/>
            <p:nvPr/>
          </p:nvSpPr>
          <p:spPr>
            <a:xfrm rot="-2700000">
              <a:off x="327792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(39)</a:t>
              </a:r>
            </a:p>
          </p:txBody>
        </p:sp>
        <p:sp>
          <p:nvSpPr>
            <p:cNvPr id="182" name="tx182"/>
            <p:cNvSpPr/>
            <p:nvPr/>
          </p:nvSpPr>
          <p:spPr>
            <a:xfrm rot="-2700000">
              <a:off x="353247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(44)</a:t>
              </a:r>
            </a:p>
          </p:txBody>
        </p:sp>
        <p:sp>
          <p:nvSpPr>
            <p:cNvPr id="183" name="tx183"/>
            <p:cNvSpPr/>
            <p:nvPr/>
          </p:nvSpPr>
          <p:spPr>
            <a:xfrm rot="-2700000">
              <a:off x="378702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(47)</a:t>
              </a:r>
            </a:p>
          </p:txBody>
        </p:sp>
        <p:sp>
          <p:nvSpPr>
            <p:cNvPr id="184" name="tx184"/>
            <p:cNvSpPr/>
            <p:nvPr/>
          </p:nvSpPr>
          <p:spPr>
            <a:xfrm rot="-2700000">
              <a:off x="404157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(48)</a:t>
              </a:r>
            </a:p>
          </p:txBody>
        </p:sp>
        <p:sp>
          <p:nvSpPr>
            <p:cNvPr id="185" name="tx185"/>
            <p:cNvSpPr/>
            <p:nvPr/>
          </p:nvSpPr>
          <p:spPr>
            <a:xfrm rot="-2700000">
              <a:off x="429613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(50)</a:t>
              </a:r>
            </a:p>
          </p:txBody>
        </p:sp>
        <p:sp>
          <p:nvSpPr>
            <p:cNvPr id="186" name="tx186"/>
            <p:cNvSpPr/>
            <p:nvPr/>
          </p:nvSpPr>
          <p:spPr>
            <a:xfrm rot="-2700000">
              <a:off x="4731514"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2010 (0)</a:t>
              </a:r>
            </a:p>
          </p:txBody>
        </p:sp>
        <p:sp>
          <p:nvSpPr>
            <p:cNvPr id="187" name="tx187"/>
            <p:cNvSpPr/>
            <p:nvPr/>
          </p:nvSpPr>
          <p:spPr>
            <a:xfrm rot="-2700000">
              <a:off x="4994104" y="5442157"/>
              <a:ext cx="463966"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2011 (0)</a:t>
              </a:r>
            </a:p>
          </p:txBody>
        </p:sp>
        <p:sp>
          <p:nvSpPr>
            <p:cNvPr id="188" name="tx188"/>
            <p:cNvSpPr/>
            <p:nvPr/>
          </p:nvSpPr>
          <p:spPr>
            <a:xfrm rot="-2700000">
              <a:off x="5240617"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2012 (0)</a:t>
              </a:r>
            </a:p>
          </p:txBody>
        </p:sp>
        <p:sp>
          <p:nvSpPr>
            <p:cNvPr id="189" name="tx189"/>
            <p:cNvSpPr/>
            <p:nvPr/>
          </p:nvSpPr>
          <p:spPr>
            <a:xfrm rot="-2700000">
              <a:off x="5495168"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2013 (0)</a:t>
              </a:r>
            </a:p>
          </p:txBody>
        </p:sp>
        <p:sp>
          <p:nvSpPr>
            <p:cNvPr id="190" name="tx190"/>
            <p:cNvSpPr/>
            <p:nvPr/>
          </p:nvSpPr>
          <p:spPr>
            <a:xfrm rot="-2700000">
              <a:off x="5749720"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2014 (1)</a:t>
              </a:r>
            </a:p>
          </p:txBody>
        </p:sp>
        <p:sp>
          <p:nvSpPr>
            <p:cNvPr id="191" name="tx191"/>
            <p:cNvSpPr/>
            <p:nvPr/>
          </p:nvSpPr>
          <p:spPr>
            <a:xfrm rot="-2700000">
              <a:off x="6004272"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2015 (1)</a:t>
              </a:r>
            </a:p>
          </p:txBody>
        </p:sp>
        <p:sp>
          <p:nvSpPr>
            <p:cNvPr id="192" name="tx192"/>
            <p:cNvSpPr/>
            <p:nvPr/>
          </p:nvSpPr>
          <p:spPr>
            <a:xfrm rot="-2700000">
              <a:off x="6258823"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2016 (4)</a:t>
              </a:r>
            </a:p>
          </p:txBody>
        </p:sp>
        <p:sp>
          <p:nvSpPr>
            <p:cNvPr id="193" name="tx193"/>
            <p:cNvSpPr/>
            <p:nvPr/>
          </p:nvSpPr>
          <p:spPr>
            <a:xfrm rot="-2700000">
              <a:off x="6513375"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2017 (5)</a:t>
              </a:r>
            </a:p>
          </p:txBody>
        </p:sp>
        <p:sp>
          <p:nvSpPr>
            <p:cNvPr id="194" name="tx194"/>
            <p:cNvSpPr/>
            <p:nvPr/>
          </p:nvSpPr>
          <p:spPr>
            <a:xfrm rot="-2700000">
              <a:off x="6767926" y="5445487"/>
              <a:ext cx="473384"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2018 (8)</a:t>
              </a:r>
            </a:p>
          </p:txBody>
        </p:sp>
        <p:sp>
          <p:nvSpPr>
            <p:cNvPr id="195" name="tx195"/>
            <p:cNvSpPr/>
            <p:nvPr/>
          </p:nvSpPr>
          <p:spPr>
            <a:xfrm rot="-2700000">
              <a:off x="6970185" y="5467147"/>
              <a:ext cx="534649"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2019 (11)</a:t>
              </a:r>
            </a:p>
          </p:txBody>
        </p:sp>
        <p:sp>
          <p:nvSpPr>
            <p:cNvPr id="196" name="tx196"/>
            <p:cNvSpPr/>
            <p:nvPr/>
          </p:nvSpPr>
          <p:spPr>
            <a:xfrm rot="-2700000">
              <a:off x="7216698"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2020 (17)</a:t>
              </a:r>
            </a:p>
          </p:txBody>
        </p:sp>
        <p:sp>
          <p:nvSpPr>
            <p:cNvPr id="197" name="tx197"/>
            <p:cNvSpPr/>
            <p:nvPr/>
          </p:nvSpPr>
          <p:spPr>
            <a:xfrm rot="-2700000">
              <a:off x="7471249"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2021 (20)</a:t>
              </a:r>
            </a:p>
          </p:txBody>
        </p:sp>
        <p:sp>
          <p:nvSpPr>
            <p:cNvPr id="198" name="tx198"/>
            <p:cNvSpPr/>
            <p:nvPr/>
          </p:nvSpPr>
          <p:spPr>
            <a:xfrm rot="-2700000">
              <a:off x="7725801"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2022 (25)</a:t>
              </a:r>
            </a:p>
          </p:txBody>
        </p:sp>
        <p:sp>
          <p:nvSpPr>
            <p:cNvPr id="199" name="tx199"/>
            <p:cNvSpPr/>
            <p:nvPr/>
          </p:nvSpPr>
          <p:spPr>
            <a:xfrm rot="-2700000">
              <a:off x="7980353"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2023 (33)</a:t>
              </a:r>
            </a:p>
          </p:txBody>
        </p:sp>
        <p:sp>
          <p:nvSpPr>
            <p:cNvPr id="200" name="tx200"/>
            <p:cNvSpPr/>
            <p:nvPr/>
          </p:nvSpPr>
          <p:spPr>
            <a:xfrm rot="-2700000">
              <a:off x="8234904"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2024 (39)</a:t>
              </a:r>
            </a:p>
          </p:txBody>
        </p:sp>
        <p:sp>
          <p:nvSpPr>
            <p:cNvPr id="201" name="tx201"/>
            <p:cNvSpPr/>
            <p:nvPr/>
          </p:nvSpPr>
          <p:spPr>
            <a:xfrm rot="-2700000">
              <a:off x="8489456" y="5470477"/>
              <a:ext cx="544068" cy="90982"/>
            </a:xfrm>
            <a:prstGeom prst="rect">
              <a:avLst/>
            </a:prstGeom>
            <a:noFill/>
          </p:spPr>
          <p:txBody>
            <a:bodyPr lIns="0" rIns="0" tIns="0" bIns="0" anchorCtr="1" anchor="ctr" wrap="none"/>
            <a:lstStyle/>
            <a:p>
              <a:pPr algn="l" marL="0" marR="0" indent="0">
                <a:spcBef>
                  <a:spcPts val="0"/>
                </a:spcBef>
                <a:spcAft>
                  <a:spcPts val="0"/>
                </a:spcAft>
              </a:pPr>
              <a:r>
                <a:rPr sz="1000" i="0" b="0">
                  <a:solidFill>
                    <a:srgbClr val="4D4D4D">
                      <a:alpha val="100000"/>
                    </a:srgbClr>
                  </a:solidFill>
                  <a:latin typeface="Arial"/>
                  <a:cs typeface="Arial"/>
                </a:rPr>
                <a:t>2025 (41)</a:t>
              </a:r>
            </a:p>
          </p:txBody>
        </p:sp>
        <p:sp>
          <p:nvSpPr>
            <p:cNvPr id="202" name="tx202"/>
            <p:cNvSpPr/>
            <p:nvPr/>
          </p:nvSpPr>
          <p:spPr>
            <a:xfrm>
              <a:off x="632541" y="4753887"/>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0</a:t>
              </a:r>
            </a:p>
          </p:txBody>
        </p:sp>
        <p:sp>
          <p:nvSpPr>
            <p:cNvPr id="203" name="tx203"/>
            <p:cNvSpPr/>
            <p:nvPr/>
          </p:nvSpPr>
          <p:spPr>
            <a:xfrm>
              <a:off x="570361" y="4192698"/>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a:t>
              </a:r>
            </a:p>
          </p:txBody>
        </p:sp>
        <p:sp>
          <p:nvSpPr>
            <p:cNvPr id="204" name="tx204"/>
            <p:cNvSpPr/>
            <p:nvPr/>
          </p:nvSpPr>
          <p:spPr>
            <a:xfrm>
              <a:off x="570361" y="363151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40</a:t>
              </a:r>
            </a:p>
          </p:txBody>
        </p:sp>
        <p:sp>
          <p:nvSpPr>
            <p:cNvPr id="205" name="tx205"/>
            <p:cNvSpPr/>
            <p:nvPr/>
          </p:nvSpPr>
          <p:spPr>
            <a:xfrm>
              <a:off x="570361" y="307032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60</a:t>
              </a:r>
            </a:p>
          </p:txBody>
        </p:sp>
        <p:sp>
          <p:nvSpPr>
            <p:cNvPr id="206" name="tx206"/>
            <p:cNvSpPr/>
            <p:nvPr/>
          </p:nvSpPr>
          <p:spPr>
            <a:xfrm>
              <a:off x="570361" y="250913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80</a:t>
              </a:r>
            </a:p>
          </p:txBody>
        </p:sp>
        <p:sp>
          <p:nvSpPr>
            <p:cNvPr id="207" name="tx207"/>
            <p:cNvSpPr/>
            <p:nvPr/>
          </p:nvSpPr>
          <p:spPr>
            <a:xfrm>
              <a:off x="508182" y="1947943"/>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100</a:t>
              </a:r>
            </a:p>
          </p:txBody>
        </p:sp>
        <p:sp>
          <p:nvSpPr>
            <p:cNvPr id="208" name="tx208"/>
            <p:cNvSpPr/>
            <p:nvPr/>
          </p:nvSpPr>
          <p:spPr>
            <a:xfrm rot="-5400000">
              <a:off x="-37121" y="3481200"/>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209" name="pl209"/>
            <p:cNvSpPr/>
            <p:nvPr/>
          </p:nvSpPr>
          <p:spPr>
            <a:xfrm>
              <a:off x="4252981" y="6242141"/>
              <a:ext cx="175564" cy="0"/>
            </a:xfrm>
            <a:custGeom>
              <a:avLst/>
              <a:pathLst>
                <a:path w="175564" h="0">
                  <a:moveTo>
                    <a:pt x="0" y="0"/>
                  </a:moveTo>
                  <a:lnTo>
                    <a:pt x="175564" y="0"/>
                  </a:lnTo>
                </a:path>
              </a:pathLst>
            </a:custGeom>
            <a:ln w="29811" cap="flat">
              <a:solidFill>
                <a:srgbClr val="FF0000">
                  <a:alpha val="100000"/>
                </a:srgbClr>
              </a:solidFill>
              <a:prstDash val="solid"/>
              <a:round/>
            </a:ln>
          </p:spPr>
          <p:txBody>
            <a:bodyPr/>
            <a:lstStyle/>
            <a:p/>
          </p:txBody>
        </p:sp>
        <p:sp>
          <p:nvSpPr>
            <p:cNvPr id="210" name="pl210"/>
            <p:cNvSpPr/>
            <p:nvPr/>
          </p:nvSpPr>
          <p:spPr>
            <a:xfrm>
              <a:off x="4976552" y="6242141"/>
              <a:ext cx="175564" cy="0"/>
            </a:xfrm>
            <a:custGeom>
              <a:avLst/>
              <a:pathLst>
                <a:path w="175564" h="0">
                  <a:moveTo>
                    <a:pt x="0" y="0"/>
                  </a:moveTo>
                  <a:lnTo>
                    <a:pt x="175564" y="0"/>
                  </a:lnTo>
                </a:path>
              </a:pathLst>
            </a:custGeom>
            <a:ln w="29811" cap="flat">
              <a:solidFill>
                <a:srgbClr val="0058AB">
                  <a:alpha val="100000"/>
                </a:srgbClr>
              </a:solidFill>
              <a:prstDash val="solid"/>
              <a:round/>
            </a:ln>
          </p:spPr>
          <p:txBody>
            <a:bodyPr/>
            <a:lstStyle/>
            <a:p/>
          </p:txBody>
        </p:sp>
        <p:sp>
          <p:nvSpPr>
            <p:cNvPr id="211" name="tx211"/>
            <p:cNvSpPr/>
            <p:nvPr/>
          </p:nvSpPr>
          <p:spPr>
            <a:xfrm>
              <a:off x="4520081" y="6192124"/>
              <a:ext cx="36493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HPV1</a:t>
              </a:r>
            </a:p>
          </p:txBody>
        </p:sp>
        <p:sp>
          <p:nvSpPr>
            <p:cNvPr id="212" name="tx212"/>
            <p:cNvSpPr/>
            <p:nvPr/>
          </p:nvSpPr>
          <p:spPr>
            <a:xfrm>
              <a:off x="5243652" y="6192124"/>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213" name="tx213"/>
            <p:cNvSpPr/>
            <p:nvPr/>
          </p:nvSpPr>
          <p:spPr>
            <a:xfrm>
              <a:off x="757350" y="1368037"/>
              <a:ext cx="753255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Human Papillomavirus (HPV) vaccine, first and last dose, programme coverage (%), EUR, 2010-2025</a:t>
              </a:r>
            </a:p>
          </p:txBody>
        </p:sp>
        <p:sp>
          <p:nvSpPr>
            <p:cNvPr id="214" name="tx214"/>
            <p:cNvSpPr/>
            <p:nvPr/>
          </p:nvSpPr>
          <p:spPr>
            <a:xfrm>
              <a:off x="4912427" y="649104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215" name="tx215"/>
            <p:cNvSpPr/>
            <p:nvPr/>
          </p:nvSpPr>
          <p:spPr>
            <a:xfrm>
              <a:off x="474387" y="6611748"/>
              <a:ext cx="860002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Number of countries with HPV vaccination are indicated in parentheses. Countries without introduction are included in aggregates using a value of zero for the estimate.</a:t>
              </a:r>
            </a:p>
          </p:txBody>
        </p:sp>
      </p:grpSp>
      <p:sp>
        <p:nvSpPr>
          <p:cNvPr id="216"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HPV programme coverage is assessed according to the national schedule, and is used for short-term performance monitoring and SDG reporting.
In 2025, first dose (HPV1) coverage among girls increased to 46% and last dose (HPVc) coverage increased to 41%.
HPV1 coverage among boys increased to 30% and HPVc coverage remained the same at 26%.
HPV vaccine was available in 50* (out of 53) countries for girls and 41 for boys. Countries that have not introduced are included in aggregates with coverage of 0%.
Increasing coverage relies on reaching more girls and boys in existing programmes and introducing HPV vaccine in countries that have not yet introduced it.
*Includes partial introductions</a:t>
            </a:r>
          </a:p>
        </p:txBody>
      </p:sp>
      <p:sp>
        <p:nvSpPr>
          <p:cNvPr id="217" name="body"/>
          <p:cNvSpPr>
            <a:spLocks noGrp="1"/>
          </p:cNvSpPr>
          <p:nvPr>
            <p:ph/>
          </p:nvPr>
        </p:nvSpPr>
        <p:spPr>
          <a:xfrm>
            <a:off x="292608" y="182880"/>
            <a:ext cx="8595360" cy="649224"/>
          </a:xfrm>
          <a:solidFill>
            <a:srgbClr val="FFFFFF">
              <a:alpha val="100000"/>
            </a:srgbClr>
          </a:solidFill>
        </p:spPr>
        <p:txBody>
          <a:bodyPr/>
          <a:lstStyle/>
          <a:p>
            <a:pPr algn="l" marL="0" marR="0">
              <a:lnSpc>
                <a:spcPct val="100000"/>
              </a:lnSpc>
              <a:spcBef>
                <a:spcPts val="0"/>
              </a:spcBef>
              <a:spcAft>
                <a:spcPts val="0"/>
              </a:spcAft>
              <a:buNone/>
            </a:pPr>
            <a:r>
              <a:rPr cap="none" sz="1450" i="0" b="0" u="none" strike="noStrike">
                <a:solidFill>
                  <a:srgbClr val="000000">
                    <a:alpha val="100000"/>
                  </a:srgbClr>
                </a:solidFill>
                <a:latin typeface="Arial"/>
                <a:cs typeface="Arial"/>
                <a:ea typeface="Arial"/>
                <a:sym typeface="Arial"/>
              </a:rPr>
              <a:t>In 2025, HPV last dose coverage among girls increased to 41% and coverage among boys remained the same at 26%.Increases among girls are driven by new introductions, national scale up and 1-dose scheudle implementation.</a:t>
            </a:r>
          </a:p>
        </p:txBody>
      </p:sp>
      <p:grpSp xmlns:pic="http://schemas.openxmlformats.org/drawingml/2006/picture">
        <p:nvGrpSpPr>
          <p:cNvPr id="218" name=""/>
          <p:cNvGrpSpPr/>
          <p:nvPr/>
        </p:nvGrpSpPr>
        <p:grpSpPr>
          <a:xfrm>
            <a:off x="292608" y="1097280"/>
            <a:ext cx="8595360" cy="28575"/>
            <a:chOff x="292608" y="1097280"/>
            <a:chExt cx="8595360" cy="28575"/>
          </a:xfrm>
        </p:grpSpPr>
        <p:sp>
          <p:nvSpPr>
            <p:cNvPr id="219" name="rc3"/>
            <p:cNvSpPr/>
            <p:nvPr/>
          </p:nvSpPr>
          <p:spPr>
            <a:xfrm>
              <a:off x="292608" y="1097280"/>
              <a:ext cx="8595360" cy="28575"/>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220" name="rc4"/>
            <p:cNvSpPr/>
            <p:nvPr/>
          </p:nvSpPr>
          <p:spPr>
            <a:xfrm>
              <a:off x="292608" y="1097280"/>
              <a:ext cx="8595360" cy="28575"/>
            </a:xfrm>
            <a:prstGeom prst="rect">
              <a:avLst/>
            </a:prstGeom>
            <a:solidFill>
              <a:srgbClr val="000000">
                <a:alpha val="100000"/>
              </a:srgbClr>
            </a:solidFill>
          </p:spPr>
          <p:txBody>
            <a:bodyPr/>
            <a:lstStyle/>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7019492" y="3943181"/>
              <a:ext cx="428107" cy="8550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5" name="rc5"/>
            <p:cNvSpPr/>
            <p:nvPr/>
          </p:nvSpPr>
          <p:spPr>
            <a:xfrm>
              <a:off x="7447600" y="3943181"/>
              <a:ext cx="428107" cy="85506"/>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6" name="rc6"/>
            <p:cNvSpPr/>
            <p:nvPr/>
          </p:nvSpPr>
          <p:spPr>
            <a:xfrm>
              <a:off x="7875708" y="3943181"/>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7" name="rc7"/>
            <p:cNvSpPr/>
            <p:nvPr/>
          </p:nvSpPr>
          <p:spPr>
            <a:xfrm>
              <a:off x="8303816" y="3943181"/>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8" name="rc8"/>
            <p:cNvSpPr/>
            <p:nvPr/>
          </p:nvSpPr>
          <p:spPr>
            <a:xfrm>
              <a:off x="5307060" y="1976521"/>
              <a:ext cx="428107" cy="85506"/>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9" name="rc9"/>
            <p:cNvSpPr/>
            <p:nvPr/>
          </p:nvSpPr>
          <p:spPr>
            <a:xfrm>
              <a:off x="5735168" y="1976521"/>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0" name="rc10"/>
            <p:cNvSpPr/>
            <p:nvPr/>
          </p:nvSpPr>
          <p:spPr>
            <a:xfrm>
              <a:off x="6163276" y="1976521"/>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1" name="rc11"/>
            <p:cNvSpPr/>
            <p:nvPr/>
          </p:nvSpPr>
          <p:spPr>
            <a:xfrm>
              <a:off x="6591384" y="1976521"/>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2" name="rc12"/>
            <p:cNvSpPr/>
            <p:nvPr/>
          </p:nvSpPr>
          <p:spPr>
            <a:xfrm>
              <a:off x="7019492" y="1976521"/>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3" name="rc13"/>
            <p:cNvSpPr/>
            <p:nvPr/>
          </p:nvSpPr>
          <p:spPr>
            <a:xfrm>
              <a:off x="7447600" y="1976521"/>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4" name="rc14"/>
            <p:cNvSpPr/>
            <p:nvPr/>
          </p:nvSpPr>
          <p:spPr>
            <a:xfrm>
              <a:off x="7875708" y="1976521"/>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5" name="rc15"/>
            <p:cNvSpPr/>
            <p:nvPr/>
          </p:nvSpPr>
          <p:spPr>
            <a:xfrm>
              <a:off x="8303816" y="1976521"/>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6" name="rc16"/>
            <p:cNvSpPr/>
            <p:nvPr/>
          </p:nvSpPr>
          <p:spPr>
            <a:xfrm>
              <a:off x="5307060" y="4028688"/>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17" name="rc17"/>
            <p:cNvSpPr/>
            <p:nvPr/>
          </p:nvSpPr>
          <p:spPr>
            <a:xfrm>
              <a:off x="5735168" y="4028688"/>
              <a:ext cx="428107" cy="8550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8" name="rc18"/>
            <p:cNvSpPr/>
            <p:nvPr/>
          </p:nvSpPr>
          <p:spPr>
            <a:xfrm>
              <a:off x="6163276" y="4028688"/>
              <a:ext cx="428107" cy="8550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19" name="rc19"/>
            <p:cNvSpPr/>
            <p:nvPr/>
          </p:nvSpPr>
          <p:spPr>
            <a:xfrm>
              <a:off x="6591384" y="4028688"/>
              <a:ext cx="428107" cy="85506"/>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20" name="rc20"/>
            <p:cNvSpPr/>
            <p:nvPr/>
          </p:nvSpPr>
          <p:spPr>
            <a:xfrm>
              <a:off x="7019492" y="4028688"/>
              <a:ext cx="428107" cy="8550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1" name="rc21"/>
            <p:cNvSpPr/>
            <p:nvPr/>
          </p:nvSpPr>
          <p:spPr>
            <a:xfrm>
              <a:off x="7447600" y="4028688"/>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2" name="rc22"/>
            <p:cNvSpPr/>
            <p:nvPr/>
          </p:nvSpPr>
          <p:spPr>
            <a:xfrm>
              <a:off x="7875708" y="4028688"/>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23" name="rc23"/>
            <p:cNvSpPr/>
            <p:nvPr/>
          </p:nvSpPr>
          <p:spPr>
            <a:xfrm>
              <a:off x="8303816" y="4028688"/>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4" name="rc24"/>
            <p:cNvSpPr/>
            <p:nvPr/>
          </p:nvSpPr>
          <p:spPr>
            <a:xfrm>
              <a:off x="3594629" y="4627237"/>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25" name="rc25"/>
            <p:cNvSpPr/>
            <p:nvPr/>
          </p:nvSpPr>
          <p:spPr>
            <a:xfrm>
              <a:off x="4022737" y="4627237"/>
              <a:ext cx="428107" cy="85506"/>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26" name="rc26"/>
            <p:cNvSpPr/>
            <p:nvPr/>
          </p:nvSpPr>
          <p:spPr>
            <a:xfrm>
              <a:off x="4450845" y="4627237"/>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7" name="rc27"/>
            <p:cNvSpPr/>
            <p:nvPr/>
          </p:nvSpPr>
          <p:spPr>
            <a:xfrm>
              <a:off x="4878953" y="4627237"/>
              <a:ext cx="428107" cy="85506"/>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28" name="rc28"/>
            <p:cNvSpPr/>
            <p:nvPr/>
          </p:nvSpPr>
          <p:spPr>
            <a:xfrm>
              <a:off x="5307060" y="4627237"/>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29" name="rc29"/>
            <p:cNvSpPr/>
            <p:nvPr/>
          </p:nvSpPr>
          <p:spPr>
            <a:xfrm>
              <a:off x="5735168" y="4627237"/>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0" name="rc30"/>
            <p:cNvSpPr/>
            <p:nvPr/>
          </p:nvSpPr>
          <p:spPr>
            <a:xfrm>
              <a:off x="6163276" y="4627237"/>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1" name="rc31"/>
            <p:cNvSpPr/>
            <p:nvPr/>
          </p:nvSpPr>
          <p:spPr>
            <a:xfrm>
              <a:off x="6591384" y="4627237"/>
              <a:ext cx="428107" cy="85506"/>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2" name="rc32"/>
            <p:cNvSpPr/>
            <p:nvPr/>
          </p:nvSpPr>
          <p:spPr>
            <a:xfrm>
              <a:off x="7019492" y="4627237"/>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3" name="rc33"/>
            <p:cNvSpPr/>
            <p:nvPr/>
          </p:nvSpPr>
          <p:spPr>
            <a:xfrm>
              <a:off x="7447600" y="4627237"/>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34" name="rc34"/>
            <p:cNvSpPr/>
            <p:nvPr/>
          </p:nvSpPr>
          <p:spPr>
            <a:xfrm>
              <a:off x="7875708" y="4627237"/>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5" name="rc35"/>
            <p:cNvSpPr/>
            <p:nvPr/>
          </p:nvSpPr>
          <p:spPr>
            <a:xfrm>
              <a:off x="8303816" y="4627237"/>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6" name="rc36"/>
            <p:cNvSpPr/>
            <p:nvPr/>
          </p:nvSpPr>
          <p:spPr>
            <a:xfrm>
              <a:off x="8303816" y="5396800"/>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7" name="rc37"/>
            <p:cNvSpPr/>
            <p:nvPr/>
          </p:nvSpPr>
          <p:spPr>
            <a:xfrm>
              <a:off x="2738413" y="2489563"/>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38" name="rc38"/>
            <p:cNvSpPr/>
            <p:nvPr/>
          </p:nvSpPr>
          <p:spPr>
            <a:xfrm>
              <a:off x="3166521" y="2489563"/>
              <a:ext cx="428107" cy="85506"/>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9" name="rc39"/>
            <p:cNvSpPr/>
            <p:nvPr/>
          </p:nvSpPr>
          <p:spPr>
            <a:xfrm>
              <a:off x="3594629" y="2489563"/>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40" name="rc40"/>
            <p:cNvSpPr/>
            <p:nvPr/>
          </p:nvSpPr>
          <p:spPr>
            <a:xfrm>
              <a:off x="4022737" y="2489563"/>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41" name="rc41"/>
            <p:cNvSpPr/>
            <p:nvPr/>
          </p:nvSpPr>
          <p:spPr>
            <a:xfrm>
              <a:off x="4450845" y="2489563"/>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42" name="rc42"/>
            <p:cNvSpPr/>
            <p:nvPr/>
          </p:nvSpPr>
          <p:spPr>
            <a:xfrm>
              <a:off x="4878953" y="2489563"/>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 name="rc43"/>
            <p:cNvSpPr/>
            <p:nvPr/>
          </p:nvSpPr>
          <p:spPr>
            <a:xfrm>
              <a:off x="5307060" y="2489563"/>
              <a:ext cx="428107" cy="85506"/>
            </a:xfrm>
            <a:prstGeom prst="rect">
              <a:avLst/>
            </a:prstGeom>
            <a:solidFill>
              <a:srgbClr val="D2C229">
                <a:alpha val="100000"/>
              </a:srgbClr>
            </a:solidFill>
            <a:ln w="2710" cap="flat">
              <a:solidFill>
                <a:srgbClr val="FFFFFF">
                  <a:alpha val="100000"/>
                </a:srgbClr>
              </a:solidFill>
              <a:prstDash val="solid"/>
              <a:miter/>
            </a:ln>
          </p:spPr>
          <p:txBody>
            <a:bodyPr/>
            <a:lstStyle/>
            <a:p/>
          </p:txBody>
        </p:sp>
        <p:sp>
          <p:nvSpPr>
            <p:cNvPr id="44" name="rc44"/>
            <p:cNvSpPr/>
            <p:nvPr/>
          </p:nvSpPr>
          <p:spPr>
            <a:xfrm>
              <a:off x="5735168" y="2489563"/>
              <a:ext cx="428107" cy="85506"/>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45" name="rc45"/>
            <p:cNvSpPr/>
            <p:nvPr/>
          </p:nvSpPr>
          <p:spPr>
            <a:xfrm>
              <a:off x="6163276" y="2489563"/>
              <a:ext cx="428107" cy="85506"/>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6" name="rc46"/>
            <p:cNvSpPr/>
            <p:nvPr/>
          </p:nvSpPr>
          <p:spPr>
            <a:xfrm>
              <a:off x="6591384" y="2489563"/>
              <a:ext cx="428107" cy="85506"/>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7" name="rc47"/>
            <p:cNvSpPr/>
            <p:nvPr/>
          </p:nvSpPr>
          <p:spPr>
            <a:xfrm>
              <a:off x="7019492" y="2489563"/>
              <a:ext cx="428107" cy="85506"/>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48" name="rc48"/>
            <p:cNvSpPr/>
            <p:nvPr/>
          </p:nvSpPr>
          <p:spPr>
            <a:xfrm>
              <a:off x="7447600" y="2489563"/>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49" name="rc49"/>
            <p:cNvSpPr/>
            <p:nvPr/>
          </p:nvSpPr>
          <p:spPr>
            <a:xfrm>
              <a:off x="7875708" y="2489563"/>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50" name="rc50"/>
            <p:cNvSpPr/>
            <p:nvPr/>
          </p:nvSpPr>
          <p:spPr>
            <a:xfrm>
              <a:off x="8303816" y="2489563"/>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51" name="rc51"/>
            <p:cNvSpPr/>
            <p:nvPr/>
          </p:nvSpPr>
          <p:spPr>
            <a:xfrm>
              <a:off x="7447600" y="5225786"/>
              <a:ext cx="428107" cy="8550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52" name="rc52"/>
            <p:cNvSpPr/>
            <p:nvPr/>
          </p:nvSpPr>
          <p:spPr>
            <a:xfrm>
              <a:off x="7875708" y="5225786"/>
              <a:ext cx="428107" cy="85506"/>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53" name="rc53"/>
            <p:cNvSpPr/>
            <p:nvPr/>
          </p:nvSpPr>
          <p:spPr>
            <a:xfrm>
              <a:off x="8303816" y="5225786"/>
              <a:ext cx="428107" cy="8550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54" name="rc54"/>
            <p:cNvSpPr/>
            <p:nvPr/>
          </p:nvSpPr>
          <p:spPr>
            <a:xfrm>
              <a:off x="3166521" y="5140279"/>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55" name="rc55"/>
            <p:cNvSpPr/>
            <p:nvPr/>
          </p:nvSpPr>
          <p:spPr>
            <a:xfrm>
              <a:off x="3594629" y="5140279"/>
              <a:ext cx="428107" cy="8550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6" name="rc56"/>
            <p:cNvSpPr/>
            <p:nvPr/>
          </p:nvSpPr>
          <p:spPr>
            <a:xfrm>
              <a:off x="4022737" y="5140279"/>
              <a:ext cx="428107" cy="8550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57" name="rc57"/>
            <p:cNvSpPr/>
            <p:nvPr/>
          </p:nvSpPr>
          <p:spPr>
            <a:xfrm>
              <a:off x="4450845" y="5140279"/>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58" name="rc58"/>
            <p:cNvSpPr/>
            <p:nvPr/>
          </p:nvSpPr>
          <p:spPr>
            <a:xfrm>
              <a:off x="4878953" y="5140279"/>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59" name="rc59"/>
            <p:cNvSpPr/>
            <p:nvPr/>
          </p:nvSpPr>
          <p:spPr>
            <a:xfrm>
              <a:off x="5307060" y="5140279"/>
              <a:ext cx="428107" cy="8550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60" name="rc60"/>
            <p:cNvSpPr/>
            <p:nvPr/>
          </p:nvSpPr>
          <p:spPr>
            <a:xfrm>
              <a:off x="5735168" y="5140279"/>
              <a:ext cx="428107" cy="8550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61" name="rc61"/>
            <p:cNvSpPr/>
            <p:nvPr/>
          </p:nvSpPr>
          <p:spPr>
            <a:xfrm>
              <a:off x="6163276" y="5140279"/>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2" name="rc62"/>
            <p:cNvSpPr/>
            <p:nvPr/>
          </p:nvSpPr>
          <p:spPr>
            <a:xfrm>
              <a:off x="6591384" y="5140279"/>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63" name="rc63"/>
            <p:cNvSpPr/>
            <p:nvPr/>
          </p:nvSpPr>
          <p:spPr>
            <a:xfrm>
              <a:off x="7019492" y="5140279"/>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64" name="rc64"/>
            <p:cNvSpPr/>
            <p:nvPr/>
          </p:nvSpPr>
          <p:spPr>
            <a:xfrm>
              <a:off x="7447600" y="5140279"/>
              <a:ext cx="428107" cy="85506"/>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65" name="rc65"/>
            <p:cNvSpPr/>
            <p:nvPr/>
          </p:nvSpPr>
          <p:spPr>
            <a:xfrm>
              <a:off x="7875708" y="5140279"/>
              <a:ext cx="428107" cy="85506"/>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66" name="rc66"/>
            <p:cNvSpPr/>
            <p:nvPr/>
          </p:nvSpPr>
          <p:spPr>
            <a:xfrm>
              <a:off x="8303816" y="5140279"/>
              <a:ext cx="428107" cy="85506"/>
            </a:xfrm>
            <a:prstGeom prst="rect">
              <a:avLst/>
            </a:prstGeom>
            <a:solidFill>
              <a:srgbClr val="C9160C">
                <a:alpha val="100000"/>
              </a:srgbClr>
            </a:solidFill>
            <a:ln w="2710" cap="flat">
              <a:solidFill>
                <a:srgbClr val="FFFFFF">
                  <a:alpha val="100000"/>
                </a:srgbClr>
              </a:solidFill>
              <a:prstDash val="solid"/>
              <a:miter/>
            </a:ln>
          </p:spPr>
          <p:txBody>
            <a:bodyPr/>
            <a:lstStyle/>
            <a:p/>
          </p:txBody>
        </p:sp>
        <p:sp>
          <p:nvSpPr>
            <p:cNvPr id="67" name="rc67"/>
            <p:cNvSpPr/>
            <p:nvPr/>
          </p:nvSpPr>
          <p:spPr>
            <a:xfrm>
              <a:off x="4450845" y="3686660"/>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68" name="rc68"/>
            <p:cNvSpPr/>
            <p:nvPr/>
          </p:nvSpPr>
          <p:spPr>
            <a:xfrm>
              <a:off x="4878953" y="3686660"/>
              <a:ext cx="428107" cy="85506"/>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69" name="rc69"/>
            <p:cNvSpPr/>
            <p:nvPr/>
          </p:nvSpPr>
          <p:spPr>
            <a:xfrm>
              <a:off x="5307060" y="3686660"/>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70" name="rc70"/>
            <p:cNvSpPr/>
            <p:nvPr/>
          </p:nvSpPr>
          <p:spPr>
            <a:xfrm>
              <a:off x="5735168" y="3686660"/>
              <a:ext cx="428107" cy="85506"/>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71" name="rc71"/>
            <p:cNvSpPr/>
            <p:nvPr/>
          </p:nvSpPr>
          <p:spPr>
            <a:xfrm>
              <a:off x="6163276" y="3686660"/>
              <a:ext cx="428107" cy="85506"/>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72" name="rc72"/>
            <p:cNvSpPr/>
            <p:nvPr/>
          </p:nvSpPr>
          <p:spPr>
            <a:xfrm>
              <a:off x="6591384" y="3686660"/>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73" name="rc73"/>
            <p:cNvSpPr/>
            <p:nvPr/>
          </p:nvSpPr>
          <p:spPr>
            <a:xfrm>
              <a:off x="7019492" y="3686660"/>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74" name="rc74"/>
            <p:cNvSpPr/>
            <p:nvPr/>
          </p:nvSpPr>
          <p:spPr>
            <a:xfrm>
              <a:off x="7447600" y="3686660"/>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75" name="rc75"/>
            <p:cNvSpPr/>
            <p:nvPr/>
          </p:nvSpPr>
          <p:spPr>
            <a:xfrm>
              <a:off x="7875708" y="3686660"/>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76" name="rc76"/>
            <p:cNvSpPr/>
            <p:nvPr/>
          </p:nvSpPr>
          <p:spPr>
            <a:xfrm>
              <a:off x="8303816" y="3686660"/>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77" name="rc77"/>
            <p:cNvSpPr/>
            <p:nvPr/>
          </p:nvSpPr>
          <p:spPr>
            <a:xfrm>
              <a:off x="4878953" y="3430139"/>
              <a:ext cx="428107" cy="85506"/>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78" name="rc78"/>
            <p:cNvSpPr/>
            <p:nvPr/>
          </p:nvSpPr>
          <p:spPr>
            <a:xfrm>
              <a:off x="5307060" y="3430139"/>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79" name="rc79"/>
            <p:cNvSpPr/>
            <p:nvPr/>
          </p:nvSpPr>
          <p:spPr>
            <a:xfrm>
              <a:off x="5735168" y="3430139"/>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80" name="rc80"/>
            <p:cNvSpPr/>
            <p:nvPr/>
          </p:nvSpPr>
          <p:spPr>
            <a:xfrm>
              <a:off x="6591384" y="3430139"/>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81" name="rc81"/>
            <p:cNvSpPr/>
            <p:nvPr/>
          </p:nvSpPr>
          <p:spPr>
            <a:xfrm>
              <a:off x="7019492" y="3430139"/>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2" name="rc82"/>
            <p:cNvSpPr/>
            <p:nvPr/>
          </p:nvSpPr>
          <p:spPr>
            <a:xfrm>
              <a:off x="7447600" y="3430139"/>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83" name="rc83"/>
            <p:cNvSpPr/>
            <p:nvPr/>
          </p:nvSpPr>
          <p:spPr>
            <a:xfrm>
              <a:off x="7875708" y="3430139"/>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 name="rc84"/>
            <p:cNvSpPr/>
            <p:nvPr/>
          </p:nvSpPr>
          <p:spPr>
            <a:xfrm>
              <a:off x="8303816" y="3430139"/>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85" name="rc85"/>
            <p:cNvSpPr/>
            <p:nvPr/>
          </p:nvSpPr>
          <p:spPr>
            <a:xfrm>
              <a:off x="2738413" y="2660577"/>
              <a:ext cx="428107" cy="85506"/>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86" name="rc86"/>
            <p:cNvSpPr/>
            <p:nvPr/>
          </p:nvSpPr>
          <p:spPr>
            <a:xfrm>
              <a:off x="3166521" y="2660577"/>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87" name="rc87"/>
            <p:cNvSpPr/>
            <p:nvPr/>
          </p:nvSpPr>
          <p:spPr>
            <a:xfrm>
              <a:off x="3594629" y="2660577"/>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88" name="rc88"/>
            <p:cNvSpPr/>
            <p:nvPr/>
          </p:nvSpPr>
          <p:spPr>
            <a:xfrm>
              <a:off x="4022737" y="2660577"/>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89" name="rc89"/>
            <p:cNvSpPr/>
            <p:nvPr/>
          </p:nvSpPr>
          <p:spPr>
            <a:xfrm>
              <a:off x="4450845" y="2660577"/>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90" name="rc90"/>
            <p:cNvSpPr/>
            <p:nvPr/>
          </p:nvSpPr>
          <p:spPr>
            <a:xfrm>
              <a:off x="4878953" y="2660577"/>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91" name="rc91"/>
            <p:cNvSpPr/>
            <p:nvPr/>
          </p:nvSpPr>
          <p:spPr>
            <a:xfrm>
              <a:off x="5307060" y="2660577"/>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92" name="rc92"/>
            <p:cNvSpPr/>
            <p:nvPr/>
          </p:nvSpPr>
          <p:spPr>
            <a:xfrm>
              <a:off x="5735168" y="2660577"/>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93" name="rc93"/>
            <p:cNvSpPr/>
            <p:nvPr/>
          </p:nvSpPr>
          <p:spPr>
            <a:xfrm>
              <a:off x="6163276" y="2660577"/>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94" name="rc94"/>
            <p:cNvSpPr/>
            <p:nvPr/>
          </p:nvSpPr>
          <p:spPr>
            <a:xfrm>
              <a:off x="6591384" y="2660577"/>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95" name="rc95"/>
            <p:cNvSpPr/>
            <p:nvPr/>
          </p:nvSpPr>
          <p:spPr>
            <a:xfrm>
              <a:off x="7019492" y="2660577"/>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96" name="rc96"/>
            <p:cNvSpPr/>
            <p:nvPr/>
          </p:nvSpPr>
          <p:spPr>
            <a:xfrm>
              <a:off x="7447600" y="2660577"/>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97" name="rc97"/>
            <p:cNvSpPr/>
            <p:nvPr/>
          </p:nvSpPr>
          <p:spPr>
            <a:xfrm>
              <a:off x="7875708" y="2660577"/>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98" name="rc98"/>
            <p:cNvSpPr/>
            <p:nvPr/>
          </p:nvSpPr>
          <p:spPr>
            <a:xfrm>
              <a:off x="8303816" y="2660577"/>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99" name="rc99"/>
            <p:cNvSpPr/>
            <p:nvPr/>
          </p:nvSpPr>
          <p:spPr>
            <a:xfrm>
              <a:off x="2310305" y="2062028"/>
              <a:ext cx="428107" cy="85506"/>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100" name="rc100"/>
            <p:cNvSpPr/>
            <p:nvPr/>
          </p:nvSpPr>
          <p:spPr>
            <a:xfrm>
              <a:off x="2738413" y="2062028"/>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01" name="rc101"/>
            <p:cNvSpPr/>
            <p:nvPr/>
          </p:nvSpPr>
          <p:spPr>
            <a:xfrm>
              <a:off x="3166521" y="2062028"/>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02" name="rc102"/>
            <p:cNvSpPr/>
            <p:nvPr/>
          </p:nvSpPr>
          <p:spPr>
            <a:xfrm>
              <a:off x="3594629" y="2062028"/>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3" name="rc103"/>
            <p:cNvSpPr/>
            <p:nvPr/>
          </p:nvSpPr>
          <p:spPr>
            <a:xfrm>
              <a:off x="4022737" y="2062028"/>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4" name="rc104"/>
            <p:cNvSpPr/>
            <p:nvPr/>
          </p:nvSpPr>
          <p:spPr>
            <a:xfrm>
              <a:off x="4450845" y="2062028"/>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05" name="rc105"/>
            <p:cNvSpPr/>
            <p:nvPr/>
          </p:nvSpPr>
          <p:spPr>
            <a:xfrm>
              <a:off x="4878953" y="2062028"/>
              <a:ext cx="428107" cy="85506"/>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06" name="rc106"/>
            <p:cNvSpPr/>
            <p:nvPr/>
          </p:nvSpPr>
          <p:spPr>
            <a:xfrm>
              <a:off x="5307060" y="2062028"/>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07" name="rc107"/>
            <p:cNvSpPr/>
            <p:nvPr/>
          </p:nvSpPr>
          <p:spPr>
            <a:xfrm>
              <a:off x="5735168" y="2062028"/>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08" name="rc108"/>
            <p:cNvSpPr/>
            <p:nvPr/>
          </p:nvSpPr>
          <p:spPr>
            <a:xfrm>
              <a:off x="6163276" y="2062028"/>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09" name="rc109"/>
            <p:cNvSpPr/>
            <p:nvPr/>
          </p:nvSpPr>
          <p:spPr>
            <a:xfrm>
              <a:off x="6591384" y="2062028"/>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10" name="rc110"/>
            <p:cNvSpPr/>
            <p:nvPr/>
          </p:nvSpPr>
          <p:spPr>
            <a:xfrm>
              <a:off x="7019492" y="2062028"/>
              <a:ext cx="428107" cy="85506"/>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111" name="rc111"/>
            <p:cNvSpPr/>
            <p:nvPr/>
          </p:nvSpPr>
          <p:spPr>
            <a:xfrm>
              <a:off x="7447600" y="2062028"/>
              <a:ext cx="428107" cy="85506"/>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12" name="rc112"/>
            <p:cNvSpPr/>
            <p:nvPr/>
          </p:nvSpPr>
          <p:spPr>
            <a:xfrm>
              <a:off x="7875708" y="2062028"/>
              <a:ext cx="428107" cy="85506"/>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113" name="rc113"/>
            <p:cNvSpPr/>
            <p:nvPr/>
          </p:nvSpPr>
          <p:spPr>
            <a:xfrm>
              <a:off x="8303816" y="2062028"/>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114" name="rc114"/>
            <p:cNvSpPr/>
            <p:nvPr/>
          </p:nvSpPr>
          <p:spPr>
            <a:xfrm>
              <a:off x="5307060" y="2831591"/>
              <a:ext cx="428107" cy="85506"/>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115" name="rc115"/>
            <p:cNvSpPr/>
            <p:nvPr/>
          </p:nvSpPr>
          <p:spPr>
            <a:xfrm>
              <a:off x="5735168" y="2831591"/>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16" name="rc116"/>
            <p:cNvSpPr/>
            <p:nvPr/>
          </p:nvSpPr>
          <p:spPr>
            <a:xfrm>
              <a:off x="6163276" y="2831591"/>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17" name="rc117"/>
            <p:cNvSpPr/>
            <p:nvPr/>
          </p:nvSpPr>
          <p:spPr>
            <a:xfrm>
              <a:off x="6591384" y="2831591"/>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18" name="rc118"/>
            <p:cNvSpPr/>
            <p:nvPr/>
          </p:nvSpPr>
          <p:spPr>
            <a:xfrm>
              <a:off x="7019492" y="2831591"/>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19" name="rc119"/>
            <p:cNvSpPr/>
            <p:nvPr/>
          </p:nvSpPr>
          <p:spPr>
            <a:xfrm>
              <a:off x="7447600" y="2831591"/>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120" name="rc120"/>
            <p:cNvSpPr/>
            <p:nvPr/>
          </p:nvSpPr>
          <p:spPr>
            <a:xfrm>
              <a:off x="7875708" y="2831591"/>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21" name="rc121"/>
            <p:cNvSpPr/>
            <p:nvPr/>
          </p:nvSpPr>
          <p:spPr>
            <a:xfrm>
              <a:off x="8303816" y="2831591"/>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22" name="rc122"/>
            <p:cNvSpPr/>
            <p:nvPr/>
          </p:nvSpPr>
          <p:spPr>
            <a:xfrm>
              <a:off x="4022737" y="2917097"/>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23" name="rc123"/>
            <p:cNvSpPr/>
            <p:nvPr/>
          </p:nvSpPr>
          <p:spPr>
            <a:xfrm>
              <a:off x="4450845" y="2917097"/>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124" name="rc124"/>
            <p:cNvSpPr/>
            <p:nvPr/>
          </p:nvSpPr>
          <p:spPr>
            <a:xfrm>
              <a:off x="4878953" y="2917097"/>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25" name="rc125"/>
            <p:cNvSpPr/>
            <p:nvPr/>
          </p:nvSpPr>
          <p:spPr>
            <a:xfrm>
              <a:off x="5307060" y="2917097"/>
              <a:ext cx="428107" cy="85506"/>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126" name="rc126"/>
            <p:cNvSpPr/>
            <p:nvPr/>
          </p:nvSpPr>
          <p:spPr>
            <a:xfrm>
              <a:off x="5735168" y="2917097"/>
              <a:ext cx="428107" cy="85506"/>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127" name="rc127"/>
            <p:cNvSpPr/>
            <p:nvPr/>
          </p:nvSpPr>
          <p:spPr>
            <a:xfrm>
              <a:off x="6163276" y="2917097"/>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128" name="rc128"/>
            <p:cNvSpPr/>
            <p:nvPr/>
          </p:nvSpPr>
          <p:spPr>
            <a:xfrm>
              <a:off x="6591384" y="2917097"/>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29" name="rc129"/>
            <p:cNvSpPr/>
            <p:nvPr/>
          </p:nvSpPr>
          <p:spPr>
            <a:xfrm>
              <a:off x="7019492" y="2917097"/>
              <a:ext cx="428107" cy="85506"/>
            </a:xfrm>
            <a:prstGeom prst="rect">
              <a:avLst/>
            </a:prstGeom>
            <a:solidFill>
              <a:srgbClr val="C6C12E">
                <a:alpha val="100000"/>
              </a:srgbClr>
            </a:solidFill>
            <a:ln w="2710" cap="flat">
              <a:solidFill>
                <a:srgbClr val="FFFFFF">
                  <a:alpha val="100000"/>
                </a:srgbClr>
              </a:solidFill>
              <a:prstDash val="solid"/>
              <a:miter/>
            </a:ln>
          </p:spPr>
          <p:txBody>
            <a:bodyPr/>
            <a:lstStyle/>
            <a:p/>
          </p:txBody>
        </p:sp>
        <p:sp>
          <p:nvSpPr>
            <p:cNvPr id="130" name="rc130"/>
            <p:cNvSpPr/>
            <p:nvPr/>
          </p:nvSpPr>
          <p:spPr>
            <a:xfrm>
              <a:off x="7447600" y="2917097"/>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131" name="rc131"/>
            <p:cNvSpPr/>
            <p:nvPr/>
          </p:nvSpPr>
          <p:spPr>
            <a:xfrm>
              <a:off x="7875708" y="2917097"/>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132" name="rc132"/>
            <p:cNvSpPr/>
            <p:nvPr/>
          </p:nvSpPr>
          <p:spPr>
            <a:xfrm>
              <a:off x="8303816" y="2917097"/>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133" name="rc133"/>
            <p:cNvSpPr/>
            <p:nvPr/>
          </p:nvSpPr>
          <p:spPr>
            <a:xfrm>
              <a:off x="2310305" y="3772167"/>
              <a:ext cx="428107" cy="85506"/>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134" name="rc134"/>
            <p:cNvSpPr/>
            <p:nvPr/>
          </p:nvSpPr>
          <p:spPr>
            <a:xfrm>
              <a:off x="2738413" y="3772167"/>
              <a:ext cx="428107" cy="85506"/>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135" name="rc135"/>
            <p:cNvSpPr/>
            <p:nvPr/>
          </p:nvSpPr>
          <p:spPr>
            <a:xfrm>
              <a:off x="3166521" y="3772167"/>
              <a:ext cx="428107" cy="85506"/>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136" name="rc136"/>
            <p:cNvSpPr/>
            <p:nvPr/>
          </p:nvSpPr>
          <p:spPr>
            <a:xfrm>
              <a:off x="3594629" y="3772167"/>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137" name="rc137"/>
            <p:cNvSpPr/>
            <p:nvPr/>
          </p:nvSpPr>
          <p:spPr>
            <a:xfrm>
              <a:off x="4022737" y="3772167"/>
              <a:ext cx="428107" cy="8550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38" name="rc138"/>
            <p:cNvSpPr/>
            <p:nvPr/>
          </p:nvSpPr>
          <p:spPr>
            <a:xfrm>
              <a:off x="4450845" y="3772167"/>
              <a:ext cx="428107" cy="85506"/>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139" name="rc139"/>
            <p:cNvSpPr/>
            <p:nvPr/>
          </p:nvSpPr>
          <p:spPr>
            <a:xfrm>
              <a:off x="4878953" y="3772167"/>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140" name="rc140"/>
            <p:cNvSpPr/>
            <p:nvPr/>
          </p:nvSpPr>
          <p:spPr>
            <a:xfrm>
              <a:off x="5307060" y="3772167"/>
              <a:ext cx="428107" cy="85506"/>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141" name="rc141"/>
            <p:cNvSpPr/>
            <p:nvPr/>
          </p:nvSpPr>
          <p:spPr>
            <a:xfrm>
              <a:off x="5735168" y="3772167"/>
              <a:ext cx="428107" cy="8550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142" name="rc142"/>
            <p:cNvSpPr/>
            <p:nvPr/>
          </p:nvSpPr>
          <p:spPr>
            <a:xfrm>
              <a:off x="6163276" y="3772167"/>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43" name="rc143"/>
            <p:cNvSpPr/>
            <p:nvPr/>
          </p:nvSpPr>
          <p:spPr>
            <a:xfrm>
              <a:off x="6591384" y="3772167"/>
              <a:ext cx="428107" cy="85506"/>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144" name="rc144"/>
            <p:cNvSpPr/>
            <p:nvPr/>
          </p:nvSpPr>
          <p:spPr>
            <a:xfrm>
              <a:off x="7019492" y="3772167"/>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145" name="rc145"/>
            <p:cNvSpPr/>
            <p:nvPr/>
          </p:nvSpPr>
          <p:spPr>
            <a:xfrm>
              <a:off x="7447600" y="3772167"/>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146" name="rc146"/>
            <p:cNvSpPr/>
            <p:nvPr/>
          </p:nvSpPr>
          <p:spPr>
            <a:xfrm>
              <a:off x="7875708" y="3772167"/>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147" name="rc147"/>
            <p:cNvSpPr/>
            <p:nvPr/>
          </p:nvSpPr>
          <p:spPr>
            <a:xfrm>
              <a:off x="8303816" y="3772167"/>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48" name="rc148"/>
            <p:cNvSpPr/>
            <p:nvPr/>
          </p:nvSpPr>
          <p:spPr>
            <a:xfrm>
              <a:off x="5735168" y="4199702"/>
              <a:ext cx="428107" cy="85506"/>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49" name="rc149"/>
            <p:cNvSpPr/>
            <p:nvPr/>
          </p:nvSpPr>
          <p:spPr>
            <a:xfrm>
              <a:off x="6163276" y="4199702"/>
              <a:ext cx="428107" cy="85506"/>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150" name="rc150"/>
            <p:cNvSpPr/>
            <p:nvPr/>
          </p:nvSpPr>
          <p:spPr>
            <a:xfrm>
              <a:off x="6591384" y="4199702"/>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51" name="rc151"/>
            <p:cNvSpPr/>
            <p:nvPr/>
          </p:nvSpPr>
          <p:spPr>
            <a:xfrm>
              <a:off x="7019492" y="4199702"/>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52" name="rc152"/>
            <p:cNvSpPr/>
            <p:nvPr/>
          </p:nvSpPr>
          <p:spPr>
            <a:xfrm>
              <a:off x="7447600" y="4199702"/>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53" name="rc153"/>
            <p:cNvSpPr/>
            <p:nvPr/>
          </p:nvSpPr>
          <p:spPr>
            <a:xfrm>
              <a:off x="7875708" y="4199702"/>
              <a:ext cx="428107" cy="85506"/>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54" name="rc154"/>
            <p:cNvSpPr/>
            <p:nvPr/>
          </p:nvSpPr>
          <p:spPr>
            <a:xfrm>
              <a:off x="8303816" y="4199702"/>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5" name="rc155"/>
            <p:cNvSpPr/>
            <p:nvPr/>
          </p:nvSpPr>
          <p:spPr>
            <a:xfrm>
              <a:off x="1882197" y="3344632"/>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56" name="rc156"/>
            <p:cNvSpPr/>
            <p:nvPr/>
          </p:nvSpPr>
          <p:spPr>
            <a:xfrm>
              <a:off x="2310305" y="3344632"/>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57" name="rc157"/>
            <p:cNvSpPr/>
            <p:nvPr/>
          </p:nvSpPr>
          <p:spPr>
            <a:xfrm>
              <a:off x="2738413" y="3344632"/>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158" name="rc158"/>
            <p:cNvSpPr/>
            <p:nvPr/>
          </p:nvSpPr>
          <p:spPr>
            <a:xfrm>
              <a:off x="3166521" y="3344632"/>
              <a:ext cx="428107" cy="85506"/>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159" name="rc159"/>
            <p:cNvSpPr/>
            <p:nvPr/>
          </p:nvSpPr>
          <p:spPr>
            <a:xfrm>
              <a:off x="3594629" y="3344632"/>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160" name="rc160"/>
            <p:cNvSpPr/>
            <p:nvPr/>
          </p:nvSpPr>
          <p:spPr>
            <a:xfrm>
              <a:off x="4022737" y="3344632"/>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161" name="rc161"/>
            <p:cNvSpPr/>
            <p:nvPr/>
          </p:nvSpPr>
          <p:spPr>
            <a:xfrm>
              <a:off x="4450845" y="3344632"/>
              <a:ext cx="428107" cy="85506"/>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162" name="rc162"/>
            <p:cNvSpPr/>
            <p:nvPr/>
          </p:nvSpPr>
          <p:spPr>
            <a:xfrm>
              <a:off x="4878953" y="3344632"/>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163" name="rc163"/>
            <p:cNvSpPr/>
            <p:nvPr/>
          </p:nvSpPr>
          <p:spPr>
            <a:xfrm>
              <a:off x="5307060" y="3344632"/>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64" name="rc164"/>
            <p:cNvSpPr/>
            <p:nvPr/>
          </p:nvSpPr>
          <p:spPr>
            <a:xfrm>
              <a:off x="5735168" y="3344632"/>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165" name="rc165"/>
            <p:cNvSpPr/>
            <p:nvPr/>
          </p:nvSpPr>
          <p:spPr>
            <a:xfrm>
              <a:off x="6163276" y="3344632"/>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166" name="rc166"/>
            <p:cNvSpPr/>
            <p:nvPr/>
          </p:nvSpPr>
          <p:spPr>
            <a:xfrm>
              <a:off x="6591384" y="3344632"/>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67" name="rc167"/>
            <p:cNvSpPr/>
            <p:nvPr/>
          </p:nvSpPr>
          <p:spPr>
            <a:xfrm>
              <a:off x="7019492" y="3344632"/>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68" name="rc168"/>
            <p:cNvSpPr/>
            <p:nvPr/>
          </p:nvSpPr>
          <p:spPr>
            <a:xfrm>
              <a:off x="7447600" y="3344632"/>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9" name="rc169"/>
            <p:cNvSpPr/>
            <p:nvPr/>
          </p:nvSpPr>
          <p:spPr>
            <a:xfrm>
              <a:off x="7875708" y="3344632"/>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70" name="rc170"/>
            <p:cNvSpPr/>
            <p:nvPr/>
          </p:nvSpPr>
          <p:spPr>
            <a:xfrm>
              <a:off x="8303816" y="3344632"/>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71" name="rc171"/>
            <p:cNvSpPr/>
            <p:nvPr/>
          </p:nvSpPr>
          <p:spPr>
            <a:xfrm>
              <a:off x="7019492" y="3515646"/>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172" name="rc172"/>
            <p:cNvSpPr/>
            <p:nvPr/>
          </p:nvSpPr>
          <p:spPr>
            <a:xfrm>
              <a:off x="7447600" y="3515646"/>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173" name="rc173"/>
            <p:cNvSpPr/>
            <p:nvPr/>
          </p:nvSpPr>
          <p:spPr>
            <a:xfrm>
              <a:off x="7875708" y="3515646"/>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174" name="rc174"/>
            <p:cNvSpPr/>
            <p:nvPr/>
          </p:nvSpPr>
          <p:spPr>
            <a:xfrm>
              <a:off x="8303816" y="3515646"/>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175" name="rc175"/>
            <p:cNvSpPr/>
            <p:nvPr/>
          </p:nvSpPr>
          <p:spPr>
            <a:xfrm>
              <a:off x="4022737" y="2233042"/>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76" name="rc176"/>
            <p:cNvSpPr/>
            <p:nvPr/>
          </p:nvSpPr>
          <p:spPr>
            <a:xfrm>
              <a:off x="4450845" y="2233042"/>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177" name="rc177"/>
            <p:cNvSpPr/>
            <p:nvPr/>
          </p:nvSpPr>
          <p:spPr>
            <a:xfrm>
              <a:off x="4878953" y="2233042"/>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178" name="rc178"/>
            <p:cNvSpPr/>
            <p:nvPr/>
          </p:nvSpPr>
          <p:spPr>
            <a:xfrm>
              <a:off x="5307060" y="2233042"/>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179" name="rc179"/>
            <p:cNvSpPr/>
            <p:nvPr/>
          </p:nvSpPr>
          <p:spPr>
            <a:xfrm>
              <a:off x="5735168" y="2233042"/>
              <a:ext cx="428107" cy="85506"/>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180" name="rc180"/>
            <p:cNvSpPr/>
            <p:nvPr/>
          </p:nvSpPr>
          <p:spPr>
            <a:xfrm>
              <a:off x="6163276" y="2233042"/>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181" name="rc181"/>
            <p:cNvSpPr/>
            <p:nvPr/>
          </p:nvSpPr>
          <p:spPr>
            <a:xfrm>
              <a:off x="6591384" y="2233042"/>
              <a:ext cx="428107" cy="85506"/>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182" name="rc182"/>
            <p:cNvSpPr/>
            <p:nvPr/>
          </p:nvSpPr>
          <p:spPr>
            <a:xfrm>
              <a:off x="7019492" y="2233042"/>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83" name="rc183"/>
            <p:cNvSpPr/>
            <p:nvPr/>
          </p:nvSpPr>
          <p:spPr>
            <a:xfrm>
              <a:off x="7447600" y="2233042"/>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84" name="rc184"/>
            <p:cNvSpPr/>
            <p:nvPr/>
          </p:nvSpPr>
          <p:spPr>
            <a:xfrm>
              <a:off x="7875708" y="2233042"/>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185" name="rc185"/>
            <p:cNvSpPr/>
            <p:nvPr/>
          </p:nvSpPr>
          <p:spPr>
            <a:xfrm>
              <a:off x="8303816" y="2233042"/>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186" name="rc186"/>
            <p:cNvSpPr/>
            <p:nvPr/>
          </p:nvSpPr>
          <p:spPr>
            <a:xfrm>
              <a:off x="2738413" y="1463479"/>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187" name="rc187"/>
            <p:cNvSpPr/>
            <p:nvPr/>
          </p:nvSpPr>
          <p:spPr>
            <a:xfrm>
              <a:off x="3166521" y="1463479"/>
              <a:ext cx="428107" cy="85506"/>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88" name="rc188"/>
            <p:cNvSpPr/>
            <p:nvPr/>
          </p:nvSpPr>
          <p:spPr>
            <a:xfrm>
              <a:off x="3594629" y="1463479"/>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189" name="rc189"/>
            <p:cNvSpPr/>
            <p:nvPr/>
          </p:nvSpPr>
          <p:spPr>
            <a:xfrm>
              <a:off x="4022737" y="1463479"/>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0" name="rc190"/>
            <p:cNvSpPr/>
            <p:nvPr/>
          </p:nvSpPr>
          <p:spPr>
            <a:xfrm>
              <a:off x="4450845" y="1463479"/>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191" name="rc191"/>
            <p:cNvSpPr/>
            <p:nvPr/>
          </p:nvSpPr>
          <p:spPr>
            <a:xfrm>
              <a:off x="4878953" y="1463479"/>
              <a:ext cx="428107" cy="85506"/>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192" name="rc192"/>
            <p:cNvSpPr/>
            <p:nvPr/>
          </p:nvSpPr>
          <p:spPr>
            <a:xfrm>
              <a:off x="5307060" y="1463479"/>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93" name="rc193"/>
            <p:cNvSpPr/>
            <p:nvPr/>
          </p:nvSpPr>
          <p:spPr>
            <a:xfrm>
              <a:off x="5735168" y="1463479"/>
              <a:ext cx="428107" cy="85506"/>
            </a:xfrm>
            <a:prstGeom prst="rect">
              <a:avLst/>
            </a:prstGeom>
            <a:solidFill>
              <a:srgbClr val="3A943F">
                <a:alpha val="100000"/>
              </a:srgbClr>
            </a:solidFill>
            <a:ln w="2710" cap="flat">
              <a:solidFill>
                <a:srgbClr val="FFFFFF">
                  <a:alpha val="100000"/>
                </a:srgbClr>
              </a:solidFill>
              <a:prstDash val="solid"/>
              <a:miter/>
            </a:ln>
          </p:spPr>
          <p:txBody>
            <a:bodyPr/>
            <a:lstStyle/>
            <a:p/>
          </p:txBody>
        </p:sp>
        <p:sp>
          <p:nvSpPr>
            <p:cNvPr id="194" name="rc194"/>
            <p:cNvSpPr/>
            <p:nvPr/>
          </p:nvSpPr>
          <p:spPr>
            <a:xfrm>
              <a:off x="6163276" y="1463479"/>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95" name="rc195"/>
            <p:cNvSpPr/>
            <p:nvPr/>
          </p:nvSpPr>
          <p:spPr>
            <a:xfrm>
              <a:off x="6591384" y="1463479"/>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196" name="rc196"/>
            <p:cNvSpPr/>
            <p:nvPr/>
          </p:nvSpPr>
          <p:spPr>
            <a:xfrm>
              <a:off x="7019492" y="1463479"/>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197" name="rc197"/>
            <p:cNvSpPr/>
            <p:nvPr/>
          </p:nvSpPr>
          <p:spPr>
            <a:xfrm>
              <a:off x="7447600" y="1463479"/>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198" name="rc198"/>
            <p:cNvSpPr/>
            <p:nvPr/>
          </p:nvSpPr>
          <p:spPr>
            <a:xfrm>
              <a:off x="7875708" y="1463479"/>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9" name="rc199"/>
            <p:cNvSpPr/>
            <p:nvPr/>
          </p:nvSpPr>
          <p:spPr>
            <a:xfrm>
              <a:off x="8303816" y="1463479"/>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200" name="rc200"/>
            <p:cNvSpPr/>
            <p:nvPr/>
          </p:nvSpPr>
          <p:spPr>
            <a:xfrm>
              <a:off x="2738413" y="2318549"/>
              <a:ext cx="428107" cy="85506"/>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201" name="rc201"/>
            <p:cNvSpPr/>
            <p:nvPr/>
          </p:nvSpPr>
          <p:spPr>
            <a:xfrm>
              <a:off x="3166521" y="2318549"/>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202" name="rc202"/>
            <p:cNvSpPr/>
            <p:nvPr/>
          </p:nvSpPr>
          <p:spPr>
            <a:xfrm>
              <a:off x="3594629" y="2318549"/>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203" name="rc203"/>
            <p:cNvSpPr/>
            <p:nvPr/>
          </p:nvSpPr>
          <p:spPr>
            <a:xfrm>
              <a:off x="4022737" y="2318549"/>
              <a:ext cx="428107" cy="85506"/>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204" name="rc204"/>
            <p:cNvSpPr/>
            <p:nvPr/>
          </p:nvSpPr>
          <p:spPr>
            <a:xfrm>
              <a:off x="4450845" y="2318549"/>
              <a:ext cx="428107" cy="85506"/>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205" name="rc205"/>
            <p:cNvSpPr/>
            <p:nvPr/>
          </p:nvSpPr>
          <p:spPr>
            <a:xfrm>
              <a:off x="4878953" y="2318549"/>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06" name="rc206"/>
            <p:cNvSpPr/>
            <p:nvPr/>
          </p:nvSpPr>
          <p:spPr>
            <a:xfrm>
              <a:off x="5307060" y="2318549"/>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07" name="rc207"/>
            <p:cNvSpPr/>
            <p:nvPr/>
          </p:nvSpPr>
          <p:spPr>
            <a:xfrm>
              <a:off x="5735168" y="2318549"/>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08" name="rc208"/>
            <p:cNvSpPr/>
            <p:nvPr/>
          </p:nvSpPr>
          <p:spPr>
            <a:xfrm>
              <a:off x="6163276" y="2318549"/>
              <a:ext cx="428107" cy="85506"/>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09" name="rc209"/>
            <p:cNvSpPr/>
            <p:nvPr/>
          </p:nvSpPr>
          <p:spPr>
            <a:xfrm>
              <a:off x="6591384" y="2318549"/>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210" name="rc210"/>
            <p:cNvSpPr/>
            <p:nvPr/>
          </p:nvSpPr>
          <p:spPr>
            <a:xfrm>
              <a:off x="7019492" y="2318549"/>
              <a:ext cx="428107" cy="85506"/>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11" name="rc211"/>
            <p:cNvSpPr/>
            <p:nvPr/>
          </p:nvSpPr>
          <p:spPr>
            <a:xfrm>
              <a:off x="7447600" y="2318549"/>
              <a:ext cx="428107" cy="85506"/>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212" name="rc212"/>
            <p:cNvSpPr/>
            <p:nvPr/>
          </p:nvSpPr>
          <p:spPr>
            <a:xfrm>
              <a:off x="7875708" y="2318549"/>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13" name="rc213"/>
            <p:cNvSpPr/>
            <p:nvPr/>
          </p:nvSpPr>
          <p:spPr>
            <a:xfrm>
              <a:off x="8303816" y="2318549"/>
              <a:ext cx="428107" cy="85506"/>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214" name="rc214"/>
            <p:cNvSpPr/>
            <p:nvPr/>
          </p:nvSpPr>
          <p:spPr>
            <a:xfrm>
              <a:off x="3594629" y="3173618"/>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15" name="rc215"/>
            <p:cNvSpPr/>
            <p:nvPr/>
          </p:nvSpPr>
          <p:spPr>
            <a:xfrm>
              <a:off x="4022737" y="3173618"/>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16" name="rc216"/>
            <p:cNvSpPr/>
            <p:nvPr/>
          </p:nvSpPr>
          <p:spPr>
            <a:xfrm>
              <a:off x="4450845" y="3173618"/>
              <a:ext cx="428107" cy="85506"/>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217" name="rc217"/>
            <p:cNvSpPr/>
            <p:nvPr/>
          </p:nvSpPr>
          <p:spPr>
            <a:xfrm>
              <a:off x="4878953" y="3173618"/>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18" name="rc218"/>
            <p:cNvSpPr/>
            <p:nvPr/>
          </p:nvSpPr>
          <p:spPr>
            <a:xfrm>
              <a:off x="5307060" y="3173618"/>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19" name="rc219"/>
            <p:cNvSpPr/>
            <p:nvPr/>
          </p:nvSpPr>
          <p:spPr>
            <a:xfrm>
              <a:off x="5735168" y="3173618"/>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20" name="rc220"/>
            <p:cNvSpPr/>
            <p:nvPr/>
          </p:nvSpPr>
          <p:spPr>
            <a:xfrm>
              <a:off x="6163276" y="3173618"/>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1" name="rc221"/>
            <p:cNvSpPr/>
            <p:nvPr/>
          </p:nvSpPr>
          <p:spPr>
            <a:xfrm>
              <a:off x="6591384" y="3173618"/>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2" name="rc222"/>
            <p:cNvSpPr/>
            <p:nvPr/>
          </p:nvSpPr>
          <p:spPr>
            <a:xfrm>
              <a:off x="7019492" y="3173618"/>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23" name="rc223"/>
            <p:cNvSpPr/>
            <p:nvPr/>
          </p:nvSpPr>
          <p:spPr>
            <a:xfrm>
              <a:off x="7447600" y="3173618"/>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24" name="rc224"/>
            <p:cNvSpPr/>
            <p:nvPr/>
          </p:nvSpPr>
          <p:spPr>
            <a:xfrm>
              <a:off x="7875708" y="3173618"/>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25" name="rc225"/>
            <p:cNvSpPr/>
            <p:nvPr/>
          </p:nvSpPr>
          <p:spPr>
            <a:xfrm>
              <a:off x="8303816" y="3173618"/>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26" name="rc226"/>
            <p:cNvSpPr/>
            <p:nvPr/>
          </p:nvSpPr>
          <p:spPr>
            <a:xfrm>
              <a:off x="1882197" y="3857674"/>
              <a:ext cx="428107" cy="85506"/>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27" name="rc227"/>
            <p:cNvSpPr/>
            <p:nvPr/>
          </p:nvSpPr>
          <p:spPr>
            <a:xfrm>
              <a:off x="2310305" y="3857674"/>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228" name="rc228"/>
            <p:cNvSpPr/>
            <p:nvPr/>
          </p:nvSpPr>
          <p:spPr>
            <a:xfrm>
              <a:off x="2738413" y="3857674"/>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29" name="rc229"/>
            <p:cNvSpPr/>
            <p:nvPr/>
          </p:nvSpPr>
          <p:spPr>
            <a:xfrm>
              <a:off x="3166521" y="3857674"/>
              <a:ext cx="428107" cy="85506"/>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30" name="rc230"/>
            <p:cNvSpPr/>
            <p:nvPr/>
          </p:nvSpPr>
          <p:spPr>
            <a:xfrm>
              <a:off x="3594629" y="3857674"/>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31" name="rc231"/>
            <p:cNvSpPr/>
            <p:nvPr/>
          </p:nvSpPr>
          <p:spPr>
            <a:xfrm>
              <a:off x="4022737" y="3857674"/>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232" name="rc232"/>
            <p:cNvSpPr/>
            <p:nvPr/>
          </p:nvSpPr>
          <p:spPr>
            <a:xfrm>
              <a:off x="4450845" y="3857674"/>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33" name="rc233"/>
            <p:cNvSpPr/>
            <p:nvPr/>
          </p:nvSpPr>
          <p:spPr>
            <a:xfrm>
              <a:off x="4878953" y="3857674"/>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34" name="rc234"/>
            <p:cNvSpPr/>
            <p:nvPr/>
          </p:nvSpPr>
          <p:spPr>
            <a:xfrm>
              <a:off x="5307060" y="3857674"/>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35" name="rc235"/>
            <p:cNvSpPr/>
            <p:nvPr/>
          </p:nvSpPr>
          <p:spPr>
            <a:xfrm>
              <a:off x="5735168" y="3857674"/>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36" name="rc236"/>
            <p:cNvSpPr/>
            <p:nvPr/>
          </p:nvSpPr>
          <p:spPr>
            <a:xfrm>
              <a:off x="6163276" y="3857674"/>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237" name="rc237"/>
            <p:cNvSpPr/>
            <p:nvPr/>
          </p:nvSpPr>
          <p:spPr>
            <a:xfrm>
              <a:off x="6591384" y="3857674"/>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238" name="rc238"/>
            <p:cNvSpPr/>
            <p:nvPr/>
          </p:nvSpPr>
          <p:spPr>
            <a:xfrm>
              <a:off x="7019492" y="3857674"/>
              <a:ext cx="428107" cy="85506"/>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239" name="rc239"/>
            <p:cNvSpPr/>
            <p:nvPr/>
          </p:nvSpPr>
          <p:spPr>
            <a:xfrm>
              <a:off x="7447600" y="3857674"/>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40" name="rc240"/>
            <p:cNvSpPr/>
            <p:nvPr/>
          </p:nvSpPr>
          <p:spPr>
            <a:xfrm>
              <a:off x="7875708" y="3857674"/>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41" name="rc241"/>
            <p:cNvSpPr/>
            <p:nvPr/>
          </p:nvSpPr>
          <p:spPr>
            <a:xfrm>
              <a:off x="8303816" y="3857674"/>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42" name="rc242"/>
            <p:cNvSpPr/>
            <p:nvPr/>
          </p:nvSpPr>
          <p:spPr>
            <a:xfrm>
              <a:off x="8303816" y="4114195"/>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43" name="rc243"/>
            <p:cNvSpPr/>
            <p:nvPr/>
          </p:nvSpPr>
          <p:spPr>
            <a:xfrm>
              <a:off x="7447600" y="1634493"/>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44" name="rc244"/>
            <p:cNvSpPr/>
            <p:nvPr/>
          </p:nvSpPr>
          <p:spPr>
            <a:xfrm>
              <a:off x="7875708" y="1634493"/>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245" name="rc245"/>
            <p:cNvSpPr/>
            <p:nvPr/>
          </p:nvSpPr>
          <p:spPr>
            <a:xfrm>
              <a:off x="8303816" y="1634493"/>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246" name="rc246"/>
            <p:cNvSpPr/>
            <p:nvPr/>
          </p:nvSpPr>
          <p:spPr>
            <a:xfrm>
              <a:off x="2310305" y="3601153"/>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247" name="rc247"/>
            <p:cNvSpPr/>
            <p:nvPr/>
          </p:nvSpPr>
          <p:spPr>
            <a:xfrm>
              <a:off x="2738413" y="3601153"/>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48" name="rc248"/>
            <p:cNvSpPr/>
            <p:nvPr/>
          </p:nvSpPr>
          <p:spPr>
            <a:xfrm>
              <a:off x="3166521" y="3601153"/>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249" name="rc249"/>
            <p:cNvSpPr/>
            <p:nvPr/>
          </p:nvSpPr>
          <p:spPr>
            <a:xfrm>
              <a:off x="3594629" y="3601153"/>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250" name="rc250"/>
            <p:cNvSpPr/>
            <p:nvPr/>
          </p:nvSpPr>
          <p:spPr>
            <a:xfrm>
              <a:off x="4022737" y="3601153"/>
              <a:ext cx="428107" cy="85506"/>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251" name="rc251"/>
            <p:cNvSpPr/>
            <p:nvPr/>
          </p:nvSpPr>
          <p:spPr>
            <a:xfrm>
              <a:off x="4450845" y="3601153"/>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52" name="rc252"/>
            <p:cNvSpPr/>
            <p:nvPr/>
          </p:nvSpPr>
          <p:spPr>
            <a:xfrm>
              <a:off x="4878953" y="3601153"/>
              <a:ext cx="428107" cy="85506"/>
            </a:xfrm>
            <a:prstGeom prst="rect">
              <a:avLst/>
            </a:prstGeom>
            <a:solidFill>
              <a:srgbClr val="EF5D1F">
                <a:alpha val="100000"/>
              </a:srgbClr>
            </a:solidFill>
            <a:ln w="2710" cap="flat">
              <a:solidFill>
                <a:srgbClr val="FFFFFF">
                  <a:alpha val="100000"/>
                </a:srgbClr>
              </a:solidFill>
              <a:prstDash val="solid"/>
              <a:miter/>
            </a:ln>
          </p:spPr>
          <p:txBody>
            <a:bodyPr/>
            <a:lstStyle/>
            <a:p/>
          </p:txBody>
        </p:sp>
        <p:sp>
          <p:nvSpPr>
            <p:cNvPr id="253" name="rc253"/>
            <p:cNvSpPr/>
            <p:nvPr/>
          </p:nvSpPr>
          <p:spPr>
            <a:xfrm>
              <a:off x="5307060" y="3601153"/>
              <a:ext cx="428107" cy="85506"/>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254" name="rc254"/>
            <p:cNvSpPr/>
            <p:nvPr/>
          </p:nvSpPr>
          <p:spPr>
            <a:xfrm>
              <a:off x="5735168" y="3601153"/>
              <a:ext cx="428107" cy="85506"/>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255" name="rc255"/>
            <p:cNvSpPr/>
            <p:nvPr/>
          </p:nvSpPr>
          <p:spPr>
            <a:xfrm>
              <a:off x="6163276" y="3601153"/>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256" name="rc256"/>
            <p:cNvSpPr/>
            <p:nvPr/>
          </p:nvSpPr>
          <p:spPr>
            <a:xfrm>
              <a:off x="6591384" y="3601153"/>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257" name="rc257"/>
            <p:cNvSpPr/>
            <p:nvPr/>
          </p:nvSpPr>
          <p:spPr>
            <a:xfrm>
              <a:off x="7019492" y="3601153"/>
              <a:ext cx="428107" cy="85506"/>
            </a:xfrm>
            <a:prstGeom prst="rect">
              <a:avLst/>
            </a:prstGeom>
            <a:solidFill>
              <a:srgbClr val="EF6020">
                <a:alpha val="100000"/>
              </a:srgbClr>
            </a:solidFill>
            <a:ln w="2710" cap="flat">
              <a:solidFill>
                <a:srgbClr val="FFFFFF">
                  <a:alpha val="100000"/>
                </a:srgbClr>
              </a:solidFill>
              <a:prstDash val="solid"/>
              <a:miter/>
            </a:ln>
          </p:spPr>
          <p:txBody>
            <a:bodyPr/>
            <a:lstStyle/>
            <a:p/>
          </p:txBody>
        </p:sp>
        <p:sp>
          <p:nvSpPr>
            <p:cNvPr id="258" name="rc258"/>
            <p:cNvSpPr/>
            <p:nvPr/>
          </p:nvSpPr>
          <p:spPr>
            <a:xfrm>
              <a:off x="7447600" y="3601153"/>
              <a:ext cx="428107" cy="85506"/>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259" name="rc259"/>
            <p:cNvSpPr/>
            <p:nvPr/>
          </p:nvSpPr>
          <p:spPr>
            <a:xfrm>
              <a:off x="7875708" y="3601153"/>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260" name="rc260"/>
            <p:cNvSpPr/>
            <p:nvPr/>
          </p:nvSpPr>
          <p:spPr>
            <a:xfrm>
              <a:off x="8303816" y="3601153"/>
              <a:ext cx="428107" cy="85506"/>
            </a:xfrm>
            <a:prstGeom prst="rect">
              <a:avLst/>
            </a:prstGeom>
            <a:solidFill>
              <a:srgbClr val="FDAB17">
                <a:alpha val="100000"/>
              </a:srgbClr>
            </a:solidFill>
            <a:ln w="2710" cap="flat">
              <a:solidFill>
                <a:srgbClr val="FFFFFF">
                  <a:alpha val="100000"/>
                </a:srgbClr>
              </a:solidFill>
              <a:prstDash val="solid"/>
              <a:miter/>
            </a:ln>
          </p:spPr>
          <p:txBody>
            <a:bodyPr/>
            <a:lstStyle/>
            <a:p/>
          </p:txBody>
        </p:sp>
        <p:sp>
          <p:nvSpPr>
            <p:cNvPr id="261" name="rc261"/>
            <p:cNvSpPr/>
            <p:nvPr/>
          </p:nvSpPr>
          <p:spPr>
            <a:xfrm>
              <a:off x="4878953" y="3088111"/>
              <a:ext cx="428107" cy="8550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62" name="rc262"/>
            <p:cNvSpPr/>
            <p:nvPr/>
          </p:nvSpPr>
          <p:spPr>
            <a:xfrm>
              <a:off x="5307060" y="3088111"/>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263" name="rc263"/>
            <p:cNvSpPr/>
            <p:nvPr/>
          </p:nvSpPr>
          <p:spPr>
            <a:xfrm>
              <a:off x="5735168" y="3088111"/>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4" name="rc264"/>
            <p:cNvSpPr/>
            <p:nvPr/>
          </p:nvSpPr>
          <p:spPr>
            <a:xfrm>
              <a:off x="6163276" y="3088111"/>
              <a:ext cx="428107" cy="85506"/>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265" name="rc265"/>
            <p:cNvSpPr/>
            <p:nvPr/>
          </p:nvSpPr>
          <p:spPr>
            <a:xfrm>
              <a:off x="6591384" y="3088111"/>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66" name="rc266"/>
            <p:cNvSpPr/>
            <p:nvPr/>
          </p:nvSpPr>
          <p:spPr>
            <a:xfrm>
              <a:off x="7019492" y="3088111"/>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267" name="rc267"/>
            <p:cNvSpPr/>
            <p:nvPr/>
          </p:nvSpPr>
          <p:spPr>
            <a:xfrm>
              <a:off x="7447600" y="3088111"/>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268" name="rc268"/>
            <p:cNvSpPr/>
            <p:nvPr/>
          </p:nvSpPr>
          <p:spPr>
            <a:xfrm>
              <a:off x="7875708" y="3088111"/>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269" name="rc269"/>
            <p:cNvSpPr/>
            <p:nvPr/>
          </p:nvSpPr>
          <p:spPr>
            <a:xfrm>
              <a:off x="8303816" y="3088111"/>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270" name="rc270"/>
            <p:cNvSpPr/>
            <p:nvPr/>
          </p:nvSpPr>
          <p:spPr>
            <a:xfrm>
              <a:off x="1882197" y="2147535"/>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271" name="rc271"/>
            <p:cNvSpPr/>
            <p:nvPr/>
          </p:nvSpPr>
          <p:spPr>
            <a:xfrm>
              <a:off x="2310305" y="2147535"/>
              <a:ext cx="428107" cy="85506"/>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272" name="rc272"/>
            <p:cNvSpPr/>
            <p:nvPr/>
          </p:nvSpPr>
          <p:spPr>
            <a:xfrm>
              <a:off x="2738413" y="2147535"/>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73" name="rc273"/>
            <p:cNvSpPr/>
            <p:nvPr/>
          </p:nvSpPr>
          <p:spPr>
            <a:xfrm>
              <a:off x="3166521" y="2147535"/>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274" name="rc274"/>
            <p:cNvSpPr/>
            <p:nvPr/>
          </p:nvSpPr>
          <p:spPr>
            <a:xfrm>
              <a:off x="3594629" y="2147535"/>
              <a:ext cx="428107" cy="85506"/>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275" name="rc275"/>
            <p:cNvSpPr/>
            <p:nvPr/>
          </p:nvSpPr>
          <p:spPr>
            <a:xfrm>
              <a:off x="4022737" y="2147535"/>
              <a:ext cx="428107" cy="8550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276" name="rc276"/>
            <p:cNvSpPr/>
            <p:nvPr/>
          </p:nvSpPr>
          <p:spPr>
            <a:xfrm>
              <a:off x="4450845" y="2147535"/>
              <a:ext cx="428107" cy="85506"/>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277" name="rc277"/>
            <p:cNvSpPr/>
            <p:nvPr/>
          </p:nvSpPr>
          <p:spPr>
            <a:xfrm>
              <a:off x="4878953" y="2147535"/>
              <a:ext cx="428107" cy="85506"/>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278" name="rc278"/>
            <p:cNvSpPr/>
            <p:nvPr/>
          </p:nvSpPr>
          <p:spPr>
            <a:xfrm>
              <a:off x="5307060" y="2147535"/>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279" name="rc279"/>
            <p:cNvSpPr/>
            <p:nvPr/>
          </p:nvSpPr>
          <p:spPr>
            <a:xfrm>
              <a:off x="5735168" y="2147535"/>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280" name="rc280"/>
            <p:cNvSpPr/>
            <p:nvPr/>
          </p:nvSpPr>
          <p:spPr>
            <a:xfrm>
              <a:off x="6163276" y="2147535"/>
              <a:ext cx="428107" cy="85506"/>
            </a:xfrm>
            <a:prstGeom prst="rect">
              <a:avLst/>
            </a:prstGeom>
            <a:solidFill>
              <a:srgbClr val="F0C21A">
                <a:alpha val="100000"/>
              </a:srgbClr>
            </a:solidFill>
            <a:ln w="2710" cap="flat">
              <a:solidFill>
                <a:srgbClr val="FFFFFF">
                  <a:alpha val="100000"/>
                </a:srgbClr>
              </a:solidFill>
              <a:prstDash val="solid"/>
              <a:miter/>
            </a:ln>
          </p:spPr>
          <p:txBody>
            <a:bodyPr/>
            <a:lstStyle/>
            <a:p/>
          </p:txBody>
        </p:sp>
        <p:sp>
          <p:nvSpPr>
            <p:cNvPr id="281" name="rc281"/>
            <p:cNvSpPr/>
            <p:nvPr/>
          </p:nvSpPr>
          <p:spPr>
            <a:xfrm>
              <a:off x="6591384" y="2147535"/>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282" name="rc282"/>
            <p:cNvSpPr/>
            <p:nvPr/>
          </p:nvSpPr>
          <p:spPr>
            <a:xfrm>
              <a:off x="7019492" y="2147535"/>
              <a:ext cx="428107" cy="85506"/>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283" name="rc283"/>
            <p:cNvSpPr/>
            <p:nvPr/>
          </p:nvSpPr>
          <p:spPr>
            <a:xfrm>
              <a:off x="7447600" y="2147535"/>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84" name="rc284"/>
            <p:cNvSpPr/>
            <p:nvPr/>
          </p:nvSpPr>
          <p:spPr>
            <a:xfrm>
              <a:off x="7875708" y="2147535"/>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85" name="rc285"/>
            <p:cNvSpPr/>
            <p:nvPr/>
          </p:nvSpPr>
          <p:spPr>
            <a:xfrm>
              <a:off x="8303816" y="2147535"/>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286" name="rc286"/>
            <p:cNvSpPr/>
            <p:nvPr/>
          </p:nvSpPr>
          <p:spPr>
            <a:xfrm>
              <a:off x="3166521" y="2404056"/>
              <a:ext cx="428107" cy="8550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87" name="rc287"/>
            <p:cNvSpPr/>
            <p:nvPr/>
          </p:nvSpPr>
          <p:spPr>
            <a:xfrm>
              <a:off x="3594629" y="2404056"/>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288" name="rc288"/>
            <p:cNvSpPr/>
            <p:nvPr/>
          </p:nvSpPr>
          <p:spPr>
            <a:xfrm>
              <a:off x="4022737" y="2404056"/>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289" name="rc289"/>
            <p:cNvSpPr/>
            <p:nvPr/>
          </p:nvSpPr>
          <p:spPr>
            <a:xfrm>
              <a:off x="4450845" y="2404056"/>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90" name="rc290"/>
            <p:cNvSpPr/>
            <p:nvPr/>
          </p:nvSpPr>
          <p:spPr>
            <a:xfrm>
              <a:off x="4878953" y="2404056"/>
              <a:ext cx="428107" cy="85506"/>
            </a:xfrm>
            <a:prstGeom prst="rect">
              <a:avLst/>
            </a:prstGeom>
            <a:solidFill>
              <a:srgbClr val="98BF3C">
                <a:alpha val="100000"/>
              </a:srgbClr>
            </a:solidFill>
            <a:ln w="2710" cap="flat">
              <a:solidFill>
                <a:srgbClr val="FFFFFF">
                  <a:alpha val="100000"/>
                </a:srgbClr>
              </a:solidFill>
              <a:prstDash val="solid"/>
              <a:miter/>
            </a:ln>
          </p:spPr>
          <p:txBody>
            <a:bodyPr/>
            <a:lstStyle/>
            <a:p/>
          </p:txBody>
        </p:sp>
        <p:sp>
          <p:nvSpPr>
            <p:cNvPr id="291" name="rc291"/>
            <p:cNvSpPr/>
            <p:nvPr/>
          </p:nvSpPr>
          <p:spPr>
            <a:xfrm>
              <a:off x="5307060" y="2404056"/>
              <a:ext cx="428107" cy="85506"/>
            </a:xfrm>
            <a:prstGeom prst="rect">
              <a:avLst/>
            </a:prstGeom>
            <a:solidFill>
              <a:srgbClr val="89BE3F">
                <a:alpha val="100000"/>
              </a:srgbClr>
            </a:solidFill>
            <a:ln w="2710" cap="flat">
              <a:solidFill>
                <a:srgbClr val="FFFFFF">
                  <a:alpha val="100000"/>
                </a:srgbClr>
              </a:solidFill>
              <a:prstDash val="solid"/>
              <a:miter/>
            </a:ln>
          </p:spPr>
          <p:txBody>
            <a:bodyPr/>
            <a:lstStyle/>
            <a:p/>
          </p:txBody>
        </p:sp>
        <p:sp>
          <p:nvSpPr>
            <p:cNvPr id="292" name="rc292"/>
            <p:cNvSpPr/>
            <p:nvPr/>
          </p:nvSpPr>
          <p:spPr>
            <a:xfrm>
              <a:off x="5735168" y="2404056"/>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93" name="rc293"/>
            <p:cNvSpPr/>
            <p:nvPr/>
          </p:nvSpPr>
          <p:spPr>
            <a:xfrm>
              <a:off x="6163276" y="2404056"/>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294" name="rc294"/>
            <p:cNvSpPr/>
            <p:nvPr/>
          </p:nvSpPr>
          <p:spPr>
            <a:xfrm>
              <a:off x="6591384" y="2404056"/>
              <a:ext cx="428107" cy="85506"/>
            </a:xfrm>
            <a:prstGeom prst="rect">
              <a:avLst/>
            </a:prstGeom>
            <a:solidFill>
              <a:srgbClr val="3A943F">
                <a:alpha val="100000"/>
              </a:srgbClr>
            </a:solidFill>
            <a:ln w="2710" cap="flat">
              <a:solidFill>
                <a:srgbClr val="FFFFFF">
                  <a:alpha val="100000"/>
                </a:srgbClr>
              </a:solidFill>
              <a:prstDash val="solid"/>
              <a:miter/>
            </a:ln>
          </p:spPr>
          <p:txBody>
            <a:bodyPr/>
            <a:lstStyle/>
            <a:p/>
          </p:txBody>
        </p:sp>
        <p:sp>
          <p:nvSpPr>
            <p:cNvPr id="295" name="rc295"/>
            <p:cNvSpPr/>
            <p:nvPr/>
          </p:nvSpPr>
          <p:spPr>
            <a:xfrm>
              <a:off x="7019492" y="2404056"/>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296" name="rc296"/>
            <p:cNvSpPr/>
            <p:nvPr/>
          </p:nvSpPr>
          <p:spPr>
            <a:xfrm>
              <a:off x="7447600" y="2404056"/>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297" name="rc297"/>
            <p:cNvSpPr/>
            <p:nvPr/>
          </p:nvSpPr>
          <p:spPr>
            <a:xfrm>
              <a:off x="7875708" y="2404056"/>
              <a:ext cx="428107" cy="85506"/>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298" name="rc298"/>
            <p:cNvSpPr/>
            <p:nvPr/>
          </p:nvSpPr>
          <p:spPr>
            <a:xfrm>
              <a:off x="8303816" y="2404056"/>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299" name="rc299"/>
            <p:cNvSpPr/>
            <p:nvPr/>
          </p:nvSpPr>
          <p:spPr>
            <a:xfrm>
              <a:off x="8303816" y="4883758"/>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00" name="rc300"/>
            <p:cNvSpPr/>
            <p:nvPr/>
          </p:nvSpPr>
          <p:spPr>
            <a:xfrm>
              <a:off x="7447600" y="4712744"/>
              <a:ext cx="428107" cy="8550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01" name="rc301"/>
            <p:cNvSpPr/>
            <p:nvPr/>
          </p:nvSpPr>
          <p:spPr>
            <a:xfrm>
              <a:off x="7875708" y="4712744"/>
              <a:ext cx="428107" cy="85506"/>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302" name="rc302"/>
            <p:cNvSpPr/>
            <p:nvPr/>
          </p:nvSpPr>
          <p:spPr>
            <a:xfrm>
              <a:off x="8303816" y="4712744"/>
              <a:ext cx="428107" cy="85506"/>
            </a:xfrm>
            <a:prstGeom prst="rect">
              <a:avLst/>
            </a:prstGeom>
            <a:solidFill>
              <a:srgbClr val="E8431C">
                <a:alpha val="100000"/>
              </a:srgbClr>
            </a:solidFill>
            <a:ln w="2710" cap="flat">
              <a:solidFill>
                <a:srgbClr val="FFFFFF">
                  <a:alpha val="100000"/>
                </a:srgbClr>
              </a:solidFill>
              <a:prstDash val="solid"/>
              <a:miter/>
            </a:ln>
          </p:spPr>
          <p:txBody>
            <a:bodyPr/>
            <a:lstStyle/>
            <a:p/>
          </p:txBody>
        </p:sp>
        <p:sp>
          <p:nvSpPr>
            <p:cNvPr id="303" name="rc303"/>
            <p:cNvSpPr/>
            <p:nvPr/>
          </p:nvSpPr>
          <p:spPr>
            <a:xfrm>
              <a:off x="1882197" y="3002604"/>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04" name="rc304"/>
            <p:cNvSpPr/>
            <p:nvPr/>
          </p:nvSpPr>
          <p:spPr>
            <a:xfrm>
              <a:off x="2310305" y="3002604"/>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05" name="rc305"/>
            <p:cNvSpPr/>
            <p:nvPr/>
          </p:nvSpPr>
          <p:spPr>
            <a:xfrm>
              <a:off x="2738413" y="3002604"/>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06" name="rc306"/>
            <p:cNvSpPr/>
            <p:nvPr/>
          </p:nvSpPr>
          <p:spPr>
            <a:xfrm>
              <a:off x="3166521" y="3002604"/>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307" name="rc307"/>
            <p:cNvSpPr/>
            <p:nvPr/>
          </p:nvSpPr>
          <p:spPr>
            <a:xfrm>
              <a:off x="3594629" y="3002604"/>
              <a:ext cx="428107" cy="85506"/>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08" name="rc308"/>
            <p:cNvSpPr/>
            <p:nvPr/>
          </p:nvSpPr>
          <p:spPr>
            <a:xfrm>
              <a:off x="4022737" y="3002604"/>
              <a:ext cx="428107" cy="85506"/>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309" name="rc309"/>
            <p:cNvSpPr/>
            <p:nvPr/>
          </p:nvSpPr>
          <p:spPr>
            <a:xfrm>
              <a:off x="4450845" y="3002604"/>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10" name="rc310"/>
            <p:cNvSpPr/>
            <p:nvPr/>
          </p:nvSpPr>
          <p:spPr>
            <a:xfrm>
              <a:off x="4878953" y="3002604"/>
              <a:ext cx="428107" cy="85506"/>
            </a:xfrm>
            <a:prstGeom prst="rect">
              <a:avLst/>
            </a:prstGeom>
            <a:solidFill>
              <a:srgbClr val="F7881E">
                <a:alpha val="100000"/>
              </a:srgbClr>
            </a:solidFill>
            <a:ln w="2710" cap="flat">
              <a:solidFill>
                <a:srgbClr val="FFFFFF">
                  <a:alpha val="100000"/>
                </a:srgbClr>
              </a:solidFill>
              <a:prstDash val="solid"/>
              <a:miter/>
            </a:ln>
          </p:spPr>
          <p:txBody>
            <a:bodyPr/>
            <a:lstStyle/>
            <a:p/>
          </p:txBody>
        </p:sp>
        <p:sp>
          <p:nvSpPr>
            <p:cNvPr id="311" name="rc311"/>
            <p:cNvSpPr/>
            <p:nvPr/>
          </p:nvSpPr>
          <p:spPr>
            <a:xfrm>
              <a:off x="5307060" y="3002604"/>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12" name="rc312"/>
            <p:cNvSpPr/>
            <p:nvPr/>
          </p:nvSpPr>
          <p:spPr>
            <a:xfrm>
              <a:off x="5735168" y="3002604"/>
              <a:ext cx="428107" cy="85506"/>
            </a:xfrm>
            <a:prstGeom prst="rect">
              <a:avLst/>
            </a:prstGeom>
            <a:solidFill>
              <a:srgbClr val="FCA718">
                <a:alpha val="100000"/>
              </a:srgbClr>
            </a:solidFill>
            <a:ln w="2710" cap="flat">
              <a:solidFill>
                <a:srgbClr val="FFFFFF">
                  <a:alpha val="100000"/>
                </a:srgbClr>
              </a:solidFill>
              <a:prstDash val="solid"/>
              <a:miter/>
            </a:ln>
          </p:spPr>
          <p:txBody>
            <a:bodyPr/>
            <a:lstStyle/>
            <a:p/>
          </p:txBody>
        </p:sp>
        <p:sp>
          <p:nvSpPr>
            <p:cNvPr id="313" name="rc313"/>
            <p:cNvSpPr/>
            <p:nvPr/>
          </p:nvSpPr>
          <p:spPr>
            <a:xfrm>
              <a:off x="6163276" y="3002604"/>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14" name="rc314"/>
            <p:cNvSpPr/>
            <p:nvPr/>
          </p:nvSpPr>
          <p:spPr>
            <a:xfrm>
              <a:off x="6591384" y="3002604"/>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15" name="rc315"/>
            <p:cNvSpPr/>
            <p:nvPr/>
          </p:nvSpPr>
          <p:spPr>
            <a:xfrm>
              <a:off x="7019492" y="3002604"/>
              <a:ext cx="428107" cy="85506"/>
            </a:xfrm>
            <a:prstGeom prst="rect">
              <a:avLst/>
            </a:prstGeom>
            <a:solidFill>
              <a:srgbClr val="E4C221">
                <a:alpha val="100000"/>
              </a:srgbClr>
            </a:solidFill>
            <a:ln w="2710" cap="flat">
              <a:solidFill>
                <a:srgbClr val="FFFFFF">
                  <a:alpha val="100000"/>
                </a:srgbClr>
              </a:solidFill>
              <a:prstDash val="solid"/>
              <a:miter/>
            </a:ln>
          </p:spPr>
          <p:txBody>
            <a:bodyPr/>
            <a:lstStyle/>
            <a:p/>
          </p:txBody>
        </p:sp>
        <p:sp>
          <p:nvSpPr>
            <p:cNvPr id="316" name="rc316"/>
            <p:cNvSpPr/>
            <p:nvPr/>
          </p:nvSpPr>
          <p:spPr>
            <a:xfrm>
              <a:off x="7447600" y="3002604"/>
              <a:ext cx="428107" cy="85506"/>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317" name="rc317"/>
            <p:cNvSpPr/>
            <p:nvPr/>
          </p:nvSpPr>
          <p:spPr>
            <a:xfrm>
              <a:off x="7875708" y="3002604"/>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318" name="rc318"/>
            <p:cNvSpPr/>
            <p:nvPr/>
          </p:nvSpPr>
          <p:spPr>
            <a:xfrm>
              <a:off x="8303816" y="3002604"/>
              <a:ext cx="428107" cy="85506"/>
            </a:xfrm>
            <a:prstGeom prst="rect">
              <a:avLst/>
            </a:prstGeom>
            <a:solidFill>
              <a:srgbClr val="DEC224">
                <a:alpha val="100000"/>
              </a:srgbClr>
            </a:solidFill>
            <a:ln w="2710" cap="flat">
              <a:solidFill>
                <a:srgbClr val="FFFFFF">
                  <a:alpha val="100000"/>
                </a:srgbClr>
              </a:solidFill>
              <a:prstDash val="solid"/>
              <a:miter/>
            </a:ln>
          </p:spPr>
          <p:txBody>
            <a:bodyPr/>
            <a:lstStyle/>
            <a:p/>
          </p:txBody>
        </p:sp>
        <p:sp>
          <p:nvSpPr>
            <p:cNvPr id="319" name="rc319"/>
            <p:cNvSpPr/>
            <p:nvPr/>
          </p:nvSpPr>
          <p:spPr>
            <a:xfrm>
              <a:off x="1882197" y="4541730"/>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20" name="rc320"/>
            <p:cNvSpPr/>
            <p:nvPr/>
          </p:nvSpPr>
          <p:spPr>
            <a:xfrm>
              <a:off x="2310305" y="4541730"/>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21" name="rc321"/>
            <p:cNvSpPr/>
            <p:nvPr/>
          </p:nvSpPr>
          <p:spPr>
            <a:xfrm>
              <a:off x="2738413" y="4541730"/>
              <a:ext cx="428107" cy="85506"/>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322" name="rc322"/>
            <p:cNvSpPr/>
            <p:nvPr/>
          </p:nvSpPr>
          <p:spPr>
            <a:xfrm>
              <a:off x="3166521" y="4541730"/>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323" name="rc323"/>
            <p:cNvSpPr/>
            <p:nvPr/>
          </p:nvSpPr>
          <p:spPr>
            <a:xfrm>
              <a:off x="3594629" y="4541730"/>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4" name="rc324"/>
            <p:cNvSpPr/>
            <p:nvPr/>
          </p:nvSpPr>
          <p:spPr>
            <a:xfrm>
              <a:off x="4022737" y="4541730"/>
              <a:ext cx="428107" cy="85506"/>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325" name="rc325"/>
            <p:cNvSpPr/>
            <p:nvPr/>
          </p:nvSpPr>
          <p:spPr>
            <a:xfrm>
              <a:off x="4450845" y="4541730"/>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326" name="rc326"/>
            <p:cNvSpPr/>
            <p:nvPr/>
          </p:nvSpPr>
          <p:spPr>
            <a:xfrm>
              <a:off x="4878953" y="4541730"/>
              <a:ext cx="428107" cy="85506"/>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27" name="rc327"/>
            <p:cNvSpPr/>
            <p:nvPr/>
          </p:nvSpPr>
          <p:spPr>
            <a:xfrm>
              <a:off x="5307060" y="4541730"/>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28" name="rc328"/>
            <p:cNvSpPr/>
            <p:nvPr/>
          </p:nvSpPr>
          <p:spPr>
            <a:xfrm>
              <a:off x="5735168" y="4541730"/>
              <a:ext cx="428107" cy="85506"/>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329" name="rc329"/>
            <p:cNvSpPr/>
            <p:nvPr/>
          </p:nvSpPr>
          <p:spPr>
            <a:xfrm>
              <a:off x="6163276" y="4541730"/>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330" name="rc330"/>
            <p:cNvSpPr/>
            <p:nvPr/>
          </p:nvSpPr>
          <p:spPr>
            <a:xfrm>
              <a:off x="6591384" y="4541730"/>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31" name="rc331"/>
            <p:cNvSpPr/>
            <p:nvPr/>
          </p:nvSpPr>
          <p:spPr>
            <a:xfrm>
              <a:off x="7019492" y="4541730"/>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332" name="rc332"/>
            <p:cNvSpPr/>
            <p:nvPr/>
          </p:nvSpPr>
          <p:spPr>
            <a:xfrm>
              <a:off x="7447600" y="4541730"/>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33" name="rc333"/>
            <p:cNvSpPr/>
            <p:nvPr/>
          </p:nvSpPr>
          <p:spPr>
            <a:xfrm>
              <a:off x="7875708" y="4541730"/>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34" name="rc334"/>
            <p:cNvSpPr/>
            <p:nvPr/>
          </p:nvSpPr>
          <p:spPr>
            <a:xfrm>
              <a:off x="8303816" y="4541730"/>
              <a:ext cx="428107" cy="85506"/>
            </a:xfrm>
            <a:prstGeom prst="rect">
              <a:avLst/>
            </a:prstGeom>
            <a:solidFill>
              <a:srgbClr val="F26C21">
                <a:alpha val="100000"/>
              </a:srgbClr>
            </a:solidFill>
            <a:ln w="2710" cap="flat">
              <a:solidFill>
                <a:srgbClr val="FFFFFF">
                  <a:alpha val="100000"/>
                </a:srgbClr>
              </a:solidFill>
              <a:prstDash val="solid"/>
              <a:miter/>
            </a:ln>
          </p:spPr>
          <p:txBody>
            <a:bodyPr/>
            <a:lstStyle/>
            <a:p/>
          </p:txBody>
        </p:sp>
        <p:sp>
          <p:nvSpPr>
            <p:cNvPr id="335" name="rc335"/>
            <p:cNvSpPr/>
            <p:nvPr/>
          </p:nvSpPr>
          <p:spPr>
            <a:xfrm>
              <a:off x="1882197" y="1548986"/>
              <a:ext cx="428107" cy="85506"/>
            </a:xfrm>
            <a:prstGeom prst="rect">
              <a:avLst/>
            </a:prstGeom>
            <a:solidFill>
              <a:srgbClr val="FEBC11">
                <a:alpha val="100000"/>
              </a:srgbClr>
            </a:solidFill>
            <a:ln w="2710" cap="flat">
              <a:solidFill>
                <a:srgbClr val="FFFFFF">
                  <a:alpha val="100000"/>
                </a:srgbClr>
              </a:solidFill>
              <a:prstDash val="solid"/>
              <a:miter/>
            </a:ln>
          </p:spPr>
          <p:txBody>
            <a:bodyPr/>
            <a:lstStyle/>
            <a:p/>
          </p:txBody>
        </p:sp>
        <p:sp>
          <p:nvSpPr>
            <p:cNvPr id="336" name="rc336"/>
            <p:cNvSpPr/>
            <p:nvPr/>
          </p:nvSpPr>
          <p:spPr>
            <a:xfrm>
              <a:off x="2310305" y="1548986"/>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37" name="rc337"/>
            <p:cNvSpPr/>
            <p:nvPr/>
          </p:nvSpPr>
          <p:spPr>
            <a:xfrm>
              <a:off x="2738413" y="1548986"/>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338" name="rc338"/>
            <p:cNvSpPr/>
            <p:nvPr/>
          </p:nvSpPr>
          <p:spPr>
            <a:xfrm>
              <a:off x="3166521" y="1548986"/>
              <a:ext cx="428107" cy="85506"/>
            </a:xfrm>
            <a:prstGeom prst="rect">
              <a:avLst/>
            </a:prstGeom>
            <a:solidFill>
              <a:srgbClr val="A5BF38">
                <a:alpha val="100000"/>
              </a:srgbClr>
            </a:solidFill>
            <a:ln w="2710" cap="flat">
              <a:solidFill>
                <a:srgbClr val="FFFFFF">
                  <a:alpha val="100000"/>
                </a:srgbClr>
              </a:solidFill>
              <a:prstDash val="solid"/>
              <a:miter/>
            </a:ln>
          </p:spPr>
          <p:txBody>
            <a:bodyPr/>
            <a:lstStyle/>
            <a:p/>
          </p:txBody>
        </p:sp>
        <p:sp>
          <p:nvSpPr>
            <p:cNvPr id="339" name="rc339"/>
            <p:cNvSpPr/>
            <p:nvPr/>
          </p:nvSpPr>
          <p:spPr>
            <a:xfrm>
              <a:off x="3594629" y="1548986"/>
              <a:ext cx="428107" cy="85506"/>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340" name="rc340"/>
            <p:cNvSpPr/>
            <p:nvPr/>
          </p:nvSpPr>
          <p:spPr>
            <a:xfrm>
              <a:off x="4022737" y="1548986"/>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341" name="rc341"/>
            <p:cNvSpPr/>
            <p:nvPr/>
          </p:nvSpPr>
          <p:spPr>
            <a:xfrm>
              <a:off x="4450845" y="1548986"/>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342" name="rc342"/>
            <p:cNvSpPr/>
            <p:nvPr/>
          </p:nvSpPr>
          <p:spPr>
            <a:xfrm>
              <a:off x="4878953" y="1548986"/>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343" name="rc343"/>
            <p:cNvSpPr/>
            <p:nvPr/>
          </p:nvSpPr>
          <p:spPr>
            <a:xfrm>
              <a:off x="5307060" y="1548986"/>
              <a:ext cx="428107" cy="85506"/>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344" name="rc344"/>
            <p:cNvSpPr/>
            <p:nvPr/>
          </p:nvSpPr>
          <p:spPr>
            <a:xfrm>
              <a:off x="5735168" y="1548986"/>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45" name="rc345"/>
            <p:cNvSpPr/>
            <p:nvPr/>
          </p:nvSpPr>
          <p:spPr>
            <a:xfrm>
              <a:off x="6163276" y="1548986"/>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46" name="rc346"/>
            <p:cNvSpPr/>
            <p:nvPr/>
          </p:nvSpPr>
          <p:spPr>
            <a:xfrm>
              <a:off x="6591384" y="1548986"/>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47" name="rc347"/>
            <p:cNvSpPr/>
            <p:nvPr/>
          </p:nvSpPr>
          <p:spPr>
            <a:xfrm>
              <a:off x="7019492" y="1548986"/>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48" name="rc348"/>
            <p:cNvSpPr/>
            <p:nvPr/>
          </p:nvSpPr>
          <p:spPr>
            <a:xfrm>
              <a:off x="7447600" y="1548986"/>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349" name="rc349"/>
            <p:cNvSpPr/>
            <p:nvPr/>
          </p:nvSpPr>
          <p:spPr>
            <a:xfrm>
              <a:off x="7875708" y="1548986"/>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50" name="rc350"/>
            <p:cNvSpPr/>
            <p:nvPr/>
          </p:nvSpPr>
          <p:spPr>
            <a:xfrm>
              <a:off x="8303816" y="1548986"/>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351" name="rc351"/>
            <p:cNvSpPr/>
            <p:nvPr/>
          </p:nvSpPr>
          <p:spPr>
            <a:xfrm>
              <a:off x="7447600" y="4969265"/>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52" name="rc352"/>
            <p:cNvSpPr/>
            <p:nvPr/>
          </p:nvSpPr>
          <p:spPr>
            <a:xfrm>
              <a:off x="7875708" y="4969265"/>
              <a:ext cx="428107" cy="8550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53" name="rc353"/>
            <p:cNvSpPr/>
            <p:nvPr/>
          </p:nvSpPr>
          <p:spPr>
            <a:xfrm>
              <a:off x="8303816" y="4969265"/>
              <a:ext cx="428107" cy="85506"/>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354" name="rc354"/>
            <p:cNvSpPr/>
            <p:nvPr/>
          </p:nvSpPr>
          <p:spPr>
            <a:xfrm>
              <a:off x="1882197" y="1292465"/>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355" name="rc355"/>
            <p:cNvSpPr/>
            <p:nvPr/>
          </p:nvSpPr>
          <p:spPr>
            <a:xfrm>
              <a:off x="2310305" y="1292465"/>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56" name="rc356"/>
            <p:cNvSpPr/>
            <p:nvPr/>
          </p:nvSpPr>
          <p:spPr>
            <a:xfrm>
              <a:off x="2738413" y="1292465"/>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57" name="rc357"/>
            <p:cNvSpPr/>
            <p:nvPr/>
          </p:nvSpPr>
          <p:spPr>
            <a:xfrm>
              <a:off x="3166521" y="1292465"/>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58" name="rc358"/>
            <p:cNvSpPr/>
            <p:nvPr/>
          </p:nvSpPr>
          <p:spPr>
            <a:xfrm>
              <a:off x="3594629" y="1292465"/>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59" name="rc359"/>
            <p:cNvSpPr/>
            <p:nvPr/>
          </p:nvSpPr>
          <p:spPr>
            <a:xfrm>
              <a:off x="4022737" y="1292465"/>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0" name="rc360"/>
            <p:cNvSpPr/>
            <p:nvPr/>
          </p:nvSpPr>
          <p:spPr>
            <a:xfrm>
              <a:off x="4450845" y="1292465"/>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361" name="rc361"/>
            <p:cNvSpPr/>
            <p:nvPr/>
          </p:nvSpPr>
          <p:spPr>
            <a:xfrm>
              <a:off x="4878953" y="1292465"/>
              <a:ext cx="428107" cy="85506"/>
            </a:xfrm>
            <a:prstGeom prst="rect">
              <a:avLst/>
            </a:prstGeom>
            <a:solidFill>
              <a:srgbClr val="60A940">
                <a:alpha val="100000"/>
              </a:srgbClr>
            </a:solidFill>
            <a:ln w="2710" cap="flat">
              <a:solidFill>
                <a:srgbClr val="FFFFFF">
                  <a:alpha val="100000"/>
                </a:srgbClr>
              </a:solidFill>
              <a:prstDash val="solid"/>
              <a:miter/>
            </a:ln>
          </p:spPr>
          <p:txBody>
            <a:bodyPr/>
            <a:lstStyle/>
            <a:p/>
          </p:txBody>
        </p:sp>
        <p:sp>
          <p:nvSpPr>
            <p:cNvPr id="362" name="rc362"/>
            <p:cNvSpPr/>
            <p:nvPr/>
          </p:nvSpPr>
          <p:spPr>
            <a:xfrm>
              <a:off x="5307060" y="1292465"/>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63" name="rc363"/>
            <p:cNvSpPr/>
            <p:nvPr/>
          </p:nvSpPr>
          <p:spPr>
            <a:xfrm>
              <a:off x="5735168" y="1292465"/>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64" name="rc364"/>
            <p:cNvSpPr/>
            <p:nvPr/>
          </p:nvSpPr>
          <p:spPr>
            <a:xfrm>
              <a:off x="6163276" y="1292465"/>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365" name="rc365"/>
            <p:cNvSpPr/>
            <p:nvPr/>
          </p:nvSpPr>
          <p:spPr>
            <a:xfrm>
              <a:off x="6591384" y="1292465"/>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66" name="rc366"/>
            <p:cNvSpPr/>
            <p:nvPr/>
          </p:nvSpPr>
          <p:spPr>
            <a:xfrm>
              <a:off x="7019492" y="1292465"/>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67" name="rc367"/>
            <p:cNvSpPr/>
            <p:nvPr/>
          </p:nvSpPr>
          <p:spPr>
            <a:xfrm>
              <a:off x="7447600" y="1292465"/>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368" name="rc368"/>
            <p:cNvSpPr/>
            <p:nvPr/>
          </p:nvSpPr>
          <p:spPr>
            <a:xfrm>
              <a:off x="7875708" y="1292465"/>
              <a:ext cx="428107" cy="85506"/>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369" name="rc369"/>
            <p:cNvSpPr/>
            <p:nvPr/>
          </p:nvSpPr>
          <p:spPr>
            <a:xfrm>
              <a:off x="8303816" y="1292465"/>
              <a:ext cx="428107" cy="85506"/>
            </a:xfrm>
            <a:prstGeom prst="rect">
              <a:avLst/>
            </a:prstGeom>
            <a:solidFill>
              <a:srgbClr val="2D8F3E">
                <a:alpha val="100000"/>
              </a:srgbClr>
            </a:solidFill>
            <a:ln w="2710" cap="flat">
              <a:solidFill>
                <a:srgbClr val="FFFFFF">
                  <a:alpha val="100000"/>
                </a:srgbClr>
              </a:solidFill>
              <a:prstDash val="solid"/>
              <a:miter/>
            </a:ln>
          </p:spPr>
          <p:txBody>
            <a:bodyPr/>
            <a:lstStyle/>
            <a:p/>
          </p:txBody>
        </p:sp>
        <p:sp>
          <p:nvSpPr>
            <p:cNvPr id="370" name="rc370"/>
            <p:cNvSpPr/>
            <p:nvPr/>
          </p:nvSpPr>
          <p:spPr>
            <a:xfrm>
              <a:off x="5307060" y="4285209"/>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371" name="rc371"/>
            <p:cNvSpPr/>
            <p:nvPr/>
          </p:nvSpPr>
          <p:spPr>
            <a:xfrm>
              <a:off x="5735168" y="4285209"/>
              <a:ext cx="428107" cy="85506"/>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372" name="rc372"/>
            <p:cNvSpPr/>
            <p:nvPr/>
          </p:nvSpPr>
          <p:spPr>
            <a:xfrm>
              <a:off x="6163276" y="4285209"/>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3" name="rc373"/>
            <p:cNvSpPr/>
            <p:nvPr/>
          </p:nvSpPr>
          <p:spPr>
            <a:xfrm>
              <a:off x="6591384" y="4285209"/>
              <a:ext cx="428107" cy="85506"/>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374" name="rc374"/>
            <p:cNvSpPr/>
            <p:nvPr/>
          </p:nvSpPr>
          <p:spPr>
            <a:xfrm>
              <a:off x="7019492" y="4285209"/>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5" name="rc375"/>
            <p:cNvSpPr/>
            <p:nvPr/>
          </p:nvSpPr>
          <p:spPr>
            <a:xfrm>
              <a:off x="7447600" y="4285209"/>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76" name="rc376"/>
            <p:cNvSpPr/>
            <p:nvPr/>
          </p:nvSpPr>
          <p:spPr>
            <a:xfrm>
              <a:off x="7875708" y="4285209"/>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377" name="rc377"/>
            <p:cNvSpPr/>
            <p:nvPr/>
          </p:nvSpPr>
          <p:spPr>
            <a:xfrm>
              <a:off x="8303816" y="4285209"/>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78" name="rc378"/>
            <p:cNvSpPr/>
            <p:nvPr/>
          </p:nvSpPr>
          <p:spPr>
            <a:xfrm>
              <a:off x="7447600" y="5054772"/>
              <a:ext cx="428107" cy="85506"/>
            </a:xfrm>
            <a:prstGeom prst="rect">
              <a:avLst/>
            </a:prstGeom>
            <a:solidFill>
              <a:srgbClr val="E5331B">
                <a:alpha val="100000"/>
              </a:srgbClr>
            </a:solidFill>
            <a:ln w="2710" cap="flat">
              <a:solidFill>
                <a:srgbClr val="FFFFFF">
                  <a:alpha val="100000"/>
                </a:srgbClr>
              </a:solidFill>
              <a:prstDash val="solid"/>
              <a:miter/>
            </a:ln>
          </p:spPr>
          <p:txBody>
            <a:bodyPr/>
            <a:lstStyle/>
            <a:p/>
          </p:txBody>
        </p:sp>
        <p:sp>
          <p:nvSpPr>
            <p:cNvPr id="379" name="rc379"/>
            <p:cNvSpPr/>
            <p:nvPr/>
          </p:nvSpPr>
          <p:spPr>
            <a:xfrm>
              <a:off x="7875708" y="5054772"/>
              <a:ext cx="428107" cy="85506"/>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380" name="rc380"/>
            <p:cNvSpPr/>
            <p:nvPr/>
          </p:nvSpPr>
          <p:spPr>
            <a:xfrm>
              <a:off x="8303816" y="5054772"/>
              <a:ext cx="428107" cy="8550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81" name="rc381"/>
            <p:cNvSpPr/>
            <p:nvPr/>
          </p:nvSpPr>
          <p:spPr>
            <a:xfrm>
              <a:off x="2738413" y="3259125"/>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382" name="rc382"/>
            <p:cNvSpPr/>
            <p:nvPr/>
          </p:nvSpPr>
          <p:spPr>
            <a:xfrm>
              <a:off x="3166521" y="3259125"/>
              <a:ext cx="428107" cy="85506"/>
            </a:xfrm>
            <a:prstGeom prst="rect">
              <a:avLst/>
            </a:prstGeom>
            <a:solidFill>
              <a:srgbClr val="D91F15">
                <a:alpha val="100000"/>
              </a:srgbClr>
            </a:solidFill>
            <a:ln w="2710" cap="flat">
              <a:solidFill>
                <a:srgbClr val="FFFFFF">
                  <a:alpha val="100000"/>
                </a:srgbClr>
              </a:solidFill>
              <a:prstDash val="solid"/>
              <a:miter/>
            </a:ln>
          </p:spPr>
          <p:txBody>
            <a:bodyPr/>
            <a:lstStyle/>
            <a:p/>
          </p:txBody>
        </p:sp>
        <p:sp>
          <p:nvSpPr>
            <p:cNvPr id="383" name="rc383"/>
            <p:cNvSpPr/>
            <p:nvPr/>
          </p:nvSpPr>
          <p:spPr>
            <a:xfrm>
              <a:off x="3594629" y="3259125"/>
              <a:ext cx="428107" cy="85506"/>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84" name="rc384"/>
            <p:cNvSpPr/>
            <p:nvPr/>
          </p:nvSpPr>
          <p:spPr>
            <a:xfrm>
              <a:off x="4022737" y="3259125"/>
              <a:ext cx="428107" cy="85506"/>
            </a:xfrm>
            <a:prstGeom prst="rect">
              <a:avLst/>
            </a:prstGeom>
            <a:solidFill>
              <a:srgbClr val="DC2016">
                <a:alpha val="100000"/>
              </a:srgbClr>
            </a:solidFill>
            <a:ln w="2710" cap="flat">
              <a:solidFill>
                <a:srgbClr val="FFFFFF">
                  <a:alpha val="100000"/>
                </a:srgbClr>
              </a:solidFill>
              <a:prstDash val="solid"/>
              <a:miter/>
            </a:ln>
          </p:spPr>
          <p:txBody>
            <a:bodyPr/>
            <a:lstStyle/>
            <a:p/>
          </p:txBody>
        </p:sp>
        <p:sp>
          <p:nvSpPr>
            <p:cNvPr id="385" name="rc385"/>
            <p:cNvSpPr/>
            <p:nvPr/>
          </p:nvSpPr>
          <p:spPr>
            <a:xfrm>
              <a:off x="4450845" y="3259125"/>
              <a:ext cx="428107" cy="85506"/>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386" name="rc386"/>
            <p:cNvSpPr/>
            <p:nvPr/>
          </p:nvSpPr>
          <p:spPr>
            <a:xfrm>
              <a:off x="4878953" y="3259125"/>
              <a:ext cx="428107" cy="8550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387" name="rc387"/>
            <p:cNvSpPr/>
            <p:nvPr/>
          </p:nvSpPr>
          <p:spPr>
            <a:xfrm>
              <a:off x="5307060" y="3259125"/>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88" name="rc388"/>
            <p:cNvSpPr/>
            <p:nvPr/>
          </p:nvSpPr>
          <p:spPr>
            <a:xfrm>
              <a:off x="5735168" y="3259125"/>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89" name="rc389"/>
            <p:cNvSpPr/>
            <p:nvPr/>
          </p:nvSpPr>
          <p:spPr>
            <a:xfrm>
              <a:off x="6163276" y="3259125"/>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0" name="rc390"/>
            <p:cNvSpPr/>
            <p:nvPr/>
          </p:nvSpPr>
          <p:spPr>
            <a:xfrm>
              <a:off x="6591384" y="3259125"/>
              <a:ext cx="428107" cy="85506"/>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391" name="rc391"/>
            <p:cNvSpPr/>
            <p:nvPr/>
          </p:nvSpPr>
          <p:spPr>
            <a:xfrm>
              <a:off x="7019492" y="3259125"/>
              <a:ext cx="428107" cy="85506"/>
            </a:xfrm>
            <a:prstGeom prst="rect">
              <a:avLst/>
            </a:prstGeom>
            <a:solidFill>
              <a:srgbClr val="F9961C">
                <a:alpha val="100000"/>
              </a:srgbClr>
            </a:solidFill>
            <a:ln w="2710" cap="flat">
              <a:solidFill>
                <a:srgbClr val="FFFFFF">
                  <a:alpha val="100000"/>
                </a:srgbClr>
              </a:solidFill>
              <a:prstDash val="solid"/>
              <a:miter/>
            </a:ln>
          </p:spPr>
          <p:txBody>
            <a:bodyPr/>
            <a:lstStyle/>
            <a:p/>
          </p:txBody>
        </p:sp>
        <p:sp>
          <p:nvSpPr>
            <p:cNvPr id="392" name="rc392"/>
            <p:cNvSpPr/>
            <p:nvPr/>
          </p:nvSpPr>
          <p:spPr>
            <a:xfrm>
              <a:off x="7447600" y="3259125"/>
              <a:ext cx="428107" cy="85506"/>
            </a:xfrm>
            <a:prstGeom prst="rect">
              <a:avLst/>
            </a:prstGeom>
            <a:solidFill>
              <a:srgbClr val="FBA319">
                <a:alpha val="100000"/>
              </a:srgbClr>
            </a:solidFill>
            <a:ln w="2710" cap="flat">
              <a:solidFill>
                <a:srgbClr val="FFFFFF">
                  <a:alpha val="100000"/>
                </a:srgbClr>
              </a:solidFill>
              <a:prstDash val="solid"/>
              <a:miter/>
            </a:ln>
          </p:spPr>
          <p:txBody>
            <a:bodyPr/>
            <a:lstStyle/>
            <a:p/>
          </p:txBody>
        </p:sp>
        <p:sp>
          <p:nvSpPr>
            <p:cNvPr id="393" name="rc393"/>
            <p:cNvSpPr/>
            <p:nvPr/>
          </p:nvSpPr>
          <p:spPr>
            <a:xfrm>
              <a:off x="7875708" y="3259125"/>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394" name="rc394"/>
            <p:cNvSpPr/>
            <p:nvPr/>
          </p:nvSpPr>
          <p:spPr>
            <a:xfrm>
              <a:off x="8303816" y="3259125"/>
              <a:ext cx="428107" cy="85506"/>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395" name="rc395"/>
            <p:cNvSpPr/>
            <p:nvPr/>
          </p:nvSpPr>
          <p:spPr>
            <a:xfrm>
              <a:off x="7019492" y="5311293"/>
              <a:ext cx="428107" cy="85506"/>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396" name="rc396"/>
            <p:cNvSpPr/>
            <p:nvPr/>
          </p:nvSpPr>
          <p:spPr>
            <a:xfrm>
              <a:off x="7447600" y="5311293"/>
              <a:ext cx="428107" cy="85506"/>
            </a:xfrm>
            <a:prstGeom prst="rect">
              <a:avLst/>
            </a:prstGeom>
            <a:solidFill>
              <a:srgbClr val="B90B02">
                <a:alpha val="100000"/>
              </a:srgbClr>
            </a:solidFill>
            <a:ln w="2710" cap="flat">
              <a:solidFill>
                <a:srgbClr val="FFFFFF">
                  <a:alpha val="100000"/>
                </a:srgbClr>
              </a:solidFill>
              <a:prstDash val="solid"/>
              <a:miter/>
            </a:ln>
          </p:spPr>
          <p:txBody>
            <a:bodyPr/>
            <a:lstStyle/>
            <a:p/>
          </p:txBody>
        </p:sp>
        <p:sp>
          <p:nvSpPr>
            <p:cNvPr id="397" name="rc397"/>
            <p:cNvSpPr/>
            <p:nvPr/>
          </p:nvSpPr>
          <p:spPr>
            <a:xfrm>
              <a:off x="7875708" y="5311293"/>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98" name="rc398"/>
            <p:cNvSpPr/>
            <p:nvPr/>
          </p:nvSpPr>
          <p:spPr>
            <a:xfrm>
              <a:off x="8303816" y="5311293"/>
              <a:ext cx="428107" cy="85506"/>
            </a:xfrm>
            <a:prstGeom prst="rect">
              <a:avLst/>
            </a:prstGeom>
            <a:solidFill>
              <a:srgbClr val="BC0D03">
                <a:alpha val="100000"/>
              </a:srgbClr>
            </a:solidFill>
            <a:ln w="2710" cap="flat">
              <a:solidFill>
                <a:srgbClr val="FFFFFF">
                  <a:alpha val="100000"/>
                </a:srgbClr>
              </a:solidFill>
              <a:prstDash val="solid"/>
              <a:miter/>
            </a:ln>
          </p:spPr>
          <p:txBody>
            <a:bodyPr/>
            <a:lstStyle/>
            <a:p/>
          </p:txBody>
        </p:sp>
        <p:sp>
          <p:nvSpPr>
            <p:cNvPr id="399" name="rc399"/>
            <p:cNvSpPr/>
            <p:nvPr/>
          </p:nvSpPr>
          <p:spPr>
            <a:xfrm>
              <a:off x="7019492" y="4798251"/>
              <a:ext cx="428107" cy="85506"/>
            </a:xfrm>
            <a:prstGeom prst="rect">
              <a:avLst/>
            </a:prstGeom>
            <a:solidFill>
              <a:srgbClr val="EA4A1D">
                <a:alpha val="100000"/>
              </a:srgbClr>
            </a:solidFill>
            <a:ln w="2710" cap="flat">
              <a:solidFill>
                <a:srgbClr val="FFFFFF">
                  <a:alpha val="100000"/>
                </a:srgbClr>
              </a:solidFill>
              <a:prstDash val="solid"/>
              <a:miter/>
            </a:ln>
          </p:spPr>
          <p:txBody>
            <a:bodyPr/>
            <a:lstStyle/>
            <a:p/>
          </p:txBody>
        </p:sp>
        <p:sp>
          <p:nvSpPr>
            <p:cNvPr id="400" name="rc400"/>
            <p:cNvSpPr/>
            <p:nvPr/>
          </p:nvSpPr>
          <p:spPr>
            <a:xfrm>
              <a:off x="7447600" y="4798251"/>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401" name="rc401"/>
            <p:cNvSpPr/>
            <p:nvPr/>
          </p:nvSpPr>
          <p:spPr>
            <a:xfrm>
              <a:off x="7875708" y="4798251"/>
              <a:ext cx="428107" cy="85506"/>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402" name="rc402"/>
            <p:cNvSpPr/>
            <p:nvPr/>
          </p:nvSpPr>
          <p:spPr>
            <a:xfrm>
              <a:off x="8303816" y="4798251"/>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403" name="rc403"/>
            <p:cNvSpPr/>
            <p:nvPr/>
          </p:nvSpPr>
          <p:spPr>
            <a:xfrm>
              <a:off x="1882197" y="4370716"/>
              <a:ext cx="428107" cy="85506"/>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404" name="rc404"/>
            <p:cNvSpPr/>
            <p:nvPr/>
          </p:nvSpPr>
          <p:spPr>
            <a:xfrm>
              <a:off x="2310305" y="4370716"/>
              <a:ext cx="428107" cy="85506"/>
            </a:xfrm>
            <a:prstGeom prst="rect">
              <a:avLst/>
            </a:prstGeom>
            <a:solidFill>
              <a:srgbClr val="F88D1D">
                <a:alpha val="100000"/>
              </a:srgbClr>
            </a:solidFill>
            <a:ln w="2710" cap="flat">
              <a:solidFill>
                <a:srgbClr val="FFFFFF">
                  <a:alpha val="100000"/>
                </a:srgbClr>
              </a:solidFill>
              <a:prstDash val="solid"/>
              <a:miter/>
            </a:ln>
          </p:spPr>
          <p:txBody>
            <a:bodyPr/>
            <a:lstStyle/>
            <a:p/>
          </p:txBody>
        </p:sp>
        <p:sp>
          <p:nvSpPr>
            <p:cNvPr id="405" name="rc405"/>
            <p:cNvSpPr/>
            <p:nvPr/>
          </p:nvSpPr>
          <p:spPr>
            <a:xfrm>
              <a:off x="2738413" y="4370716"/>
              <a:ext cx="428107" cy="85506"/>
            </a:xfrm>
            <a:prstGeom prst="rect">
              <a:avLst/>
            </a:prstGeom>
            <a:solidFill>
              <a:srgbClr val="FA9A1B">
                <a:alpha val="100000"/>
              </a:srgbClr>
            </a:solidFill>
            <a:ln w="2710" cap="flat">
              <a:solidFill>
                <a:srgbClr val="FFFFFF">
                  <a:alpha val="100000"/>
                </a:srgbClr>
              </a:solidFill>
              <a:prstDash val="solid"/>
              <a:miter/>
            </a:ln>
          </p:spPr>
          <p:txBody>
            <a:bodyPr/>
            <a:lstStyle/>
            <a:p/>
          </p:txBody>
        </p:sp>
        <p:sp>
          <p:nvSpPr>
            <p:cNvPr id="406" name="rc406"/>
            <p:cNvSpPr/>
            <p:nvPr/>
          </p:nvSpPr>
          <p:spPr>
            <a:xfrm>
              <a:off x="3166521" y="4370716"/>
              <a:ext cx="428107" cy="85506"/>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407" name="rc407"/>
            <p:cNvSpPr/>
            <p:nvPr/>
          </p:nvSpPr>
          <p:spPr>
            <a:xfrm>
              <a:off x="3594629" y="4370716"/>
              <a:ext cx="428107" cy="85506"/>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408" name="rc408"/>
            <p:cNvSpPr/>
            <p:nvPr/>
          </p:nvSpPr>
          <p:spPr>
            <a:xfrm>
              <a:off x="4022737" y="4370716"/>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409" name="rc409"/>
            <p:cNvSpPr/>
            <p:nvPr/>
          </p:nvSpPr>
          <p:spPr>
            <a:xfrm>
              <a:off x="4450845" y="4370716"/>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410" name="rc410"/>
            <p:cNvSpPr/>
            <p:nvPr/>
          </p:nvSpPr>
          <p:spPr>
            <a:xfrm>
              <a:off x="4878953" y="4370716"/>
              <a:ext cx="428107" cy="85506"/>
            </a:xfrm>
            <a:prstGeom prst="rect">
              <a:avLst/>
            </a:prstGeom>
            <a:solidFill>
              <a:srgbClr val="F67F1F">
                <a:alpha val="100000"/>
              </a:srgbClr>
            </a:solidFill>
            <a:ln w="2710" cap="flat">
              <a:solidFill>
                <a:srgbClr val="FFFFFF">
                  <a:alpha val="100000"/>
                </a:srgbClr>
              </a:solidFill>
              <a:prstDash val="solid"/>
              <a:miter/>
            </a:ln>
          </p:spPr>
          <p:txBody>
            <a:bodyPr/>
            <a:lstStyle/>
            <a:p/>
          </p:txBody>
        </p:sp>
        <p:sp>
          <p:nvSpPr>
            <p:cNvPr id="411" name="rc411"/>
            <p:cNvSpPr/>
            <p:nvPr/>
          </p:nvSpPr>
          <p:spPr>
            <a:xfrm>
              <a:off x="5307060" y="4370716"/>
              <a:ext cx="428107" cy="85506"/>
            </a:xfrm>
            <a:prstGeom prst="rect">
              <a:avLst/>
            </a:prstGeom>
            <a:solidFill>
              <a:srgbClr val="F9911C">
                <a:alpha val="100000"/>
              </a:srgbClr>
            </a:solidFill>
            <a:ln w="2710" cap="flat">
              <a:solidFill>
                <a:srgbClr val="FFFFFF">
                  <a:alpha val="100000"/>
                </a:srgbClr>
              </a:solidFill>
              <a:prstDash val="solid"/>
              <a:miter/>
            </a:ln>
          </p:spPr>
          <p:txBody>
            <a:bodyPr/>
            <a:lstStyle/>
            <a:p/>
          </p:txBody>
        </p:sp>
        <p:sp>
          <p:nvSpPr>
            <p:cNvPr id="412" name="rc412"/>
            <p:cNvSpPr/>
            <p:nvPr/>
          </p:nvSpPr>
          <p:spPr>
            <a:xfrm>
              <a:off x="5735168" y="4370716"/>
              <a:ext cx="428107" cy="85506"/>
            </a:xfrm>
            <a:prstGeom prst="rect">
              <a:avLst/>
            </a:prstGeom>
            <a:solidFill>
              <a:srgbClr val="FEB813">
                <a:alpha val="100000"/>
              </a:srgbClr>
            </a:solidFill>
            <a:ln w="2710" cap="flat">
              <a:solidFill>
                <a:srgbClr val="FFFFFF">
                  <a:alpha val="100000"/>
                </a:srgbClr>
              </a:solidFill>
              <a:prstDash val="solid"/>
              <a:miter/>
            </a:ln>
          </p:spPr>
          <p:txBody>
            <a:bodyPr/>
            <a:lstStyle/>
            <a:p/>
          </p:txBody>
        </p:sp>
        <p:sp>
          <p:nvSpPr>
            <p:cNvPr id="413" name="rc413"/>
            <p:cNvSpPr/>
            <p:nvPr/>
          </p:nvSpPr>
          <p:spPr>
            <a:xfrm>
              <a:off x="6163276" y="4370716"/>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14" name="rc414"/>
            <p:cNvSpPr/>
            <p:nvPr/>
          </p:nvSpPr>
          <p:spPr>
            <a:xfrm>
              <a:off x="6591384" y="4370716"/>
              <a:ext cx="428107" cy="85506"/>
            </a:xfrm>
            <a:prstGeom prst="rect">
              <a:avLst/>
            </a:prstGeom>
            <a:solidFill>
              <a:srgbClr val="F16620">
                <a:alpha val="100000"/>
              </a:srgbClr>
            </a:solidFill>
            <a:ln w="2710" cap="flat">
              <a:solidFill>
                <a:srgbClr val="FFFFFF">
                  <a:alpha val="100000"/>
                </a:srgbClr>
              </a:solidFill>
              <a:prstDash val="solid"/>
              <a:miter/>
            </a:ln>
          </p:spPr>
          <p:txBody>
            <a:bodyPr/>
            <a:lstStyle/>
            <a:p/>
          </p:txBody>
        </p:sp>
        <p:sp>
          <p:nvSpPr>
            <p:cNvPr id="415" name="rc415"/>
            <p:cNvSpPr/>
            <p:nvPr/>
          </p:nvSpPr>
          <p:spPr>
            <a:xfrm>
              <a:off x="7019492" y="4370716"/>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416" name="rc416"/>
            <p:cNvSpPr/>
            <p:nvPr/>
          </p:nvSpPr>
          <p:spPr>
            <a:xfrm>
              <a:off x="7447600" y="4370716"/>
              <a:ext cx="428107" cy="85506"/>
            </a:xfrm>
            <a:prstGeom prst="rect">
              <a:avLst/>
            </a:prstGeom>
            <a:solidFill>
              <a:srgbClr val="F7841E">
                <a:alpha val="100000"/>
              </a:srgbClr>
            </a:solidFill>
            <a:ln w="2710" cap="flat">
              <a:solidFill>
                <a:srgbClr val="FFFFFF">
                  <a:alpha val="100000"/>
                </a:srgbClr>
              </a:solidFill>
              <a:prstDash val="solid"/>
              <a:miter/>
            </a:ln>
          </p:spPr>
          <p:txBody>
            <a:bodyPr/>
            <a:lstStyle/>
            <a:p/>
          </p:txBody>
        </p:sp>
        <p:sp>
          <p:nvSpPr>
            <p:cNvPr id="417" name="rc417"/>
            <p:cNvSpPr/>
            <p:nvPr/>
          </p:nvSpPr>
          <p:spPr>
            <a:xfrm>
              <a:off x="7875708" y="4370716"/>
              <a:ext cx="428107" cy="85506"/>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418" name="rc418"/>
            <p:cNvSpPr/>
            <p:nvPr/>
          </p:nvSpPr>
          <p:spPr>
            <a:xfrm>
              <a:off x="8303816" y="4370716"/>
              <a:ext cx="428107" cy="85506"/>
            </a:xfrm>
            <a:prstGeom prst="rect">
              <a:avLst/>
            </a:prstGeom>
            <a:solidFill>
              <a:srgbClr val="F47620">
                <a:alpha val="100000"/>
              </a:srgbClr>
            </a:solidFill>
            <a:ln w="2710" cap="flat">
              <a:solidFill>
                <a:srgbClr val="FFFFFF">
                  <a:alpha val="100000"/>
                </a:srgbClr>
              </a:solidFill>
              <a:prstDash val="solid"/>
              <a:miter/>
            </a:ln>
          </p:spPr>
          <p:txBody>
            <a:bodyPr/>
            <a:lstStyle/>
            <a:p/>
          </p:txBody>
        </p:sp>
        <p:sp>
          <p:nvSpPr>
            <p:cNvPr id="419" name="rc419"/>
            <p:cNvSpPr/>
            <p:nvPr/>
          </p:nvSpPr>
          <p:spPr>
            <a:xfrm>
              <a:off x="1882197" y="1720000"/>
              <a:ext cx="428107" cy="85506"/>
            </a:xfrm>
            <a:prstGeom prst="rect">
              <a:avLst/>
            </a:prstGeom>
            <a:solidFill>
              <a:srgbClr val="F6C216">
                <a:alpha val="100000"/>
              </a:srgbClr>
            </a:solidFill>
            <a:ln w="2710" cap="flat">
              <a:solidFill>
                <a:srgbClr val="FFFFFF">
                  <a:alpha val="100000"/>
                </a:srgbClr>
              </a:solidFill>
              <a:prstDash val="solid"/>
              <a:miter/>
            </a:ln>
          </p:spPr>
          <p:txBody>
            <a:bodyPr/>
            <a:lstStyle/>
            <a:p/>
          </p:txBody>
        </p:sp>
        <p:sp>
          <p:nvSpPr>
            <p:cNvPr id="420" name="rc420"/>
            <p:cNvSpPr/>
            <p:nvPr/>
          </p:nvSpPr>
          <p:spPr>
            <a:xfrm>
              <a:off x="2310305" y="1720000"/>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21" name="rc421"/>
            <p:cNvSpPr/>
            <p:nvPr/>
          </p:nvSpPr>
          <p:spPr>
            <a:xfrm>
              <a:off x="2738413" y="1720000"/>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22" name="rc422"/>
            <p:cNvSpPr/>
            <p:nvPr/>
          </p:nvSpPr>
          <p:spPr>
            <a:xfrm>
              <a:off x="3166521" y="1720000"/>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23" name="rc423"/>
            <p:cNvSpPr/>
            <p:nvPr/>
          </p:nvSpPr>
          <p:spPr>
            <a:xfrm>
              <a:off x="3594629" y="1720000"/>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24" name="rc424"/>
            <p:cNvSpPr/>
            <p:nvPr/>
          </p:nvSpPr>
          <p:spPr>
            <a:xfrm>
              <a:off x="4022737" y="1720000"/>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25" name="rc425"/>
            <p:cNvSpPr/>
            <p:nvPr/>
          </p:nvSpPr>
          <p:spPr>
            <a:xfrm>
              <a:off x="4450845" y="1720000"/>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426" name="rc426"/>
            <p:cNvSpPr/>
            <p:nvPr/>
          </p:nvSpPr>
          <p:spPr>
            <a:xfrm>
              <a:off x="4878953" y="1720000"/>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27" name="rc427"/>
            <p:cNvSpPr/>
            <p:nvPr/>
          </p:nvSpPr>
          <p:spPr>
            <a:xfrm>
              <a:off x="5307060" y="1720000"/>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28" name="rc428"/>
            <p:cNvSpPr/>
            <p:nvPr/>
          </p:nvSpPr>
          <p:spPr>
            <a:xfrm>
              <a:off x="5735168" y="1720000"/>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29" name="rc429"/>
            <p:cNvSpPr/>
            <p:nvPr/>
          </p:nvSpPr>
          <p:spPr>
            <a:xfrm>
              <a:off x="6163276" y="1720000"/>
              <a:ext cx="428107" cy="85506"/>
            </a:xfrm>
            <a:prstGeom prst="rect">
              <a:avLst/>
            </a:prstGeom>
            <a:solidFill>
              <a:srgbClr val="82BD41">
                <a:alpha val="100000"/>
              </a:srgbClr>
            </a:solidFill>
            <a:ln w="2710" cap="flat">
              <a:solidFill>
                <a:srgbClr val="FFFFFF">
                  <a:alpha val="100000"/>
                </a:srgbClr>
              </a:solidFill>
              <a:prstDash val="solid"/>
              <a:miter/>
            </a:ln>
          </p:spPr>
          <p:txBody>
            <a:bodyPr/>
            <a:lstStyle/>
            <a:p/>
          </p:txBody>
        </p:sp>
        <p:sp>
          <p:nvSpPr>
            <p:cNvPr id="430" name="rc430"/>
            <p:cNvSpPr/>
            <p:nvPr/>
          </p:nvSpPr>
          <p:spPr>
            <a:xfrm>
              <a:off x="6591384" y="1720000"/>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431" name="rc431"/>
            <p:cNvSpPr/>
            <p:nvPr/>
          </p:nvSpPr>
          <p:spPr>
            <a:xfrm>
              <a:off x="7019492" y="1720000"/>
              <a:ext cx="428107" cy="85506"/>
            </a:xfrm>
            <a:prstGeom prst="rect">
              <a:avLst/>
            </a:prstGeom>
            <a:solidFill>
              <a:srgbClr val="78B841">
                <a:alpha val="100000"/>
              </a:srgbClr>
            </a:solidFill>
            <a:ln w="2710" cap="flat">
              <a:solidFill>
                <a:srgbClr val="FFFFFF">
                  <a:alpha val="100000"/>
                </a:srgbClr>
              </a:solidFill>
              <a:prstDash val="solid"/>
              <a:miter/>
            </a:ln>
          </p:spPr>
          <p:txBody>
            <a:bodyPr/>
            <a:lstStyle/>
            <a:p/>
          </p:txBody>
        </p:sp>
        <p:sp>
          <p:nvSpPr>
            <p:cNvPr id="432" name="rc432"/>
            <p:cNvSpPr/>
            <p:nvPr/>
          </p:nvSpPr>
          <p:spPr>
            <a:xfrm>
              <a:off x="7447600" y="1720000"/>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433" name="rc433"/>
            <p:cNvSpPr/>
            <p:nvPr/>
          </p:nvSpPr>
          <p:spPr>
            <a:xfrm>
              <a:off x="7875708" y="1720000"/>
              <a:ext cx="428107" cy="85506"/>
            </a:xfrm>
            <a:prstGeom prst="rect">
              <a:avLst/>
            </a:prstGeom>
            <a:solidFill>
              <a:srgbClr val="40973F">
                <a:alpha val="100000"/>
              </a:srgbClr>
            </a:solidFill>
            <a:ln w="2710" cap="flat">
              <a:solidFill>
                <a:srgbClr val="FFFFFF">
                  <a:alpha val="100000"/>
                </a:srgbClr>
              </a:solidFill>
              <a:prstDash val="solid"/>
              <a:miter/>
            </a:ln>
          </p:spPr>
          <p:txBody>
            <a:bodyPr/>
            <a:lstStyle/>
            <a:p/>
          </p:txBody>
        </p:sp>
        <p:sp>
          <p:nvSpPr>
            <p:cNvPr id="434" name="rc434"/>
            <p:cNvSpPr/>
            <p:nvPr/>
          </p:nvSpPr>
          <p:spPr>
            <a:xfrm>
              <a:off x="8303816" y="1720000"/>
              <a:ext cx="428107" cy="85506"/>
            </a:xfrm>
            <a:prstGeom prst="rect">
              <a:avLst/>
            </a:prstGeom>
            <a:solidFill>
              <a:srgbClr val="469A3F">
                <a:alpha val="100000"/>
              </a:srgbClr>
            </a:solidFill>
            <a:ln w="2710" cap="flat">
              <a:solidFill>
                <a:srgbClr val="FFFFFF">
                  <a:alpha val="100000"/>
                </a:srgbClr>
              </a:solidFill>
              <a:prstDash val="solid"/>
              <a:miter/>
            </a:ln>
          </p:spPr>
          <p:txBody>
            <a:bodyPr/>
            <a:lstStyle/>
            <a:p/>
          </p:txBody>
        </p:sp>
        <p:sp>
          <p:nvSpPr>
            <p:cNvPr id="435" name="rc435"/>
            <p:cNvSpPr/>
            <p:nvPr/>
          </p:nvSpPr>
          <p:spPr>
            <a:xfrm>
              <a:off x="4450845" y="1805507"/>
              <a:ext cx="428107" cy="85506"/>
            </a:xfrm>
            <a:prstGeom prst="rect">
              <a:avLst/>
            </a:prstGeom>
            <a:solidFill>
              <a:srgbClr val="ACC036">
                <a:alpha val="100000"/>
              </a:srgbClr>
            </a:solidFill>
            <a:ln w="2710" cap="flat">
              <a:solidFill>
                <a:srgbClr val="FFFFFF">
                  <a:alpha val="100000"/>
                </a:srgbClr>
              </a:solidFill>
              <a:prstDash val="solid"/>
              <a:miter/>
            </a:ln>
          </p:spPr>
          <p:txBody>
            <a:bodyPr/>
            <a:lstStyle/>
            <a:p/>
          </p:txBody>
        </p:sp>
        <p:sp>
          <p:nvSpPr>
            <p:cNvPr id="436" name="rc436"/>
            <p:cNvSpPr/>
            <p:nvPr/>
          </p:nvSpPr>
          <p:spPr>
            <a:xfrm>
              <a:off x="4878953" y="1805507"/>
              <a:ext cx="428107" cy="85506"/>
            </a:xfrm>
            <a:prstGeom prst="rect">
              <a:avLst/>
            </a:prstGeom>
            <a:solidFill>
              <a:srgbClr val="B3C034">
                <a:alpha val="100000"/>
              </a:srgbClr>
            </a:solidFill>
            <a:ln w="2710" cap="flat">
              <a:solidFill>
                <a:srgbClr val="FFFFFF">
                  <a:alpha val="100000"/>
                </a:srgbClr>
              </a:solidFill>
              <a:prstDash val="solid"/>
              <a:miter/>
            </a:ln>
          </p:spPr>
          <p:txBody>
            <a:bodyPr/>
            <a:lstStyle/>
            <a:p/>
          </p:txBody>
        </p:sp>
        <p:sp>
          <p:nvSpPr>
            <p:cNvPr id="437" name="rc437"/>
            <p:cNvSpPr/>
            <p:nvPr/>
          </p:nvSpPr>
          <p:spPr>
            <a:xfrm>
              <a:off x="5307060" y="1805507"/>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438" name="rc438"/>
            <p:cNvSpPr/>
            <p:nvPr/>
          </p:nvSpPr>
          <p:spPr>
            <a:xfrm>
              <a:off x="5735168" y="1805507"/>
              <a:ext cx="428107" cy="85506"/>
            </a:xfrm>
            <a:prstGeom prst="rect">
              <a:avLst/>
            </a:prstGeom>
            <a:solidFill>
              <a:srgbClr val="7CBB41">
                <a:alpha val="100000"/>
              </a:srgbClr>
            </a:solidFill>
            <a:ln w="2710" cap="flat">
              <a:solidFill>
                <a:srgbClr val="FFFFFF">
                  <a:alpha val="100000"/>
                </a:srgbClr>
              </a:solidFill>
              <a:prstDash val="solid"/>
              <a:miter/>
            </a:ln>
          </p:spPr>
          <p:txBody>
            <a:bodyPr/>
            <a:lstStyle/>
            <a:p/>
          </p:txBody>
        </p:sp>
        <p:sp>
          <p:nvSpPr>
            <p:cNvPr id="439" name="rc439"/>
            <p:cNvSpPr/>
            <p:nvPr/>
          </p:nvSpPr>
          <p:spPr>
            <a:xfrm>
              <a:off x="6163276" y="1805507"/>
              <a:ext cx="428107" cy="85506"/>
            </a:xfrm>
            <a:prstGeom prst="rect">
              <a:avLst/>
            </a:prstGeom>
            <a:solidFill>
              <a:srgbClr val="73B541">
                <a:alpha val="100000"/>
              </a:srgbClr>
            </a:solidFill>
            <a:ln w="2710" cap="flat">
              <a:solidFill>
                <a:srgbClr val="FFFFFF">
                  <a:alpha val="100000"/>
                </a:srgbClr>
              </a:solidFill>
              <a:prstDash val="solid"/>
              <a:miter/>
            </a:ln>
          </p:spPr>
          <p:txBody>
            <a:bodyPr/>
            <a:lstStyle/>
            <a:p/>
          </p:txBody>
        </p:sp>
        <p:sp>
          <p:nvSpPr>
            <p:cNvPr id="440" name="rc440"/>
            <p:cNvSpPr/>
            <p:nvPr/>
          </p:nvSpPr>
          <p:spPr>
            <a:xfrm>
              <a:off x="6591384" y="1805507"/>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441" name="rc441"/>
            <p:cNvSpPr/>
            <p:nvPr/>
          </p:nvSpPr>
          <p:spPr>
            <a:xfrm>
              <a:off x="7019492" y="1805507"/>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2" name="rc442"/>
            <p:cNvSpPr/>
            <p:nvPr/>
          </p:nvSpPr>
          <p:spPr>
            <a:xfrm>
              <a:off x="7447600" y="1805507"/>
              <a:ext cx="428107" cy="85506"/>
            </a:xfrm>
            <a:prstGeom prst="rect">
              <a:avLst/>
            </a:prstGeom>
            <a:solidFill>
              <a:srgbClr val="56A340">
                <a:alpha val="100000"/>
              </a:srgbClr>
            </a:solidFill>
            <a:ln w="2710" cap="flat">
              <a:solidFill>
                <a:srgbClr val="FFFFFF">
                  <a:alpha val="100000"/>
                </a:srgbClr>
              </a:solidFill>
              <a:prstDash val="solid"/>
              <a:miter/>
            </a:ln>
          </p:spPr>
          <p:txBody>
            <a:bodyPr/>
            <a:lstStyle/>
            <a:p/>
          </p:txBody>
        </p:sp>
        <p:sp>
          <p:nvSpPr>
            <p:cNvPr id="443" name="rc443"/>
            <p:cNvSpPr/>
            <p:nvPr/>
          </p:nvSpPr>
          <p:spPr>
            <a:xfrm>
              <a:off x="7875708" y="1805507"/>
              <a:ext cx="428107" cy="85506"/>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444" name="rc444"/>
            <p:cNvSpPr/>
            <p:nvPr/>
          </p:nvSpPr>
          <p:spPr>
            <a:xfrm>
              <a:off x="8303816" y="1805507"/>
              <a:ext cx="428107" cy="85506"/>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45" name="rc445"/>
            <p:cNvSpPr/>
            <p:nvPr/>
          </p:nvSpPr>
          <p:spPr>
            <a:xfrm>
              <a:off x="1882197" y="2575070"/>
              <a:ext cx="428107" cy="85506"/>
            </a:xfrm>
            <a:prstGeom prst="rect">
              <a:avLst/>
            </a:prstGeom>
            <a:solidFill>
              <a:srgbClr val="E2241A">
                <a:alpha val="100000"/>
              </a:srgbClr>
            </a:solidFill>
            <a:ln w="2710" cap="flat">
              <a:solidFill>
                <a:srgbClr val="FFFFFF">
                  <a:alpha val="100000"/>
                </a:srgbClr>
              </a:solidFill>
              <a:prstDash val="solid"/>
              <a:miter/>
            </a:ln>
          </p:spPr>
          <p:txBody>
            <a:bodyPr/>
            <a:lstStyle/>
            <a:p/>
          </p:txBody>
        </p:sp>
        <p:sp>
          <p:nvSpPr>
            <p:cNvPr id="446" name="rc446"/>
            <p:cNvSpPr/>
            <p:nvPr/>
          </p:nvSpPr>
          <p:spPr>
            <a:xfrm>
              <a:off x="2310305" y="2575070"/>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47" name="rc447"/>
            <p:cNvSpPr/>
            <p:nvPr/>
          </p:nvSpPr>
          <p:spPr>
            <a:xfrm>
              <a:off x="2738413" y="2575070"/>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48" name="rc448"/>
            <p:cNvSpPr/>
            <p:nvPr/>
          </p:nvSpPr>
          <p:spPr>
            <a:xfrm>
              <a:off x="3166521" y="2575070"/>
              <a:ext cx="428107" cy="85506"/>
            </a:xfrm>
            <a:prstGeom prst="rect">
              <a:avLst/>
            </a:prstGeom>
            <a:solidFill>
              <a:srgbClr val="FB9E1A">
                <a:alpha val="100000"/>
              </a:srgbClr>
            </a:solidFill>
            <a:ln w="2710" cap="flat">
              <a:solidFill>
                <a:srgbClr val="FFFFFF">
                  <a:alpha val="100000"/>
                </a:srgbClr>
              </a:solidFill>
              <a:prstDash val="solid"/>
              <a:miter/>
            </a:ln>
          </p:spPr>
          <p:txBody>
            <a:bodyPr/>
            <a:lstStyle/>
            <a:p/>
          </p:txBody>
        </p:sp>
        <p:sp>
          <p:nvSpPr>
            <p:cNvPr id="449" name="rc449"/>
            <p:cNvSpPr/>
            <p:nvPr/>
          </p:nvSpPr>
          <p:spPr>
            <a:xfrm>
              <a:off x="3594629" y="2575070"/>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0" name="rc450"/>
            <p:cNvSpPr/>
            <p:nvPr/>
          </p:nvSpPr>
          <p:spPr>
            <a:xfrm>
              <a:off x="4022737" y="2575070"/>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1" name="rc451"/>
            <p:cNvSpPr/>
            <p:nvPr/>
          </p:nvSpPr>
          <p:spPr>
            <a:xfrm>
              <a:off x="4450845" y="2575070"/>
              <a:ext cx="428107" cy="85506"/>
            </a:xfrm>
            <a:prstGeom prst="rect">
              <a:avLst/>
            </a:prstGeom>
            <a:solidFill>
              <a:srgbClr val="FEB414">
                <a:alpha val="100000"/>
              </a:srgbClr>
            </a:solidFill>
            <a:ln w="2710" cap="flat">
              <a:solidFill>
                <a:srgbClr val="FFFFFF">
                  <a:alpha val="100000"/>
                </a:srgbClr>
              </a:solidFill>
              <a:prstDash val="solid"/>
              <a:miter/>
            </a:ln>
          </p:spPr>
          <p:txBody>
            <a:bodyPr/>
            <a:lstStyle/>
            <a:p/>
          </p:txBody>
        </p:sp>
        <p:sp>
          <p:nvSpPr>
            <p:cNvPr id="452" name="rc452"/>
            <p:cNvSpPr/>
            <p:nvPr/>
          </p:nvSpPr>
          <p:spPr>
            <a:xfrm>
              <a:off x="4878953" y="2575070"/>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53" name="rc453"/>
            <p:cNvSpPr/>
            <p:nvPr/>
          </p:nvSpPr>
          <p:spPr>
            <a:xfrm>
              <a:off x="5307060" y="2575070"/>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54" name="rc454"/>
            <p:cNvSpPr/>
            <p:nvPr/>
          </p:nvSpPr>
          <p:spPr>
            <a:xfrm>
              <a:off x="5735168" y="2575070"/>
              <a:ext cx="428107" cy="85506"/>
            </a:xfrm>
            <a:prstGeom prst="rect">
              <a:avLst/>
            </a:prstGeom>
            <a:solidFill>
              <a:srgbClr val="FFC00F">
                <a:alpha val="100000"/>
              </a:srgbClr>
            </a:solidFill>
            <a:ln w="2710" cap="flat">
              <a:solidFill>
                <a:srgbClr val="FFFFFF">
                  <a:alpha val="100000"/>
                </a:srgbClr>
              </a:solidFill>
              <a:prstDash val="solid"/>
              <a:miter/>
            </a:ln>
          </p:spPr>
          <p:txBody>
            <a:bodyPr/>
            <a:lstStyle/>
            <a:p/>
          </p:txBody>
        </p:sp>
        <p:sp>
          <p:nvSpPr>
            <p:cNvPr id="455" name="rc455"/>
            <p:cNvSpPr/>
            <p:nvPr/>
          </p:nvSpPr>
          <p:spPr>
            <a:xfrm>
              <a:off x="6163276" y="2575070"/>
              <a:ext cx="428107" cy="85506"/>
            </a:xfrm>
            <a:prstGeom prst="rect">
              <a:avLst/>
            </a:prstGeom>
            <a:solidFill>
              <a:srgbClr val="EAC21E">
                <a:alpha val="100000"/>
              </a:srgbClr>
            </a:solidFill>
            <a:ln w="2710" cap="flat">
              <a:solidFill>
                <a:srgbClr val="FFFFFF">
                  <a:alpha val="100000"/>
                </a:srgbClr>
              </a:solidFill>
              <a:prstDash val="solid"/>
              <a:miter/>
            </a:ln>
          </p:spPr>
          <p:txBody>
            <a:bodyPr/>
            <a:lstStyle/>
            <a:p/>
          </p:txBody>
        </p:sp>
        <p:sp>
          <p:nvSpPr>
            <p:cNvPr id="456" name="rc456"/>
            <p:cNvSpPr/>
            <p:nvPr/>
          </p:nvSpPr>
          <p:spPr>
            <a:xfrm>
              <a:off x="6591384" y="2575070"/>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57" name="rc457"/>
            <p:cNvSpPr/>
            <p:nvPr/>
          </p:nvSpPr>
          <p:spPr>
            <a:xfrm>
              <a:off x="7019492" y="2575070"/>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58" name="rc458"/>
            <p:cNvSpPr/>
            <p:nvPr/>
          </p:nvSpPr>
          <p:spPr>
            <a:xfrm>
              <a:off x="7447600" y="2575070"/>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459" name="rc459"/>
            <p:cNvSpPr/>
            <p:nvPr/>
          </p:nvSpPr>
          <p:spPr>
            <a:xfrm>
              <a:off x="7875708" y="2575070"/>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460" name="rc460"/>
            <p:cNvSpPr/>
            <p:nvPr/>
          </p:nvSpPr>
          <p:spPr>
            <a:xfrm>
              <a:off x="8303816" y="2575070"/>
              <a:ext cx="428107" cy="85506"/>
            </a:xfrm>
            <a:prstGeom prst="rect">
              <a:avLst/>
            </a:prstGeom>
            <a:solidFill>
              <a:srgbClr val="B9C132">
                <a:alpha val="100000"/>
              </a:srgbClr>
            </a:solidFill>
            <a:ln w="2710" cap="flat">
              <a:solidFill>
                <a:srgbClr val="FFFFFF">
                  <a:alpha val="100000"/>
                </a:srgbClr>
              </a:solidFill>
              <a:prstDash val="solid"/>
              <a:miter/>
            </a:ln>
          </p:spPr>
          <p:txBody>
            <a:bodyPr/>
            <a:lstStyle/>
            <a:p/>
          </p:txBody>
        </p:sp>
        <p:sp>
          <p:nvSpPr>
            <p:cNvPr id="461" name="rc461"/>
            <p:cNvSpPr/>
            <p:nvPr/>
          </p:nvSpPr>
          <p:spPr>
            <a:xfrm>
              <a:off x="8303816" y="1891014"/>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462" name="rc462"/>
            <p:cNvSpPr/>
            <p:nvPr/>
          </p:nvSpPr>
          <p:spPr>
            <a:xfrm>
              <a:off x="4878953" y="1206958"/>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63" name="rc463"/>
            <p:cNvSpPr/>
            <p:nvPr/>
          </p:nvSpPr>
          <p:spPr>
            <a:xfrm>
              <a:off x="5307060" y="1206958"/>
              <a:ext cx="428107" cy="85506"/>
            </a:xfrm>
            <a:prstGeom prst="rect">
              <a:avLst/>
            </a:prstGeom>
            <a:solidFill>
              <a:srgbClr val="268C3E">
                <a:alpha val="100000"/>
              </a:srgbClr>
            </a:solidFill>
            <a:ln w="2710" cap="flat">
              <a:solidFill>
                <a:srgbClr val="FFFFFF">
                  <a:alpha val="100000"/>
                </a:srgbClr>
              </a:solidFill>
              <a:prstDash val="solid"/>
              <a:miter/>
            </a:ln>
          </p:spPr>
          <p:txBody>
            <a:bodyPr/>
            <a:lstStyle/>
            <a:p/>
          </p:txBody>
        </p:sp>
        <p:sp>
          <p:nvSpPr>
            <p:cNvPr id="464" name="rc464"/>
            <p:cNvSpPr/>
            <p:nvPr/>
          </p:nvSpPr>
          <p:spPr>
            <a:xfrm>
              <a:off x="5735168" y="1206958"/>
              <a:ext cx="428107" cy="85506"/>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465" name="rc465"/>
            <p:cNvSpPr/>
            <p:nvPr/>
          </p:nvSpPr>
          <p:spPr>
            <a:xfrm>
              <a:off x="6163276" y="1206958"/>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466" name="rc466"/>
            <p:cNvSpPr/>
            <p:nvPr/>
          </p:nvSpPr>
          <p:spPr>
            <a:xfrm>
              <a:off x="6591384" y="1206958"/>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467" name="rc467"/>
            <p:cNvSpPr/>
            <p:nvPr/>
          </p:nvSpPr>
          <p:spPr>
            <a:xfrm>
              <a:off x="7019492" y="1206958"/>
              <a:ext cx="428107" cy="85506"/>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468" name="rc468"/>
            <p:cNvSpPr/>
            <p:nvPr/>
          </p:nvSpPr>
          <p:spPr>
            <a:xfrm>
              <a:off x="7447600" y="1206958"/>
              <a:ext cx="428107" cy="85506"/>
            </a:xfrm>
            <a:prstGeom prst="rect">
              <a:avLst/>
            </a:prstGeom>
            <a:solidFill>
              <a:srgbClr val="12863D">
                <a:alpha val="100000"/>
              </a:srgbClr>
            </a:solidFill>
            <a:ln w="2710" cap="flat">
              <a:solidFill>
                <a:srgbClr val="FFFFFF">
                  <a:alpha val="100000"/>
                </a:srgbClr>
              </a:solidFill>
              <a:prstDash val="solid"/>
              <a:miter/>
            </a:ln>
          </p:spPr>
          <p:txBody>
            <a:bodyPr/>
            <a:lstStyle/>
            <a:p/>
          </p:txBody>
        </p:sp>
        <p:sp>
          <p:nvSpPr>
            <p:cNvPr id="469" name="rc469"/>
            <p:cNvSpPr/>
            <p:nvPr/>
          </p:nvSpPr>
          <p:spPr>
            <a:xfrm>
              <a:off x="7875708" y="1206958"/>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470" name="rc470"/>
            <p:cNvSpPr/>
            <p:nvPr/>
          </p:nvSpPr>
          <p:spPr>
            <a:xfrm>
              <a:off x="8303816" y="1206958"/>
              <a:ext cx="428107" cy="85506"/>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471" name="rc471"/>
            <p:cNvSpPr/>
            <p:nvPr/>
          </p:nvSpPr>
          <p:spPr>
            <a:xfrm>
              <a:off x="1882197" y="2746084"/>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472" name="rc472"/>
            <p:cNvSpPr/>
            <p:nvPr/>
          </p:nvSpPr>
          <p:spPr>
            <a:xfrm>
              <a:off x="2310305" y="2746084"/>
              <a:ext cx="428107" cy="85506"/>
            </a:xfrm>
            <a:prstGeom prst="rect">
              <a:avLst/>
            </a:prstGeom>
            <a:solidFill>
              <a:srgbClr val="6EB241">
                <a:alpha val="100000"/>
              </a:srgbClr>
            </a:solidFill>
            <a:ln w="2710" cap="flat">
              <a:solidFill>
                <a:srgbClr val="FFFFFF">
                  <a:alpha val="100000"/>
                </a:srgbClr>
              </a:solidFill>
              <a:prstDash val="solid"/>
              <a:miter/>
            </a:ln>
          </p:spPr>
          <p:txBody>
            <a:bodyPr/>
            <a:lstStyle/>
            <a:p/>
          </p:txBody>
        </p:sp>
        <p:sp>
          <p:nvSpPr>
            <p:cNvPr id="473" name="rc473"/>
            <p:cNvSpPr/>
            <p:nvPr/>
          </p:nvSpPr>
          <p:spPr>
            <a:xfrm>
              <a:off x="2738413" y="2746084"/>
              <a:ext cx="428107" cy="85506"/>
            </a:xfrm>
            <a:prstGeom prst="rect">
              <a:avLst/>
            </a:prstGeom>
            <a:solidFill>
              <a:srgbClr val="5BA640">
                <a:alpha val="100000"/>
              </a:srgbClr>
            </a:solidFill>
            <a:ln w="2710" cap="flat">
              <a:solidFill>
                <a:srgbClr val="FFFFFF">
                  <a:alpha val="100000"/>
                </a:srgbClr>
              </a:solidFill>
              <a:prstDash val="solid"/>
              <a:miter/>
            </a:ln>
          </p:spPr>
          <p:txBody>
            <a:bodyPr/>
            <a:lstStyle/>
            <a:p/>
          </p:txBody>
        </p:sp>
        <p:sp>
          <p:nvSpPr>
            <p:cNvPr id="474" name="rc474"/>
            <p:cNvSpPr/>
            <p:nvPr/>
          </p:nvSpPr>
          <p:spPr>
            <a:xfrm>
              <a:off x="3166521" y="2746084"/>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475" name="rc475"/>
            <p:cNvSpPr/>
            <p:nvPr/>
          </p:nvSpPr>
          <p:spPr>
            <a:xfrm>
              <a:off x="3594629" y="2746084"/>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476" name="rc476"/>
            <p:cNvSpPr/>
            <p:nvPr/>
          </p:nvSpPr>
          <p:spPr>
            <a:xfrm>
              <a:off x="4022737" y="2746084"/>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477" name="rc477"/>
            <p:cNvSpPr/>
            <p:nvPr/>
          </p:nvSpPr>
          <p:spPr>
            <a:xfrm>
              <a:off x="4450845" y="2746084"/>
              <a:ext cx="428107" cy="85506"/>
            </a:xfrm>
            <a:prstGeom prst="rect">
              <a:avLst/>
            </a:prstGeom>
            <a:solidFill>
              <a:srgbClr val="64AC40">
                <a:alpha val="100000"/>
              </a:srgbClr>
            </a:solidFill>
            <a:ln w="2710" cap="flat">
              <a:solidFill>
                <a:srgbClr val="FFFFFF">
                  <a:alpha val="100000"/>
                </a:srgbClr>
              </a:solidFill>
              <a:prstDash val="solid"/>
              <a:miter/>
            </a:ln>
          </p:spPr>
          <p:txBody>
            <a:bodyPr/>
            <a:lstStyle/>
            <a:p/>
          </p:txBody>
        </p:sp>
        <p:sp>
          <p:nvSpPr>
            <p:cNvPr id="478" name="rc478"/>
            <p:cNvSpPr/>
            <p:nvPr/>
          </p:nvSpPr>
          <p:spPr>
            <a:xfrm>
              <a:off x="4878953" y="2746084"/>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479" name="rc479"/>
            <p:cNvSpPr/>
            <p:nvPr/>
          </p:nvSpPr>
          <p:spPr>
            <a:xfrm>
              <a:off x="5307060" y="2746084"/>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480" name="rc480"/>
            <p:cNvSpPr/>
            <p:nvPr/>
          </p:nvSpPr>
          <p:spPr>
            <a:xfrm>
              <a:off x="5735168" y="2746084"/>
              <a:ext cx="428107" cy="85506"/>
            </a:xfrm>
            <a:prstGeom prst="rect">
              <a:avLst/>
            </a:prstGeom>
            <a:solidFill>
              <a:srgbClr val="69AF41">
                <a:alpha val="100000"/>
              </a:srgbClr>
            </a:solidFill>
            <a:ln w="2710" cap="flat">
              <a:solidFill>
                <a:srgbClr val="FFFFFF">
                  <a:alpha val="100000"/>
                </a:srgbClr>
              </a:solidFill>
              <a:prstDash val="solid"/>
              <a:miter/>
            </a:ln>
          </p:spPr>
          <p:txBody>
            <a:bodyPr/>
            <a:lstStyle/>
            <a:p/>
          </p:txBody>
        </p:sp>
        <p:sp>
          <p:nvSpPr>
            <p:cNvPr id="481" name="rc481"/>
            <p:cNvSpPr/>
            <p:nvPr/>
          </p:nvSpPr>
          <p:spPr>
            <a:xfrm>
              <a:off x="6163276" y="2746084"/>
              <a:ext cx="428107" cy="85506"/>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82" name="rc482"/>
            <p:cNvSpPr/>
            <p:nvPr/>
          </p:nvSpPr>
          <p:spPr>
            <a:xfrm>
              <a:off x="6591384" y="2746084"/>
              <a:ext cx="428107" cy="85506"/>
            </a:xfrm>
            <a:prstGeom prst="rect">
              <a:avLst/>
            </a:prstGeom>
            <a:solidFill>
              <a:srgbClr val="FCC211">
                <a:alpha val="100000"/>
              </a:srgbClr>
            </a:solidFill>
            <a:ln w="2710" cap="flat">
              <a:solidFill>
                <a:srgbClr val="FFFFFF">
                  <a:alpha val="100000"/>
                </a:srgbClr>
              </a:solidFill>
              <a:prstDash val="solid"/>
              <a:miter/>
            </a:ln>
          </p:spPr>
          <p:txBody>
            <a:bodyPr/>
            <a:lstStyle/>
            <a:p/>
          </p:txBody>
        </p:sp>
        <p:sp>
          <p:nvSpPr>
            <p:cNvPr id="483" name="rc483"/>
            <p:cNvSpPr/>
            <p:nvPr/>
          </p:nvSpPr>
          <p:spPr>
            <a:xfrm>
              <a:off x="7019492" y="2746084"/>
              <a:ext cx="428107" cy="85506"/>
            </a:xfrm>
            <a:prstGeom prst="rect">
              <a:avLst/>
            </a:prstGeom>
            <a:solidFill>
              <a:srgbClr val="CCC12C">
                <a:alpha val="100000"/>
              </a:srgbClr>
            </a:solidFill>
            <a:ln w="2710" cap="flat">
              <a:solidFill>
                <a:srgbClr val="FFFFFF">
                  <a:alpha val="100000"/>
                </a:srgbClr>
              </a:solidFill>
              <a:prstDash val="solid"/>
              <a:miter/>
            </a:ln>
          </p:spPr>
          <p:txBody>
            <a:bodyPr/>
            <a:lstStyle/>
            <a:p/>
          </p:txBody>
        </p:sp>
        <p:sp>
          <p:nvSpPr>
            <p:cNvPr id="484" name="rc484"/>
            <p:cNvSpPr/>
            <p:nvPr/>
          </p:nvSpPr>
          <p:spPr>
            <a:xfrm>
              <a:off x="7447600" y="2746084"/>
              <a:ext cx="428107" cy="85506"/>
            </a:xfrm>
            <a:prstGeom prst="rect">
              <a:avLst/>
            </a:prstGeom>
            <a:solidFill>
              <a:srgbClr val="90BE3D">
                <a:alpha val="100000"/>
              </a:srgbClr>
            </a:solidFill>
            <a:ln w="2710" cap="flat">
              <a:solidFill>
                <a:srgbClr val="FFFFFF">
                  <a:alpha val="100000"/>
                </a:srgbClr>
              </a:solidFill>
              <a:prstDash val="solid"/>
              <a:miter/>
            </a:ln>
          </p:spPr>
          <p:txBody>
            <a:bodyPr/>
            <a:lstStyle/>
            <a:p/>
          </p:txBody>
        </p:sp>
        <p:sp>
          <p:nvSpPr>
            <p:cNvPr id="485" name="rc485"/>
            <p:cNvSpPr/>
            <p:nvPr/>
          </p:nvSpPr>
          <p:spPr>
            <a:xfrm>
              <a:off x="7875708" y="2746084"/>
              <a:ext cx="428107" cy="85506"/>
            </a:xfrm>
            <a:prstGeom prst="rect">
              <a:avLst/>
            </a:prstGeom>
            <a:solidFill>
              <a:srgbClr val="9FBF3A">
                <a:alpha val="100000"/>
              </a:srgbClr>
            </a:solidFill>
            <a:ln w="2710" cap="flat">
              <a:solidFill>
                <a:srgbClr val="FFFFFF">
                  <a:alpha val="100000"/>
                </a:srgbClr>
              </a:solidFill>
              <a:prstDash val="solid"/>
              <a:miter/>
            </a:ln>
          </p:spPr>
          <p:txBody>
            <a:bodyPr/>
            <a:lstStyle/>
            <a:p/>
          </p:txBody>
        </p:sp>
        <p:sp>
          <p:nvSpPr>
            <p:cNvPr id="486" name="rc486"/>
            <p:cNvSpPr/>
            <p:nvPr/>
          </p:nvSpPr>
          <p:spPr>
            <a:xfrm>
              <a:off x="8303816" y="2746084"/>
              <a:ext cx="428107" cy="85506"/>
            </a:xfrm>
            <a:prstGeom prst="rect">
              <a:avLst/>
            </a:prstGeom>
            <a:solidFill>
              <a:srgbClr val="BFC130">
                <a:alpha val="100000"/>
              </a:srgbClr>
            </a:solidFill>
            <a:ln w="2710" cap="flat">
              <a:solidFill>
                <a:srgbClr val="FFFFFF">
                  <a:alpha val="100000"/>
                </a:srgbClr>
              </a:solidFill>
              <a:prstDash val="solid"/>
              <a:miter/>
            </a:ln>
          </p:spPr>
          <p:txBody>
            <a:bodyPr/>
            <a:lstStyle/>
            <a:p/>
          </p:txBody>
        </p:sp>
        <p:sp>
          <p:nvSpPr>
            <p:cNvPr id="487" name="rc487"/>
            <p:cNvSpPr/>
            <p:nvPr/>
          </p:nvSpPr>
          <p:spPr>
            <a:xfrm>
              <a:off x="6163276" y="1377972"/>
              <a:ext cx="428107" cy="85506"/>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488" name="rc488"/>
            <p:cNvSpPr/>
            <p:nvPr/>
          </p:nvSpPr>
          <p:spPr>
            <a:xfrm>
              <a:off x="6591384" y="1377972"/>
              <a:ext cx="428107" cy="85506"/>
            </a:xfrm>
            <a:prstGeom prst="rect">
              <a:avLst/>
            </a:prstGeom>
            <a:solidFill>
              <a:srgbClr val="4B9D3F">
                <a:alpha val="100000"/>
              </a:srgbClr>
            </a:solidFill>
            <a:ln w="2710" cap="flat">
              <a:solidFill>
                <a:srgbClr val="FFFFFF">
                  <a:alpha val="100000"/>
                </a:srgbClr>
              </a:solidFill>
              <a:prstDash val="solid"/>
              <a:miter/>
            </a:ln>
          </p:spPr>
          <p:txBody>
            <a:bodyPr/>
            <a:lstStyle/>
            <a:p/>
          </p:txBody>
        </p:sp>
        <p:sp>
          <p:nvSpPr>
            <p:cNvPr id="489" name="rc489"/>
            <p:cNvSpPr/>
            <p:nvPr/>
          </p:nvSpPr>
          <p:spPr>
            <a:xfrm>
              <a:off x="7019492" y="1377972"/>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490" name="rc490"/>
            <p:cNvSpPr/>
            <p:nvPr/>
          </p:nvSpPr>
          <p:spPr>
            <a:xfrm>
              <a:off x="7447600" y="1377972"/>
              <a:ext cx="428107" cy="85506"/>
            </a:xfrm>
            <a:prstGeom prst="rect">
              <a:avLst/>
            </a:prstGeom>
            <a:solidFill>
              <a:srgbClr val="1D893E">
                <a:alpha val="100000"/>
              </a:srgbClr>
            </a:solidFill>
            <a:ln w="2710" cap="flat">
              <a:solidFill>
                <a:srgbClr val="FFFFFF">
                  <a:alpha val="100000"/>
                </a:srgbClr>
              </a:solidFill>
              <a:prstDash val="solid"/>
              <a:miter/>
            </a:ln>
          </p:spPr>
          <p:txBody>
            <a:bodyPr/>
            <a:lstStyle/>
            <a:p/>
          </p:txBody>
        </p:sp>
        <p:sp>
          <p:nvSpPr>
            <p:cNvPr id="491" name="rc491"/>
            <p:cNvSpPr/>
            <p:nvPr/>
          </p:nvSpPr>
          <p:spPr>
            <a:xfrm>
              <a:off x="7875708" y="1377972"/>
              <a:ext cx="428107" cy="85506"/>
            </a:xfrm>
            <a:prstGeom prst="rect">
              <a:avLst/>
            </a:prstGeom>
            <a:solidFill>
              <a:srgbClr val="00833D">
                <a:alpha val="100000"/>
              </a:srgbClr>
            </a:solidFill>
            <a:ln w="2710" cap="flat">
              <a:solidFill>
                <a:srgbClr val="FFFFFF">
                  <a:alpha val="100000"/>
                </a:srgbClr>
              </a:solidFill>
              <a:prstDash val="solid"/>
              <a:miter/>
            </a:ln>
          </p:spPr>
          <p:txBody>
            <a:bodyPr/>
            <a:lstStyle/>
            <a:p/>
          </p:txBody>
        </p:sp>
        <p:sp>
          <p:nvSpPr>
            <p:cNvPr id="492" name="rc492"/>
            <p:cNvSpPr/>
            <p:nvPr/>
          </p:nvSpPr>
          <p:spPr>
            <a:xfrm>
              <a:off x="8303816" y="1377972"/>
              <a:ext cx="428107" cy="85506"/>
            </a:xfrm>
            <a:prstGeom prst="rect">
              <a:avLst/>
            </a:prstGeom>
            <a:solidFill>
              <a:srgbClr val="34913F">
                <a:alpha val="100000"/>
              </a:srgbClr>
            </a:solidFill>
            <a:ln w="2710" cap="flat">
              <a:solidFill>
                <a:srgbClr val="FFFFFF">
                  <a:alpha val="100000"/>
                </a:srgbClr>
              </a:solidFill>
              <a:prstDash val="solid"/>
              <a:miter/>
            </a:ln>
          </p:spPr>
          <p:txBody>
            <a:bodyPr/>
            <a:lstStyle/>
            <a:p/>
          </p:txBody>
        </p:sp>
        <p:sp>
          <p:nvSpPr>
            <p:cNvPr id="493" name="rc493"/>
            <p:cNvSpPr/>
            <p:nvPr/>
          </p:nvSpPr>
          <p:spPr>
            <a:xfrm>
              <a:off x="1882197" y="4456223"/>
              <a:ext cx="428107" cy="85506"/>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494" name="rc494"/>
            <p:cNvSpPr/>
            <p:nvPr/>
          </p:nvSpPr>
          <p:spPr>
            <a:xfrm>
              <a:off x="2310305" y="4456223"/>
              <a:ext cx="428107" cy="85506"/>
            </a:xfrm>
            <a:prstGeom prst="rect">
              <a:avLst/>
            </a:prstGeom>
            <a:solidFill>
              <a:srgbClr val="E02219">
                <a:alpha val="100000"/>
              </a:srgbClr>
            </a:solidFill>
            <a:ln w="2710" cap="flat">
              <a:solidFill>
                <a:srgbClr val="FFFFFF">
                  <a:alpha val="100000"/>
                </a:srgbClr>
              </a:solidFill>
              <a:prstDash val="solid"/>
              <a:miter/>
            </a:ln>
          </p:spPr>
          <p:txBody>
            <a:bodyPr/>
            <a:lstStyle/>
            <a:p/>
          </p:txBody>
        </p:sp>
        <p:sp>
          <p:nvSpPr>
            <p:cNvPr id="495" name="rc495"/>
            <p:cNvSpPr/>
            <p:nvPr/>
          </p:nvSpPr>
          <p:spPr>
            <a:xfrm>
              <a:off x="2738413" y="4456223"/>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496" name="rc496"/>
            <p:cNvSpPr/>
            <p:nvPr/>
          </p:nvSpPr>
          <p:spPr>
            <a:xfrm>
              <a:off x="3166521" y="4456223"/>
              <a:ext cx="428107" cy="85506"/>
            </a:xfrm>
            <a:prstGeom prst="rect">
              <a:avLst/>
            </a:prstGeom>
            <a:solidFill>
              <a:srgbClr val="E32A1A">
                <a:alpha val="100000"/>
              </a:srgbClr>
            </a:solidFill>
            <a:ln w="2710" cap="flat">
              <a:solidFill>
                <a:srgbClr val="FFFFFF">
                  <a:alpha val="100000"/>
                </a:srgbClr>
              </a:solidFill>
              <a:prstDash val="solid"/>
              <a:miter/>
            </a:ln>
          </p:spPr>
          <p:txBody>
            <a:bodyPr/>
            <a:lstStyle/>
            <a:p/>
          </p:txBody>
        </p:sp>
        <p:sp>
          <p:nvSpPr>
            <p:cNvPr id="497" name="rc497"/>
            <p:cNvSpPr/>
            <p:nvPr/>
          </p:nvSpPr>
          <p:spPr>
            <a:xfrm>
              <a:off x="3594629" y="4456223"/>
              <a:ext cx="428107" cy="85506"/>
            </a:xfrm>
            <a:prstGeom prst="rect">
              <a:avLst/>
            </a:prstGeom>
            <a:solidFill>
              <a:srgbClr val="E42F1B">
                <a:alpha val="100000"/>
              </a:srgbClr>
            </a:solidFill>
            <a:ln w="2710" cap="flat">
              <a:solidFill>
                <a:srgbClr val="FFFFFF">
                  <a:alpha val="100000"/>
                </a:srgbClr>
              </a:solidFill>
              <a:prstDash val="solid"/>
              <a:miter/>
            </a:ln>
          </p:spPr>
          <p:txBody>
            <a:bodyPr/>
            <a:lstStyle/>
            <a:p/>
          </p:txBody>
        </p:sp>
        <p:sp>
          <p:nvSpPr>
            <p:cNvPr id="498" name="rc498"/>
            <p:cNvSpPr/>
            <p:nvPr/>
          </p:nvSpPr>
          <p:spPr>
            <a:xfrm>
              <a:off x="4022737" y="4456223"/>
              <a:ext cx="428107" cy="85506"/>
            </a:xfrm>
            <a:prstGeom prst="rect">
              <a:avLst/>
            </a:prstGeom>
            <a:solidFill>
              <a:srgbClr val="E6381B">
                <a:alpha val="100000"/>
              </a:srgbClr>
            </a:solidFill>
            <a:ln w="2710" cap="flat">
              <a:solidFill>
                <a:srgbClr val="FFFFFF">
                  <a:alpha val="100000"/>
                </a:srgbClr>
              </a:solidFill>
              <a:prstDash val="solid"/>
              <a:miter/>
            </a:ln>
          </p:spPr>
          <p:txBody>
            <a:bodyPr/>
            <a:lstStyle/>
            <a:p/>
          </p:txBody>
        </p:sp>
        <p:sp>
          <p:nvSpPr>
            <p:cNvPr id="499" name="rc499"/>
            <p:cNvSpPr/>
            <p:nvPr/>
          </p:nvSpPr>
          <p:spPr>
            <a:xfrm>
              <a:off x="4450845" y="4456223"/>
              <a:ext cx="428107" cy="85506"/>
            </a:xfrm>
            <a:prstGeom prst="rect">
              <a:avLst/>
            </a:prstGeom>
            <a:solidFill>
              <a:srgbClr val="E63C1C">
                <a:alpha val="100000"/>
              </a:srgbClr>
            </a:solidFill>
            <a:ln w="2710" cap="flat">
              <a:solidFill>
                <a:srgbClr val="FFFFFF">
                  <a:alpha val="100000"/>
                </a:srgbClr>
              </a:solidFill>
              <a:prstDash val="solid"/>
              <a:miter/>
            </a:ln>
          </p:spPr>
          <p:txBody>
            <a:bodyPr/>
            <a:lstStyle/>
            <a:p/>
          </p:txBody>
        </p:sp>
        <p:sp>
          <p:nvSpPr>
            <p:cNvPr id="500" name="rc500"/>
            <p:cNvSpPr/>
            <p:nvPr/>
          </p:nvSpPr>
          <p:spPr>
            <a:xfrm>
              <a:off x="4878953" y="4456223"/>
              <a:ext cx="428107" cy="85506"/>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501" name="rc501"/>
            <p:cNvSpPr/>
            <p:nvPr/>
          </p:nvSpPr>
          <p:spPr>
            <a:xfrm>
              <a:off x="5307060" y="4456223"/>
              <a:ext cx="428107" cy="85506"/>
            </a:xfrm>
            <a:prstGeom prst="rect">
              <a:avLst/>
            </a:prstGeom>
            <a:solidFill>
              <a:srgbClr val="E73F1C">
                <a:alpha val="100000"/>
              </a:srgbClr>
            </a:solidFill>
            <a:ln w="2710" cap="flat">
              <a:solidFill>
                <a:srgbClr val="FFFFFF">
                  <a:alpha val="100000"/>
                </a:srgbClr>
              </a:solidFill>
              <a:prstDash val="solid"/>
              <a:miter/>
            </a:ln>
          </p:spPr>
          <p:txBody>
            <a:bodyPr/>
            <a:lstStyle/>
            <a:p/>
          </p:txBody>
        </p:sp>
        <p:sp>
          <p:nvSpPr>
            <p:cNvPr id="502" name="rc502"/>
            <p:cNvSpPr/>
            <p:nvPr/>
          </p:nvSpPr>
          <p:spPr>
            <a:xfrm>
              <a:off x="5735168" y="4456223"/>
              <a:ext cx="428107" cy="85506"/>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503" name="rc503"/>
            <p:cNvSpPr/>
            <p:nvPr/>
          </p:nvSpPr>
          <p:spPr>
            <a:xfrm>
              <a:off x="6163276" y="4456223"/>
              <a:ext cx="428107" cy="85506"/>
            </a:xfrm>
            <a:prstGeom prst="rect">
              <a:avLst/>
            </a:prstGeom>
            <a:solidFill>
              <a:srgbClr val="EB511E">
                <a:alpha val="100000"/>
              </a:srgbClr>
            </a:solidFill>
            <a:ln w="2710" cap="flat">
              <a:solidFill>
                <a:srgbClr val="FFFFFF">
                  <a:alpha val="100000"/>
                </a:srgbClr>
              </a:solidFill>
              <a:prstDash val="solid"/>
              <a:miter/>
            </a:ln>
          </p:spPr>
          <p:txBody>
            <a:bodyPr/>
            <a:lstStyle/>
            <a:p/>
          </p:txBody>
        </p:sp>
        <p:sp>
          <p:nvSpPr>
            <p:cNvPr id="504" name="rc504"/>
            <p:cNvSpPr/>
            <p:nvPr/>
          </p:nvSpPr>
          <p:spPr>
            <a:xfrm>
              <a:off x="6591384" y="4456223"/>
              <a:ext cx="428107" cy="85506"/>
            </a:xfrm>
            <a:prstGeom prst="rect">
              <a:avLst/>
            </a:prstGeom>
            <a:solidFill>
              <a:srgbClr val="EC541E">
                <a:alpha val="100000"/>
              </a:srgbClr>
            </a:solidFill>
            <a:ln w="2710" cap="flat">
              <a:solidFill>
                <a:srgbClr val="FFFFFF">
                  <a:alpha val="100000"/>
                </a:srgbClr>
              </a:solidFill>
              <a:prstDash val="solid"/>
              <a:miter/>
            </a:ln>
          </p:spPr>
          <p:txBody>
            <a:bodyPr/>
            <a:lstStyle/>
            <a:p/>
          </p:txBody>
        </p:sp>
        <p:sp>
          <p:nvSpPr>
            <p:cNvPr id="505" name="rc505"/>
            <p:cNvSpPr/>
            <p:nvPr/>
          </p:nvSpPr>
          <p:spPr>
            <a:xfrm>
              <a:off x="7019492" y="4456223"/>
              <a:ext cx="428107" cy="85506"/>
            </a:xfrm>
            <a:prstGeom prst="rect">
              <a:avLst/>
            </a:prstGeom>
            <a:solidFill>
              <a:srgbClr val="EE5A1F">
                <a:alpha val="100000"/>
              </a:srgbClr>
            </a:solidFill>
            <a:ln w="2710" cap="flat">
              <a:solidFill>
                <a:srgbClr val="FFFFFF">
                  <a:alpha val="100000"/>
                </a:srgbClr>
              </a:solidFill>
              <a:prstDash val="solid"/>
              <a:miter/>
            </a:ln>
          </p:spPr>
          <p:txBody>
            <a:bodyPr/>
            <a:lstStyle/>
            <a:p/>
          </p:txBody>
        </p:sp>
        <p:sp>
          <p:nvSpPr>
            <p:cNvPr id="506" name="rc506"/>
            <p:cNvSpPr/>
            <p:nvPr/>
          </p:nvSpPr>
          <p:spPr>
            <a:xfrm>
              <a:off x="7447600" y="4456223"/>
              <a:ext cx="428107" cy="85506"/>
            </a:xfrm>
            <a:prstGeom prst="rect">
              <a:avLst/>
            </a:prstGeom>
            <a:solidFill>
              <a:srgbClr val="F06320">
                <a:alpha val="100000"/>
              </a:srgbClr>
            </a:solidFill>
            <a:ln w="2710" cap="flat">
              <a:solidFill>
                <a:srgbClr val="FFFFFF">
                  <a:alpha val="100000"/>
                </a:srgbClr>
              </a:solidFill>
              <a:prstDash val="solid"/>
              <a:miter/>
            </a:ln>
          </p:spPr>
          <p:txBody>
            <a:bodyPr/>
            <a:lstStyle/>
            <a:p/>
          </p:txBody>
        </p:sp>
        <p:sp>
          <p:nvSpPr>
            <p:cNvPr id="507" name="rc507"/>
            <p:cNvSpPr/>
            <p:nvPr/>
          </p:nvSpPr>
          <p:spPr>
            <a:xfrm>
              <a:off x="7875708" y="4456223"/>
              <a:ext cx="428107" cy="85506"/>
            </a:xfrm>
            <a:prstGeom prst="rect">
              <a:avLst/>
            </a:prstGeom>
            <a:solidFill>
              <a:srgbClr val="F26821">
                <a:alpha val="100000"/>
              </a:srgbClr>
            </a:solidFill>
            <a:ln w="2710" cap="flat">
              <a:solidFill>
                <a:srgbClr val="FFFFFF">
                  <a:alpha val="100000"/>
                </a:srgbClr>
              </a:solidFill>
              <a:prstDash val="solid"/>
              <a:miter/>
            </a:ln>
          </p:spPr>
          <p:txBody>
            <a:bodyPr/>
            <a:lstStyle/>
            <a:p/>
          </p:txBody>
        </p:sp>
        <p:sp>
          <p:nvSpPr>
            <p:cNvPr id="508" name="rc508"/>
            <p:cNvSpPr/>
            <p:nvPr/>
          </p:nvSpPr>
          <p:spPr>
            <a:xfrm>
              <a:off x="8303816" y="4456223"/>
              <a:ext cx="428107" cy="85506"/>
            </a:xfrm>
            <a:prstGeom prst="rect">
              <a:avLst/>
            </a:prstGeom>
            <a:solidFill>
              <a:srgbClr val="F37120">
                <a:alpha val="100000"/>
              </a:srgbClr>
            </a:solidFill>
            <a:ln w="2710" cap="flat">
              <a:solidFill>
                <a:srgbClr val="FFFFFF">
                  <a:alpha val="100000"/>
                </a:srgbClr>
              </a:solidFill>
              <a:prstDash val="solid"/>
              <a:miter/>
            </a:ln>
          </p:spPr>
          <p:txBody>
            <a:bodyPr/>
            <a:lstStyle/>
            <a:p/>
          </p:txBody>
        </p:sp>
        <p:sp>
          <p:nvSpPr>
            <p:cNvPr id="509" name="tx509"/>
            <p:cNvSpPr/>
            <p:nvPr/>
          </p:nvSpPr>
          <p:spPr>
            <a:xfrm>
              <a:off x="5909080"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10" name="tx510"/>
            <p:cNvSpPr/>
            <p:nvPr/>
          </p:nvSpPr>
          <p:spPr>
            <a:xfrm>
              <a:off x="6337188"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11" name="tx511"/>
            <p:cNvSpPr/>
            <p:nvPr/>
          </p:nvSpPr>
          <p:spPr>
            <a:xfrm>
              <a:off x="6765296"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12" name="tx512"/>
            <p:cNvSpPr/>
            <p:nvPr/>
          </p:nvSpPr>
          <p:spPr>
            <a:xfrm>
              <a:off x="7193404"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13" name="tx513"/>
            <p:cNvSpPr/>
            <p:nvPr/>
          </p:nvSpPr>
          <p:spPr>
            <a:xfrm>
              <a:off x="7621512"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14" name="tx514"/>
            <p:cNvSpPr/>
            <p:nvPr/>
          </p:nvSpPr>
          <p:spPr>
            <a:xfrm>
              <a:off x="8049620"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15" name="tx515"/>
            <p:cNvSpPr/>
            <p:nvPr/>
          </p:nvSpPr>
          <p:spPr>
            <a:xfrm>
              <a:off x="8477728"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16" name="tx516"/>
            <p:cNvSpPr/>
            <p:nvPr/>
          </p:nvSpPr>
          <p:spPr>
            <a:xfrm>
              <a:off x="3340433"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517" name="tx517"/>
            <p:cNvSpPr/>
            <p:nvPr/>
          </p:nvSpPr>
          <p:spPr>
            <a:xfrm>
              <a:off x="3768540"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18" name="tx518"/>
            <p:cNvSpPr/>
            <p:nvPr/>
          </p:nvSpPr>
          <p:spPr>
            <a:xfrm>
              <a:off x="4196648"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19" name="tx519"/>
            <p:cNvSpPr/>
            <p:nvPr/>
          </p:nvSpPr>
          <p:spPr>
            <a:xfrm>
              <a:off x="4624756"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520" name="tx520"/>
            <p:cNvSpPr/>
            <p:nvPr/>
          </p:nvSpPr>
          <p:spPr>
            <a:xfrm>
              <a:off x="5052864"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21" name="tx521"/>
            <p:cNvSpPr/>
            <p:nvPr/>
          </p:nvSpPr>
          <p:spPr>
            <a:xfrm>
              <a:off x="5480972"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522" name="tx522"/>
            <p:cNvSpPr/>
            <p:nvPr/>
          </p:nvSpPr>
          <p:spPr>
            <a:xfrm>
              <a:off x="5909080"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23" name="tx523"/>
            <p:cNvSpPr/>
            <p:nvPr/>
          </p:nvSpPr>
          <p:spPr>
            <a:xfrm>
              <a:off x="6337188"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24" name="tx524"/>
            <p:cNvSpPr/>
            <p:nvPr/>
          </p:nvSpPr>
          <p:spPr>
            <a:xfrm>
              <a:off x="6765296"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25" name="tx525"/>
            <p:cNvSpPr/>
            <p:nvPr/>
          </p:nvSpPr>
          <p:spPr>
            <a:xfrm>
              <a:off x="7193404"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26" name="tx526"/>
            <p:cNvSpPr/>
            <p:nvPr/>
          </p:nvSpPr>
          <p:spPr>
            <a:xfrm>
              <a:off x="7621512"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27" name="tx527"/>
            <p:cNvSpPr/>
            <p:nvPr/>
          </p:nvSpPr>
          <p:spPr>
            <a:xfrm>
              <a:off x="8049620"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28" name="tx528"/>
            <p:cNvSpPr/>
            <p:nvPr/>
          </p:nvSpPr>
          <p:spPr>
            <a:xfrm>
              <a:off x="8477728"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29" name="tx529"/>
            <p:cNvSpPr/>
            <p:nvPr/>
          </p:nvSpPr>
          <p:spPr>
            <a:xfrm>
              <a:off x="5480972"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30" name="tx530"/>
            <p:cNvSpPr/>
            <p:nvPr/>
          </p:nvSpPr>
          <p:spPr>
            <a:xfrm>
              <a:off x="5909080"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31" name="tx531"/>
            <p:cNvSpPr/>
            <p:nvPr/>
          </p:nvSpPr>
          <p:spPr>
            <a:xfrm>
              <a:off x="6765296"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32" name="tx532"/>
            <p:cNvSpPr/>
            <p:nvPr/>
          </p:nvSpPr>
          <p:spPr>
            <a:xfrm>
              <a:off x="7193404"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33" name="tx533"/>
            <p:cNvSpPr/>
            <p:nvPr/>
          </p:nvSpPr>
          <p:spPr>
            <a:xfrm>
              <a:off x="7621512"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34" name="tx534"/>
            <p:cNvSpPr/>
            <p:nvPr/>
          </p:nvSpPr>
          <p:spPr>
            <a:xfrm>
              <a:off x="8049620"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35" name="tx535"/>
            <p:cNvSpPr/>
            <p:nvPr/>
          </p:nvSpPr>
          <p:spPr>
            <a:xfrm>
              <a:off x="2912325"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536" name="tx536"/>
            <p:cNvSpPr/>
            <p:nvPr/>
          </p:nvSpPr>
          <p:spPr>
            <a:xfrm>
              <a:off x="3340433"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37" name="tx537"/>
            <p:cNvSpPr/>
            <p:nvPr/>
          </p:nvSpPr>
          <p:spPr>
            <a:xfrm>
              <a:off x="3768540"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38" name="tx538"/>
            <p:cNvSpPr/>
            <p:nvPr/>
          </p:nvSpPr>
          <p:spPr>
            <a:xfrm>
              <a:off x="4196648"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39" name="tx539"/>
            <p:cNvSpPr/>
            <p:nvPr/>
          </p:nvSpPr>
          <p:spPr>
            <a:xfrm>
              <a:off x="4624756"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40" name="tx540"/>
            <p:cNvSpPr/>
            <p:nvPr/>
          </p:nvSpPr>
          <p:spPr>
            <a:xfrm>
              <a:off x="5052864"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41" name="tx541"/>
            <p:cNvSpPr/>
            <p:nvPr/>
          </p:nvSpPr>
          <p:spPr>
            <a:xfrm>
              <a:off x="5480972"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42" name="tx542"/>
            <p:cNvSpPr/>
            <p:nvPr/>
          </p:nvSpPr>
          <p:spPr>
            <a:xfrm>
              <a:off x="5909080"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43" name="tx543"/>
            <p:cNvSpPr/>
            <p:nvPr/>
          </p:nvSpPr>
          <p:spPr>
            <a:xfrm>
              <a:off x="6337188"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44" name="tx544"/>
            <p:cNvSpPr/>
            <p:nvPr/>
          </p:nvSpPr>
          <p:spPr>
            <a:xfrm>
              <a:off x="6765296"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45" name="tx545"/>
            <p:cNvSpPr/>
            <p:nvPr/>
          </p:nvSpPr>
          <p:spPr>
            <a:xfrm>
              <a:off x="7193404"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46" name="tx546"/>
            <p:cNvSpPr/>
            <p:nvPr/>
          </p:nvSpPr>
          <p:spPr>
            <a:xfrm>
              <a:off x="7621512"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47" name="tx547"/>
            <p:cNvSpPr/>
            <p:nvPr/>
          </p:nvSpPr>
          <p:spPr>
            <a:xfrm>
              <a:off x="8049620"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48" name="tx548"/>
            <p:cNvSpPr/>
            <p:nvPr/>
          </p:nvSpPr>
          <p:spPr>
            <a:xfrm>
              <a:off x="8477728" y="26774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49" name="tx549"/>
            <p:cNvSpPr/>
            <p:nvPr/>
          </p:nvSpPr>
          <p:spPr>
            <a:xfrm>
              <a:off x="2484217"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550" name="tx550"/>
            <p:cNvSpPr/>
            <p:nvPr/>
          </p:nvSpPr>
          <p:spPr>
            <a:xfrm>
              <a:off x="2912325"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51" name="tx551"/>
            <p:cNvSpPr/>
            <p:nvPr/>
          </p:nvSpPr>
          <p:spPr>
            <a:xfrm>
              <a:off x="3340433"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52" name="tx552"/>
            <p:cNvSpPr/>
            <p:nvPr/>
          </p:nvSpPr>
          <p:spPr>
            <a:xfrm>
              <a:off x="3768540"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53" name="tx553"/>
            <p:cNvSpPr/>
            <p:nvPr/>
          </p:nvSpPr>
          <p:spPr>
            <a:xfrm>
              <a:off x="5909080"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54" name="tx554"/>
            <p:cNvSpPr/>
            <p:nvPr/>
          </p:nvSpPr>
          <p:spPr>
            <a:xfrm>
              <a:off x="6337188"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55" name="tx555"/>
            <p:cNvSpPr/>
            <p:nvPr/>
          </p:nvSpPr>
          <p:spPr>
            <a:xfrm>
              <a:off x="6765296"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56" name="tx556"/>
            <p:cNvSpPr/>
            <p:nvPr/>
          </p:nvSpPr>
          <p:spPr>
            <a:xfrm>
              <a:off x="7193404"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557" name="tx557"/>
            <p:cNvSpPr/>
            <p:nvPr/>
          </p:nvSpPr>
          <p:spPr>
            <a:xfrm>
              <a:off x="7621512"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58" name="tx558"/>
            <p:cNvSpPr/>
            <p:nvPr/>
          </p:nvSpPr>
          <p:spPr>
            <a:xfrm>
              <a:off x="8049620"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559" name="tx559"/>
            <p:cNvSpPr/>
            <p:nvPr/>
          </p:nvSpPr>
          <p:spPr>
            <a:xfrm>
              <a:off x="8477728"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560" name="tx560"/>
            <p:cNvSpPr/>
            <p:nvPr/>
          </p:nvSpPr>
          <p:spPr>
            <a:xfrm>
              <a:off x="8049620"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561" name="tx561"/>
            <p:cNvSpPr/>
            <p:nvPr/>
          </p:nvSpPr>
          <p:spPr>
            <a:xfrm>
              <a:off x="8477728"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562" name="tx562"/>
            <p:cNvSpPr/>
            <p:nvPr/>
          </p:nvSpPr>
          <p:spPr>
            <a:xfrm>
              <a:off x="4624756"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563" name="tx563"/>
            <p:cNvSpPr/>
            <p:nvPr/>
          </p:nvSpPr>
          <p:spPr>
            <a:xfrm>
              <a:off x="5052864"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64" name="tx564"/>
            <p:cNvSpPr/>
            <p:nvPr/>
          </p:nvSpPr>
          <p:spPr>
            <a:xfrm>
              <a:off x="5480972"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565" name="tx565"/>
            <p:cNvSpPr/>
            <p:nvPr/>
          </p:nvSpPr>
          <p:spPr>
            <a:xfrm>
              <a:off x="5909080"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566" name="tx566"/>
            <p:cNvSpPr/>
            <p:nvPr/>
          </p:nvSpPr>
          <p:spPr>
            <a:xfrm>
              <a:off x="6337188"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567" name="tx567"/>
            <p:cNvSpPr/>
            <p:nvPr/>
          </p:nvSpPr>
          <p:spPr>
            <a:xfrm>
              <a:off x="6765296"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568" name="tx568"/>
            <p:cNvSpPr/>
            <p:nvPr/>
          </p:nvSpPr>
          <p:spPr>
            <a:xfrm>
              <a:off x="7193404"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569" name="tx569"/>
            <p:cNvSpPr/>
            <p:nvPr/>
          </p:nvSpPr>
          <p:spPr>
            <a:xfrm>
              <a:off x="7621512"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570" name="tx570"/>
            <p:cNvSpPr/>
            <p:nvPr/>
          </p:nvSpPr>
          <p:spPr>
            <a:xfrm>
              <a:off x="8049620"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571" name="tx571"/>
            <p:cNvSpPr/>
            <p:nvPr/>
          </p:nvSpPr>
          <p:spPr>
            <a:xfrm>
              <a:off x="8477728"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572" name="tx572"/>
            <p:cNvSpPr/>
            <p:nvPr/>
          </p:nvSpPr>
          <p:spPr>
            <a:xfrm>
              <a:off x="4196648"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73" name="tx573"/>
            <p:cNvSpPr/>
            <p:nvPr/>
          </p:nvSpPr>
          <p:spPr>
            <a:xfrm>
              <a:off x="4624756"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574" name="tx574"/>
            <p:cNvSpPr/>
            <p:nvPr/>
          </p:nvSpPr>
          <p:spPr>
            <a:xfrm>
              <a:off x="5052864"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575" name="tx575"/>
            <p:cNvSpPr/>
            <p:nvPr/>
          </p:nvSpPr>
          <p:spPr>
            <a:xfrm>
              <a:off x="5480972"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576" name="tx576"/>
            <p:cNvSpPr/>
            <p:nvPr/>
          </p:nvSpPr>
          <p:spPr>
            <a:xfrm>
              <a:off x="5909080"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577" name="tx577"/>
            <p:cNvSpPr/>
            <p:nvPr/>
          </p:nvSpPr>
          <p:spPr>
            <a:xfrm>
              <a:off x="6337188"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78" name="tx578"/>
            <p:cNvSpPr/>
            <p:nvPr/>
          </p:nvSpPr>
          <p:spPr>
            <a:xfrm>
              <a:off x="6765296"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579" name="tx579"/>
            <p:cNvSpPr/>
            <p:nvPr/>
          </p:nvSpPr>
          <p:spPr>
            <a:xfrm>
              <a:off x="7193404"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80" name="tx580"/>
            <p:cNvSpPr/>
            <p:nvPr/>
          </p:nvSpPr>
          <p:spPr>
            <a:xfrm>
              <a:off x="7621512"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81" name="tx581"/>
            <p:cNvSpPr/>
            <p:nvPr/>
          </p:nvSpPr>
          <p:spPr>
            <a:xfrm>
              <a:off x="8049620"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582" name="tx582"/>
            <p:cNvSpPr/>
            <p:nvPr/>
          </p:nvSpPr>
          <p:spPr>
            <a:xfrm>
              <a:off x="8477728" y="22499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583" name="tx583"/>
            <p:cNvSpPr/>
            <p:nvPr/>
          </p:nvSpPr>
          <p:spPr>
            <a:xfrm>
              <a:off x="2912325"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84" name="tx584"/>
            <p:cNvSpPr/>
            <p:nvPr/>
          </p:nvSpPr>
          <p:spPr>
            <a:xfrm>
              <a:off x="3340433"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85" name="tx585"/>
            <p:cNvSpPr/>
            <p:nvPr/>
          </p:nvSpPr>
          <p:spPr>
            <a:xfrm>
              <a:off x="3768540"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86" name="tx586"/>
            <p:cNvSpPr/>
            <p:nvPr/>
          </p:nvSpPr>
          <p:spPr>
            <a:xfrm>
              <a:off x="4196648"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87" name="tx587"/>
            <p:cNvSpPr/>
            <p:nvPr/>
          </p:nvSpPr>
          <p:spPr>
            <a:xfrm>
              <a:off x="4624756"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88" name="tx588"/>
            <p:cNvSpPr/>
            <p:nvPr/>
          </p:nvSpPr>
          <p:spPr>
            <a:xfrm>
              <a:off x="5052864"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589" name="tx589"/>
            <p:cNvSpPr/>
            <p:nvPr/>
          </p:nvSpPr>
          <p:spPr>
            <a:xfrm>
              <a:off x="5480972"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90" name="tx590"/>
            <p:cNvSpPr/>
            <p:nvPr/>
          </p:nvSpPr>
          <p:spPr>
            <a:xfrm>
              <a:off x="5909080"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91" name="tx591"/>
            <p:cNvSpPr/>
            <p:nvPr/>
          </p:nvSpPr>
          <p:spPr>
            <a:xfrm>
              <a:off x="6337188"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92" name="tx592"/>
            <p:cNvSpPr/>
            <p:nvPr/>
          </p:nvSpPr>
          <p:spPr>
            <a:xfrm>
              <a:off x="6765296"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593" name="tx593"/>
            <p:cNvSpPr/>
            <p:nvPr/>
          </p:nvSpPr>
          <p:spPr>
            <a:xfrm>
              <a:off x="7193404"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94" name="tx594"/>
            <p:cNvSpPr/>
            <p:nvPr/>
          </p:nvSpPr>
          <p:spPr>
            <a:xfrm>
              <a:off x="7621512"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595" name="tx595"/>
            <p:cNvSpPr/>
            <p:nvPr/>
          </p:nvSpPr>
          <p:spPr>
            <a:xfrm>
              <a:off x="8049620"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96" name="tx596"/>
            <p:cNvSpPr/>
            <p:nvPr/>
          </p:nvSpPr>
          <p:spPr>
            <a:xfrm>
              <a:off x="8477728" y="14803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97" name="tx597"/>
            <p:cNvSpPr/>
            <p:nvPr/>
          </p:nvSpPr>
          <p:spPr>
            <a:xfrm>
              <a:off x="2912325"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598" name="tx598"/>
            <p:cNvSpPr/>
            <p:nvPr/>
          </p:nvSpPr>
          <p:spPr>
            <a:xfrm>
              <a:off x="3340433"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599" name="tx599"/>
            <p:cNvSpPr/>
            <p:nvPr/>
          </p:nvSpPr>
          <p:spPr>
            <a:xfrm>
              <a:off x="3768540"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00" name="tx600"/>
            <p:cNvSpPr/>
            <p:nvPr/>
          </p:nvSpPr>
          <p:spPr>
            <a:xfrm>
              <a:off x="4196648"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601" name="tx601"/>
            <p:cNvSpPr/>
            <p:nvPr/>
          </p:nvSpPr>
          <p:spPr>
            <a:xfrm>
              <a:off x="4624756"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602" name="tx602"/>
            <p:cNvSpPr/>
            <p:nvPr/>
          </p:nvSpPr>
          <p:spPr>
            <a:xfrm>
              <a:off x="5480972"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603" name="tx603"/>
            <p:cNvSpPr/>
            <p:nvPr/>
          </p:nvSpPr>
          <p:spPr>
            <a:xfrm>
              <a:off x="5909080"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04" name="tx604"/>
            <p:cNvSpPr/>
            <p:nvPr/>
          </p:nvSpPr>
          <p:spPr>
            <a:xfrm>
              <a:off x="6337188"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605" name="tx605"/>
            <p:cNvSpPr/>
            <p:nvPr/>
          </p:nvSpPr>
          <p:spPr>
            <a:xfrm>
              <a:off x="6765296"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06" name="tx606"/>
            <p:cNvSpPr/>
            <p:nvPr/>
          </p:nvSpPr>
          <p:spPr>
            <a:xfrm>
              <a:off x="7193404"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607" name="tx607"/>
            <p:cNvSpPr/>
            <p:nvPr/>
          </p:nvSpPr>
          <p:spPr>
            <a:xfrm>
              <a:off x="7621512"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08" name="tx608"/>
            <p:cNvSpPr/>
            <p:nvPr/>
          </p:nvSpPr>
          <p:spPr>
            <a:xfrm>
              <a:off x="8049620"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09" name="tx609"/>
            <p:cNvSpPr/>
            <p:nvPr/>
          </p:nvSpPr>
          <p:spPr>
            <a:xfrm>
              <a:off x="8477728"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610" name="tx610"/>
            <p:cNvSpPr/>
            <p:nvPr/>
          </p:nvSpPr>
          <p:spPr>
            <a:xfrm>
              <a:off x="8049620" y="16513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11" name="tx611"/>
            <p:cNvSpPr/>
            <p:nvPr/>
          </p:nvSpPr>
          <p:spPr>
            <a:xfrm>
              <a:off x="8477728" y="16513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12" name="tx612"/>
            <p:cNvSpPr/>
            <p:nvPr/>
          </p:nvSpPr>
          <p:spPr>
            <a:xfrm>
              <a:off x="5480972"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613" name="tx613"/>
            <p:cNvSpPr/>
            <p:nvPr/>
          </p:nvSpPr>
          <p:spPr>
            <a:xfrm>
              <a:off x="5909080"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14" name="tx614"/>
            <p:cNvSpPr/>
            <p:nvPr/>
          </p:nvSpPr>
          <p:spPr>
            <a:xfrm>
              <a:off x="6337188"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615" name="tx615"/>
            <p:cNvSpPr/>
            <p:nvPr/>
          </p:nvSpPr>
          <p:spPr>
            <a:xfrm>
              <a:off x="6765296"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16" name="tx616"/>
            <p:cNvSpPr/>
            <p:nvPr/>
          </p:nvSpPr>
          <p:spPr>
            <a:xfrm>
              <a:off x="7193404"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617" name="tx617"/>
            <p:cNvSpPr/>
            <p:nvPr/>
          </p:nvSpPr>
          <p:spPr>
            <a:xfrm>
              <a:off x="8477728"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618" name="tx618"/>
            <p:cNvSpPr/>
            <p:nvPr/>
          </p:nvSpPr>
          <p:spPr>
            <a:xfrm>
              <a:off x="6337188"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619" name="tx619"/>
            <p:cNvSpPr/>
            <p:nvPr/>
          </p:nvSpPr>
          <p:spPr>
            <a:xfrm>
              <a:off x="6765296"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620" name="tx620"/>
            <p:cNvSpPr/>
            <p:nvPr/>
          </p:nvSpPr>
          <p:spPr>
            <a:xfrm>
              <a:off x="7193404"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21" name="tx621"/>
            <p:cNvSpPr/>
            <p:nvPr/>
          </p:nvSpPr>
          <p:spPr>
            <a:xfrm>
              <a:off x="7621512"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22" name="tx622"/>
            <p:cNvSpPr/>
            <p:nvPr/>
          </p:nvSpPr>
          <p:spPr>
            <a:xfrm>
              <a:off x="8049620"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23" name="tx623"/>
            <p:cNvSpPr/>
            <p:nvPr/>
          </p:nvSpPr>
          <p:spPr>
            <a:xfrm>
              <a:off x="8477728"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24" name="tx624"/>
            <p:cNvSpPr/>
            <p:nvPr/>
          </p:nvSpPr>
          <p:spPr>
            <a:xfrm>
              <a:off x="3768540"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25" name="tx625"/>
            <p:cNvSpPr/>
            <p:nvPr/>
          </p:nvSpPr>
          <p:spPr>
            <a:xfrm>
              <a:off x="4196648"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626" name="tx626"/>
            <p:cNvSpPr/>
            <p:nvPr/>
          </p:nvSpPr>
          <p:spPr>
            <a:xfrm>
              <a:off x="4624756"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27" name="tx627"/>
            <p:cNvSpPr/>
            <p:nvPr/>
          </p:nvSpPr>
          <p:spPr>
            <a:xfrm>
              <a:off x="5052864"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628" name="tx628"/>
            <p:cNvSpPr/>
            <p:nvPr/>
          </p:nvSpPr>
          <p:spPr>
            <a:xfrm>
              <a:off x="5480972"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629" name="tx629"/>
            <p:cNvSpPr/>
            <p:nvPr/>
          </p:nvSpPr>
          <p:spPr>
            <a:xfrm>
              <a:off x="5909080"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30" name="tx630"/>
            <p:cNvSpPr/>
            <p:nvPr/>
          </p:nvSpPr>
          <p:spPr>
            <a:xfrm>
              <a:off x="6337188"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31" name="tx631"/>
            <p:cNvSpPr/>
            <p:nvPr/>
          </p:nvSpPr>
          <p:spPr>
            <a:xfrm>
              <a:off x="6765296"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32" name="tx632"/>
            <p:cNvSpPr/>
            <p:nvPr/>
          </p:nvSpPr>
          <p:spPr>
            <a:xfrm>
              <a:off x="7193404"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33" name="tx633"/>
            <p:cNvSpPr/>
            <p:nvPr/>
          </p:nvSpPr>
          <p:spPr>
            <a:xfrm>
              <a:off x="7621512"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634" name="tx634"/>
            <p:cNvSpPr/>
            <p:nvPr/>
          </p:nvSpPr>
          <p:spPr>
            <a:xfrm>
              <a:off x="8049620"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35" name="tx635"/>
            <p:cNvSpPr/>
            <p:nvPr/>
          </p:nvSpPr>
          <p:spPr>
            <a:xfrm>
              <a:off x="8477728"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36" name="tx636"/>
            <p:cNvSpPr/>
            <p:nvPr/>
          </p:nvSpPr>
          <p:spPr>
            <a:xfrm>
              <a:off x="3768540"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637" name="tx637"/>
            <p:cNvSpPr/>
            <p:nvPr/>
          </p:nvSpPr>
          <p:spPr>
            <a:xfrm>
              <a:off x="4196648"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638" name="tx638"/>
            <p:cNvSpPr/>
            <p:nvPr/>
          </p:nvSpPr>
          <p:spPr>
            <a:xfrm>
              <a:off x="6337188"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639" name="tx639"/>
            <p:cNvSpPr/>
            <p:nvPr/>
          </p:nvSpPr>
          <p:spPr>
            <a:xfrm>
              <a:off x="6765296"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40" name="tx640"/>
            <p:cNvSpPr/>
            <p:nvPr/>
          </p:nvSpPr>
          <p:spPr>
            <a:xfrm>
              <a:off x="7193404"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641" name="tx641"/>
            <p:cNvSpPr/>
            <p:nvPr/>
          </p:nvSpPr>
          <p:spPr>
            <a:xfrm>
              <a:off x="7621512"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642" name="tx642"/>
            <p:cNvSpPr/>
            <p:nvPr/>
          </p:nvSpPr>
          <p:spPr>
            <a:xfrm>
              <a:off x="8049620"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643" name="tx643"/>
            <p:cNvSpPr/>
            <p:nvPr/>
          </p:nvSpPr>
          <p:spPr>
            <a:xfrm>
              <a:off x="8477728"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644" name="tx644"/>
            <p:cNvSpPr/>
            <p:nvPr/>
          </p:nvSpPr>
          <p:spPr>
            <a:xfrm>
              <a:off x="2484217"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45" name="tx645"/>
            <p:cNvSpPr/>
            <p:nvPr/>
          </p:nvSpPr>
          <p:spPr>
            <a:xfrm>
              <a:off x="2912325"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46" name="tx646"/>
            <p:cNvSpPr/>
            <p:nvPr/>
          </p:nvSpPr>
          <p:spPr>
            <a:xfrm>
              <a:off x="3340433"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647" name="tx647"/>
            <p:cNvSpPr/>
            <p:nvPr/>
          </p:nvSpPr>
          <p:spPr>
            <a:xfrm>
              <a:off x="3768540"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48" name="tx648"/>
            <p:cNvSpPr/>
            <p:nvPr/>
          </p:nvSpPr>
          <p:spPr>
            <a:xfrm>
              <a:off x="4196648"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49" name="tx649"/>
            <p:cNvSpPr/>
            <p:nvPr/>
          </p:nvSpPr>
          <p:spPr>
            <a:xfrm>
              <a:off x="4624756"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50" name="tx650"/>
            <p:cNvSpPr/>
            <p:nvPr/>
          </p:nvSpPr>
          <p:spPr>
            <a:xfrm>
              <a:off x="5052864"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651" name="tx651"/>
            <p:cNvSpPr/>
            <p:nvPr/>
          </p:nvSpPr>
          <p:spPr>
            <a:xfrm>
              <a:off x="5480972"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52" name="tx652"/>
            <p:cNvSpPr/>
            <p:nvPr/>
          </p:nvSpPr>
          <p:spPr>
            <a:xfrm>
              <a:off x="5909080"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53" name="tx653"/>
            <p:cNvSpPr/>
            <p:nvPr/>
          </p:nvSpPr>
          <p:spPr>
            <a:xfrm>
              <a:off x="6337188"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54" name="tx654"/>
            <p:cNvSpPr/>
            <p:nvPr/>
          </p:nvSpPr>
          <p:spPr>
            <a:xfrm>
              <a:off x="6765296"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55" name="tx655"/>
            <p:cNvSpPr/>
            <p:nvPr/>
          </p:nvSpPr>
          <p:spPr>
            <a:xfrm>
              <a:off x="7193404"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56" name="tx656"/>
            <p:cNvSpPr/>
            <p:nvPr/>
          </p:nvSpPr>
          <p:spPr>
            <a:xfrm>
              <a:off x="7621512"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57" name="tx657"/>
            <p:cNvSpPr/>
            <p:nvPr/>
          </p:nvSpPr>
          <p:spPr>
            <a:xfrm>
              <a:off x="8049620"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58" name="tx658"/>
            <p:cNvSpPr/>
            <p:nvPr/>
          </p:nvSpPr>
          <p:spPr>
            <a:xfrm>
              <a:off x="8477728"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59" name="tx659"/>
            <p:cNvSpPr/>
            <p:nvPr/>
          </p:nvSpPr>
          <p:spPr>
            <a:xfrm>
              <a:off x="2056109"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60" name="tx660"/>
            <p:cNvSpPr/>
            <p:nvPr/>
          </p:nvSpPr>
          <p:spPr>
            <a:xfrm>
              <a:off x="2484217"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61" name="tx661"/>
            <p:cNvSpPr/>
            <p:nvPr/>
          </p:nvSpPr>
          <p:spPr>
            <a:xfrm>
              <a:off x="2912325"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62" name="tx662"/>
            <p:cNvSpPr/>
            <p:nvPr/>
          </p:nvSpPr>
          <p:spPr>
            <a:xfrm>
              <a:off x="3340433"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3" name="tx663"/>
            <p:cNvSpPr/>
            <p:nvPr/>
          </p:nvSpPr>
          <p:spPr>
            <a:xfrm>
              <a:off x="3768540"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4" name="tx664"/>
            <p:cNvSpPr/>
            <p:nvPr/>
          </p:nvSpPr>
          <p:spPr>
            <a:xfrm>
              <a:off x="4196648"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65" name="tx665"/>
            <p:cNvSpPr/>
            <p:nvPr/>
          </p:nvSpPr>
          <p:spPr>
            <a:xfrm>
              <a:off x="4624756"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666" name="tx666"/>
            <p:cNvSpPr/>
            <p:nvPr/>
          </p:nvSpPr>
          <p:spPr>
            <a:xfrm>
              <a:off x="5052864"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667" name="tx667"/>
            <p:cNvSpPr/>
            <p:nvPr/>
          </p:nvSpPr>
          <p:spPr>
            <a:xfrm>
              <a:off x="5480972"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8" name="tx668"/>
            <p:cNvSpPr/>
            <p:nvPr/>
          </p:nvSpPr>
          <p:spPr>
            <a:xfrm>
              <a:off x="5909080"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69" name="tx669"/>
            <p:cNvSpPr/>
            <p:nvPr/>
          </p:nvSpPr>
          <p:spPr>
            <a:xfrm>
              <a:off x="6337188"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70" name="tx670"/>
            <p:cNvSpPr/>
            <p:nvPr/>
          </p:nvSpPr>
          <p:spPr>
            <a:xfrm>
              <a:off x="6765296"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71" name="tx671"/>
            <p:cNvSpPr/>
            <p:nvPr/>
          </p:nvSpPr>
          <p:spPr>
            <a:xfrm>
              <a:off x="7193404"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672" name="tx672"/>
            <p:cNvSpPr/>
            <p:nvPr/>
          </p:nvSpPr>
          <p:spPr>
            <a:xfrm>
              <a:off x="7621512"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73" name="tx673"/>
            <p:cNvSpPr/>
            <p:nvPr/>
          </p:nvSpPr>
          <p:spPr>
            <a:xfrm>
              <a:off x="8049620"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74" name="tx674"/>
            <p:cNvSpPr/>
            <p:nvPr/>
          </p:nvSpPr>
          <p:spPr>
            <a:xfrm>
              <a:off x="8477728" y="13093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75" name="tx675"/>
            <p:cNvSpPr/>
            <p:nvPr/>
          </p:nvSpPr>
          <p:spPr>
            <a:xfrm>
              <a:off x="2056109"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676" name="tx676"/>
            <p:cNvSpPr/>
            <p:nvPr/>
          </p:nvSpPr>
          <p:spPr>
            <a:xfrm>
              <a:off x="2484217"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677" name="tx677"/>
            <p:cNvSpPr/>
            <p:nvPr/>
          </p:nvSpPr>
          <p:spPr>
            <a:xfrm>
              <a:off x="2912325"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78" name="tx678"/>
            <p:cNvSpPr/>
            <p:nvPr/>
          </p:nvSpPr>
          <p:spPr>
            <a:xfrm>
              <a:off x="3340433"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79" name="tx679"/>
            <p:cNvSpPr/>
            <p:nvPr/>
          </p:nvSpPr>
          <p:spPr>
            <a:xfrm>
              <a:off x="3768540"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680" name="tx680"/>
            <p:cNvSpPr/>
            <p:nvPr/>
          </p:nvSpPr>
          <p:spPr>
            <a:xfrm>
              <a:off x="4196648"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81" name="tx681"/>
            <p:cNvSpPr/>
            <p:nvPr/>
          </p:nvSpPr>
          <p:spPr>
            <a:xfrm>
              <a:off x="4624756"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82" name="tx682"/>
            <p:cNvSpPr/>
            <p:nvPr/>
          </p:nvSpPr>
          <p:spPr>
            <a:xfrm>
              <a:off x="5052864"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83" name="tx683"/>
            <p:cNvSpPr/>
            <p:nvPr/>
          </p:nvSpPr>
          <p:spPr>
            <a:xfrm>
              <a:off x="5480972"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84" name="tx684"/>
            <p:cNvSpPr/>
            <p:nvPr/>
          </p:nvSpPr>
          <p:spPr>
            <a:xfrm>
              <a:off x="5909080"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85" name="tx685"/>
            <p:cNvSpPr/>
            <p:nvPr/>
          </p:nvSpPr>
          <p:spPr>
            <a:xfrm>
              <a:off x="6337188"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686" name="tx686"/>
            <p:cNvSpPr/>
            <p:nvPr/>
          </p:nvSpPr>
          <p:spPr>
            <a:xfrm>
              <a:off x="6765296"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687" name="tx687"/>
            <p:cNvSpPr/>
            <p:nvPr/>
          </p:nvSpPr>
          <p:spPr>
            <a:xfrm>
              <a:off x="7193404"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88" name="tx688"/>
            <p:cNvSpPr/>
            <p:nvPr/>
          </p:nvSpPr>
          <p:spPr>
            <a:xfrm>
              <a:off x="7621512"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89" name="tx689"/>
            <p:cNvSpPr/>
            <p:nvPr/>
          </p:nvSpPr>
          <p:spPr>
            <a:xfrm>
              <a:off x="8049620"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690" name="tx690"/>
            <p:cNvSpPr/>
            <p:nvPr/>
          </p:nvSpPr>
          <p:spPr>
            <a:xfrm>
              <a:off x="8477728" y="173687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691" name="tx691"/>
            <p:cNvSpPr/>
            <p:nvPr/>
          </p:nvSpPr>
          <p:spPr>
            <a:xfrm>
              <a:off x="4624756"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692" name="tx692"/>
            <p:cNvSpPr/>
            <p:nvPr/>
          </p:nvSpPr>
          <p:spPr>
            <a:xfrm>
              <a:off x="5052864"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693" name="tx693"/>
            <p:cNvSpPr/>
            <p:nvPr/>
          </p:nvSpPr>
          <p:spPr>
            <a:xfrm>
              <a:off x="5480972"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694" name="tx694"/>
            <p:cNvSpPr/>
            <p:nvPr/>
          </p:nvSpPr>
          <p:spPr>
            <a:xfrm>
              <a:off x="5909080"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695" name="tx695"/>
            <p:cNvSpPr/>
            <p:nvPr/>
          </p:nvSpPr>
          <p:spPr>
            <a:xfrm>
              <a:off x="6337188"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696" name="tx696"/>
            <p:cNvSpPr/>
            <p:nvPr/>
          </p:nvSpPr>
          <p:spPr>
            <a:xfrm>
              <a:off x="6765296"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697" name="tx697"/>
            <p:cNvSpPr/>
            <p:nvPr/>
          </p:nvSpPr>
          <p:spPr>
            <a:xfrm>
              <a:off x="7193404"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8" name="tx698"/>
            <p:cNvSpPr/>
            <p:nvPr/>
          </p:nvSpPr>
          <p:spPr>
            <a:xfrm>
              <a:off x="7621512"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9" name="tx699"/>
            <p:cNvSpPr/>
            <p:nvPr/>
          </p:nvSpPr>
          <p:spPr>
            <a:xfrm>
              <a:off x="8049620"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00" name="tx700"/>
            <p:cNvSpPr/>
            <p:nvPr/>
          </p:nvSpPr>
          <p:spPr>
            <a:xfrm>
              <a:off x="8477728" y="182238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01" name="tx701"/>
            <p:cNvSpPr/>
            <p:nvPr/>
          </p:nvSpPr>
          <p:spPr>
            <a:xfrm>
              <a:off x="6337188"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702" name="tx702"/>
            <p:cNvSpPr/>
            <p:nvPr/>
          </p:nvSpPr>
          <p:spPr>
            <a:xfrm>
              <a:off x="6765296"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3" name="tx703"/>
            <p:cNvSpPr/>
            <p:nvPr/>
          </p:nvSpPr>
          <p:spPr>
            <a:xfrm>
              <a:off x="7193404"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4" name="tx704"/>
            <p:cNvSpPr/>
            <p:nvPr/>
          </p:nvSpPr>
          <p:spPr>
            <a:xfrm>
              <a:off x="7621512"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05" name="tx705"/>
            <p:cNvSpPr/>
            <p:nvPr/>
          </p:nvSpPr>
          <p:spPr>
            <a:xfrm>
              <a:off x="8049620"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06" name="tx706"/>
            <p:cNvSpPr/>
            <p:nvPr/>
          </p:nvSpPr>
          <p:spPr>
            <a:xfrm>
              <a:off x="8477728"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7" name="tx707"/>
            <p:cNvSpPr/>
            <p:nvPr/>
          </p:nvSpPr>
          <p:spPr>
            <a:xfrm>
              <a:off x="8477728" y="19078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08" name="tx708"/>
            <p:cNvSpPr/>
            <p:nvPr/>
          </p:nvSpPr>
          <p:spPr>
            <a:xfrm>
              <a:off x="5052864"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09" name="tx709"/>
            <p:cNvSpPr/>
            <p:nvPr/>
          </p:nvSpPr>
          <p:spPr>
            <a:xfrm>
              <a:off x="5480972"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10" name="tx710"/>
            <p:cNvSpPr/>
            <p:nvPr/>
          </p:nvSpPr>
          <p:spPr>
            <a:xfrm>
              <a:off x="5909080"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1" name="tx711"/>
            <p:cNvSpPr/>
            <p:nvPr/>
          </p:nvSpPr>
          <p:spPr>
            <a:xfrm>
              <a:off x="6337188"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12" name="tx712"/>
            <p:cNvSpPr/>
            <p:nvPr/>
          </p:nvSpPr>
          <p:spPr>
            <a:xfrm>
              <a:off x="6765296"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13" name="tx713"/>
            <p:cNvSpPr/>
            <p:nvPr/>
          </p:nvSpPr>
          <p:spPr>
            <a:xfrm>
              <a:off x="7193404"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4" name="tx714"/>
            <p:cNvSpPr/>
            <p:nvPr/>
          </p:nvSpPr>
          <p:spPr>
            <a:xfrm>
              <a:off x="7621512"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5" name="tx715"/>
            <p:cNvSpPr/>
            <p:nvPr/>
          </p:nvSpPr>
          <p:spPr>
            <a:xfrm>
              <a:off x="8049620"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16" name="tx716"/>
            <p:cNvSpPr/>
            <p:nvPr/>
          </p:nvSpPr>
          <p:spPr>
            <a:xfrm>
              <a:off x="8477728" y="12238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17" name="tx717"/>
            <p:cNvSpPr/>
            <p:nvPr/>
          </p:nvSpPr>
          <p:spPr>
            <a:xfrm>
              <a:off x="2056109"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18" name="tx718"/>
            <p:cNvSpPr/>
            <p:nvPr/>
          </p:nvSpPr>
          <p:spPr>
            <a:xfrm>
              <a:off x="2484217"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19" name="tx719"/>
            <p:cNvSpPr/>
            <p:nvPr/>
          </p:nvSpPr>
          <p:spPr>
            <a:xfrm>
              <a:off x="2912325"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20" name="tx720"/>
            <p:cNvSpPr/>
            <p:nvPr/>
          </p:nvSpPr>
          <p:spPr>
            <a:xfrm>
              <a:off x="3340433"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1" name="tx721"/>
            <p:cNvSpPr/>
            <p:nvPr/>
          </p:nvSpPr>
          <p:spPr>
            <a:xfrm>
              <a:off x="3768540"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2" name="tx722"/>
            <p:cNvSpPr/>
            <p:nvPr/>
          </p:nvSpPr>
          <p:spPr>
            <a:xfrm>
              <a:off x="4196648"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23" name="tx723"/>
            <p:cNvSpPr/>
            <p:nvPr/>
          </p:nvSpPr>
          <p:spPr>
            <a:xfrm>
              <a:off x="4624756"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24" name="tx724"/>
            <p:cNvSpPr/>
            <p:nvPr/>
          </p:nvSpPr>
          <p:spPr>
            <a:xfrm>
              <a:off x="5052864"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25" name="tx725"/>
            <p:cNvSpPr/>
            <p:nvPr/>
          </p:nvSpPr>
          <p:spPr>
            <a:xfrm>
              <a:off x="5480972"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26" name="tx726"/>
            <p:cNvSpPr/>
            <p:nvPr/>
          </p:nvSpPr>
          <p:spPr>
            <a:xfrm>
              <a:off x="5909080"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27" name="tx727"/>
            <p:cNvSpPr/>
            <p:nvPr/>
          </p:nvSpPr>
          <p:spPr>
            <a:xfrm>
              <a:off x="6337188"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728" name="tx728"/>
            <p:cNvSpPr/>
            <p:nvPr/>
          </p:nvSpPr>
          <p:spPr>
            <a:xfrm>
              <a:off x="6765296"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729" name="tx729"/>
            <p:cNvSpPr/>
            <p:nvPr/>
          </p:nvSpPr>
          <p:spPr>
            <a:xfrm>
              <a:off x="7193404"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730" name="tx730"/>
            <p:cNvSpPr/>
            <p:nvPr/>
          </p:nvSpPr>
          <p:spPr>
            <a:xfrm>
              <a:off x="7621512"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731" name="tx731"/>
            <p:cNvSpPr/>
            <p:nvPr/>
          </p:nvSpPr>
          <p:spPr>
            <a:xfrm>
              <a:off x="8049620"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32" name="tx732"/>
            <p:cNvSpPr/>
            <p:nvPr/>
          </p:nvSpPr>
          <p:spPr>
            <a:xfrm>
              <a:off x="8477728" y="27629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3" name="tx733"/>
            <p:cNvSpPr/>
            <p:nvPr/>
          </p:nvSpPr>
          <p:spPr>
            <a:xfrm>
              <a:off x="6337188"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34" name="tx734"/>
            <p:cNvSpPr/>
            <p:nvPr/>
          </p:nvSpPr>
          <p:spPr>
            <a:xfrm>
              <a:off x="6765296"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35" name="tx735"/>
            <p:cNvSpPr/>
            <p:nvPr/>
          </p:nvSpPr>
          <p:spPr>
            <a:xfrm>
              <a:off x="7193404"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36" name="tx736"/>
            <p:cNvSpPr/>
            <p:nvPr/>
          </p:nvSpPr>
          <p:spPr>
            <a:xfrm>
              <a:off x="7621512"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37" name="tx737"/>
            <p:cNvSpPr/>
            <p:nvPr/>
          </p:nvSpPr>
          <p:spPr>
            <a:xfrm>
              <a:off x="8049620"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38" name="tx738"/>
            <p:cNvSpPr/>
            <p:nvPr/>
          </p:nvSpPr>
          <p:spPr>
            <a:xfrm>
              <a:off x="8477728" y="13948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39" name="tx739"/>
            <p:cNvSpPr/>
            <p:nvPr/>
          </p:nvSpPr>
          <p:spPr>
            <a:xfrm>
              <a:off x="7193404" y="3960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740" name="tx740"/>
            <p:cNvSpPr/>
            <p:nvPr/>
          </p:nvSpPr>
          <p:spPr>
            <a:xfrm>
              <a:off x="7621512" y="3960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41" name="tx741"/>
            <p:cNvSpPr/>
            <p:nvPr/>
          </p:nvSpPr>
          <p:spPr>
            <a:xfrm>
              <a:off x="8049620" y="3960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742" name="tx742"/>
            <p:cNvSpPr/>
            <p:nvPr/>
          </p:nvSpPr>
          <p:spPr>
            <a:xfrm>
              <a:off x="8477728" y="39600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743" name="tx743"/>
            <p:cNvSpPr/>
            <p:nvPr/>
          </p:nvSpPr>
          <p:spPr>
            <a:xfrm>
              <a:off x="5480972" y="19933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744" name="tx744"/>
            <p:cNvSpPr/>
            <p:nvPr/>
          </p:nvSpPr>
          <p:spPr>
            <a:xfrm>
              <a:off x="5501043" y="404556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45" name="tx745"/>
            <p:cNvSpPr/>
            <p:nvPr/>
          </p:nvSpPr>
          <p:spPr>
            <a:xfrm>
              <a:off x="5929151" y="404556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746" name="tx746"/>
            <p:cNvSpPr/>
            <p:nvPr/>
          </p:nvSpPr>
          <p:spPr>
            <a:xfrm>
              <a:off x="6357259" y="404556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747" name="tx747"/>
            <p:cNvSpPr/>
            <p:nvPr/>
          </p:nvSpPr>
          <p:spPr>
            <a:xfrm>
              <a:off x="6785367" y="4045564"/>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748" name="tx748"/>
            <p:cNvSpPr/>
            <p:nvPr/>
          </p:nvSpPr>
          <p:spPr>
            <a:xfrm>
              <a:off x="7193404" y="404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49" name="tx749"/>
            <p:cNvSpPr/>
            <p:nvPr/>
          </p:nvSpPr>
          <p:spPr>
            <a:xfrm>
              <a:off x="7621512" y="404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50" name="tx750"/>
            <p:cNvSpPr/>
            <p:nvPr/>
          </p:nvSpPr>
          <p:spPr>
            <a:xfrm>
              <a:off x="8049620" y="404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751" name="tx751"/>
            <p:cNvSpPr/>
            <p:nvPr/>
          </p:nvSpPr>
          <p:spPr>
            <a:xfrm>
              <a:off x="8477728" y="404556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52" name="tx752"/>
            <p:cNvSpPr/>
            <p:nvPr/>
          </p:nvSpPr>
          <p:spPr>
            <a:xfrm>
              <a:off x="3788612" y="464411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53" name="tx753"/>
            <p:cNvSpPr/>
            <p:nvPr/>
          </p:nvSpPr>
          <p:spPr>
            <a:xfrm>
              <a:off x="4196648"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54" name="tx754"/>
            <p:cNvSpPr/>
            <p:nvPr/>
          </p:nvSpPr>
          <p:spPr>
            <a:xfrm>
              <a:off x="4624756"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55" name="tx755"/>
            <p:cNvSpPr/>
            <p:nvPr/>
          </p:nvSpPr>
          <p:spPr>
            <a:xfrm>
              <a:off x="5052864"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756" name="tx756"/>
            <p:cNvSpPr/>
            <p:nvPr/>
          </p:nvSpPr>
          <p:spPr>
            <a:xfrm>
              <a:off x="5480972"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757" name="tx757"/>
            <p:cNvSpPr/>
            <p:nvPr/>
          </p:nvSpPr>
          <p:spPr>
            <a:xfrm>
              <a:off x="5909080"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58" name="tx758"/>
            <p:cNvSpPr/>
            <p:nvPr/>
          </p:nvSpPr>
          <p:spPr>
            <a:xfrm>
              <a:off x="6337188"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759" name="tx759"/>
            <p:cNvSpPr/>
            <p:nvPr/>
          </p:nvSpPr>
          <p:spPr>
            <a:xfrm>
              <a:off x="6765296"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760" name="tx760"/>
            <p:cNvSpPr/>
            <p:nvPr/>
          </p:nvSpPr>
          <p:spPr>
            <a:xfrm>
              <a:off x="7193404"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761" name="tx761"/>
            <p:cNvSpPr/>
            <p:nvPr/>
          </p:nvSpPr>
          <p:spPr>
            <a:xfrm>
              <a:off x="7621512"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762" name="tx762"/>
            <p:cNvSpPr/>
            <p:nvPr/>
          </p:nvSpPr>
          <p:spPr>
            <a:xfrm>
              <a:off x="8049620"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763" name="tx763"/>
            <p:cNvSpPr/>
            <p:nvPr/>
          </p:nvSpPr>
          <p:spPr>
            <a:xfrm>
              <a:off x="8477728" y="464411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764" name="tx764"/>
            <p:cNvSpPr/>
            <p:nvPr/>
          </p:nvSpPr>
          <p:spPr>
            <a:xfrm>
              <a:off x="8497799" y="541367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65" name="tx765"/>
            <p:cNvSpPr/>
            <p:nvPr/>
          </p:nvSpPr>
          <p:spPr>
            <a:xfrm>
              <a:off x="2912325" y="25064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766" name="tx766"/>
            <p:cNvSpPr/>
            <p:nvPr/>
          </p:nvSpPr>
          <p:spPr>
            <a:xfrm>
              <a:off x="7641583" y="52426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67" name="tx767"/>
            <p:cNvSpPr/>
            <p:nvPr/>
          </p:nvSpPr>
          <p:spPr>
            <a:xfrm>
              <a:off x="8069691" y="52426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768" name="tx768"/>
            <p:cNvSpPr/>
            <p:nvPr/>
          </p:nvSpPr>
          <p:spPr>
            <a:xfrm>
              <a:off x="8497799" y="5242662"/>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69" name="tx769"/>
            <p:cNvSpPr/>
            <p:nvPr/>
          </p:nvSpPr>
          <p:spPr>
            <a:xfrm>
              <a:off x="3340433" y="5157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770" name="tx770"/>
            <p:cNvSpPr/>
            <p:nvPr/>
          </p:nvSpPr>
          <p:spPr>
            <a:xfrm>
              <a:off x="3768540" y="515715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771" name="tx771"/>
            <p:cNvSpPr/>
            <p:nvPr/>
          </p:nvSpPr>
          <p:spPr>
            <a:xfrm>
              <a:off x="4216720"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72" name="tx772"/>
            <p:cNvSpPr/>
            <p:nvPr/>
          </p:nvSpPr>
          <p:spPr>
            <a:xfrm>
              <a:off x="4644827"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73" name="tx773"/>
            <p:cNvSpPr/>
            <p:nvPr/>
          </p:nvSpPr>
          <p:spPr>
            <a:xfrm>
              <a:off x="5072935"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74" name="tx774"/>
            <p:cNvSpPr/>
            <p:nvPr/>
          </p:nvSpPr>
          <p:spPr>
            <a:xfrm>
              <a:off x="5501043"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775" name="tx775"/>
            <p:cNvSpPr/>
            <p:nvPr/>
          </p:nvSpPr>
          <p:spPr>
            <a:xfrm>
              <a:off x="5929151"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76" name="tx776"/>
            <p:cNvSpPr/>
            <p:nvPr/>
          </p:nvSpPr>
          <p:spPr>
            <a:xfrm>
              <a:off x="6357259"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77" name="tx777"/>
            <p:cNvSpPr/>
            <p:nvPr/>
          </p:nvSpPr>
          <p:spPr>
            <a:xfrm>
              <a:off x="6785367"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778" name="tx778"/>
            <p:cNvSpPr/>
            <p:nvPr/>
          </p:nvSpPr>
          <p:spPr>
            <a:xfrm>
              <a:off x="7213475"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79" name="tx779"/>
            <p:cNvSpPr/>
            <p:nvPr/>
          </p:nvSpPr>
          <p:spPr>
            <a:xfrm>
              <a:off x="7641583"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780" name="tx780"/>
            <p:cNvSpPr/>
            <p:nvPr/>
          </p:nvSpPr>
          <p:spPr>
            <a:xfrm>
              <a:off x="8069691"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781" name="tx781"/>
            <p:cNvSpPr/>
            <p:nvPr/>
          </p:nvSpPr>
          <p:spPr>
            <a:xfrm>
              <a:off x="8497799" y="5157155"/>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9</a:t>
              </a:r>
            </a:p>
          </p:txBody>
        </p:sp>
        <p:sp>
          <p:nvSpPr>
            <p:cNvPr id="782" name="tx782"/>
            <p:cNvSpPr/>
            <p:nvPr/>
          </p:nvSpPr>
          <p:spPr>
            <a:xfrm>
              <a:off x="4644827" y="370353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783" name="tx783"/>
            <p:cNvSpPr/>
            <p:nvPr/>
          </p:nvSpPr>
          <p:spPr>
            <a:xfrm>
              <a:off x="5072935" y="3703536"/>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7</a:t>
              </a:r>
            </a:p>
          </p:txBody>
        </p:sp>
        <p:sp>
          <p:nvSpPr>
            <p:cNvPr id="784" name="tx784"/>
            <p:cNvSpPr/>
            <p:nvPr/>
          </p:nvSpPr>
          <p:spPr>
            <a:xfrm>
              <a:off x="5480972"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785" name="tx785"/>
            <p:cNvSpPr/>
            <p:nvPr/>
          </p:nvSpPr>
          <p:spPr>
            <a:xfrm>
              <a:off x="5909080"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786" name="tx786"/>
            <p:cNvSpPr/>
            <p:nvPr/>
          </p:nvSpPr>
          <p:spPr>
            <a:xfrm>
              <a:off x="6337188"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787" name="tx787"/>
            <p:cNvSpPr/>
            <p:nvPr/>
          </p:nvSpPr>
          <p:spPr>
            <a:xfrm>
              <a:off x="6765296"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788" name="tx788"/>
            <p:cNvSpPr/>
            <p:nvPr/>
          </p:nvSpPr>
          <p:spPr>
            <a:xfrm>
              <a:off x="7193404"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89" name="tx789"/>
            <p:cNvSpPr/>
            <p:nvPr/>
          </p:nvSpPr>
          <p:spPr>
            <a:xfrm>
              <a:off x="7621512"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790" name="tx790"/>
            <p:cNvSpPr/>
            <p:nvPr/>
          </p:nvSpPr>
          <p:spPr>
            <a:xfrm>
              <a:off x="8049620"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791" name="tx791"/>
            <p:cNvSpPr/>
            <p:nvPr/>
          </p:nvSpPr>
          <p:spPr>
            <a:xfrm>
              <a:off x="8477728" y="37035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792" name="tx792"/>
            <p:cNvSpPr/>
            <p:nvPr/>
          </p:nvSpPr>
          <p:spPr>
            <a:xfrm>
              <a:off x="5052864"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793" name="tx793"/>
            <p:cNvSpPr/>
            <p:nvPr/>
          </p:nvSpPr>
          <p:spPr>
            <a:xfrm>
              <a:off x="8477728" y="34470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794" name="tx794"/>
            <p:cNvSpPr/>
            <p:nvPr/>
          </p:nvSpPr>
          <p:spPr>
            <a:xfrm>
              <a:off x="4196648"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795" name="tx795"/>
            <p:cNvSpPr/>
            <p:nvPr/>
          </p:nvSpPr>
          <p:spPr>
            <a:xfrm>
              <a:off x="4624756"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796" name="tx796"/>
            <p:cNvSpPr/>
            <p:nvPr/>
          </p:nvSpPr>
          <p:spPr>
            <a:xfrm>
              <a:off x="5052864"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797" name="tx797"/>
            <p:cNvSpPr/>
            <p:nvPr/>
          </p:nvSpPr>
          <p:spPr>
            <a:xfrm>
              <a:off x="5480972" y="2078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798" name="tx798"/>
            <p:cNvSpPr/>
            <p:nvPr/>
          </p:nvSpPr>
          <p:spPr>
            <a:xfrm>
              <a:off x="5480972"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799" name="tx799"/>
            <p:cNvSpPr/>
            <p:nvPr/>
          </p:nvSpPr>
          <p:spPr>
            <a:xfrm>
              <a:off x="5909080"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00" name="tx800"/>
            <p:cNvSpPr/>
            <p:nvPr/>
          </p:nvSpPr>
          <p:spPr>
            <a:xfrm>
              <a:off x="6337188"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01" name="tx801"/>
            <p:cNvSpPr/>
            <p:nvPr/>
          </p:nvSpPr>
          <p:spPr>
            <a:xfrm>
              <a:off x="6765296"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802" name="tx802"/>
            <p:cNvSpPr/>
            <p:nvPr/>
          </p:nvSpPr>
          <p:spPr>
            <a:xfrm>
              <a:off x="7193404"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803" name="tx803"/>
            <p:cNvSpPr/>
            <p:nvPr/>
          </p:nvSpPr>
          <p:spPr>
            <a:xfrm>
              <a:off x="7621512" y="28484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804" name="tx804"/>
            <p:cNvSpPr/>
            <p:nvPr/>
          </p:nvSpPr>
          <p:spPr>
            <a:xfrm>
              <a:off x="4196648" y="29339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05" name="tx805"/>
            <p:cNvSpPr/>
            <p:nvPr/>
          </p:nvSpPr>
          <p:spPr>
            <a:xfrm>
              <a:off x="2484217"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806" name="tx806"/>
            <p:cNvSpPr/>
            <p:nvPr/>
          </p:nvSpPr>
          <p:spPr>
            <a:xfrm>
              <a:off x="2912325"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807" name="tx807"/>
            <p:cNvSpPr/>
            <p:nvPr/>
          </p:nvSpPr>
          <p:spPr>
            <a:xfrm>
              <a:off x="3340433"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808" name="tx808"/>
            <p:cNvSpPr/>
            <p:nvPr/>
          </p:nvSpPr>
          <p:spPr>
            <a:xfrm>
              <a:off x="3768540"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809" name="tx809"/>
            <p:cNvSpPr/>
            <p:nvPr/>
          </p:nvSpPr>
          <p:spPr>
            <a:xfrm>
              <a:off x="4196648"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810" name="tx810"/>
            <p:cNvSpPr/>
            <p:nvPr/>
          </p:nvSpPr>
          <p:spPr>
            <a:xfrm>
              <a:off x="4624756"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811" name="tx811"/>
            <p:cNvSpPr/>
            <p:nvPr/>
          </p:nvSpPr>
          <p:spPr>
            <a:xfrm>
              <a:off x="5052864"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812" name="tx812"/>
            <p:cNvSpPr/>
            <p:nvPr/>
          </p:nvSpPr>
          <p:spPr>
            <a:xfrm>
              <a:off x="5480972"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813" name="tx813"/>
            <p:cNvSpPr/>
            <p:nvPr/>
          </p:nvSpPr>
          <p:spPr>
            <a:xfrm>
              <a:off x="5909080"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814" name="tx814"/>
            <p:cNvSpPr/>
            <p:nvPr/>
          </p:nvSpPr>
          <p:spPr>
            <a:xfrm>
              <a:off x="6337188"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815" name="tx815"/>
            <p:cNvSpPr/>
            <p:nvPr/>
          </p:nvSpPr>
          <p:spPr>
            <a:xfrm>
              <a:off x="6765296"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816" name="tx816"/>
            <p:cNvSpPr/>
            <p:nvPr/>
          </p:nvSpPr>
          <p:spPr>
            <a:xfrm>
              <a:off x="7193404"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817" name="tx817"/>
            <p:cNvSpPr/>
            <p:nvPr/>
          </p:nvSpPr>
          <p:spPr>
            <a:xfrm>
              <a:off x="7621512"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818" name="tx818"/>
            <p:cNvSpPr/>
            <p:nvPr/>
          </p:nvSpPr>
          <p:spPr>
            <a:xfrm>
              <a:off x="8049620"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819" name="tx819"/>
            <p:cNvSpPr/>
            <p:nvPr/>
          </p:nvSpPr>
          <p:spPr>
            <a:xfrm>
              <a:off x="8477728" y="37890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20" name="tx820"/>
            <p:cNvSpPr/>
            <p:nvPr/>
          </p:nvSpPr>
          <p:spPr>
            <a:xfrm>
              <a:off x="5911778" y="4216578"/>
              <a:ext cx="74889"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11</a:t>
              </a:r>
            </a:p>
          </p:txBody>
        </p:sp>
        <p:sp>
          <p:nvSpPr>
            <p:cNvPr id="821" name="tx821"/>
            <p:cNvSpPr/>
            <p:nvPr/>
          </p:nvSpPr>
          <p:spPr>
            <a:xfrm>
              <a:off x="6337188"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822" name="tx822"/>
            <p:cNvSpPr/>
            <p:nvPr/>
          </p:nvSpPr>
          <p:spPr>
            <a:xfrm>
              <a:off x="6765296"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823" name="tx823"/>
            <p:cNvSpPr/>
            <p:nvPr/>
          </p:nvSpPr>
          <p:spPr>
            <a:xfrm>
              <a:off x="7193404"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824" name="tx824"/>
            <p:cNvSpPr/>
            <p:nvPr/>
          </p:nvSpPr>
          <p:spPr>
            <a:xfrm>
              <a:off x="7621512"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825" name="tx825"/>
            <p:cNvSpPr/>
            <p:nvPr/>
          </p:nvSpPr>
          <p:spPr>
            <a:xfrm>
              <a:off x="8049620"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826" name="tx826"/>
            <p:cNvSpPr/>
            <p:nvPr/>
          </p:nvSpPr>
          <p:spPr>
            <a:xfrm>
              <a:off x="8477728" y="42165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827" name="tx827"/>
            <p:cNvSpPr/>
            <p:nvPr/>
          </p:nvSpPr>
          <p:spPr>
            <a:xfrm>
              <a:off x="2056109"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828" name="tx828"/>
            <p:cNvSpPr/>
            <p:nvPr/>
          </p:nvSpPr>
          <p:spPr>
            <a:xfrm>
              <a:off x="2484217"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829" name="tx829"/>
            <p:cNvSpPr/>
            <p:nvPr/>
          </p:nvSpPr>
          <p:spPr>
            <a:xfrm>
              <a:off x="2912325"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830" name="tx830"/>
            <p:cNvSpPr/>
            <p:nvPr/>
          </p:nvSpPr>
          <p:spPr>
            <a:xfrm>
              <a:off x="3340433"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831" name="tx831"/>
            <p:cNvSpPr/>
            <p:nvPr/>
          </p:nvSpPr>
          <p:spPr>
            <a:xfrm>
              <a:off x="3768540"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832" name="tx832"/>
            <p:cNvSpPr/>
            <p:nvPr/>
          </p:nvSpPr>
          <p:spPr>
            <a:xfrm>
              <a:off x="4196648"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833" name="tx833"/>
            <p:cNvSpPr/>
            <p:nvPr/>
          </p:nvSpPr>
          <p:spPr>
            <a:xfrm>
              <a:off x="4624756"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834" name="tx834"/>
            <p:cNvSpPr/>
            <p:nvPr/>
          </p:nvSpPr>
          <p:spPr>
            <a:xfrm>
              <a:off x="5052864"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835" name="tx835"/>
            <p:cNvSpPr/>
            <p:nvPr/>
          </p:nvSpPr>
          <p:spPr>
            <a:xfrm>
              <a:off x="5480972"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836" name="tx836"/>
            <p:cNvSpPr/>
            <p:nvPr/>
          </p:nvSpPr>
          <p:spPr>
            <a:xfrm>
              <a:off x="5909080"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837" name="tx837"/>
            <p:cNvSpPr/>
            <p:nvPr/>
          </p:nvSpPr>
          <p:spPr>
            <a:xfrm>
              <a:off x="6337188"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38" name="tx838"/>
            <p:cNvSpPr/>
            <p:nvPr/>
          </p:nvSpPr>
          <p:spPr>
            <a:xfrm>
              <a:off x="6765296"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839" name="tx839"/>
            <p:cNvSpPr/>
            <p:nvPr/>
          </p:nvSpPr>
          <p:spPr>
            <a:xfrm>
              <a:off x="7193404"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40" name="tx840"/>
            <p:cNvSpPr/>
            <p:nvPr/>
          </p:nvSpPr>
          <p:spPr>
            <a:xfrm>
              <a:off x="7621512"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41" name="tx841"/>
            <p:cNvSpPr/>
            <p:nvPr/>
          </p:nvSpPr>
          <p:spPr>
            <a:xfrm>
              <a:off x="8049620"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42" name="tx842"/>
            <p:cNvSpPr/>
            <p:nvPr/>
          </p:nvSpPr>
          <p:spPr>
            <a:xfrm>
              <a:off x="8477728" y="33615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43" name="tx843"/>
            <p:cNvSpPr/>
            <p:nvPr/>
          </p:nvSpPr>
          <p:spPr>
            <a:xfrm>
              <a:off x="7193404" y="3532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844" name="tx844"/>
            <p:cNvSpPr/>
            <p:nvPr/>
          </p:nvSpPr>
          <p:spPr>
            <a:xfrm>
              <a:off x="7621512" y="3532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845" name="tx845"/>
            <p:cNvSpPr/>
            <p:nvPr/>
          </p:nvSpPr>
          <p:spPr>
            <a:xfrm>
              <a:off x="8049620" y="3532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846" name="tx846"/>
            <p:cNvSpPr/>
            <p:nvPr/>
          </p:nvSpPr>
          <p:spPr>
            <a:xfrm>
              <a:off x="8477728" y="353252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47" name="tx847"/>
            <p:cNvSpPr/>
            <p:nvPr/>
          </p:nvSpPr>
          <p:spPr>
            <a:xfrm>
              <a:off x="5052864" y="233542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48" name="tx848"/>
            <p:cNvSpPr/>
            <p:nvPr/>
          </p:nvSpPr>
          <p:spPr>
            <a:xfrm>
              <a:off x="3768540"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49" name="tx849"/>
            <p:cNvSpPr/>
            <p:nvPr/>
          </p:nvSpPr>
          <p:spPr>
            <a:xfrm>
              <a:off x="4196648"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850" name="tx850"/>
            <p:cNvSpPr/>
            <p:nvPr/>
          </p:nvSpPr>
          <p:spPr>
            <a:xfrm>
              <a:off x="4624756"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851" name="tx851"/>
            <p:cNvSpPr/>
            <p:nvPr/>
          </p:nvSpPr>
          <p:spPr>
            <a:xfrm>
              <a:off x="5052864"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852" name="tx852"/>
            <p:cNvSpPr/>
            <p:nvPr/>
          </p:nvSpPr>
          <p:spPr>
            <a:xfrm>
              <a:off x="5480972"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853" name="tx853"/>
            <p:cNvSpPr/>
            <p:nvPr/>
          </p:nvSpPr>
          <p:spPr>
            <a:xfrm>
              <a:off x="5909080"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54" name="tx854"/>
            <p:cNvSpPr/>
            <p:nvPr/>
          </p:nvSpPr>
          <p:spPr>
            <a:xfrm>
              <a:off x="6337188"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55" name="tx855"/>
            <p:cNvSpPr/>
            <p:nvPr/>
          </p:nvSpPr>
          <p:spPr>
            <a:xfrm>
              <a:off x="6765296"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56" name="tx856"/>
            <p:cNvSpPr/>
            <p:nvPr/>
          </p:nvSpPr>
          <p:spPr>
            <a:xfrm>
              <a:off x="7193404"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57" name="tx857"/>
            <p:cNvSpPr/>
            <p:nvPr/>
          </p:nvSpPr>
          <p:spPr>
            <a:xfrm>
              <a:off x="7621512"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858" name="tx858"/>
            <p:cNvSpPr/>
            <p:nvPr/>
          </p:nvSpPr>
          <p:spPr>
            <a:xfrm>
              <a:off x="8049620"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859" name="tx859"/>
            <p:cNvSpPr/>
            <p:nvPr/>
          </p:nvSpPr>
          <p:spPr>
            <a:xfrm>
              <a:off x="8477728" y="319049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860" name="tx860"/>
            <p:cNvSpPr/>
            <p:nvPr/>
          </p:nvSpPr>
          <p:spPr>
            <a:xfrm>
              <a:off x="2056109"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861" name="tx861"/>
            <p:cNvSpPr/>
            <p:nvPr/>
          </p:nvSpPr>
          <p:spPr>
            <a:xfrm>
              <a:off x="2484217"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862" name="tx862"/>
            <p:cNvSpPr/>
            <p:nvPr/>
          </p:nvSpPr>
          <p:spPr>
            <a:xfrm>
              <a:off x="2912325"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63" name="tx863"/>
            <p:cNvSpPr/>
            <p:nvPr/>
          </p:nvSpPr>
          <p:spPr>
            <a:xfrm>
              <a:off x="3340433"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55</a:t>
              </a:r>
            </a:p>
          </p:txBody>
        </p:sp>
        <p:sp>
          <p:nvSpPr>
            <p:cNvPr id="864" name="tx864"/>
            <p:cNvSpPr/>
            <p:nvPr/>
          </p:nvSpPr>
          <p:spPr>
            <a:xfrm>
              <a:off x="3768540"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865" name="tx865"/>
            <p:cNvSpPr/>
            <p:nvPr/>
          </p:nvSpPr>
          <p:spPr>
            <a:xfrm>
              <a:off x="4196648"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866" name="tx866"/>
            <p:cNvSpPr/>
            <p:nvPr/>
          </p:nvSpPr>
          <p:spPr>
            <a:xfrm>
              <a:off x="4624756"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867" name="tx867"/>
            <p:cNvSpPr/>
            <p:nvPr/>
          </p:nvSpPr>
          <p:spPr>
            <a:xfrm>
              <a:off x="5052864"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868" name="tx868"/>
            <p:cNvSpPr/>
            <p:nvPr/>
          </p:nvSpPr>
          <p:spPr>
            <a:xfrm>
              <a:off x="5480972"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869" name="tx869"/>
            <p:cNvSpPr/>
            <p:nvPr/>
          </p:nvSpPr>
          <p:spPr>
            <a:xfrm>
              <a:off x="5909080"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870" name="tx870"/>
            <p:cNvSpPr/>
            <p:nvPr/>
          </p:nvSpPr>
          <p:spPr>
            <a:xfrm>
              <a:off x="6337188"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871" name="tx871"/>
            <p:cNvSpPr/>
            <p:nvPr/>
          </p:nvSpPr>
          <p:spPr>
            <a:xfrm>
              <a:off x="6765296"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872" name="tx872"/>
            <p:cNvSpPr/>
            <p:nvPr/>
          </p:nvSpPr>
          <p:spPr>
            <a:xfrm>
              <a:off x="7193404"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873" name="tx873"/>
            <p:cNvSpPr/>
            <p:nvPr/>
          </p:nvSpPr>
          <p:spPr>
            <a:xfrm>
              <a:off x="7621512"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874" name="tx874"/>
            <p:cNvSpPr/>
            <p:nvPr/>
          </p:nvSpPr>
          <p:spPr>
            <a:xfrm>
              <a:off x="8049620"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75" name="tx875"/>
            <p:cNvSpPr/>
            <p:nvPr/>
          </p:nvSpPr>
          <p:spPr>
            <a:xfrm>
              <a:off x="8477728" y="387455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76" name="tx876"/>
            <p:cNvSpPr/>
            <p:nvPr/>
          </p:nvSpPr>
          <p:spPr>
            <a:xfrm>
              <a:off x="8477728" y="413107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877" name="tx877"/>
            <p:cNvSpPr/>
            <p:nvPr/>
          </p:nvSpPr>
          <p:spPr>
            <a:xfrm>
              <a:off x="7621512" y="165136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878" name="tx878"/>
            <p:cNvSpPr/>
            <p:nvPr/>
          </p:nvSpPr>
          <p:spPr>
            <a:xfrm>
              <a:off x="2484217"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879" name="tx879"/>
            <p:cNvSpPr/>
            <p:nvPr/>
          </p:nvSpPr>
          <p:spPr>
            <a:xfrm>
              <a:off x="2912325"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880" name="tx880"/>
            <p:cNvSpPr/>
            <p:nvPr/>
          </p:nvSpPr>
          <p:spPr>
            <a:xfrm>
              <a:off x="3340433"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881" name="tx881"/>
            <p:cNvSpPr/>
            <p:nvPr/>
          </p:nvSpPr>
          <p:spPr>
            <a:xfrm>
              <a:off x="3768540"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882" name="tx882"/>
            <p:cNvSpPr/>
            <p:nvPr/>
          </p:nvSpPr>
          <p:spPr>
            <a:xfrm>
              <a:off x="4196648"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883" name="tx883"/>
            <p:cNvSpPr/>
            <p:nvPr/>
          </p:nvSpPr>
          <p:spPr>
            <a:xfrm>
              <a:off x="4624756"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884" name="tx884"/>
            <p:cNvSpPr/>
            <p:nvPr/>
          </p:nvSpPr>
          <p:spPr>
            <a:xfrm>
              <a:off x="5052864"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885" name="tx885"/>
            <p:cNvSpPr/>
            <p:nvPr/>
          </p:nvSpPr>
          <p:spPr>
            <a:xfrm>
              <a:off x="5480972"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886" name="tx886"/>
            <p:cNvSpPr/>
            <p:nvPr/>
          </p:nvSpPr>
          <p:spPr>
            <a:xfrm>
              <a:off x="5909080"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887" name="tx887"/>
            <p:cNvSpPr/>
            <p:nvPr/>
          </p:nvSpPr>
          <p:spPr>
            <a:xfrm>
              <a:off x="6337188"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888" name="tx888"/>
            <p:cNvSpPr/>
            <p:nvPr/>
          </p:nvSpPr>
          <p:spPr>
            <a:xfrm>
              <a:off x="6765296"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889" name="tx889"/>
            <p:cNvSpPr/>
            <p:nvPr/>
          </p:nvSpPr>
          <p:spPr>
            <a:xfrm>
              <a:off x="7193404"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890" name="tx890"/>
            <p:cNvSpPr/>
            <p:nvPr/>
          </p:nvSpPr>
          <p:spPr>
            <a:xfrm>
              <a:off x="7621512"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891" name="tx891"/>
            <p:cNvSpPr/>
            <p:nvPr/>
          </p:nvSpPr>
          <p:spPr>
            <a:xfrm>
              <a:off x="8049620"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892" name="tx892"/>
            <p:cNvSpPr/>
            <p:nvPr/>
          </p:nvSpPr>
          <p:spPr>
            <a:xfrm>
              <a:off x="8477728" y="36180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54</a:t>
              </a:r>
            </a:p>
          </p:txBody>
        </p:sp>
        <p:sp>
          <p:nvSpPr>
            <p:cNvPr id="893" name="tx893"/>
            <p:cNvSpPr/>
            <p:nvPr/>
          </p:nvSpPr>
          <p:spPr>
            <a:xfrm>
              <a:off x="5052864"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894" name="tx894"/>
            <p:cNvSpPr/>
            <p:nvPr/>
          </p:nvSpPr>
          <p:spPr>
            <a:xfrm>
              <a:off x="7621512"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895" name="tx895"/>
            <p:cNvSpPr/>
            <p:nvPr/>
          </p:nvSpPr>
          <p:spPr>
            <a:xfrm>
              <a:off x="8049620" y="310498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896" name="tx896"/>
            <p:cNvSpPr/>
            <p:nvPr/>
          </p:nvSpPr>
          <p:spPr>
            <a:xfrm>
              <a:off x="2056109"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897" name="tx897"/>
            <p:cNvSpPr/>
            <p:nvPr/>
          </p:nvSpPr>
          <p:spPr>
            <a:xfrm>
              <a:off x="2484217"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898" name="tx898"/>
            <p:cNvSpPr/>
            <p:nvPr/>
          </p:nvSpPr>
          <p:spPr>
            <a:xfrm>
              <a:off x="2912325"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899" name="tx899"/>
            <p:cNvSpPr/>
            <p:nvPr/>
          </p:nvSpPr>
          <p:spPr>
            <a:xfrm>
              <a:off x="3340433"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900" name="tx900"/>
            <p:cNvSpPr/>
            <p:nvPr/>
          </p:nvSpPr>
          <p:spPr>
            <a:xfrm>
              <a:off x="3768540"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10</a:t>
              </a:r>
            </a:p>
          </p:txBody>
        </p:sp>
        <p:sp>
          <p:nvSpPr>
            <p:cNvPr id="901" name="tx901"/>
            <p:cNvSpPr/>
            <p:nvPr/>
          </p:nvSpPr>
          <p:spPr>
            <a:xfrm>
              <a:off x="4196648"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902" name="tx902"/>
            <p:cNvSpPr/>
            <p:nvPr/>
          </p:nvSpPr>
          <p:spPr>
            <a:xfrm>
              <a:off x="4624756"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903" name="tx903"/>
            <p:cNvSpPr/>
            <p:nvPr/>
          </p:nvSpPr>
          <p:spPr>
            <a:xfrm>
              <a:off x="5052864"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33</a:t>
              </a:r>
            </a:p>
          </p:txBody>
        </p:sp>
        <p:sp>
          <p:nvSpPr>
            <p:cNvPr id="904" name="tx904"/>
            <p:cNvSpPr/>
            <p:nvPr/>
          </p:nvSpPr>
          <p:spPr>
            <a:xfrm>
              <a:off x="5480972"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05" name="tx905"/>
            <p:cNvSpPr/>
            <p:nvPr/>
          </p:nvSpPr>
          <p:spPr>
            <a:xfrm>
              <a:off x="5909080" y="21644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906" name="tx906"/>
            <p:cNvSpPr/>
            <p:nvPr/>
          </p:nvSpPr>
          <p:spPr>
            <a:xfrm>
              <a:off x="3340433" y="242093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907" name="tx907"/>
            <p:cNvSpPr/>
            <p:nvPr/>
          </p:nvSpPr>
          <p:spPr>
            <a:xfrm>
              <a:off x="8477728" y="490063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908" name="tx908"/>
            <p:cNvSpPr/>
            <p:nvPr/>
          </p:nvSpPr>
          <p:spPr>
            <a:xfrm>
              <a:off x="7621512" y="47296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909" name="tx909"/>
            <p:cNvSpPr/>
            <p:nvPr/>
          </p:nvSpPr>
          <p:spPr>
            <a:xfrm>
              <a:off x="8069691" y="472962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a:t>
              </a:r>
            </a:p>
          </p:txBody>
        </p:sp>
        <p:sp>
          <p:nvSpPr>
            <p:cNvPr id="910" name="tx910"/>
            <p:cNvSpPr/>
            <p:nvPr/>
          </p:nvSpPr>
          <p:spPr>
            <a:xfrm>
              <a:off x="8477728" y="47296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27</a:t>
              </a:r>
            </a:p>
          </p:txBody>
        </p:sp>
        <p:sp>
          <p:nvSpPr>
            <p:cNvPr id="911" name="tx911"/>
            <p:cNvSpPr/>
            <p:nvPr/>
          </p:nvSpPr>
          <p:spPr>
            <a:xfrm>
              <a:off x="2056109"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912" name="tx912"/>
            <p:cNvSpPr/>
            <p:nvPr/>
          </p:nvSpPr>
          <p:spPr>
            <a:xfrm>
              <a:off x="2484217"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13" name="tx913"/>
            <p:cNvSpPr/>
            <p:nvPr/>
          </p:nvSpPr>
          <p:spPr>
            <a:xfrm>
              <a:off x="2912325"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914" name="tx914"/>
            <p:cNvSpPr/>
            <p:nvPr/>
          </p:nvSpPr>
          <p:spPr>
            <a:xfrm>
              <a:off x="3340433"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915" name="tx915"/>
            <p:cNvSpPr/>
            <p:nvPr/>
          </p:nvSpPr>
          <p:spPr>
            <a:xfrm>
              <a:off x="4624756"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916" name="tx916"/>
            <p:cNvSpPr/>
            <p:nvPr/>
          </p:nvSpPr>
          <p:spPr>
            <a:xfrm>
              <a:off x="5052864"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917" name="tx917"/>
            <p:cNvSpPr/>
            <p:nvPr/>
          </p:nvSpPr>
          <p:spPr>
            <a:xfrm>
              <a:off x="5480972"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918" name="tx918"/>
            <p:cNvSpPr/>
            <p:nvPr/>
          </p:nvSpPr>
          <p:spPr>
            <a:xfrm>
              <a:off x="5909080" y="301948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53</a:t>
              </a:r>
            </a:p>
          </p:txBody>
        </p:sp>
        <p:sp>
          <p:nvSpPr>
            <p:cNvPr id="919" name="tx919"/>
            <p:cNvSpPr/>
            <p:nvPr/>
          </p:nvSpPr>
          <p:spPr>
            <a:xfrm>
              <a:off x="2056109"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920" name="tx920"/>
            <p:cNvSpPr/>
            <p:nvPr/>
          </p:nvSpPr>
          <p:spPr>
            <a:xfrm>
              <a:off x="2484217"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921" name="tx921"/>
            <p:cNvSpPr/>
            <p:nvPr/>
          </p:nvSpPr>
          <p:spPr>
            <a:xfrm>
              <a:off x="2912325"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922" name="tx922"/>
            <p:cNvSpPr/>
            <p:nvPr/>
          </p:nvSpPr>
          <p:spPr>
            <a:xfrm>
              <a:off x="3340433"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923" name="tx923"/>
            <p:cNvSpPr/>
            <p:nvPr/>
          </p:nvSpPr>
          <p:spPr>
            <a:xfrm>
              <a:off x="3768540"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24" name="tx924"/>
            <p:cNvSpPr/>
            <p:nvPr/>
          </p:nvSpPr>
          <p:spPr>
            <a:xfrm>
              <a:off x="4196648"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925" name="tx925"/>
            <p:cNvSpPr/>
            <p:nvPr/>
          </p:nvSpPr>
          <p:spPr>
            <a:xfrm>
              <a:off x="4624756"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926" name="tx926"/>
            <p:cNvSpPr/>
            <p:nvPr/>
          </p:nvSpPr>
          <p:spPr>
            <a:xfrm>
              <a:off x="5052864"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927" name="tx927"/>
            <p:cNvSpPr/>
            <p:nvPr/>
          </p:nvSpPr>
          <p:spPr>
            <a:xfrm>
              <a:off x="5480972"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28" name="tx928"/>
            <p:cNvSpPr/>
            <p:nvPr/>
          </p:nvSpPr>
          <p:spPr>
            <a:xfrm>
              <a:off x="5909080"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929" name="tx929"/>
            <p:cNvSpPr/>
            <p:nvPr/>
          </p:nvSpPr>
          <p:spPr>
            <a:xfrm>
              <a:off x="6337188"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930" name="tx930"/>
            <p:cNvSpPr/>
            <p:nvPr/>
          </p:nvSpPr>
          <p:spPr>
            <a:xfrm>
              <a:off x="6765296"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931" name="tx931"/>
            <p:cNvSpPr/>
            <p:nvPr/>
          </p:nvSpPr>
          <p:spPr>
            <a:xfrm>
              <a:off x="7193404"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932" name="tx932"/>
            <p:cNvSpPr/>
            <p:nvPr/>
          </p:nvSpPr>
          <p:spPr>
            <a:xfrm>
              <a:off x="7621512"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33" name="tx933"/>
            <p:cNvSpPr/>
            <p:nvPr/>
          </p:nvSpPr>
          <p:spPr>
            <a:xfrm>
              <a:off x="8049620"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934" name="tx934"/>
            <p:cNvSpPr/>
            <p:nvPr/>
          </p:nvSpPr>
          <p:spPr>
            <a:xfrm>
              <a:off x="8477728" y="45586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935" name="tx935"/>
            <p:cNvSpPr/>
            <p:nvPr/>
          </p:nvSpPr>
          <p:spPr>
            <a:xfrm>
              <a:off x="2056109" y="156586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58</a:t>
              </a:r>
            </a:p>
          </p:txBody>
        </p:sp>
        <p:sp>
          <p:nvSpPr>
            <p:cNvPr id="936" name="tx936"/>
            <p:cNvSpPr/>
            <p:nvPr/>
          </p:nvSpPr>
          <p:spPr>
            <a:xfrm>
              <a:off x="7641583" y="498614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937" name="tx937"/>
            <p:cNvSpPr/>
            <p:nvPr/>
          </p:nvSpPr>
          <p:spPr>
            <a:xfrm>
              <a:off x="8049620" y="49861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938" name="tx938"/>
            <p:cNvSpPr/>
            <p:nvPr/>
          </p:nvSpPr>
          <p:spPr>
            <a:xfrm>
              <a:off x="8477728" y="498614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15</a:t>
              </a:r>
            </a:p>
          </p:txBody>
        </p:sp>
        <p:sp>
          <p:nvSpPr>
            <p:cNvPr id="939" name="tx939"/>
            <p:cNvSpPr/>
            <p:nvPr/>
          </p:nvSpPr>
          <p:spPr>
            <a:xfrm>
              <a:off x="5480972"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940" name="tx940"/>
            <p:cNvSpPr/>
            <p:nvPr/>
          </p:nvSpPr>
          <p:spPr>
            <a:xfrm>
              <a:off x="5909080"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941" name="tx941"/>
            <p:cNvSpPr/>
            <p:nvPr/>
          </p:nvSpPr>
          <p:spPr>
            <a:xfrm>
              <a:off x="6337188"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42" name="tx942"/>
            <p:cNvSpPr/>
            <p:nvPr/>
          </p:nvSpPr>
          <p:spPr>
            <a:xfrm>
              <a:off x="6765296"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943" name="tx943"/>
            <p:cNvSpPr/>
            <p:nvPr/>
          </p:nvSpPr>
          <p:spPr>
            <a:xfrm>
              <a:off x="7193404"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44" name="tx944"/>
            <p:cNvSpPr/>
            <p:nvPr/>
          </p:nvSpPr>
          <p:spPr>
            <a:xfrm>
              <a:off x="7621512"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45" name="tx945"/>
            <p:cNvSpPr/>
            <p:nvPr/>
          </p:nvSpPr>
          <p:spPr>
            <a:xfrm>
              <a:off x="8049620"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46" name="tx946"/>
            <p:cNvSpPr/>
            <p:nvPr/>
          </p:nvSpPr>
          <p:spPr>
            <a:xfrm>
              <a:off x="8477728" y="430208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47" name="tx947"/>
            <p:cNvSpPr/>
            <p:nvPr/>
          </p:nvSpPr>
          <p:spPr>
            <a:xfrm>
              <a:off x="7621512" y="50716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948" name="tx948"/>
            <p:cNvSpPr/>
            <p:nvPr/>
          </p:nvSpPr>
          <p:spPr>
            <a:xfrm>
              <a:off x="8049620" y="50716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949" name="tx949"/>
            <p:cNvSpPr/>
            <p:nvPr/>
          </p:nvSpPr>
          <p:spPr>
            <a:xfrm>
              <a:off x="8477728" y="50716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950" name="tx950"/>
            <p:cNvSpPr/>
            <p:nvPr/>
          </p:nvSpPr>
          <p:spPr>
            <a:xfrm>
              <a:off x="2912325"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951" name="tx951"/>
            <p:cNvSpPr/>
            <p:nvPr/>
          </p:nvSpPr>
          <p:spPr>
            <a:xfrm>
              <a:off x="3340433"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952" name="tx952"/>
            <p:cNvSpPr/>
            <p:nvPr/>
          </p:nvSpPr>
          <p:spPr>
            <a:xfrm>
              <a:off x="3768540"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18</a:t>
              </a:r>
            </a:p>
          </p:txBody>
        </p:sp>
        <p:sp>
          <p:nvSpPr>
            <p:cNvPr id="953" name="tx953"/>
            <p:cNvSpPr/>
            <p:nvPr/>
          </p:nvSpPr>
          <p:spPr>
            <a:xfrm>
              <a:off x="4196648"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17</a:t>
              </a:r>
            </a:p>
          </p:txBody>
        </p:sp>
        <p:sp>
          <p:nvSpPr>
            <p:cNvPr id="954" name="tx954"/>
            <p:cNvSpPr/>
            <p:nvPr/>
          </p:nvSpPr>
          <p:spPr>
            <a:xfrm>
              <a:off x="4624756"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955" name="tx955"/>
            <p:cNvSpPr/>
            <p:nvPr/>
          </p:nvSpPr>
          <p:spPr>
            <a:xfrm>
              <a:off x="5052864"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956" name="tx956"/>
            <p:cNvSpPr/>
            <p:nvPr/>
          </p:nvSpPr>
          <p:spPr>
            <a:xfrm>
              <a:off x="5480972"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957" name="tx957"/>
            <p:cNvSpPr/>
            <p:nvPr/>
          </p:nvSpPr>
          <p:spPr>
            <a:xfrm>
              <a:off x="5909080"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958" name="tx958"/>
            <p:cNvSpPr/>
            <p:nvPr/>
          </p:nvSpPr>
          <p:spPr>
            <a:xfrm>
              <a:off x="6337188"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59" name="tx959"/>
            <p:cNvSpPr/>
            <p:nvPr/>
          </p:nvSpPr>
          <p:spPr>
            <a:xfrm>
              <a:off x="6765296"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960" name="tx960"/>
            <p:cNvSpPr/>
            <p:nvPr/>
          </p:nvSpPr>
          <p:spPr>
            <a:xfrm>
              <a:off x="7193404"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961" name="tx961"/>
            <p:cNvSpPr/>
            <p:nvPr/>
          </p:nvSpPr>
          <p:spPr>
            <a:xfrm>
              <a:off x="7621512"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52</a:t>
              </a:r>
            </a:p>
          </p:txBody>
        </p:sp>
        <p:sp>
          <p:nvSpPr>
            <p:cNvPr id="962" name="tx962"/>
            <p:cNvSpPr/>
            <p:nvPr/>
          </p:nvSpPr>
          <p:spPr>
            <a:xfrm>
              <a:off x="8049620"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63" name="tx963"/>
            <p:cNvSpPr/>
            <p:nvPr/>
          </p:nvSpPr>
          <p:spPr>
            <a:xfrm>
              <a:off x="8477728" y="327600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964" name="tx964"/>
            <p:cNvSpPr/>
            <p:nvPr/>
          </p:nvSpPr>
          <p:spPr>
            <a:xfrm>
              <a:off x="7213475" y="53281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965" name="tx965"/>
            <p:cNvSpPr/>
            <p:nvPr/>
          </p:nvSpPr>
          <p:spPr>
            <a:xfrm>
              <a:off x="7641583" y="53281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a:t>
              </a:r>
            </a:p>
          </p:txBody>
        </p:sp>
        <p:sp>
          <p:nvSpPr>
            <p:cNvPr id="966" name="tx966"/>
            <p:cNvSpPr/>
            <p:nvPr/>
          </p:nvSpPr>
          <p:spPr>
            <a:xfrm>
              <a:off x="8069691" y="53281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967" name="tx967"/>
            <p:cNvSpPr/>
            <p:nvPr/>
          </p:nvSpPr>
          <p:spPr>
            <a:xfrm>
              <a:off x="8497799" y="5328169"/>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968" name="tx968"/>
            <p:cNvSpPr/>
            <p:nvPr/>
          </p:nvSpPr>
          <p:spPr>
            <a:xfrm>
              <a:off x="7193404" y="48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29</a:t>
              </a:r>
            </a:p>
          </p:txBody>
        </p:sp>
        <p:sp>
          <p:nvSpPr>
            <p:cNvPr id="969" name="tx969"/>
            <p:cNvSpPr/>
            <p:nvPr/>
          </p:nvSpPr>
          <p:spPr>
            <a:xfrm>
              <a:off x="7621512" y="48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970" name="tx970"/>
            <p:cNvSpPr/>
            <p:nvPr/>
          </p:nvSpPr>
          <p:spPr>
            <a:xfrm>
              <a:off x="8049620" y="48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971" name="tx971"/>
            <p:cNvSpPr/>
            <p:nvPr/>
          </p:nvSpPr>
          <p:spPr>
            <a:xfrm>
              <a:off x="8477728" y="48151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972" name="tx972"/>
            <p:cNvSpPr/>
            <p:nvPr/>
          </p:nvSpPr>
          <p:spPr>
            <a:xfrm>
              <a:off x="2056109"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973" name="tx973"/>
            <p:cNvSpPr/>
            <p:nvPr/>
          </p:nvSpPr>
          <p:spPr>
            <a:xfrm>
              <a:off x="2484217"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47</a:t>
              </a:r>
            </a:p>
          </p:txBody>
        </p:sp>
        <p:sp>
          <p:nvSpPr>
            <p:cNvPr id="974" name="tx974"/>
            <p:cNvSpPr/>
            <p:nvPr/>
          </p:nvSpPr>
          <p:spPr>
            <a:xfrm>
              <a:off x="2912325"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975" name="tx975"/>
            <p:cNvSpPr/>
            <p:nvPr/>
          </p:nvSpPr>
          <p:spPr>
            <a:xfrm>
              <a:off x="3340433"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976" name="tx976"/>
            <p:cNvSpPr/>
            <p:nvPr/>
          </p:nvSpPr>
          <p:spPr>
            <a:xfrm>
              <a:off x="3768540"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977" name="tx977"/>
            <p:cNvSpPr/>
            <p:nvPr/>
          </p:nvSpPr>
          <p:spPr>
            <a:xfrm>
              <a:off x="4196648"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78" name="tx978"/>
            <p:cNvSpPr/>
            <p:nvPr/>
          </p:nvSpPr>
          <p:spPr>
            <a:xfrm>
              <a:off x="4624756"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79" name="tx979"/>
            <p:cNvSpPr/>
            <p:nvPr/>
          </p:nvSpPr>
          <p:spPr>
            <a:xfrm>
              <a:off x="5052864"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980" name="tx980"/>
            <p:cNvSpPr/>
            <p:nvPr/>
          </p:nvSpPr>
          <p:spPr>
            <a:xfrm>
              <a:off x="5480972"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981" name="tx981"/>
            <p:cNvSpPr/>
            <p:nvPr/>
          </p:nvSpPr>
          <p:spPr>
            <a:xfrm>
              <a:off x="5909080"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982" name="tx982"/>
            <p:cNvSpPr/>
            <p:nvPr/>
          </p:nvSpPr>
          <p:spPr>
            <a:xfrm>
              <a:off x="6337188"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83" name="tx983"/>
            <p:cNvSpPr/>
            <p:nvPr/>
          </p:nvSpPr>
          <p:spPr>
            <a:xfrm>
              <a:off x="6765296"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984" name="tx984"/>
            <p:cNvSpPr/>
            <p:nvPr/>
          </p:nvSpPr>
          <p:spPr>
            <a:xfrm>
              <a:off x="7193404"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985" name="tx985"/>
            <p:cNvSpPr/>
            <p:nvPr/>
          </p:nvSpPr>
          <p:spPr>
            <a:xfrm>
              <a:off x="7621512"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986" name="tx986"/>
            <p:cNvSpPr/>
            <p:nvPr/>
          </p:nvSpPr>
          <p:spPr>
            <a:xfrm>
              <a:off x="8049620"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987" name="tx987"/>
            <p:cNvSpPr/>
            <p:nvPr/>
          </p:nvSpPr>
          <p:spPr>
            <a:xfrm>
              <a:off x="8477728" y="438759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988" name="tx988"/>
            <p:cNvSpPr/>
            <p:nvPr/>
          </p:nvSpPr>
          <p:spPr>
            <a:xfrm>
              <a:off x="2056109"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20</a:t>
              </a:r>
            </a:p>
          </p:txBody>
        </p:sp>
        <p:sp>
          <p:nvSpPr>
            <p:cNvPr id="989" name="tx989"/>
            <p:cNvSpPr/>
            <p:nvPr/>
          </p:nvSpPr>
          <p:spPr>
            <a:xfrm>
              <a:off x="2484217"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990" name="tx990"/>
            <p:cNvSpPr/>
            <p:nvPr/>
          </p:nvSpPr>
          <p:spPr>
            <a:xfrm>
              <a:off x="2912325"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991" name="tx991"/>
            <p:cNvSpPr/>
            <p:nvPr/>
          </p:nvSpPr>
          <p:spPr>
            <a:xfrm>
              <a:off x="3340433"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51</a:t>
              </a:r>
            </a:p>
          </p:txBody>
        </p:sp>
        <p:sp>
          <p:nvSpPr>
            <p:cNvPr id="992" name="tx992"/>
            <p:cNvSpPr/>
            <p:nvPr/>
          </p:nvSpPr>
          <p:spPr>
            <a:xfrm>
              <a:off x="3768540"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93" name="tx993"/>
            <p:cNvSpPr/>
            <p:nvPr/>
          </p:nvSpPr>
          <p:spPr>
            <a:xfrm>
              <a:off x="4196648"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94" name="tx994"/>
            <p:cNvSpPr/>
            <p:nvPr/>
          </p:nvSpPr>
          <p:spPr>
            <a:xfrm>
              <a:off x="4624756"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995" name="tx995"/>
            <p:cNvSpPr/>
            <p:nvPr/>
          </p:nvSpPr>
          <p:spPr>
            <a:xfrm>
              <a:off x="5052864"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996" name="tx996"/>
            <p:cNvSpPr/>
            <p:nvPr/>
          </p:nvSpPr>
          <p:spPr>
            <a:xfrm>
              <a:off x="5480972"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997" name="tx997"/>
            <p:cNvSpPr/>
            <p:nvPr/>
          </p:nvSpPr>
          <p:spPr>
            <a:xfrm>
              <a:off x="5909080" y="259194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59</a:t>
              </a:r>
            </a:p>
          </p:txBody>
        </p:sp>
        <p:sp>
          <p:nvSpPr>
            <p:cNvPr id="998" name="tx998"/>
            <p:cNvSpPr/>
            <p:nvPr/>
          </p:nvSpPr>
          <p:spPr>
            <a:xfrm>
              <a:off x="2056109"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999" name="tx999"/>
            <p:cNvSpPr/>
            <p:nvPr/>
          </p:nvSpPr>
          <p:spPr>
            <a:xfrm>
              <a:off x="2484217"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1000" name="tx1000"/>
            <p:cNvSpPr/>
            <p:nvPr/>
          </p:nvSpPr>
          <p:spPr>
            <a:xfrm>
              <a:off x="2912325"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001" name="tx1001"/>
            <p:cNvSpPr/>
            <p:nvPr/>
          </p:nvSpPr>
          <p:spPr>
            <a:xfrm>
              <a:off x="3340433"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1002" name="tx1002"/>
            <p:cNvSpPr/>
            <p:nvPr/>
          </p:nvSpPr>
          <p:spPr>
            <a:xfrm>
              <a:off x="3768540"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1003" name="tx1003"/>
            <p:cNvSpPr/>
            <p:nvPr/>
          </p:nvSpPr>
          <p:spPr>
            <a:xfrm>
              <a:off x="4196648"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1004" name="tx1004"/>
            <p:cNvSpPr/>
            <p:nvPr/>
          </p:nvSpPr>
          <p:spPr>
            <a:xfrm>
              <a:off x="4624756"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1005" name="tx1005"/>
            <p:cNvSpPr/>
            <p:nvPr/>
          </p:nvSpPr>
          <p:spPr>
            <a:xfrm>
              <a:off x="5052864"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006" name="tx1006"/>
            <p:cNvSpPr/>
            <p:nvPr/>
          </p:nvSpPr>
          <p:spPr>
            <a:xfrm>
              <a:off x="5480972"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1007" name="tx1007"/>
            <p:cNvSpPr/>
            <p:nvPr/>
          </p:nvSpPr>
          <p:spPr>
            <a:xfrm>
              <a:off x="5909080"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1008" name="tx1008"/>
            <p:cNvSpPr/>
            <p:nvPr/>
          </p:nvSpPr>
          <p:spPr>
            <a:xfrm>
              <a:off x="6337188"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1009" name="tx1009"/>
            <p:cNvSpPr/>
            <p:nvPr/>
          </p:nvSpPr>
          <p:spPr>
            <a:xfrm>
              <a:off x="6765296"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1010" name="tx1010"/>
            <p:cNvSpPr/>
            <p:nvPr/>
          </p:nvSpPr>
          <p:spPr>
            <a:xfrm>
              <a:off x="7193404"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1011" name="tx1011"/>
            <p:cNvSpPr/>
            <p:nvPr/>
          </p:nvSpPr>
          <p:spPr>
            <a:xfrm>
              <a:off x="7621512"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1012" name="tx1012"/>
            <p:cNvSpPr/>
            <p:nvPr/>
          </p:nvSpPr>
          <p:spPr>
            <a:xfrm>
              <a:off x="8049620"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1013" name="tx1013"/>
            <p:cNvSpPr/>
            <p:nvPr/>
          </p:nvSpPr>
          <p:spPr>
            <a:xfrm>
              <a:off x="8477728" y="44730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1014" name="rc10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15" name="rc10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16" name="rc10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17" name="rc10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18" name="rc10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19" name="rc101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0" name="rc102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1" name="rc102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2" name="rc102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3" name="rc102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4" name="rc102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5" name="rc102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6" name="rc102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7" name="rc102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8" name="rc102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29" name="rc102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0" name="rc103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1" name="rc103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2" name="rc103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3" name="rc103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4" name="rc103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5" name="rc103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6" name="rc103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7" name="rc103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8" name="rc103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39" name="rc103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0" name="rc104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1" name="rc104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2" name="rc104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3" name="rc104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4" name="rc104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5" name="rc104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6" name="rc104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7" name="rc104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8" name="rc104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49" name="rc104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0" name="rc105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1" name="rc105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2" name="rc105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3" name="rc105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4" name="rc105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5" name="rc105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6" name="rc105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7" name="rc105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8" name="rc105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59" name="rc105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0" name="rc106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1" name="rc106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2" name="rc106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3" name="rc106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4" name="rc106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5" name="rc106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6" name="rc106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7" name="rc106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8" name="rc106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69" name="rc106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0" name="rc107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1" name="rc107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2" name="rc107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3" name="rc107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4" name="rc107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5" name="rc107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6" name="rc107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7" name="rc107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8" name="rc107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79" name="rc107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0" name="rc108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1" name="rc108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2" name="rc108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3" name="rc108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4" name="rc108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5" name="rc108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6" name="rc108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7" name="rc108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8" name="rc108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89" name="rc108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0" name="rc109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1" name="rc109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2" name="rc109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3" name="rc109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4" name="rc109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5" name="rc109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6" name="rc109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7" name="rc109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8" name="rc109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099" name="rc109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0" name="rc110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1" name="rc110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2" name="rc110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3" name="rc110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4" name="rc110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5" name="rc110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6" name="rc110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7" name="rc110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8" name="rc110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09" name="rc110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0" name="rc111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1" name="rc111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2" name="rc111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3" name="rc111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4" name="rc11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5" name="rc11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6" name="rc11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7" name="rc11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8" name="rc11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19" name="rc111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0" name="rc112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1" name="rc112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2" name="rc112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3" name="rc112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4" name="rc112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5" name="rc112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6" name="rc112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7" name="rc112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8" name="rc112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29" name="rc112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0" name="rc113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1" name="rc113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2" name="rc113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3" name="rc113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4" name="rc113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5" name="rc113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6" name="rc113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7" name="rc113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8" name="rc113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39" name="rc113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0" name="rc114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1" name="rc114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2" name="rc114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3" name="rc114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4" name="rc114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5" name="rc114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6" name="rc114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7" name="rc114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8" name="rc114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49" name="rc114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0" name="rc115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1" name="rc115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2" name="rc115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3" name="rc115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4" name="rc115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5" name="rc115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6" name="rc115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7" name="rc115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8" name="rc115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59" name="rc115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0" name="rc116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1" name="rc116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2" name="rc116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3" name="rc116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4" name="rc116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5" name="rc116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6" name="rc116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7" name="rc116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8" name="rc116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69" name="rc116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0" name="rc117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1" name="rc117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2" name="rc117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3" name="rc117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4" name="rc117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5" name="rc117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6" name="rc117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7" name="rc117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8" name="rc117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79" name="rc117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0" name="rc118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1" name="rc118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2" name="rc118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3" name="rc118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4" name="rc118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5" name="rc118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6" name="rc118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7" name="rc118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8" name="rc118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89" name="rc118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0" name="rc119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1" name="rc119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2" name="rc119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3" name="rc119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4" name="rc119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5" name="rc119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6" name="rc119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7" name="rc119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8" name="rc119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199" name="rc119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0" name="rc120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1" name="rc120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2" name="rc120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3" name="rc120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4" name="rc120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5" name="rc120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6" name="rc120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7" name="rc120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8" name="rc120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09" name="rc120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0" name="rc121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1" name="rc121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2" name="rc121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3" name="rc121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4" name="rc12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5" name="rc12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6" name="rc12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7" name="rc12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8" name="rc12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19" name="rc121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0" name="rc122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1" name="rc122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2" name="rc122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3" name="rc122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4" name="rc122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5" name="rc122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6" name="rc122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7" name="rc122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8" name="rc122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29" name="rc122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0" name="rc123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1" name="rc123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2" name="rc123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3" name="rc123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4" name="rc123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5" name="rc123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6" name="rc123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7" name="rc123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8" name="rc123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39" name="rc123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0" name="rc124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1" name="rc124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2" name="rc124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3" name="rc124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4" name="rc124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5" name="rc124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6" name="rc124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7" name="rc124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8" name="rc124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49" name="rc124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0" name="rc125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1" name="rc125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2" name="rc125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3" name="rc125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4" name="rc125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5" name="rc125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6" name="rc125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7" name="rc125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8" name="rc125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59" name="rc125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0" name="rc126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1" name="rc126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2" name="rc126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3" name="rc126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4" name="rc126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5" name="rc126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6" name="rc126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7" name="rc126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8" name="rc126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69" name="rc126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0" name="rc127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1" name="rc127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2" name="rc127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3" name="rc127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4" name="rc127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5" name="rc127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6" name="rc127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7" name="rc127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8" name="rc127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79" name="rc127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0" name="rc128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1" name="rc128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2" name="rc128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3" name="rc128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4" name="rc128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5" name="rc128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6" name="rc128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7" name="rc128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8" name="rc128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89" name="rc128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0" name="rc129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1" name="rc129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2" name="rc129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3" name="rc129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4" name="rc129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5" name="rc129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6" name="rc129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7" name="rc129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8" name="rc129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299" name="rc129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0" name="rc130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1" name="rc130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2" name="rc130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3" name="rc130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4" name="rc130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5" name="rc130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6" name="rc130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7" name="rc130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8" name="rc130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09" name="rc130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0" name="rc131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1" name="rc131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2" name="rc131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3" name="rc131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4" name="rc13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5" name="rc13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6" name="rc13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7" name="rc13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8" name="rc13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19" name="rc131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0" name="rc132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1" name="rc132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2" name="rc132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3" name="rc132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4" name="rc132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5" name="rc132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6" name="rc132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7" name="rc132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8" name="rc132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29" name="rc132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0" name="rc133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1" name="rc133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2" name="rc133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3" name="rc133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4" name="rc133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5" name="rc133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6" name="rc133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7" name="rc133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8" name="rc133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39" name="rc133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0" name="rc134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1" name="rc134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2" name="rc134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3" name="rc134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4" name="rc134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5" name="rc134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6" name="rc134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7" name="rc134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8" name="rc134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49" name="rc134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0" name="rc135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1" name="rc135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2" name="rc135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3" name="rc135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4" name="rc135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5" name="rc135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6" name="rc135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7" name="rc135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8" name="rc135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59" name="rc135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0" name="rc136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1" name="rc136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2" name="rc136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3" name="rc136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4" name="rc136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5" name="rc136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6" name="rc136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7" name="rc136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8" name="rc136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69" name="rc136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0" name="rc137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1" name="rc137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2" name="rc137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3" name="rc137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4" name="rc137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5" name="rc137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6" name="rc137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7" name="rc137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8" name="rc137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79" name="rc137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0" name="rc138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1" name="rc138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2" name="rc138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3" name="rc138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4" name="rc138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5" name="rc138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6" name="rc138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7" name="rc138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8" name="rc138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89" name="rc138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0" name="rc139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1" name="rc139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2" name="rc139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3" name="rc139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4" name="rc139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5" name="rc139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6" name="rc139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7" name="rc139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8" name="rc139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399" name="rc139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0" name="rc140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1" name="rc140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2" name="rc140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3" name="rc140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4" name="rc140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5" name="rc140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6" name="rc140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7" name="rc140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8" name="rc140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09" name="rc140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0" name="rc141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1" name="rc141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2" name="rc141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3" name="rc141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4" name="rc14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5" name="rc14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6" name="rc14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7" name="rc14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8" name="rc14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19" name="rc141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0" name="rc142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1" name="rc142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2" name="rc142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3" name="rc142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4" name="rc142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5" name="rc142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6" name="rc142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7" name="rc142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8" name="rc142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29" name="rc142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0" name="rc143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1" name="rc143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2" name="rc143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3" name="rc143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4" name="rc143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5" name="rc143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6" name="rc143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7" name="rc143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8" name="rc143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39" name="rc143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0" name="rc144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1" name="rc144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2" name="rc144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3" name="rc144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4" name="rc144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5" name="rc144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6" name="rc144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7" name="rc144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8" name="rc144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49" name="rc144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0" name="rc145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1" name="rc145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2" name="rc145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3" name="rc145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4" name="rc145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5" name="rc145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6" name="rc145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7" name="rc145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8" name="rc145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59" name="rc145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0" name="rc146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1" name="rc146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2" name="rc146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3" name="rc146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4" name="rc146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5" name="rc146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6" name="rc146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7" name="rc146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8" name="rc146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69" name="rc146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0" name="rc147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1" name="rc147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2" name="rc147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3" name="rc147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4" name="rc147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5" name="rc147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6" name="rc147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7" name="rc147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8" name="rc147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79" name="rc147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0" name="rc148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1" name="rc148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2" name="rc148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3" name="rc148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4" name="rc148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5" name="rc148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6" name="rc148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7" name="rc148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8" name="rc148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89" name="rc148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0" name="rc149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1" name="rc149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2" name="rc149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3" name="rc149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4" name="rc149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5" name="rc149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6" name="rc149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7" name="rc149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8" name="rc149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499" name="rc149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0" name="rc150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1" name="rc150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2" name="rc150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3" name="rc150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4" name="rc150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5" name="rc150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6" name="rc150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7" name="rc150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8" name="rc150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09" name="rc1509"/>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0" name="rc1510"/>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1" name="rc1511"/>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2" name="rc1512"/>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3" name="rc1513"/>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4" name="rc1514"/>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5" name="rc1515"/>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6" name="rc1516"/>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7" name="rc1517"/>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8" name="rc1518"/>
            <p:cNvSpPr/>
            <p:nvPr/>
          </p:nvSpPr>
          <p:spPr>
            <a:xfrm>
              <a:off x="1882197" y="4456223"/>
              <a:ext cx="6849727" cy="85506"/>
            </a:xfrm>
            <a:prstGeom prst="rect">
              <a:avLst/>
            </a:prstGeom>
            <a:noFill/>
            <a:ln w="27101" cap="flat">
              <a:solidFill>
                <a:srgbClr val="000000">
                  <a:alpha val="100000"/>
                </a:srgbClr>
              </a:solidFill>
              <a:prstDash val="solid"/>
              <a:miter/>
            </a:ln>
          </p:spPr>
          <p:txBody>
            <a:bodyPr/>
            <a:lstStyle/>
            <a:p/>
          </p:txBody>
        </p:sp>
        <p:sp>
          <p:nvSpPr>
            <p:cNvPr id="1519" name="tx1519"/>
            <p:cNvSpPr/>
            <p:nvPr/>
          </p:nvSpPr>
          <p:spPr>
            <a:xfrm rot="-2700000">
              <a:off x="201535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1520" name="tx1520"/>
            <p:cNvSpPr/>
            <p:nvPr/>
          </p:nvSpPr>
          <p:spPr>
            <a:xfrm rot="-2700000">
              <a:off x="2444974" y="944126"/>
              <a:ext cx="30056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2011</a:t>
              </a:r>
            </a:p>
          </p:txBody>
        </p:sp>
        <p:sp>
          <p:nvSpPr>
            <p:cNvPr id="1521" name="tx1521"/>
            <p:cNvSpPr/>
            <p:nvPr/>
          </p:nvSpPr>
          <p:spPr>
            <a:xfrm rot="-2700000">
              <a:off x="287156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2012</a:t>
              </a:r>
            </a:p>
          </p:txBody>
        </p:sp>
        <p:sp>
          <p:nvSpPr>
            <p:cNvPr id="1522" name="tx1522"/>
            <p:cNvSpPr/>
            <p:nvPr/>
          </p:nvSpPr>
          <p:spPr>
            <a:xfrm rot="-2700000">
              <a:off x="329967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2013</a:t>
              </a:r>
            </a:p>
          </p:txBody>
        </p:sp>
        <p:sp>
          <p:nvSpPr>
            <p:cNvPr id="1523" name="tx1523"/>
            <p:cNvSpPr/>
            <p:nvPr/>
          </p:nvSpPr>
          <p:spPr>
            <a:xfrm rot="-2700000">
              <a:off x="372778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2014</a:t>
              </a:r>
            </a:p>
          </p:txBody>
        </p:sp>
        <p:sp>
          <p:nvSpPr>
            <p:cNvPr id="1524" name="tx1524"/>
            <p:cNvSpPr/>
            <p:nvPr/>
          </p:nvSpPr>
          <p:spPr>
            <a:xfrm rot="-2700000">
              <a:off x="415589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1525" name="tx1525"/>
            <p:cNvSpPr/>
            <p:nvPr/>
          </p:nvSpPr>
          <p:spPr>
            <a:xfrm rot="-2700000">
              <a:off x="458400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2016</a:t>
              </a:r>
            </a:p>
          </p:txBody>
        </p:sp>
        <p:sp>
          <p:nvSpPr>
            <p:cNvPr id="1526" name="tx1526"/>
            <p:cNvSpPr/>
            <p:nvPr/>
          </p:nvSpPr>
          <p:spPr>
            <a:xfrm rot="-2700000">
              <a:off x="501210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2017</a:t>
              </a:r>
            </a:p>
          </p:txBody>
        </p:sp>
        <p:sp>
          <p:nvSpPr>
            <p:cNvPr id="1527" name="tx1527"/>
            <p:cNvSpPr/>
            <p:nvPr/>
          </p:nvSpPr>
          <p:spPr>
            <a:xfrm rot="-2700000">
              <a:off x="544021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2018</a:t>
              </a:r>
            </a:p>
          </p:txBody>
        </p:sp>
        <p:sp>
          <p:nvSpPr>
            <p:cNvPr id="1528" name="tx1528"/>
            <p:cNvSpPr/>
            <p:nvPr/>
          </p:nvSpPr>
          <p:spPr>
            <a:xfrm rot="-2700000">
              <a:off x="586832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1529" name="tx1529"/>
            <p:cNvSpPr/>
            <p:nvPr/>
          </p:nvSpPr>
          <p:spPr>
            <a:xfrm rot="-2700000">
              <a:off x="629643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1530" name="tx1530"/>
            <p:cNvSpPr/>
            <p:nvPr/>
          </p:nvSpPr>
          <p:spPr>
            <a:xfrm rot="-2700000">
              <a:off x="6724541"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2021</a:t>
              </a:r>
            </a:p>
          </p:txBody>
        </p:sp>
        <p:sp>
          <p:nvSpPr>
            <p:cNvPr id="1531" name="tx1531"/>
            <p:cNvSpPr/>
            <p:nvPr/>
          </p:nvSpPr>
          <p:spPr>
            <a:xfrm rot="-2700000">
              <a:off x="7152649"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2022</a:t>
              </a:r>
            </a:p>
          </p:txBody>
        </p:sp>
        <p:sp>
          <p:nvSpPr>
            <p:cNvPr id="1532" name="tx1532"/>
            <p:cNvSpPr/>
            <p:nvPr/>
          </p:nvSpPr>
          <p:spPr>
            <a:xfrm rot="-2700000">
              <a:off x="7580757"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2023</a:t>
              </a:r>
            </a:p>
          </p:txBody>
        </p:sp>
        <p:sp>
          <p:nvSpPr>
            <p:cNvPr id="1533" name="tx1533"/>
            <p:cNvSpPr/>
            <p:nvPr/>
          </p:nvSpPr>
          <p:spPr>
            <a:xfrm rot="-2700000">
              <a:off x="8008865"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2024</a:t>
              </a:r>
            </a:p>
          </p:txBody>
        </p:sp>
        <p:sp>
          <p:nvSpPr>
            <p:cNvPr id="1534" name="tx1534"/>
            <p:cNvSpPr/>
            <p:nvPr/>
          </p:nvSpPr>
          <p:spPr>
            <a:xfrm rot="-2700000">
              <a:off x="8436973" y="940473"/>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1535" name="tx1535"/>
            <p:cNvSpPr/>
            <p:nvPr/>
          </p:nvSpPr>
          <p:spPr>
            <a:xfrm>
              <a:off x="1175603" y="5398405"/>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536" name="tx1536"/>
            <p:cNvSpPr/>
            <p:nvPr/>
          </p:nvSpPr>
          <p:spPr>
            <a:xfrm>
              <a:off x="1220043" y="5312898"/>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537" name="tx1537"/>
            <p:cNvSpPr/>
            <p:nvPr/>
          </p:nvSpPr>
          <p:spPr>
            <a:xfrm>
              <a:off x="508182" y="5227391"/>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538" name="tx1538"/>
            <p:cNvSpPr/>
            <p:nvPr/>
          </p:nvSpPr>
          <p:spPr>
            <a:xfrm>
              <a:off x="804722" y="5227391"/>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539" name="tx1539"/>
            <p:cNvSpPr/>
            <p:nvPr/>
          </p:nvSpPr>
          <p:spPr>
            <a:xfrm>
              <a:off x="977818" y="5227391"/>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540" name="tx1540"/>
            <p:cNvSpPr/>
            <p:nvPr/>
          </p:nvSpPr>
          <p:spPr>
            <a:xfrm>
              <a:off x="1150822" y="5141885"/>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1541" name="tx1541"/>
            <p:cNvSpPr/>
            <p:nvPr/>
          </p:nvSpPr>
          <p:spPr>
            <a:xfrm>
              <a:off x="1121196" y="5056378"/>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1542" name="tx1542"/>
            <p:cNvSpPr/>
            <p:nvPr/>
          </p:nvSpPr>
          <p:spPr>
            <a:xfrm>
              <a:off x="1200200" y="4970871"/>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1543" name="tx1543"/>
            <p:cNvSpPr/>
            <p:nvPr/>
          </p:nvSpPr>
          <p:spPr>
            <a:xfrm>
              <a:off x="1160698" y="4885364"/>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1544" name="tx1544"/>
            <p:cNvSpPr/>
            <p:nvPr/>
          </p:nvSpPr>
          <p:spPr>
            <a:xfrm>
              <a:off x="1141038" y="4799857"/>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1545" name="tx1545"/>
            <p:cNvSpPr/>
            <p:nvPr/>
          </p:nvSpPr>
          <p:spPr>
            <a:xfrm>
              <a:off x="1002415" y="4714350"/>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546" name="tx1546"/>
            <p:cNvSpPr/>
            <p:nvPr/>
          </p:nvSpPr>
          <p:spPr>
            <a:xfrm>
              <a:off x="1200383" y="4628843"/>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1547" name="tx1547"/>
            <p:cNvSpPr/>
            <p:nvPr/>
          </p:nvSpPr>
          <p:spPr>
            <a:xfrm>
              <a:off x="799876" y="4543336"/>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548" name="tx1548"/>
            <p:cNvSpPr/>
            <p:nvPr/>
          </p:nvSpPr>
          <p:spPr>
            <a:xfrm>
              <a:off x="1042009" y="4543336"/>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549" name="tx1549"/>
            <p:cNvSpPr/>
            <p:nvPr/>
          </p:nvSpPr>
          <p:spPr>
            <a:xfrm>
              <a:off x="1289445" y="4457783"/>
              <a:ext cx="187634" cy="63642"/>
            </a:xfrm>
            <a:prstGeom prst="rect">
              <a:avLst/>
            </a:prstGeom>
            <a:noFill/>
          </p:spPr>
          <p:txBody>
            <a:bodyPr lIns="0" rIns="0" tIns="0" bIns="0" anchorCtr="1" anchor="ctr" wrap="none"/>
            <a:lstStyle/>
            <a:p>
              <a:pPr algn="l" marL="0" marR="0" indent="0">
                <a:spcBef>
                  <a:spcPts val="0"/>
                </a:spcBef>
                <a:spcAft>
                  <a:spcPts val="0"/>
                </a:spcAft>
              </a:pPr>
              <a:r>
                <a:rPr sz="700" i="0" b="1">
                  <a:solidFill>
                    <a:srgbClr val="4D4D4D">
                      <a:alpha val="100000"/>
                    </a:srgbClr>
                  </a:solidFill>
                  <a:latin typeface="Arial"/>
                  <a:cs typeface="Arial"/>
                </a:rPr>
                <a:t>EUR</a:t>
              </a:r>
            </a:p>
          </p:txBody>
        </p:sp>
        <p:sp>
          <p:nvSpPr>
            <p:cNvPr id="1550" name="tx1550"/>
            <p:cNvSpPr/>
            <p:nvPr/>
          </p:nvSpPr>
          <p:spPr>
            <a:xfrm>
              <a:off x="1136009" y="4372322"/>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1551" name="tx1551"/>
            <p:cNvSpPr/>
            <p:nvPr/>
          </p:nvSpPr>
          <p:spPr>
            <a:xfrm>
              <a:off x="1140947" y="4286815"/>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1552" name="tx1552"/>
            <p:cNvSpPr/>
            <p:nvPr/>
          </p:nvSpPr>
          <p:spPr>
            <a:xfrm>
              <a:off x="1160698" y="4201308"/>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1553" name="tx1553"/>
            <p:cNvSpPr/>
            <p:nvPr/>
          </p:nvSpPr>
          <p:spPr>
            <a:xfrm>
              <a:off x="1012474" y="4115801"/>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554" name="tx1554"/>
            <p:cNvSpPr/>
            <p:nvPr/>
          </p:nvSpPr>
          <p:spPr>
            <a:xfrm>
              <a:off x="1145976" y="4030294"/>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1555" name="tx1555"/>
            <p:cNvSpPr/>
            <p:nvPr/>
          </p:nvSpPr>
          <p:spPr>
            <a:xfrm>
              <a:off x="1180449" y="3944787"/>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556" name="tx1556"/>
            <p:cNvSpPr/>
            <p:nvPr/>
          </p:nvSpPr>
          <p:spPr>
            <a:xfrm>
              <a:off x="1314043" y="3859280"/>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1557" name="tx1557"/>
            <p:cNvSpPr/>
            <p:nvPr/>
          </p:nvSpPr>
          <p:spPr>
            <a:xfrm>
              <a:off x="1200291" y="3773773"/>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1558" name="tx1558"/>
            <p:cNvSpPr/>
            <p:nvPr/>
          </p:nvSpPr>
          <p:spPr>
            <a:xfrm>
              <a:off x="1190416" y="3688266"/>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1559" name="tx1559"/>
            <p:cNvSpPr/>
            <p:nvPr/>
          </p:nvSpPr>
          <p:spPr>
            <a:xfrm>
              <a:off x="1239794" y="3602759"/>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1560" name="tx1560"/>
            <p:cNvSpPr/>
            <p:nvPr/>
          </p:nvSpPr>
          <p:spPr>
            <a:xfrm>
              <a:off x="1185478" y="3517252"/>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1561" name="tx1561"/>
            <p:cNvSpPr/>
            <p:nvPr/>
          </p:nvSpPr>
          <p:spPr>
            <a:xfrm>
              <a:off x="1195445" y="3431745"/>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1562" name="tx1562"/>
            <p:cNvSpPr/>
            <p:nvPr/>
          </p:nvSpPr>
          <p:spPr>
            <a:xfrm>
              <a:off x="1111412" y="3346238"/>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1563" name="tx1563"/>
            <p:cNvSpPr/>
            <p:nvPr/>
          </p:nvSpPr>
          <p:spPr>
            <a:xfrm>
              <a:off x="1022349" y="3260731"/>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1564" name="tx1564"/>
            <p:cNvSpPr/>
            <p:nvPr/>
          </p:nvSpPr>
          <p:spPr>
            <a:xfrm>
              <a:off x="1205229" y="3260731"/>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1565" name="tx1565"/>
            <p:cNvSpPr/>
            <p:nvPr/>
          </p:nvSpPr>
          <p:spPr>
            <a:xfrm>
              <a:off x="1259636" y="3175224"/>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1566" name="tx1566"/>
            <p:cNvSpPr/>
            <p:nvPr/>
          </p:nvSpPr>
          <p:spPr>
            <a:xfrm>
              <a:off x="1116075" y="3089717"/>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1567" name="tx1567"/>
            <p:cNvSpPr/>
            <p:nvPr/>
          </p:nvSpPr>
          <p:spPr>
            <a:xfrm>
              <a:off x="819627" y="3004210"/>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1568" name="tx1568"/>
            <p:cNvSpPr/>
            <p:nvPr/>
          </p:nvSpPr>
          <p:spPr>
            <a:xfrm>
              <a:off x="997569" y="3004210"/>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1569" name="tx1569"/>
            <p:cNvSpPr/>
            <p:nvPr/>
          </p:nvSpPr>
          <p:spPr>
            <a:xfrm>
              <a:off x="1185387" y="2918703"/>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1570" name="tx1570"/>
            <p:cNvSpPr/>
            <p:nvPr/>
          </p:nvSpPr>
          <p:spPr>
            <a:xfrm>
              <a:off x="1180540" y="2833196"/>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1571" name="tx1571"/>
            <p:cNvSpPr/>
            <p:nvPr/>
          </p:nvSpPr>
          <p:spPr>
            <a:xfrm>
              <a:off x="844407" y="2747689"/>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1572" name="tx1572"/>
            <p:cNvSpPr/>
            <p:nvPr/>
          </p:nvSpPr>
          <p:spPr>
            <a:xfrm>
              <a:off x="1126134" y="2747689"/>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1573" name="tx1573"/>
            <p:cNvSpPr/>
            <p:nvPr/>
          </p:nvSpPr>
          <p:spPr>
            <a:xfrm>
              <a:off x="1155852" y="266218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1574" name="tx1574"/>
            <p:cNvSpPr/>
            <p:nvPr/>
          </p:nvSpPr>
          <p:spPr>
            <a:xfrm>
              <a:off x="1017503" y="2576675"/>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1575" name="tx1575"/>
            <p:cNvSpPr/>
            <p:nvPr/>
          </p:nvSpPr>
          <p:spPr>
            <a:xfrm>
              <a:off x="1155852" y="2491168"/>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1576" name="tx1576"/>
            <p:cNvSpPr/>
            <p:nvPr/>
          </p:nvSpPr>
          <p:spPr>
            <a:xfrm>
              <a:off x="1259636" y="240566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1577" name="tx1577"/>
            <p:cNvSpPr/>
            <p:nvPr/>
          </p:nvSpPr>
          <p:spPr>
            <a:xfrm>
              <a:off x="1205138" y="232015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1578" name="tx1578"/>
            <p:cNvSpPr/>
            <p:nvPr/>
          </p:nvSpPr>
          <p:spPr>
            <a:xfrm>
              <a:off x="1140947" y="2234647"/>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1579" name="tx1579"/>
            <p:cNvSpPr/>
            <p:nvPr/>
          </p:nvSpPr>
          <p:spPr>
            <a:xfrm>
              <a:off x="982664" y="2149140"/>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1580" name="tx1580"/>
            <p:cNvSpPr/>
            <p:nvPr/>
          </p:nvSpPr>
          <p:spPr>
            <a:xfrm>
              <a:off x="1116350" y="2063633"/>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1581" name="tx1581"/>
            <p:cNvSpPr/>
            <p:nvPr/>
          </p:nvSpPr>
          <p:spPr>
            <a:xfrm>
              <a:off x="1160698" y="1978126"/>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1582" name="tx1582"/>
            <p:cNvSpPr/>
            <p:nvPr/>
          </p:nvSpPr>
          <p:spPr>
            <a:xfrm>
              <a:off x="1111412" y="1892619"/>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1583" name="tx1583"/>
            <p:cNvSpPr/>
            <p:nvPr/>
          </p:nvSpPr>
          <p:spPr>
            <a:xfrm>
              <a:off x="1155760" y="1807112"/>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1584" name="tx1584"/>
            <p:cNvSpPr/>
            <p:nvPr/>
          </p:nvSpPr>
          <p:spPr>
            <a:xfrm>
              <a:off x="1249669" y="1721605"/>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1585" name="tx1585"/>
            <p:cNvSpPr/>
            <p:nvPr/>
          </p:nvSpPr>
          <p:spPr>
            <a:xfrm>
              <a:off x="1037345" y="1636098"/>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1586" name="tx1586"/>
            <p:cNvSpPr/>
            <p:nvPr/>
          </p:nvSpPr>
          <p:spPr>
            <a:xfrm>
              <a:off x="1175694" y="1550591"/>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1587" name="tx1587"/>
            <p:cNvSpPr/>
            <p:nvPr/>
          </p:nvSpPr>
          <p:spPr>
            <a:xfrm>
              <a:off x="1190325" y="1465084"/>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1588" name="tx1588"/>
            <p:cNvSpPr/>
            <p:nvPr/>
          </p:nvSpPr>
          <p:spPr>
            <a:xfrm>
              <a:off x="1037254" y="1379577"/>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1589" name="tx1589"/>
            <p:cNvSpPr/>
            <p:nvPr/>
          </p:nvSpPr>
          <p:spPr>
            <a:xfrm>
              <a:off x="1145885" y="1294070"/>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1590" name="tx1590"/>
            <p:cNvSpPr/>
            <p:nvPr/>
          </p:nvSpPr>
          <p:spPr>
            <a:xfrm>
              <a:off x="941699" y="1208563"/>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591" name="tx1591"/>
            <p:cNvSpPr/>
            <p:nvPr/>
          </p:nvSpPr>
          <p:spPr>
            <a:xfrm>
              <a:off x="3362402" y="5845885"/>
              <a:ext cx="1659727"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  </a:t>
              </a:r>
            </a:p>
          </p:txBody>
        </p:sp>
        <p:pic>
          <p:nvPicPr>
            <p:cNvPr id="1592" name="pic1592"/>
            <p:cNvPicPr/>
            <p:nvPr/>
          </p:nvPicPr>
          <p:blipFill>
            <a:blip r:embed="rId2" cstate="print"/>
            <a:stretch>
              <a:fillRect/>
            </a:stretch>
          </p:blipFill>
          <p:spPr>
            <a:xfrm>
              <a:off x="5091719" y="5699625"/>
              <a:ext cx="2160000" cy="219455"/>
            </a:xfrm>
            <a:prstGeom prst="rect">
              <a:avLst/>
            </a:prstGeom>
          </p:spPr>
        </p:pic>
        <p:sp>
          <p:nvSpPr>
            <p:cNvPr id="1593" name="pl1593"/>
            <p:cNvSpPr/>
            <p:nvPr/>
          </p:nvSpPr>
          <p:spPr>
            <a:xfrm>
              <a:off x="5095319"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4" name="pl1594"/>
            <p:cNvSpPr/>
            <p:nvPr/>
          </p:nvSpPr>
          <p:spPr>
            <a:xfrm>
              <a:off x="5638955"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5" name="pl1595"/>
            <p:cNvSpPr/>
            <p:nvPr/>
          </p:nvSpPr>
          <p:spPr>
            <a:xfrm>
              <a:off x="6182591"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6" name="pl1596"/>
            <p:cNvSpPr/>
            <p:nvPr/>
          </p:nvSpPr>
          <p:spPr>
            <a:xfrm>
              <a:off x="6726228" y="5875190"/>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597" name="pl1597"/>
            <p:cNvSpPr/>
            <p:nvPr/>
          </p:nvSpPr>
          <p:spPr>
            <a:xfrm>
              <a:off x="5095319"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98" name="pl1598"/>
            <p:cNvSpPr/>
            <p:nvPr/>
          </p:nvSpPr>
          <p:spPr>
            <a:xfrm>
              <a:off x="5638955"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599" name="pl1599"/>
            <p:cNvSpPr/>
            <p:nvPr/>
          </p:nvSpPr>
          <p:spPr>
            <a:xfrm>
              <a:off x="6182591"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0" name="pl1600"/>
            <p:cNvSpPr/>
            <p:nvPr/>
          </p:nvSpPr>
          <p:spPr>
            <a:xfrm>
              <a:off x="6726228" y="5699625"/>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601" name="tx1601"/>
            <p:cNvSpPr/>
            <p:nvPr/>
          </p:nvSpPr>
          <p:spPr>
            <a:xfrm>
              <a:off x="5064229" y="5988670"/>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602" name="tx1602"/>
            <p:cNvSpPr/>
            <p:nvPr/>
          </p:nvSpPr>
          <p:spPr>
            <a:xfrm>
              <a:off x="5576776"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25</a:t>
              </a:r>
            </a:p>
          </p:txBody>
        </p:sp>
        <p:sp>
          <p:nvSpPr>
            <p:cNvPr id="1603" name="tx1603"/>
            <p:cNvSpPr/>
            <p:nvPr/>
          </p:nvSpPr>
          <p:spPr>
            <a:xfrm>
              <a:off x="6120412"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50</a:t>
              </a:r>
            </a:p>
          </p:txBody>
        </p:sp>
        <p:sp>
          <p:nvSpPr>
            <p:cNvPr id="1604" name="tx1604"/>
            <p:cNvSpPr/>
            <p:nvPr/>
          </p:nvSpPr>
          <p:spPr>
            <a:xfrm>
              <a:off x="6664049" y="5988670"/>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75</a:t>
              </a:r>
            </a:p>
          </p:txBody>
        </p:sp>
        <p:sp>
          <p:nvSpPr>
            <p:cNvPr id="1605" name="tx1605"/>
            <p:cNvSpPr/>
            <p:nvPr/>
          </p:nvSpPr>
          <p:spPr>
            <a:xfrm>
              <a:off x="1539710" y="435349"/>
              <a:ext cx="4661794"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HPVc programme coverage, girls, by country, EUR, 2010-2025</a:t>
              </a:r>
            </a:p>
          </p:txBody>
        </p:sp>
        <p:sp>
          <p:nvSpPr>
            <p:cNvPr id="1606" name="tx1606"/>
            <p:cNvSpPr/>
            <p:nvPr/>
          </p:nvSpPr>
          <p:spPr>
            <a:xfrm>
              <a:off x="4912427" y="6231358"/>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607" name="tx1607"/>
            <p:cNvSpPr/>
            <p:nvPr/>
          </p:nvSpPr>
          <p:spPr>
            <a:xfrm>
              <a:off x="4588547" y="6352059"/>
              <a:ext cx="448586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Only countries with HPV introduction and where estimates were made are displayed.</a:t>
              </a:r>
            </a:p>
          </p:txBody>
        </p:sp>
        <p:sp>
          <p:nvSpPr>
            <p:cNvPr id="1608" name="tx1608"/>
            <p:cNvSpPr/>
            <p:nvPr/>
          </p:nvSpPr>
          <p:spPr>
            <a:xfrm>
              <a:off x="5010451" y="6472760"/>
              <a:ext cx="406395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without HPV vaccination are included in the aggregate with a value of 0.</a:t>
              </a:r>
            </a:p>
          </p:txBody>
        </p:sp>
        <p:sp>
          <p:nvSpPr>
            <p:cNvPr id="1609" name="tx1609"/>
            <p:cNvSpPr/>
            <p:nvPr/>
          </p:nvSpPr>
          <p:spPr>
            <a:xfrm>
              <a:off x="5973131" y="6593460"/>
              <a:ext cx="31012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Countries are ordered based on descending coverage in 2025.</a:t>
              </a:r>
            </a:p>
          </p:txBody>
        </p:sp>
      </p:grpSp>
      <p:sp>
        <p:nvSpPr>
          <p:cNvPr id="161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The 'HPVc programme coverage' indicator is defined as the target population who received the last dose of HPV vaccine in the reporting year.
This heatmap shows HPVc programme coverage among girls, by country and year. The colour gradient is based on the best performing country.
In 2025, Turkmenistan had the highest HPVc coverage (97%), and Belarus had the lowest coverage (2%).
Countries without HPV vaccine in 2025 (n=4): Azerbaijan, Russian Federation, Turkiye, and Ukraine.</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SDG 3.b.1</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pl4"/>
            <p:cNvSpPr/>
            <p:nvPr/>
          </p:nvSpPr>
          <p:spPr>
            <a:xfrm>
              <a:off x="803984" y="4646081"/>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5" name="pl5"/>
            <p:cNvSpPr/>
            <p:nvPr/>
          </p:nvSpPr>
          <p:spPr>
            <a:xfrm>
              <a:off x="803984" y="3845046"/>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6" name="pl6"/>
            <p:cNvSpPr/>
            <p:nvPr/>
          </p:nvSpPr>
          <p:spPr>
            <a:xfrm>
              <a:off x="803984" y="304401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7" name="pl7"/>
            <p:cNvSpPr/>
            <p:nvPr/>
          </p:nvSpPr>
          <p:spPr>
            <a:xfrm>
              <a:off x="803984" y="2242975"/>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8" name="pl8"/>
            <p:cNvSpPr/>
            <p:nvPr/>
          </p:nvSpPr>
          <p:spPr>
            <a:xfrm>
              <a:off x="803984" y="1241680"/>
              <a:ext cx="8270426" cy="0"/>
            </a:xfrm>
            <a:custGeom>
              <a:avLst/>
              <a:pathLst>
                <a:path w="8270426" h="0">
                  <a:moveTo>
                    <a:pt x="0" y="0"/>
                  </a:moveTo>
                  <a:lnTo>
                    <a:pt x="8270426" y="0"/>
                  </a:lnTo>
                  <a:lnTo>
                    <a:pt x="8270426" y="0"/>
                  </a:lnTo>
                </a:path>
              </a:pathLst>
            </a:custGeom>
            <a:ln w="6775" cap="flat">
              <a:solidFill>
                <a:srgbClr val="EBEBEB">
                  <a:alpha val="100000"/>
                </a:srgbClr>
              </a:solidFill>
              <a:prstDash val="solid"/>
              <a:round/>
            </a:ln>
          </p:spPr>
          <p:txBody>
            <a:bodyPr/>
            <a:lstStyle/>
            <a:p/>
          </p:txBody>
        </p:sp>
        <p:sp>
          <p:nvSpPr>
            <p:cNvPr id="9" name="pl9"/>
            <p:cNvSpPr/>
            <p:nvPr/>
          </p:nvSpPr>
          <p:spPr>
            <a:xfrm>
              <a:off x="803984" y="504659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0" name="pl10"/>
            <p:cNvSpPr/>
            <p:nvPr/>
          </p:nvSpPr>
          <p:spPr>
            <a:xfrm>
              <a:off x="803984" y="4245563"/>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1" name="pl11"/>
            <p:cNvSpPr/>
            <p:nvPr/>
          </p:nvSpPr>
          <p:spPr>
            <a:xfrm>
              <a:off x="803984" y="3444528"/>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2" name="pl12"/>
            <p:cNvSpPr/>
            <p:nvPr/>
          </p:nvSpPr>
          <p:spPr>
            <a:xfrm>
              <a:off x="803984" y="2643492"/>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3" name="pl13"/>
            <p:cNvSpPr/>
            <p:nvPr/>
          </p:nvSpPr>
          <p:spPr>
            <a:xfrm>
              <a:off x="803984" y="1842457"/>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4" name="pl14"/>
            <p:cNvSpPr/>
            <p:nvPr/>
          </p:nvSpPr>
          <p:spPr>
            <a:xfrm>
              <a:off x="803984" y="1041421"/>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5" name="pl15"/>
            <p:cNvSpPr/>
            <p:nvPr/>
          </p:nvSpPr>
          <p:spPr>
            <a:xfrm>
              <a:off x="803984" y="1441939"/>
              <a:ext cx="8270426" cy="0"/>
            </a:xfrm>
            <a:custGeom>
              <a:avLst/>
              <a:pathLst>
                <a:path w="8270426" h="0">
                  <a:moveTo>
                    <a:pt x="0" y="0"/>
                  </a:moveTo>
                  <a:lnTo>
                    <a:pt x="8270426" y="0"/>
                  </a:lnTo>
                  <a:lnTo>
                    <a:pt x="8270426" y="0"/>
                  </a:lnTo>
                </a:path>
              </a:pathLst>
            </a:custGeom>
            <a:ln w="13550" cap="flat">
              <a:solidFill>
                <a:srgbClr val="EBEBEB">
                  <a:alpha val="100000"/>
                </a:srgbClr>
              </a:solidFill>
              <a:prstDash val="solid"/>
              <a:round/>
            </a:ln>
          </p:spPr>
          <p:txBody>
            <a:bodyPr/>
            <a:lstStyle/>
            <a:p/>
          </p:txBody>
        </p:sp>
        <p:sp>
          <p:nvSpPr>
            <p:cNvPr id="16" name="pl16"/>
            <p:cNvSpPr/>
            <p:nvPr/>
          </p:nvSpPr>
          <p:spPr>
            <a:xfrm>
              <a:off x="169843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7" name="pl17"/>
            <p:cNvSpPr/>
            <p:nvPr/>
          </p:nvSpPr>
          <p:spPr>
            <a:xfrm>
              <a:off x="299474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8" name="pl18"/>
            <p:cNvSpPr/>
            <p:nvPr/>
          </p:nvSpPr>
          <p:spPr>
            <a:xfrm>
              <a:off x="429104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19" name="pl19"/>
            <p:cNvSpPr/>
            <p:nvPr/>
          </p:nvSpPr>
          <p:spPr>
            <a:xfrm>
              <a:off x="558735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0" name="pl20"/>
            <p:cNvSpPr/>
            <p:nvPr/>
          </p:nvSpPr>
          <p:spPr>
            <a:xfrm>
              <a:off x="6883655"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1" name="pl21"/>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2" name="pl22"/>
            <p:cNvSpPr/>
            <p:nvPr/>
          </p:nvSpPr>
          <p:spPr>
            <a:xfrm>
              <a:off x="6624394"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3" name="pl23"/>
            <p:cNvSpPr/>
            <p:nvPr/>
          </p:nvSpPr>
          <p:spPr>
            <a:xfrm>
              <a:off x="8179960" y="841162"/>
              <a:ext cx="0" cy="4405695"/>
            </a:xfrm>
            <a:custGeom>
              <a:avLst/>
              <a:pathLst>
                <a:path w="0" h="4405695">
                  <a:moveTo>
                    <a:pt x="0" y="4405695"/>
                  </a:moveTo>
                  <a:lnTo>
                    <a:pt x="0" y="0"/>
                  </a:lnTo>
                  <a:lnTo>
                    <a:pt x="0" y="0"/>
                  </a:lnTo>
                </a:path>
              </a:pathLst>
            </a:custGeom>
            <a:ln w="13550" cap="flat">
              <a:solidFill>
                <a:srgbClr val="EBEBEB">
                  <a:alpha val="100000"/>
                </a:srgbClr>
              </a:solidFill>
              <a:prstDash val="solid"/>
              <a:round/>
            </a:ln>
          </p:spPr>
          <p:txBody>
            <a:bodyPr/>
            <a:lstStyle/>
            <a:p/>
          </p:txBody>
        </p:sp>
        <p:sp>
          <p:nvSpPr>
            <p:cNvPr id="24" name="pl24"/>
            <p:cNvSpPr/>
            <p:nvPr/>
          </p:nvSpPr>
          <p:spPr>
            <a:xfrm>
              <a:off x="1698435" y="1201628"/>
              <a:ext cx="6481525" cy="200258"/>
            </a:xfrm>
            <a:custGeom>
              <a:avLst/>
              <a:pathLst>
                <a:path w="6481525" h="200258">
                  <a:moveTo>
                    <a:pt x="0" y="120155"/>
                  </a:moveTo>
                  <a:lnTo>
                    <a:pt x="259261" y="80103"/>
                  </a:lnTo>
                  <a:lnTo>
                    <a:pt x="518522" y="120155"/>
                  </a:lnTo>
                  <a:lnTo>
                    <a:pt x="777783" y="160207"/>
                  </a:lnTo>
                  <a:lnTo>
                    <a:pt x="1037044" y="80103"/>
                  </a:lnTo>
                  <a:lnTo>
                    <a:pt x="1296305" y="40051"/>
                  </a:lnTo>
                  <a:lnTo>
                    <a:pt x="1555566" y="40051"/>
                  </a:lnTo>
                  <a:lnTo>
                    <a:pt x="1814827" y="0"/>
                  </a:lnTo>
                  <a:lnTo>
                    <a:pt x="2074088" y="0"/>
                  </a:lnTo>
                  <a:lnTo>
                    <a:pt x="2333349" y="40051"/>
                  </a:lnTo>
                  <a:lnTo>
                    <a:pt x="2592610" y="80103"/>
                  </a:lnTo>
                  <a:lnTo>
                    <a:pt x="2851871" y="80103"/>
                  </a:lnTo>
                  <a:lnTo>
                    <a:pt x="3111132" y="40051"/>
                  </a:lnTo>
                  <a:lnTo>
                    <a:pt x="3370393" y="40051"/>
                  </a:lnTo>
                  <a:lnTo>
                    <a:pt x="3629654" y="160207"/>
                  </a:lnTo>
                  <a:lnTo>
                    <a:pt x="3888915" y="120155"/>
                  </a:lnTo>
                  <a:lnTo>
                    <a:pt x="4148176" y="160207"/>
                  </a:lnTo>
                  <a:lnTo>
                    <a:pt x="4407437" y="120155"/>
                  </a:lnTo>
                  <a:lnTo>
                    <a:pt x="4666698" y="120155"/>
                  </a:lnTo>
                  <a:lnTo>
                    <a:pt x="4925959" y="80103"/>
                  </a:lnTo>
                  <a:lnTo>
                    <a:pt x="5185220" y="160207"/>
                  </a:lnTo>
                  <a:lnTo>
                    <a:pt x="5444481" y="160207"/>
                  </a:lnTo>
                  <a:lnTo>
                    <a:pt x="5703742" y="160207"/>
                  </a:lnTo>
                  <a:lnTo>
                    <a:pt x="5963003" y="160207"/>
                  </a:lnTo>
                  <a:lnTo>
                    <a:pt x="6222264" y="200258"/>
                  </a:lnTo>
                  <a:lnTo>
                    <a:pt x="6481525" y="200258"/>
                  </a:lnTo>
                </a:path>
              </a:pathLst>
            </a:custGeom>
            <a:ln w="27101" cap="flat">
              <a:solidFill>
                <a:srgbClr val="F8766D">
                  <a:alpha val="100000"/>
                </a:srgbClr>
              </a:solidFill>
              <a:prstDash val="solid"/>
              <a:round/>
            </a:ln>
          </p:spPr>
          <p:txBody>
            <a:bodyPr/>
            <a:lstStyle/>
            <a:p/>
          </p:txBody>
        </p:sp>
        <p:sp>
          <p:nvSpPr>
            <p:cNvPr id="25" name="pl25"/>
            <p:cNvSpPr/>
            <p:nvPr/>
          </p:nvSpPr>
          <p:spPr>
            <a:xfrm>
              <a:off x="1698435" y="1401887"/>
              <a:ext cx="6481525" cy="1722226"/>
            </a:xfrm>
            <a:custGeom>
              <a:avLst/>
              <a:pathLst>
                <a:path w="6481525" h="1722226">
                  <a:moveTo>
                    <a:pt x="0" y="1722226"/>
                  </a:moveTo>
                  <a:lnTo>
                    <a:pt x="259261" y="1161501"/>
                  </a:lnTo>
                  <a:lnTo>
                    <a:pt x="518522" y="841087"/>
                  </a:lnTo>
                  <a:lnTo>
                    <a:pt x="777783" y="720931"/>
                  </a:lnTo>
                  <a:lnTo>
                    <a:pt x="1037044" y="560724"/>
                  </a:lnTo>
                  <a:lnTo>
                    <a:pt x="1296305" y="560724"/>
                  </a:lnTo>
                  <a:lnTo>
                    <a:pt x="1555566" y="640828"/>
                  </a:lnTo>
                  <a:lnTo>
                    <a:pt x="1814827" y="600776"/>
                  </a:lnTo>
                  <a:lnTo>
                    <a:pt x="2074088" y="640828"/>
                  </a:lnTo>
                  <a:lnTo>
                    <a:pt x="2333349" y="720931"/>
                  </a:lnTo>
                  <a:lnTo>
                    <a:pt x="2592610" y="440569"/>
                  </a:lnTo>
                  <a:lnTo>
                    <a:pt x="2851871" y="320414"/>
                  </a:lnTo>
                  <a:lnTo>
                    <a:pt x="3111132" y="320414"/>
                  </a:lnTo>
                  <a:lnTo>
                    <a:pt x="3370393" y="80103"/>
                  </a:lnTo>
                  <a:lnTo>
                    <a:pt x="3629654" y="80103"/>
                  </a:lnTo>
                  <a:lnTo>
                    <a:pt x="3888915" y="80103"/>
                  </a:lnTo>
                  <a:lnTo>
                    <a:pt x="4148176" y="120155"/>
                  </a:lnTo>
                  <a:lnTo>
                    <a:pt x="4407437" y="40051"/>
                  </a:lnTo>
                  <a:lnTo>
                    <a:pt x="4666698" y="0"/>
                  </a:lnTo>
                  <a:lnTo>
                    <a:pt x="4925959" y="0"/>
                  </a:lnTo>
                  <a:lnTo>
                    <a:pt x="5185220" y="40051"/>
                  </a:lnTo>
                  <a:lnTo>
                    <a:pt x="5444481" y="40051"/>
                  </a:lnTo>
                  <a:lnTo>
                    <a:pt x="5703742" y="40051"/>
                  </a:lnTo>
                  <a:lnTo>
                    <a:pt x="5963003" y="80103"/>
                  </a:lnTo>
                  <a:lnTo>
                    <a:pt x="6222264" y="80103"/>
                  </a:lnTo>
                  <a:lnTo>
                    <a:pt x="6481525" y="80103"/>
                  </a:lnTo>
                </a:path>
              </a:pathLst>
            </a:custGeom>
            <a:ln w="27101" cap="flat">
              <a:solidFill>
                <a:srgbClr val="7CAE00">
                  <a:alpha val="100000"/>
                </a:srgbClr>
              </a:solidFill>
              <a:prstDash val="solid"/>
              <a:round/>
            </a:ln>
          </p:spPr>
          <p:txBody>
            <a:bodyPr/>
            <a:lstStyle/>
            <a:p/>
          </p:txBody>
        </p:sp>
        <p:sp>
          <p:nvSpPr>
            <p:cNvPr id="26" name="pl26"/>
            <p:cNvSpPr/>
            <p:nvPr/>
          </p:nvSpPr>
          <p:spPr>
            <a:xfrm>
              <a:off x="3772523" y="1722302"/>
              <a:ext cx="4407437" cy="3003883"/>
            </a:xfrm>
            <a:custGeom>
              <a:avLst/>
              <a:pathLst>
                <a:path w="4407437" h="3003883">
                  <a:moveTo>
                    <a:pt x="0" y="3003883"/>
                  </a:moveTo>
                  <a:lnTo>
                    <a:pt x="259261" y="2403106"/>
                  </a:lnTo>
                  <a:lnTo>
                    <a:pt x="518522" y="1842381"/>
                  </a:lnTo>
                  <a:lnTo>
                    <a:pt x="777783" y="1682174"/>
                  </a:lnTo>
                  <a:lnTo>
                    <a:pt x="1037044" y="1602071"/>
                  </a:lnTo>
                  <a:lnTo>
                    <a:pt x="1296305" y="1562019"/>
                  </a:lnTo>
                  <a:lnTo>
                    <a:pt x="1555566" y="1481915"/>
                  </a:lnTo>
                  <a:lnTo>
                    <a:pt x="1814827" y="1401812"/>
                  </a:lnTo>
                  <a:lnTo>
                    <a:pt x="2074088" y="1081397"/>
                  </a:lnTo>
                  <a:lnTo>
                    <a:pt x="2333349" y="440569"/>
                  </a:lnTo>
                  <a:lnTo>
                    <a:pt x="2592610" y="240310"/>
                  </a:lnTo>
                  <a:lnTo>
                    <a:pt x="2851871" y="120155"/>
                  </a:lnTo>
                  <a:lnTo>
                    <a:pt x="3111132" y="160207"/>
                  </a:lnTo>
                  <a:lnTo>
                    <a:pt x="3370393" y="80103"/>
                  </a:lnTo>
                  <a:lnTo>
                    <a:pt x="3629654" y="40051"/>
                  </a:lnTo>
                  <a:lnTo>
                    <a:pt x="3888915" y="0"/>
                  </a:lnTo>
                  <a:lnTo>
                    <a:pt x="4148176" y="0"/>
                  </a:lnTo>
                  <a:lnTo>
                    <a:pt x="4407437" y="0"/>
                  </a:lnTo>
                </a:path>
              </a:pathLst>
            </a:custGeom>
            <a:ln w="27101" cap="flat">
              <a:solidFill>
                <a:srgbClr val="00BFC4">
                  <a:alpha val="100000"/>
                </a:srgbClr>
              </a:solidFill>
              <a:prstDash val="solid"/>
              <a:round/>
            </a:ln>
          </p:spPr>
          <p:txBody>
            <a:bodyPr/>
            <a:lstStyle/>
            <a:p/>
          </p:txBody>
        </p:sp>
        <p:sp>
          <p:nvSpPr>
            <p:cNvPr id="27" name="pl27"/>
            <p:cNvSpPr/>
            <p:nvPr/>
          </p:nvSpPr>
          <p:spPr>
            <a:xfrm>
              <a:off x="4291045" y="3404476"/>
              <a:ext cx="3888915" cy="1081397"/>
            </a:xfrm>
            <a:custGeom>
              <a:avLst/>
              <a:pathLst>
                <a:path w="3888915" h="1081397">
                  <a:moveTo>
                    <a:pt x="0" y="1081397"/>
                  </a:moveTo>
                  <a:lnTo>
                    <a:pt x="259261" y="881139"/>
                  </a:lnTo>
                  <a:lnTo>
                    <a:pt x="518522" y="801035"/>
                  </a:lnTo>
                  <a:lnTo>
                    <a:pt x="777783" y="801035"/>
                  </a:lnTo>
                  <a:lnTo>
                    <a:pt x="1037044" y="760983"/>
                  </a:lnTo>
                  <a:lnTo>
                    <a:pt x="1296305" y="680880"/>
                  </a:lnTo>
                  <a:lnTo>
                    <a:pt x="1555566" y="640828"/>
                  </a:lnTo>
                  <a:lnTo>
                    <a:pt x="1814827" y="600776"/>
                  </a:lnTo>
                  <a:lnTo>
                    <a:pt x="2074088" y="600776"/>
                  </a:lnTo>
                  <a:lnTo>
                    <a:pt x="2333349" y="520673"/>
                  </a:lnTo>
                  <a:lnTo>
                    <a:pt x="2592610" y="400517"/>
                  </a:lnTo>
                  <a:lnTo>
                    <a:pt x="2851871" y="360465"/>
                  </a:lnTo>
                  <a:lnTo>
                    <a:pt x="3111132" y="280362"/>
                  </a:lnTo>
                  <a:lnTo>
                    <a:pt x="3370393" y="160207"/>
                  </a:lnTo>
                  <a:lnTo>
                    <a:pt x="3629654" y="80103"/>
                  </a:lnTo>
                  <a:lnTo>
                    <a:pt x="3888915" y="0"/>
                  </a:lnTo>
                </a:path>
              </a:pathLst>
            </a:custGeom>
            <a:ln w="27101" cap="flat">
              <a:solidFill>
                <a:srgbClr val="C77CFF">
                  <a:alpha val="100000"/>
                </a:srgbClr>
              </a:solidFill>
              <a:prstDash val="solid"/>
              <a:round/>
            </a:ln>
          </p:spPr>
          <p:txBody>
            <a:bodyPr/>
            <a:lstStyle/>
            <a:p/>
          </p:txBody>
        </p:sp>
        <p:sp>
          <p:nvSpPr>
            <p:cNvPr id="28" name="pl28"/>
            <p:cNvSpPr/>
            <p:nvPr/>
          </p:nvSpPr>
          <p:spPr>
            <a:xfrm>
              <a:off x="803984" y="1441939"/>
              <a:ext cx="8270426" cy="0"/>
            </a:xfrm>
            <a:custGeom>
              <a:avLst/>
              <a:pathLst>
                <a:path w="8270426" h="0">
                  <a:moveTo>
                    <a:pt x="0" y="0"/>
                  </a:moveTo>
                  <a:lnTo>
                    <a:pt x="8270426" y="0"/>
                  </a:lnTo>
                  <a:lnTo>
                    <a:pt x="8270426" y="0"/>
                  </a:lnTo>
                </a:path>
              </a:pathLst>
            </a:custGeom>
            <a:ln w="13550" cap="flat">
              <a:solidFill>
                <a:srgbClr val="A9A9A9">
                  <a:alpha val="100000"/>
                </a:srgbClr>
              </a:solidFill>
              <a:prstDash val="dash"/>
              <a:round/>
            </a:ln>
          </p:spPr>
          <p:txBody>
            <a:bodyPr/>
            <a:lstStyle/>
            <a:p/>
          </p:txBody>
        </p:sp>
        <p:sp>
          <p:nvSpPr>
            <p:cNvPr id="29" name="tx29"/>
            <p:cNvSpPr/>
            <p:nvPr/>
          </p:nvSpPr>
          <p:spPr>
            <a:xfrm>
              <a:off x="1475219" y="1343174"/>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93</a:t>
              </a:r>
            </a:p>
          </p:txBody>
        </p:sp>
        <p:sp>
          <p:nvSpPr>
            <p:cNvPr id="30" name="tx30"/>
            <p:cNvSpPr/>
            <p:nvPr/>
          </p:nvSpPr>
          <p:spPr>
            <a:xfrm>
              <a:off x="1474682" y="314522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48</a:t>
              </a:r>
            </a:p>
          </p:txBody>
        </p:sp>
        <p:sp>
          <p:nvSpPr>
            <p:cNvPr id="31" name="tx31"/>
            <p:cNvSpPr/>
            <p:nvPr/>
          </p:nvSpPr>
          <p:spPr>
            <a:xfrm>
              <a:off x="3628681" y="4696890"/>
              <a:ext cx="80375"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a:t>
              </a:r>
            </a:p>
          </p:txBody>
        </p:sp>
        <p:sp>
          <p:nvSpPr>
            <p:cNvPr id="32" name="tx32"/>
            <p:cNvSpPr/>
            <p:nvPr/>
          </p:nvSpPr>
          <p:spPr>
            <a:xfrm>
              <a:off x="4067292" y="4506981"/>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14</a:t>
              </a:r>
            </a:p>
          </p:txBody>
        </p:sp>
        <p:sp>
          <p:nvSpPr>
            <p:cNvPr id="33" name="pl33"/>
            <p:cNvSpPr/>
            <p:nvPr/>
          </p:nvSpPr>
          <p:spPr>
            <a:xfrm>
              <a:off x="8197067" y="1348368"/>
              <a:ext cx="201083" cy="49323"/>
            </a:xfrm>
            <a:custGeom>
              <a:avLst/>
              <a:pathLst>
                <a:path w="201083" h="49323">
                  <a:moveTo>
                    <a:pt x="201083" y="0"/>
                  </a:moveTo>
                  <a:lnTo>
                    <a:pt x="0" y="49323"/>
                  </a:lnTo>
                </a:path>
              </a:pathLst>
            </a:custGeom>
          </p:spPr>
          <p:txBody>
            <a:bodyPr/>
            <a:lstStyle/>
            <a:p/>
          </p:txBody>
        </p:sp>
        <p:sp>
          <p:nvSpPr>
            <p:cNvPr id="34" name="pl34"/>
            <p:cNvSpPr/>
            <p:nvPr/>
          </p:nvSpPr>
          <p:spPr>
            <a:xfrm>
              <a:off x="8197292" y="1485915"/>
              <a:ext cx="200884" cy="45486"/>
            </a:xfrm>
            <a:custGeom>
              <a:avLst/>
              <a:pathLst>
                <a:path w="200884" h="45486">
                  <a:moveTo>
                    <a:pt x="200884" y="45486"/>
                  </a:moveTo>
                  <a:lnTo>
                    <a:pt x="0" y="0"/>
                  </a:lnTo>
                </a:path>
              </a:pathLst>
            </a:custGeom>
          </p:spPr>
          <p:txBody>
            <a:bodyPr/>
            <a:lstStyle/>
            <a:p/>
          </p:txBody>
        </p:sp>
        <p:sp>
          <p:nvSpPr>
            <p:cNvPr id="35" name="pl35"/>
            <p:cNvSpPr/>
            <p:nvPr/>
          </p:nvSpPr>
          <p:spPr>
            <a:xfrm>
              <a:off x="8198708" y="1723254"/>
              <a:ext cx="199432" cy="10132"/>
            </a:xfrm>
            <a:custGeom>
              <a:avLst/>
              <a:pathLst>
                <a:path w="199432" h="10132">
                  <a:moveTo>
                    <a:pt x="199432" y="10132"/>
                  </a:moveTo>
                  <a:lnTo>
                    <a:pt x="0" y="0"/>
                  </a:lnTo>
                </a:path>
              </a:pathLst>
            </a:custGeom>
          </p:spPr>
          <p:txBody>
            <a:bodyPr/>
            <a:lstStyle/>
            <a:p/>
          </p:txBody>
        </p:sp>
        <p:sp>
          <p:nvSpPr>
            <p:cNvPr id="36" name="pl36"/>
            <p:cNvSpPr/>
            <p:nvPr/>
          </p:nvSpPr>
          <p:spPr>
            <a:xfrm>
              <a:off x="8198793" y="3404476"/>
              <a:ext cx="199364" cy="0"/>
            </a:xfrm>
            <a:custGeom>
              <a:avLst/>
              <a:pathLst>
                <a:path w="199364" h="0">
                  <a:moveTo>
                    <a:pt x="199364" y="0"/>
                  </a:moveTo>
                  <a:lnTo>
                    <a:pt x="0" y="0"/>
                  </a:lnTo>
                </a:path>
              </a:pathLst>
            </a:custGeom>
          </p:spPr>
          <p:txBody>
            <a:bodyPr/>
            <a:lstStyle/>
            <a:p/>
          </p:txBody>
        </p:sp>
        <p:sp>
          <p:nvSpPr>
            <p:cNvPr id="37" name="tx37"/>
            <p:cNvSpPr/>
            <p:nvPr/>
          </p:nvSpPr>
          <p:spPr>
            <a:xfrm>
              <a:off x="8421010" y="128988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F8766D">
                      <a:alpha val="100000"/>
                    </a:srgbClr>
                  </a:solidFill>
                  <a:latin typeface="Arial"/>
                  <a:cs typeface="Arial"/>
                </a:rPr>
                <a:t>91</a:t>
              </a:r>
            </a:p>
          </p:txBody>
        </p:sp>
        <p:sp>
          <p:nvSpPr>
            <p:cNvPr id="38" name="tx38"/>
            <p:cNvSpPr/>
            <p:nvPr/>
          </p:nvSpPr>
          <p:spPr>
            <a:xfrm>
              <a:off x="8421037" y="1484869"/>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7CAE00">
                      <a:alpha val="100000"/>
                    </a:srgbClr>
                  </a:solidFill>
                  <a:latin typeface="Arial"/>
                  <a:cs typeface="Arial"/>
                </a:rPr>
                <a:t>89</a:t>
              </a:r>
            </a:p>
          </p:txBody>
        </p:sp>
        <p:sp>
          <p:nvSpPr>
            <p:cNvPr id="39" name="tx39"/>
            <p:cNvSpPr/>
            <p:nvPr/>
          </p:nvSpPr>
          <p:spPr>
            <a:xfrm>
              <a:off x="8421001" y="1681728"/>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00BFC4">
                      <a:alpha val="100000"/>
                    </a:srgbClr>
                  </a:solidFill>
                  <a:latin typeface="Arial"/>
                  <a:cs typeface="Arial"/>
                </a:rPr>
                <a:t>83</a:t>
              </a:r>
            </a:p>
          </p:txBody>
        </p:sp>
        <p:sp>
          <p:nvSpPr>
            <p:cNvPr id="40" name="tx40"/>
            <p:cNvSpPr/>
            <p:nvPr/>
          </p:nvSpPr>
          <p:spPr>
            <a:xfrm>
              <a:off x="8421018" y="3352767"/>
              <a:ext cx="160751" cy="103418"/>
            </a:xfrm>
            <a:prstGeom prst="rect">
              <a:avLst/>
            </a:prstGeom>
            <a:noFill/>
          </p:spPr>
          <p:txBody>
            <a:bodyPr lIns="0" rIns="0" tIns="0" bIns="0" anchorCtr="1" anchor="ctr" wrap="none"/>
            <a:lstStyle/>
            <a:p>
              <a:pPr algn="l" marL="0" marR="0" indent="0">
                <a:spcBef>
                  <a:spcPts val="0"/>
                </a:spcBef>
                <a:spcAft>
                  <a:spcPts val="0"/>
                </a:spcAft>
              </a:pPr>
              <a:r>
                <a:rPr sz="1138" i="0" b="0">
                  <a:solidFill>
                    <a:srgbClr val="C77CFF">
                      <a:alpha val="100000"/>
                    </a:srgbClr>
                  </a:solidFill>
                  <a:latin typeface="Arial"/>
                  <a:cs typeface="Arial"/>
                </a:rPr>
                <a:t>41</a:t>
              </a:r>
            </a:p>
          </p:txBody>
        </p:sp>
        <p:sp>
          <p:nvSpPr>
            <p:cNvPr id="41" name="tx41"/>
            <p:cNvSpPr/>
            <p:nvPr/>
          </p:nvSpPr>
          <p:spPr>
            <a:xfrm>
              <a:off x="663630" y="4996581"/>
              <a:ext cx="77724"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0</a:t>
              </a:r>
            </a:p>
          </p:txBody>
        </p:sp>
        <p:sp>
          <p:nvSpPr>
            <p:cNvPr id="42" name="tx42"/>
            <p:cNvSpPr/>
            <p:nvPr/>
          </p:nvSpPr>
          <p:spPr>
            <a:xfrm>
              <a:off x="585906" y="4195546"/>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a:t>
              </a:r>
            </a:p>
          </p:txBody>
        </p:sp>
        <p:sp>
          <p:nvSpPr>
            <p:cNvPr id="43" name="tx43"/>
            <p:cNvSpPr/>
            <p:nvPr/>
          </p:nvSpPr>
          <p:spPr>
            <a:xfrm>
              <a:off x="585906" y="3394510"/>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40</a:t>
              </a:r>
            </a:p>
          </p:txBody>
        </p:sp>
        <p:sp>
          <p:nvSpPr>
            <p:cNvPr id="44" name="tx44"/>
            <p:cNvSpPr/>
            <p:nvPr/>
          </p:nvSpPr>
          <p:spPr>
            <a:xfrm>
              <a:off x="585906" y="2593475"/>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60</a:t>
              </a:r>
            </a:p>
          </p:txBody>
        </p:sp>
        <p:sp>
          <p:nvSpPr>
            <p:cNvPr id="45" name="tx45"/>
            <p:cNvSpPr/>
            <p:nvPr/>
          </p:nvSpPr>
          <p:spPr>
            <a:xfrm>
              <a:off x="585906" y="1792439"/>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80</a:t>
              </a:r>
            </a:p>
          </p:txBody>
        </p:sp>
        <p:sp>
          <p:nvSpPr>
            <p:cNvPr id="46" name="tx46"/>
            <p:cNvSpPr/>
            <p:nvPr/>
          </p:nvSpPr>
          <p:spPr>
            <a:xfrm>
              <a:off x="508182" y="991404"/>
              <a:ext cx="23317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100</a:t>
              </a:r>
            </a:p>
          </p:txBody>
        </p:sp>
        <p:sp>
          <p:nvSpPr>
            <p:cNvPr id="47" name="tx47"/>
            <p:cNvSpPr/>
            <p:nvPr/>
          </p:nvSpPr>
          <p:spPr>
            <a:xfrm>
              <a:off x="585906" y="1391921"/>
              <a:ext cx="155448"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90</a:t>
              </a:r>
            </a:p>
          </p:txBody>
        </p:sp>
        <p:sp>
          <p:nvSpPr>
            <p:cNvPr id="48" name="tx48"/>
            <p:cNvSpPr/>
            <p:nvPr/>
          </p:nvSpPr>
          <p:spPr>
            <a:xfrm rot="-5400000">
              <a:off x="154298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2000</a:t>
              </a:r>
            </a:p>
          </p:txBody>
        </p:sp>
        <p:sp>
          <p:nvSpPr>
            <p:cNvPr id="49" name="tx49"/>
            <p:cNvSpPr/>
            <p:nvPr/>
          </p:nvSpPr>
          <p:spPr>
            <a:xfrm rot="-5400000">
              <a:off x="283929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2005</a:t>
              </a:r>
            </a:p>
          </p:txBody>
        </p:sp>
        <p:sp>
          <p:nvSpPr>
            <p:cNvPr id="50" name="tx50"/>
            <p:cNvSpPr/>
            <p:nvPr/>
          </p:nvSpPr>
          <p:spPr>
            <a:xfrm rot="-5400000">
              <a:off x="413559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2010</a:t>
              </a:r>
            </a:p>
          </p:txBody>
        </p:sp>
        <p:sp>
          <p:nvSpPr>
            <p:cNvPr id="51" name="tx51"/>
            <p:cNvSpPr/>
            <p:nvPr/>
          </p:nvSpPr>
          <p:spPr>
            <a:xfrm rot="-5400000">
              <a:off x="543190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2015</a:t>
              </a:r>
            </a:p>
          </p:txBody>
        </p:sp>
        <p:sp>
          <p:nvSpPr>
            <p:cNvPr id="52" name="tx52"/>
            <p:cNvSpPr/>
            <p:nvPr/>
          </p:nvSpPr>
          <p:spPr>
            <a:xfrm rot="-5400000">
              <a:off x="6728207"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2020</a:t>
              </a:r>
            </a:p>
          </p:txBody>
        </p:sp>
        <p:sp>
          <p:nvSpPr>
            <p:cNvPr id="53" name="tx53"/>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4" name="tx54"/>
            <p:cNvSpPr/>
            <p:nvPr/>
          </p:nvSpPr>
          <p:spPr>
            <a:xfrm rot="-5400000">
              <a:off x="6468946"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2019</a:t>
              </a:r>
            </a:p>
          </p:txBody>
        </p:sp>
        <p:sp>
          <p:nvSpPr>
            <p:cNvPr id="55" name="tx55"/>
            <p:cNvSpPr/>
            <p:nvPr/>
          </p:nvSpPr>
          <p:spPr>
            <a:xfrm rot="-5400000">
              <a:off x="8024512" y="5414918"/>
              <a:ext cx="3108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4D4D4D">
                      <a:alpha val="100000"/>
                    </a:srgbClr>
                  </a:solidFill>
                  <a:latin typeface="Arial"/>
                  <a:cs typeface="Arial"/>
                </a:rPr>
                <a:t>2025</a:t>
              </a:r>
            </a:p>
          </p:txBody>
        </p:sp>
        <p:sp>
          <p:nvSpPr>
            <p:cNvPr id="56" name="tx56"/>
            <p:cNvSpPr/>
            <p:nvPr/>
          </p:nvSpPr>
          <p:spPr>
            <a:xfrm rot="-5400000">
              <a:off x="-37121" y="2993992"/>
              <a:ext cx="862096"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Coverage (%)</a:t>
              </a:r>
            </a:p>
          </p:txBody>
        </p:sp>
        <p:sp>
          <p:nvSpPr>
            <p:cNvPr id="57" name="pl57"/>
            <p:cNvSpPr/>
            <p:nvPr/>
          </p:nvSpPr>
          <p:spPr>
            <a:xfrm>
              <a:off x="3533479" y="6103153"/>
              <a:ext cx="175564" cy="0"/>
            </a:xfrm>
            <a:custGeom>
              <a:avLst/>
              <a:pathLst>
                <a:path w="175564" h="0">
                  <a:moveTo>
                    <a:pt x="0" y="0"/>
                  </a:moveTo>
                  <a:lnTo>
                    <a:pt x="175564" y="0"/>
                  </a:lnTo>
                </a:path>
              </a:pathLst>
            </a:custGeom>
            <a:ln w="27101" cap="flat">
              <a:solidFill>
                <a:srgbClr val="F8766D">
                  <a:alpha val="100000"/>
                </a:srgbClr>
              </a:solidFill>
              <a:prstDash val="solid"/>
              <a:round/>
            </a:ln>
          </p:spPr>
          <p:txBody>
            <a:bodyPr/>
            <a:lstStyle/>
            <a:p/>
          </p:txBody>
        </p:sp>
        <p:sp>
          <p:nvSpPr>
            <p:cNvPr id="58" name="pl58"/>
            <p:cNvSpPr/>
            <p:nvPr/>
          </p:nvSpPr>
          <p:spPr>
            <a:xfrm>
              <a:off x="4249186" y="6103153"/>
              <a:ext cx="175564" cy="0"/>
            </a:xfrm>
            <a:custGeom>
              <a:avLst/>
              <a:pathLst>
                <a:path w="175564" h="0">
                  <a:moveTo>
                    <a:pt x="0" y="0"/>
                  </a:moveTo>
                  <a:lnTo>
                    <a:pt x="175564" y="0"/>
                  </a:lnTo>
                </a:path>
              </a:pathLst>
            </a:custGeom>
            <a:ln w="27101" cap="flat">
              <a:solidFill>
                <a:srgbClr val="7CAE00">
                  <a:alpha val="100000"/>
                </a:srgbClr>
              </a:solidFill>
              <a:prstDash val="solid"/>
              <a:round/>
            </a:ln>
          </p:spPr>
          <p:txBody>
            <a:bodyPr/>
            <a:lstStyle/>
            <a:p/>
          </p:txBody>
        </p:sp>
        <p:sp>
          <p:nvSpPr>
            <p:cNvPr id="59" name="pl59"/>
            <p:cNvSpPr/>
            <p:nvPr/>
          </p:nvSpPr>
          <p:spPr>
            <a:xfrm>
              <a:off x="4995983" y="6103153"/>
              <a:ext cx="175564" cy="0"/>
            </a:xfrm>
            <a:custGeom>
              <a:avLst/>
              <a:pathLst>
                <a:path w="175564" h="0">
                  <a:moveTo>
                    <a:pt x="0" y="0"/>
                  </a:moveTo>
                  <a:lnTo>
                    <a:pt x="175564" y="0"/>
                  </a:lnTo>
                </a:path>
              </a:pathLst>
            </a:custGeom>
            <a:ln w="27101" cap="flat">
              <a:solidFill>
                <a:srgbClr val="00BFC4">
                  <a:alpha val="100000"/>
                </a:srgbClr>
              </a:solidFill>
              <a:prstDash val="solid"/>
              <a:round/>
            </a:ln>
          </p:spPr>
          <p:txBody>
            <a:bodyPr/>
            <a:lstStyle/>
            <a:p/>
          </p:txBody>
        </p:sp>
        <p:sp>
          <p:nvSpPr>
            <p:cNvPr id="60" name="pl60"/>
            <p:cNvSpPr/>
            <p:nvPr/>
          </p:nvSpPr>
          <p:spPr>
            <a:xfrm>
              <a:off x="5742689" y="6103153"/>
              <a:ext cx="175564" cy="0"/>
            </a:xfrm>
            <a:custGeom>
              <a:avLst/>
              <a:pathLst>
                <a:path w="175564" h="0">
                  <a:moveTo>
                    <a:pt x="0" y="0"/>
                  </a:moveTo>
                  <a:lnTo>
                    <a:pt x="175564" y="0"/>
                  </a:lnTo>
                </a:path>
              </a:pathLst>
            </a:custGeom>
            <a:ln w="27101" cap="flat">
              <a:solidFill>
                <a:srgbClr val="C77CFF">
                  <a:alpha val="100000"/>
                </a:srgbClr>
              </a:solidFill>
              <a:prstDash val="solid"/>
              <a:round/>
            </a:ln>
          </p:spPr>
          <p:txBody>
            <a:bodyPr/>
            <a:lstStyle/>
            <a:p/>
          </p:txBody>
        </p:sp>
        <p:sp>
          <p:nvSpPr>
            <p:cNvPr id="61" name="tx61"/>
            <p:cNvSpPr/>
            <p:nvPr/>
          </p:nvSpPr>
          <p:spPr>
            <a:xfrm>
              <a:off x="380057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DTP3</a:t>
              </a:r>
            </a:p>
          </p:txBody>
        </p:sp>
        <p:sp>
          <p:nvSpPr>
            <p:cNvPr id="62" name="tx62"/>
            <p:cNvSpPr/>
            <p:nvPr/>
          </p:nvSpPr>
          <p:spPr>
            <a:xfrm>
              <a:off x="4516286" y="6053135"/>
              <a:ext cx="388162"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MCV2</a:t>
              </a:r>
            </a:p>
          </p:txBody>
        </p:sp>
        <p:sp>
          <p:nvSpPr>
            <p:cNvPr id="63" name="tx63"/>
            <p:cNvSpPr/>
            <p:nvPr/>
          </p:nvSpPr>
          <p:spPr>
            <a:xfrm>
              <a:off x="5263083" y="6053135"/>
              <a:ext cx="388071"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PCVC</a:t>
              </a:r>
            </a:p>
          </p:txBody>
        </p:sp>
        <p:sp>
          <p:nvSpPr>
            <p:cNvPr id="64" name="tx64"/>
            <p:cNvSpPr/>
            <p:nvPr/>
          </p:nvSpPr>
          <p:spPr>
            <a:xfrm>
              <a:off x="6009788" y="6053135"/>
              <a:ext cx="35707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HPVc</a:t>
              </a:r>
            </a:p>
          </p:txBody>
        </p:sp>
        <p:sp>
          <p:nvSpPr>
            <p:cNvPr id="65" name="tx65"/>
            <p:cNvSpPr/>
            <p:nvPr/>
          </p:nvSpPr>
          <p:spPr>
            <a:xfrm>
              <a:off x="2010328" y="435349"/>
              <a:ext cx="5857737"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SDG 3.b.1: Proportion of the target population covered by all vaccines included</a:t>
              </a:r>
            </a:p>
          </p:txBody>
        </p:sp>
        <p:sp>
          <p:nvSpPr>
            <p:cNvPr id="66" name="tx66"/>
            <p:cNvSpPr/>
            <p:nvPr/>
          </p:nvSpPr>
          <p:spPr>
            <a:xfrm>
              <a:off x="3472408" y="616400"/>
              <a:ext cx="293357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in their national programme, 2000-2025</a:t>
              </a:r>
            </a:p>
          </p:txBody>
        </p:sp>
        <p:sp>
          <p:nvSpPr>
            <p:cNvPr id="67" name="tx67"/>
            <p:cNvSpPr/>
            <p:nvPr/>
          </p:nvSpPr>
          <p:spPr>
            <a:xfrm>
              <a:off x="4912427" y="6352059"/>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68" name="tx68"/>
            <p:cNvSpPr/>
            <p:nvPr/>
          </p:nvSpPr>
          <p:spPr>
            <a:xfrm>
              <a:off x="3298420" y="6472760"/>
              <a:ext cx="5775990"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The four vaccination coverage indicators contribute to SDG indicator 3.b.1 are: DTP3, MCV2, PCVC and HPVc</a:t>
              </a:r>
            </a:p>
          </p:txBody>
        </p:sp>
        <p:sp>
          <p:nvSpPr>
            <p:cNvPr id="69" name="tx69"/>
            <p:cNvSpPr/>
            <p:nvPr/>
          </p:nvSpPr>
          <p:spPr>
            <a:xfrm>
              <a:off x="6004312" y="6593460"/>
              <a:ext cx="307009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The global target is 90% coverage of all four antigens by 2030</a:t>
              </a:r>
            </a:p>
          </p:txBody>
        </p:sp>
      </p:grpSp>
      <p:sp>
        <p:nvSpPr>
          <p:cNvPr id="70"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Four vaccination coverage indicators contribute to Sustainable Development Goal 3, indicator b.1: DTP3, PCVC, MCV2 and HPVc (females).
The IA2030 global target is 90% coverage of all four antigens by 2030.
In 2025, EUR had achieved at least 90% coverage of 1 out of the 4 vaccines.</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Additional resources</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10369296" y="146304"/>
            <a:ext cx="1664208" cy="768096"/>
          </a:xfrm>
          <a:solidFill>
            <a:srgbClr val="203864">
              <a:alpha val="100000"/>
            </a:srgbClr>
          </a:solidFill>
        </p:spPr>
        <p:txBody>
          <a:bodyPr/>
          <a:lstStyle/>
          <a:p>
            <a:pPr algn="ctr" marL="0" marR="0">
              <a:lnSpc>
                <a:spcPct val="100000"/>
              </a:lnSpc>
              <a:spcBef>
                <a:spcPts val="0"/>
              </a:spcBef>
              <a:spcAft>
                <a:spcPts val="0"/>
              </a:spcAft>
              <a:buNone/>
            </a:pPr>
            <a:r>
              <a:rPr cap="none" sz="1600" i="0" b="1" u="none" strike="noStrike">
                <a:solidFill>
                  <a:srgbClr val="FFFFFF">
                    <a:alpha val="100000"/>
                  </a:srgbClr>
                </a:solidFill>
                <a:latin typeface="Aptos (Body)"/>
                <a:cs typeface="Aptos (Body)"/>
                <a:ea typeface="Aptos (Body)"/>
                <a:sym typeface="Aptos (Body)"/>
              </a:rPr>
              <a:t>Additional Resources</a:t>
            </a:r>
          </a:p>
        </p:txBody>
      </p:sp>
      <p:sp>
        <p:nvSpPr>
          <p:cNvPr id="3" name="body"/>
          <p:cNvSpPr>
            <a:spLocks noGrp="1"/>
          </p:cNvSpPr>
          <p:nvPr>
            <p:ph/>
          </p:nvPr>
        </p:nvSpPr>
        <p:spPr>
          <a:xfrm>
            <a:off x="10387584" y="868680"/>
            <a:ext cx="1581912" cy="3099816"/>
          </a:xfrm>
          <a:solidFill>
            <a:srgbClr val="203864">
              <a:alpha val="100000"/>
            </a:srgbClr>
          </a:solidFill>
        </p:spPr>
        <p:txBody>
          <a:bodyPr/>
          <a:lstStyle/>
          <a:p>
            <a:pPr algn="l" marL="0" marR="0">
              <a:lnSpc>
                <a:spcPct val="100000"/>
              </a:lnSpc>
              <a:spcBef>
                <a:spcPts val="0"/>
              </a:spcBef>
              <a:spcAft>
                <a:spcPts val="0"/>
              </a:spcAft>
              <a:buNone/>
            </a:pPr>
            <a:r>
              <a:rPr cap="none" sz="1550" i="0" b="0" u="none" strike="noStrike">
                <a:solidFill>
                  <a:srgbClr val="FFFFFF">
                    <a:alpha val="100000"/>
                  </a:srgbClr>
                </a:solidFill>
                <a:latin typeface="Aptos (Body)"/>
                <a:cs typeface="Aptos (Body)"/>
                <a:ea typeface="Aptos (Body)"/>
                <a:sym typeface="Aptos (Body)"/>
              </a:rPr>
              <a:t>Additional immunization data resources can be found at:
Interactive WUENIC country profiles can be found at:</a:t>
            </a:r>
          </a:p>
        </p:txBody>
      </p:sp>
      <p:sp>
        <p:nvSpPr>
          <p:cNvPr id="4" name="body"/>
          <p:cNvSpPr>
            <a:spLocks noGrp="1"/>
          </p:cNvSpPr>
          <p:nvPr>
            <p:ph/>
          </p:nvPr>
        </p:nvSpPr>
        <p:spPr>
          <a:xfrm>
            <a:off x="10378440" y="2194560"/>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2"/>
                <a:solidFill>
                  <a:srgbClr val="000000">
                    <a:alpha val="100000"/>
                  </a:srgbClr>
                </a:solidFill>
                <a:latin typeface="Arial"/>
                <a:cs typeface="Arial"/>
                <a:ea typeface="Arial"/>
                <a:sym typeface="Arial"/>
              </a:rPr>
              <a:t>https://data.unicef.org/resources/immunization/</a:t>
            </a:r>
          </a:p>
        </p:txBody>
      </p:sp>
      <p:sp>
        <p:nvSpPr>
          <p:cNvPr id="5" name="body"/>
          <p:cNvSpPr>
            <a:spLocks noGrp="1"/>
          </p:cNvSpPr>
          <p:nvPr>
            <p:ph/>
          </p:nvPr>
        </p:nvSpPr>
        <p:spPr>
          <a:xfrm>
            <a:off x="10378440" y="4608576"/>
            <a:ext cx="1645920" cy="914400"/>
          </a:xfrm>
          <a:solidFill>
            <a:srgbClr val="203864">
              <a:alpha val="100000"/>
            </a:srgbClr>
          </a:solidFill>
        </p:spPr>
        <p:txBody>
          <a:bodyPr/>
          <a:lstStyle/>
          <a:p>
            <a:pPr algn="l" marL="0" marR="0">
              <a:lnSpc>
                <a:spcPct val="100000"/>
              </a:lnSpc>
              <a:spcBef>
                <a:spcPts val="0"/>
              </a:spcBef>
              <a:spcAft>
                <a:spcPts val="0"/>
              </a:spcAft>
              <a:buNone/>
            </a:pPr>
            <a:r>
              <a:rPr cap="none" sz="1300" i="0" b="0" u="none" strike="noStrike">
                <a:solidFill>
                  <a:srgbClr val="FFC000">
                    <a:alpha val="100000"/>
                  </a:srgbClr>
                </a:solidFill>
                <a:latin typeface="Helvetica"/>
                <a:cs typeface="Helvetica"/>
                <a:ea typeface="Helvetica"/>
                <a:sym typeface="Helvetica"/>
              </a:rPr>
              <a:t/>
            </a:r>
            <a:r>
              <a:rPr cap="none" sz="1400" i="0" b="0" u="sng" strike="noStrike">
                <a:hlinkClick r:id="rId3"/>
                <a:solidFill>
                  <a:srgbClr val="000000">
                    <a:alpha val="100000"/>
                  </a:srgbClr>
                </a:solidFill>
                <a:latin typeface="Arial"/>
                <a:cs typeface="Arial"/>
                <a:ea typeface="Arial"/>
                <a:sym typeface="Arial"/>
              </a:rPr>
              <a:t>https://worldhealthorg.shinyapps.io/wuenic-trends/</a:t>
            </a: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740664" y="347472"/>
            <a:ext cx="7891272" cy="521208"/>
          </a:xfrm>
          <a:solidFill>
            <a:srgbClr val="203864">
              <a:alpha val="100000"/>
            </a:srgbClr>
          </a:solidFill>
        </p:spPr>
        <p:txBody>
          <a:bodyPr/>
          <a:lstStyle/>
          <a:p>
            <a:pPr algn="l" marL="0" marR="0">
              <a:lnSpc>
                <a:spcPct val="100000"/>
              </a:lnSpc>
              <a:spcBef>
                <a:spcPts val="0"/>
              </a:spcBef>
              <a:spcAft>
                <a:spcPts val="0"/>
              </a:spcAft>
              <a:buNone/>
            </a:pPr>
            <a:r>
              <a:rPr cap="none" sz="2800" i="0" b="1" u="none" strike="noStrike">
                <a:solidFill>
                  <a:srgbClr val="FFFFFF">
                    <a:alpha val="100000"/>
                  </a:srgbClr>
                </a:solidFill>
                <a:latin typeface="Aptos (Body)"/>
                <a:cs typeface="Aptos (Body)"/>
                <a:ea typeface="Aptos (Body)"/>
                <a:sym typeface="Aptos (Body)"/>
              </a:rPr>
              <a:t>Short feedback questionnaire </a:t>
            </a:r>
          </a:p>
        </p:txBody>
      </p:sp>
      <p:sp>
        <p:nvSpPr>
          <p:cNvPr id="3" name="body"/>
          <p:cNvSpPr>
            <a:spLocks noGrp="1"/>
          </p:cNvSpPr>
          <p:nvPr>
            <p:ph/>
          </p:nvPr>
        </p:nvSpPr>
        <p:spPr>
          <a:xfrm>
            <a:off x="758952" y="813816"/>
            <a:ext cx="2478024" cy="365760"/>
          </a:xfrm>
          <a:solidFill>
            <a:srgbClr val="203864">
              <a:alpha val="100000"/>
            </a:srgbClr>
          </a:solidFill>
        </p:spPr>
        <p:txBody>
          <a:bodyPr/>
          <a:lstStyle/>
          <a:p>
            <a:pPr algn="l" marL="0" marR="0">
              <a:lnSpc>
                <a:spcPct val="100000"/>
              </a:lnSpc>
              <a:spcBef>
                <a:spcPts val="0"/>
              </a:spcBef>
              <a:spcAft>
                <a:spcPts val="0"/>
              </a:spcAft>
              <a:buNone/>
            </a:pPr>
            <a:r>
              <a:rPr cap="none" sz="1800" i="0" b="0" u="none" strike="noStrike">
                <a:solidFill>
                  <a:srgbClr val="FFFFFF">
                    <a:alpha val="100000"/>
                  </a:srgbClr>
                </a:solidFill>
                <a:latin typeface="Aptos (Body)"/>
                <a:cs typeface="Aptos (Body)"/>
                <a:ea typeface="Aptos (Body)"/>
                <a:sym typeface="Aptos (Body)"/>
              </a:rPr>
              <a:t>(5 minutes)</a:t>
            </a:r>
          </a:p>
        </p:txBody>
      </p:sp>
      <p:sp>
        <p:nvSpPr>
          <p:cNvPr id="4" name="body"/>
          <p:cNvSpPr>
            <a:spLocks noGrp="1"/>
          </p:cNvSpPr>
          <p:nvPr>
            <p:ph/>
          </p:nvPr>
        </p:nvSpPr>
        <p:spPr>
          <a:xfrm>
            <a:off x="740664" y="1325880"/>
            <a:ext cx="6830568" cy="2624328"/>
          </a:xfrm>
          <a:solidFill>
            <a:srgbClr val="203864">
              <a:alpha val="100000"/>
            </a:srgbClr>
          </a:solidFill>
        </p:spPr>
        <p:txBody>
          <a:bodyPr/>
          <a:lstStyle/>
          <a:p>
            <a:pPr algn="l" marL="0" marR="0">
              <a:lnSpc>
                <a:spcPct val="100000"/>
              </a:lnSpc>
              <a:spcBef>
                <a:spcPts val="0"/>
              </a:spcBef>
              <a:spcAft>
                <a:spcPts val="0"/>
              </a:spcAft>
              <a:buNone/>
            </a:pPr>
            <a:r>
              <a:rPr cap="none" sz="1600" i="0" b="0" u="none" strike="noStrike">
                <a:solidFill>
                  <a:srgbClr val="FFFFFF">
                    <a:alpha val="100000"/>
                  </a:srgbClr>
                </a:solidFill>
                <a:latin typeface="Aptos (Body)"/>
                <a:cs typeface="Aptos (Body)"/>
                <a:ea typeface="Aptos (Body)"/>
                <a:sym typeface="Aptos (Body)"/>
              </a:rPr>
              <a:t>We are seeking your feedback on the global groupings (GAVI, African Union, World Bank Income, WHO and UNICEF) and country-level PowerPoint slides developed for the release of global immunization estimates. Your input will help us understand their usefulness and identify areas for improvement.
Please take a few moments to complete this short survey and have your voice heard:</a:t>
            </a:r>
          </a:p>
        </p:txBody>
      </p:sp>
      <p:sp>
        <p:nvSpPr>
          <p:cNvPr id="5" name="body"/>
          <p:cNvSpPr>
            <a:spLocks noGrp="1"/>
          </p:cNvSpPr>
          <p:nvPr>
            <p:ph/>
          </p:nvPr>
        </p:nvSpPr>
        <p:spPr>
          <a:xfrm>
            <a:off x="758952" y="3977640"/>
            <a:ext cx="6400800" cy="914400"/>
          </a:xfrm>
          <a:solidFill>
            <a:srgbClr val="203864">
              <a:alpha val="100000"/>
            </a:srgbClr>
          </a:solidFill>
        </p:spPr>
        <p:txBody>
          <a:bodyPr/>
          <a:lstStyle/>
          <a:p>
            <a:pPr algn="l" marL="0" marR="0">
              <a:lnSpc>
                <a:spcPct val="100000"/>
              </a:lnSpc>
              <a:spcBef>
                <a:spcPts val="0"/>
              </a:spcBef>
              <a:spcAft>
                <a:spcPts val="0"/>
              </a:spcAft>
              <a:buNone/>
            </a:pPr>
            <a:r>
              <a:rPr cap="none" sz="2400" i="0" b="0" u="none" strike="noStrike">
                <a:solidFill>
                  <a:srgbClr val="FFC000">
                    <a:alpha val="100000"/>
                  </a:srgbClr>
                </a:solidFill>
                <a:latin typeface="Helvetica"/>
                <a:cs typeface="Helvetica"/>
                <a:ea typeface="Helvetica"/>
                <a:sym typeface="Helvetica"/>
              </a:rPr>
              <a:t/>
            </a:r>
            <a:r>
              <a:rPr cap="none" sz="2400" i="0" b="0" u="sng" strike="noStrike">
                <a:hlinkClick r:id="rId2"/>
                <a:solidFill>
                  <a:srgbClr val="000000">
                    <a:alpha val="100000"/>
                  </a:srgbClr>
                </a:solidFill>
                <a:latin typeface="Arial"/>
                <a:cs typeface="Arial"/>
                <a:ea typeface="Arial"/>
                <a:sym typeface="Arial"/>
              </a:rPr>
              <a:t>https://forms.office.com/e/Qv1HXxxNZQ</a:t>
            </a: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955973"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 name="rc5"/>
            <p:cNvSpPr/>
            <p:nvPr/>
          </p:nvSpPr>
          <p:spPr>
            <a:xfrm>
              <a:off x="955973"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 name="rc6"/>
            <p:cNvSpPr/>
            <p:nvPr/>
          </p:nvSpPr>
          <p:spPr>
            <a:xfrm>
              <a:off x="955973" y="20520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 name="rc7"/>
            <p:cNvSpPr/>
            <p:nvPr/>
          </p:nvSpPr>
          <p:spPr>
            <a:xfrm>
              <a:off x="955973" y="2736893"/>
              <a:ext cx="311051" cy="34242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8" name="rc8"/>
            <p:cNvSpPr/>
            <p:nvPr/>
          </p:nvSpPr>
          <p:spPr>
            <a:xfrm>
              <a:off x="955973" y="1367193"/>
              <a:ext cx="311051" cy="342425"/>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9" name="rc9"/>
            <p:cNvSpPr/>
            <p:nvPr/>
          </p:nvSpPr>
          <p:spPr>
            <a:xfrm>
              <a:off x="955973" y="2394468"/>
              <a:ext cx="311051" cy="342425"/>
            </a:xfrm>
            <a:prstGeom prst="rect">
              <a:avLst/>
            </a:prstGeom>
            <a:solidFill>
              <a:srgbClr val="CD180E">
                <a:alpha val="100000"/>
              </a:srgbClr>
            </a:solidFill>
            <a:ln w="2710" cap="flat">
              <a:solidFill>
                <a:srgbClr val="FFFFFF">
                  <a:alpha val="100000"/>
                </a:srgbClr>
              </a:solidFill>
              <a:prstDash val="solid"/>
              <a:miter/>
            </a:ln>
          </p:spPr>
          <p:txBody>
            <a:bodyPr/>
            <a:lstStyle/>
            <a:p/>
          </p:txBody>
        </p:sp>
        <p:sp>
          <p:nvSpPr>
            <p:cNvPr id="10" name="rc10"/>
            <p:cNvSpPr/>
            <p:nvPr/>
          </p:nvSpPr>
          <p:spPr>
            <a:xfrm>
              <a:off x="955973" y="444901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 name="rc11"/>
            <p:cNvSpPr/>
            <p:nvPr/>
          </p:nvSpPr>
          <p:spPr>
            <a:xfrm>
              <a:off x="955973" y="5133868"/>
              <a:ext cx="311051" cy="34242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2" name="rc12"/>
            <p:cNvSpPr/>
            <p:nvPr/>
          </p:nvSpPr>
          <p:spPr>
            <a:xfrm>
              <a:off x="955973" y="4791443"/>
              <a:ext cx="311051" cy="342425"/>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13" name="rc13"/>
            <p:cNvSpPr/>
            <p:nvPr/>
          </p:nvSpPr>
          <p:spPr>
            <a:xfrm>
              <a:off x="1267024"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4" name="rc14"/>
            <p:cNvSpPr/>
            <p:nvPr/>
          </p:nvSpPr>
          <p:spPr>
            <a:xfrm>
              <a:off x="1267024"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 name="rc15"/>
            <p:cNvSpPr/>
            <p:nvPr/>
          </p:nvSpPr>
          <p:spPr>
            <a:xfrm>
              <a:off x="1267024" y="20520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 name="rc16"/>
            <p:cNvSpPr/>
            <p:nvPr/>
          </p:nvSpPr>
          <p:spPr>
            <a:xfrm>
              <a:off x="1267024" y="2736893"/>
              <a:ext cx="311051" cy="342425"/>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17" name="rc17"/>
            <p:cNvSpPr/>
            <p:nvPr/>
          </p:nvSpPr>
          <p:spPr>
            <a:xfrm>
              <a:off x="1267024" y="1367193"/>
              <a:ext cx="311051" cy="342425"/>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18" name="rc18"/>
            <p:cNvSpPr/>
            <p:nvPr/>
          </p:nvSpPr>
          <p:spPr>
            <a:xfrm>
              <a:off x="1267024" y="2394468"/>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9" name="rc19"/>
            <p:cNvSpPr/>
            <p:nvPr/>
          </p:nvSpPr>
          <p:spPr>
            <a:xfrm>
              <a:off x="1267024" y="444901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 name="rc20"/>
            <p:cNvSpPr/>
            <p:nvPr/>
          </p:nvSpPr>
          <p:spPr>
            <a:xfrm>
              <a:off x="1267024" y="5133868"/>
              <a:ext cx="311051" cy="342425"/>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1" name="rc21"/>
            <p:cNvSpPr/>
            <p:nvPr/>
          </p:nvSpPr>
          <p:spPr>
            <a:xfrm>
              <a:off x="1267024" y="4791443"/>
              <a:ext cx="311051" cy="342425"/>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2" name="rc22"/>
            <p:cNvSpPr/>
            <p:nvPr/>
          </p:nvSpPr>
          <p:spPr>
            <a:xfrm>
              <a:off x="1578076"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 name="rc23"/>
            <p:cNvSpPr/>
            <p:nvPr/>
          </p:nvSpPr>
          <p:spPr>
            <a:xfrm>
              <a:off x="1578076"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 name="rc24"/>
            <p:cNvSpPr/>
            <p:nvPr/>
          </p:nvSpPr>
          <p:spPr>
            <a:xfrm>
              <a:off x="1578076" y="20520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5" name="rc25"/>
            <p:cNvSpPr/>
            <p:nvPr/>
          </p:nvSpPr>
          <p:spPr>
            <a:xfrm>
              <a:off x="1578076" y="2736893"/>
              <a:ext cx="311051" cy="342425"/>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26" name="rc26"/>
            <p:cNvSpPr/>
            <p:nvPr/>
          </p:nvSpPr>
          <p:spPr>
            <a:xfrm>
              <a:off x="1578076" y="136719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7" name="rc27"/>
            <p:cNvSpPr/>
            <p:nvPr/>
          </p:nvSpPr>
          <p:spPr>
            <a:xfrm>
              <a:off x="1578076" y="2394468"/>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8" name="rc28"/>
            <p:cNvSpPr/>
            <p:nvPr/>
          </p:nvSpPr>
          <p:spPr>
            <a:xfrm>
              <a:off x="1578076" y="444901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9" name="rc29"/>
            <p:cNvSpPr/>
            <p:nvPr/>
          </p:nvSpPr>
          <p:spPr>
            <a:xfrm>
              <a:off x="1578076" y="5133868"/>
              <a:ext cx="311051" cy="34242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0" name="rc30"/>
            <p:cNvSpPr/>
            <p:nvPr/>
          </p:nvSpPr>
          <p:spPr>
            <a:xfrm>
              <a:off x="1578076" y="4791443"/>
              <a:ext cx="311051" cy="342425"/>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31" name="rc31"/>
            <p:cNvSpPr/>
            <p:nvPr/>
          </p:nvSpPr>
          <p:spPr>
            <a:xfrm>
              <a:off x="1889127" y="102476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2" name="rc32"/>
            <p:cNvSpPr/>
            <p:nvPr/>
          </p:nvSpPr>
          <p:spPr>
            <a:xfrm>
              <a:off x="1889127" y="17096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3" name="rc33"/>
            <p:cNvSpPr/>
            <p:nvPr/>
          </p:nvSpPr>
          <p:spPr>
            <a:xfrm>
              <a:off x="1889127"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 name="rc34"/>
            <p:cNvSpPr/>
            <p:nvPr/>
          </p:nvSpPr>
          <p:spPr>
            <a:xfrm>
              <a:off x="1889127" y="2736893"/>
              <a:ext cx="311051" cy="342425"/>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35" name="rc35"/>
            <p:cNvSpPr/>
            <p:nvPr/>
          </p:nvSpPr>
          <p:spPr>
            <a:xfrm>
              <a:off x="1889127" y="1367193"/>
              <a:ext cx="311051" cy="342425"/>
            </a:xfrm>
            <a:prstGeom prst="rect">
              <a:avLst/>
            </a:prstGeom>
            <a:solidFill>
              <a:srgbClr val="CC170D">
                <a:alpha val="100000"/>
              </a:srgbClr>
            </a:solidFill>
            <a:ln w="2710" cap="flat">
              <a:solidFill>
                <a:srgbClr val="FFFFFF">
                  <a:alpha val="100000"/>
                </a:srgbClr>
              </a:solidFill>
              <a:prstDash val="solid"/>
              <a:miter/>
            </a:ln>
          </p:spPr>
          <p:txBody>
            <a:bodyPr/>
            <a:lstStyle/>
            <a:p/>
          </p:txBody>
        </p:sp>
        <p:sp>
          <p:nvSpPr>
            <p:cNvPr id="36" name="rc36"/>
            <p:cNvSpPr/>
            <p:nvPr/>
          </p:nvSpPr>
          <p:spPr>
            <a:xfrm>
              <a:off x="1889127" y="2394468"/>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37" name="rc37"/>
            <p:cNvSpPr/>
            <p:nvPr/>
          </p:nvSpPr>
          <p:spPr>
            <a:xfrm>
              <a:off x="1889127" y="444901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8" name="rc38"/>
            <p:cNvSpPr/>
            <p:nvPr/>
          </p:nvSpPr>
          <p:spPr>
            <a:xfrm>
              <a:off x="1889127" y="5133868"/>
              <a:ext cx="311051" cy="34242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9" name="rc39"/>
            <p:cNvSpPr/>
            <p:nvPr/>
          </p:nvSpPr>
          <p:spPr>
            <a:xfrm>
              <a:off x="1889127" y="4791443"/>
              <a:ext cx="311051" cy="34242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40" name="rc40"/>
            <p:cNvSpPr/>
            <p:nvPr/>
          </p:nvSpPr>
          <p:spPr>
            <a:xfrm>
              <a:off x="2200178" y="10247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1" name="rc41"/>
            <p:cNvSpPr/>
            <p:nvPr/>
          </p:nvSpPr>
          <p:spPr>
            <a:xfrm>
              <a:off x="2200178"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2200178" y="20520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3" name="rc43"/>
            <p:cNvSpPr/>
            <p:nvPr/>
          </p:nvSpPr>
          <p:spPr>
            <a:xfrm>
              <a:off x="2200178" y="2736893"/>
              <a:ext cx="311051" cy="34242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4" name="rc44"/>
            <p:cNvSpPr/>
            <p:nvPr/>
          </p:nvSpPr>
          <p:spPr>
            <a:xfrm>
              <a:off x="2200178" y="1367193"/>
              <a:ext cx="311051" cy="34242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45" name="rc45"/>
            <p:cNvSpPr/>
            <p:nvPr/>
          </p:nvSpPr>
          <p:spPr>
            <a:xfrm>
              <a:off x="2200178" y="2394468"/>
              <a:ext cx="311051" cy="34242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46" name="rc46"/>
            <p:cNvSpPr/>
            <p:nvPr/>
          </p:nvSpPr>
          <p:spPr>
            <a:xfrm>
              <a:off x="2200178" y="444901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 name="rc47"/>
            <p:cNvSpPr/>
            <p:nvPr/>
          </p:nvSpPr>
          <p:spPr>
            <a:xfrm>
              <a:off x="2200178" y="5133868"/>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8" name="rc48"/>
            <p:cNvSpPr/>
            <p:nvPr/>
          </p:nvSpPr>
          <p:spPr>
            <a:xfrm>
              <a:off x="2200178" y="4791443"/>
              <a:ext cx="311051" cy="34242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49" name="rc49"/>
            <p:cNvSpPr/>
            <p:nvPr/>
          </p:nvSpPr>
          <p:spPr>
            <a:xfrm>
              <a:off x="2511229" y="10247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0" name="rc50"/>
            <p:cNvSpPr/>
            <p:nvPr/>
          </p:nvSpPr>
          <p:spPr>
            <a:xfrm>
              <a:off x="2511229"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1" name="rc51"/>
            <p:cNvSpPr/>
            <p:nvPr/>
          </p:nvSpPr>
          <p:spPr>
            <a:xfrm>
              <a:off x="2511229" y="20520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 name="rc52"/>
            <p:cNvSpPr/>
            <p:nvPr/>
          </p:nvSpPr>
          <p:spPr>
            <a:xfrm>
              <a:off x="2511229" y="2736893"/>
              <a:ext cx="311051" cy="34242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53" name="rc53"/>
            <p:cNvSpPr/>
            <p:nvPr/>
          </p:nvSpPr>
          <p:spPr>
            <a:xfrm>
              <a:off x="2511229"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54" name="rc54"/>
            <p:cNvSpPr/>
            <p:nvPr/>
          </p:nvSpPr>
          <p:spPr>
            <a:xfrm>
              <a:off x="2511229" y="2394468"/>
              <a:ext cx="311051" cy="34242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55" name="rc55"/>
            <p:cNvSpPr/>
            <p:nvPr/>
          </p:nvSpPr>
          <p:spPr>
            <a:xfrm>
              <a:off x="2511229"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 name="rc56"/>
            <p:cNvSpPr/>
            <p:nvPr/>
          </p:nvSpPr>
          <p:spPr>
            <a:xfrm>
              <a:off x="2511229" y="5133868"/>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57" name="rc57"/>
            <p:cNvSpPr/>
            <p:nvPr/>
          </p:nvSpPr>
          <p:spPr>
            <a:xfrm>
              <a:off x="2511229" y="4791443"/>
              <a:ext cx="311051" cy="342425"/>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8" name="rc58"/>
            <p:cNvSpPr/>
            <p:nvPr/>
          </p:nvSpPr>
          <p:spPr>
            <a:xfrm>
              <a:off x="2822280" y="102476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9" name="rc59"/>
            <p:cNvSpPr/>
            <p:nvPr/>
          </p:nvSpPr>
          <p:spPr>
            <a:xfrm>
              <a:off x="2822280"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60" name="rc60"/>
            <p:cNvSpPr/>
            <p:nvPr/>
          </p:nvSpPr>
          <p:spPr>
            <a:xfrm>
              <a:off x="2822280" y="20520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1" name="rc61"/>
            <p:cNvSpPr/>
            <p:nvPr/>
          </p:nvSpPr>
          <p:spPr>
            <a:xfrm>
              <a:off x="2822280" y="2736893"/>
              <a:ext cx="311051" cy="34242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2" name="rc62"/>
            <p:cNvSpPr/>
            <p:nvPr/>
          </p:nvSpPr>
          <p:spPr>
            <a:xfrm>
              <a:off x="2822280"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63" name="rc63"/>
            <p:cNvSpPr/>
            <p:nvPr/>
          </p:nvSpPr>
          <p:spPr>
            <a:xfrm>
              <a:off x="2822280" y="2394468"/>
              <a:ext cx="311051" cy="342425"/>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64" name="rc64"/>
            <p:cNvSpPr/>
            <p:nvPr/>
          </p:nvSpPr>
          <p:spPr>
            <a:xfrm>
              <a:off x="2822280"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 name="rc65"/>
            <p:cNvSpPr/>
            <p:nvPr/>
          </p:nvSpPr>
          <p:spPr>
            <a:xfrm>
              <a:off x="2822280" y="5133868"/>
              <a:ext cx="311051" cy="34242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6" name="rc66"/>
            <p:cNvSpPr/>
            <p:nvPr/>
          </p:nvSpPr>
          <p:spPr>
            <a:xfrm>
              <a:off x="2822280" y="47914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7" name="rc67"/>
            <p:cNvSpPr/>
            <p:nvPr/>
          </p:nvSpPr>
          <p:spPr>
            <a:xfrm>
              <a:off x="2822280" y="3421743"/>
              <a:ext cx="311051" cy="34242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68" name="rc68"/>
            <p:cNvSpPr/>
            <p:nvPr/>
          </p:nvSpPr>
          <p:spPr>
            <a:xfrm>
              <a:off x="3133332"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69" name="rc69"/>
            <p:cNvSpPr/>
            <p:nvPr/>
          </p:nvSpPr>
          <p:spPr>
            <a:xfrm>
              <a:off x="3133332" y="1709618"/>
              <a:ext cx="311051" cy="34242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0" name="rc70"/>
            <p:cNvSpPr/>
            <p:nvPr/>
          </p:nvSpPr>
          <p:spPr>
            <a:xfrm>
              <a:off x="3133332" y="2052043"/>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1" name="rc71"/>
            <p:cNvSpPr/>
            <p:nvPr/>
          </p:nvSpPr>
          <p:spPr>
            <a:xfrm>
              <a:off x="3133332" y="2736893"/>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72" name="rc72"/>
            <p:cNvSpPr/>
            <p:nvPr/>
          </p:nvSpPr>
          <p:spPr>
            <a:xfrm>
              <a:off x="3133332"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73" name="rc73"/>
            <p:cNvSpPr/>
            <p:nvPr/>
          </p:nvSpPr>
          <p:spPr>
            <a:xfrm>
              <a:off x="3133332" y="2394468"/>
              <a:ext cx="311051" cy="342425"/>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74" name="rc74"/>
            <p:cNvSpPr/>
            <p:nvPr/>
          </p:nvSpPr>
          <p:spPr>
            <a:xfrm>
              <a:off x="3133332" y="44490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75" name="rc75"/>
            <p:cNvSpPr/>
            <p:nvPr/>
          </p:nvSpPr>
          <p:spPr>
            <a:xfrm>
              <a:off x="3133332" y="5133868"/>
              <a:ext cx="311051" cy="34242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76" name="rc76"/>
            <p:cNvSpPr/>
            <p:nvPr/>
          </p:nvSpPr>
          <p:spPr>
            <a:xfrm>
              <a:off x="3133332"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77" name="rc77"/>
            <p:cNvSpPr/>
            <p:nvPr/>
          </p:nvSpPr>
          <p:spPr>
            <a:xfrm>
              <a:off x="3133332" y="3421743"/>
              <a:ext cx="311051" cy="34242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78" name="rc78"/>
            <p:cNvSpPr/>
            <p:nvPr/>
          </p:nvSpPr>
          <p:spPr>
            <a:xfrm>
              <a:off x="3444383"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79" name="rc79"/>
            <p:cNvSpPr/>
            <p:nvPr/>
          </p:nvSpPr>
          <p:spPr>
            <a:xfrm>
              <a:off x="3444383" y="1709618"/>
              <a:ext cx="311051" cy="34242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80" name="rc80"/>
            <p:cNvSpPr/>
            <p:nvPr/>
          </p:nvSpPr>
          <p:spPr>
            <a:xfrm>
              <a:off x="3444383" y="2052043"/>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1" name="rc81"/>
            <p:cNvSpPr/>
            <p:nvPr/>
          </p:nvSpPr>
          <p:spPr>
            <a:xfrm>
              <a:off x="3444383" y="2736893"/>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82" name="rc82"/>
            <p:cNvSpPr/>
            <p:nvPr/>
          </p:nvSpPr>
          <p:spPr>
            <a:xfrm>
              <a:off x="3444383" y="1367193"/>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83" name="rc83"/>
            <p:cNvSpPr/>
            <p:nvPr/>
          </p:nvSpPr>
          <p:spPr>
            <a:xfrm>
              <a:off x="3444383" y="2394468"/>
              <a:ext cx="311051" cy="342425"/>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84" name="rc84"/>
            <p:cNvSpPr/>
            <p:nvPr/>
          </p:nvSpPr>
          <p:spPr>
            <a:xfrm>
              <a:off x="3444383" y="44490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5" name="rc85"/>
            <p:cNvSpPr/>
            <p:nvPr/>
          </p:nvSpPr>
          <p:spPr>
            <a:xfrm>
              <a:off x="3444383" y="5133868"/>
              <a:ext cx="311051" cy="34242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86" name="rc86"/>
            <p:cNvSpPr/>
            <p:nvPr/>
          </p:nvSpPr>
          <p:spPr>
            <a:xfrm>
              <a:off x="3444383" y="3079318"/>
              <a:ext cx="311051" cy="342425"/>
            </a:xfrm>
            <a:prstGeom prst="rect">
              <a:avLst/>
            </a:prstGeom>
            <a:solidFill>
              <a:srgbClr val="BA0C02">
                <a:alpha val="100000"/>
              </a:srgbClr>
            </a:solidFill>
            <a:ln w="2710" cap="flat">
              <a:solidFill>
                <a:srgbClr val="FFFFFF">
                  <a:alpha val="100000"/>
                </a:srgbClr>
              </a:solidFill>
              <a:prstDash val="solid"/>
              <a:miter/>
            </a:ln>
          </p:spPr>
          <p:txBody>
            <a:bodyPr/>
            <a:lstStyle/>
            <a:p/>
          </p:txBody>
        </p:sp>
        <p:sp>
          <p:nvSpPr>
            <p:cNvPr id="87" name="rc87"/>
            <p:cNvSpPr/>
            <p:nvPr/>
          </p:nvSpPr>
          <p:spPr>
            <a:xfrm>
              <a:off x="3444383"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88" name="rc88"/>
            <p:cNvSpPr/>
            <p:nvPr/>
          </p:nvSpPr>
          <p:spPr>
            <a:xfrm>
              <a:off x="3444383" y="3421743"/>
              <a:ext cx="311051" cy="34242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89" name="rc89"/>
            <p:cNvSpPr/>
            <p:nvPr/>
          </p:nvSpPr>
          <p:spPr>
            <a:xfrm>
              <a:off x="3755434"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0" name="rc90"/>
            <p:cNvSpPr/>
            <p:nvPr/>
          </p:nvSpPr>
          <p:spPr>
            <a:xfrm>
              <a:off x="3755434"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91" name="rc91"/>
            <p:cNvSpPr/>
            <p:nvPr/>
          </p:nvSpPr>
          <p:spPr>
            <a:xfrm>
              <a:off x="3755434" y="20520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2" name="rc92"/>
            <p:cNvSpPr/>
            <p:nvPr/>
          </p:nvSpPr>
          <p:spPr>
            <a:xfrm>
              <a:off x="3755434" y="2736893"/>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93" name="rc93"/>
            <p:cNvSpPr/>
            <p:nvPr/>
          </p:nvSpPr>
          <p:spPr>
            <a:xfrm>
              <a:off x="3755434" y="1367193"/>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94" name="rc94"/>
            <p:cNvSpPr/>
            <p:nvPr/>
          </p:nvSpPr>
          <p:spPr>
            <a:xfrm>
              <a:off x="3755434" y="2394468"/>
              <a:ext cx="311051" cy="342425"/>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95" name="rc95"/>
            <p:cNvSpPr/>
            <p:nvPr/>
          </p:nvSpPr>
          <p:spPr>
            <a:xfrm>
              <a:off x="3755434"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6" name="rc96"/>
            <p:cNvSpPr/>
            <p:nvPr/>
          </p:nvSpPr>
          <p:spPr>
            <a:xfrm>
              <a:off x="3755434" y="5133868"/>
              <a:ext cx="311051" cy="34242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97" name="rc97"/>
            <p:cNvSpPr/>
            <p:nvPr/>
          </p:nvSpPr>
          <p:spPr>
            <a:xfrm>
              <a:off x="3755434" y="3079318"/>
              <a:ext cx="311051" cy="342425"/>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98" name="rc98"/>
            <p:cNvSpPr/>
            <p:nvPr/>
          </p:nvSpPr>
          <p:spPr>
            <a:xfrm>
              <a:off x="3755434"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99" name="rc99"/>
            <p:cNvSpPr/>
            <p:nvPr/>
          </p:nvSpPr>
          <p:spPr>
            <a:xfrm>
              <a:off x="3755434" y="3421743"/>
              <a:ext cx="311051" cy="342425"/>
            </a:xfrm>
            <a:prstGeom prst="rect">
              <a:avLst/>
            </a:prstGeom>
            <a:solidFill>
              <a:srgbClr val="B50800">
                <a:alpha val="100000"/>
              </a:srgbClr>
            </a:solidFill>
            <a:ln w="2710" cap="flat">
              <a:solidFill>
                <a:srgbClr val="FFFFFF">
                  <a:alpha val="100000"/>
                </a:srgbClr>
              </a:solidFill>
              <a:prstDash val="solid"/>
              <a:miter/>
            </a:ln>
          </p:spPr>
          <p:txBody>
            <a:bodyPr/>
            <a:lstStyle/>
            <a:p/>
          </p:txBody>
        </p:sp>
        <p:sp>
          <p:nvSpPr>
            <p:cNvPr id="100" name="rc100"/>
            <p:cNvSpPr/>
            <p:nvPr/>
          </p:nvSpPr>
          <p:spPr>
            <a:xfrm>
              <a:off x="4066485"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1" name="rc101"/>
            <p:cNvSpPr/>
            <p:nvPr/>
          </p:nvSpPr>
          <p:spPr>
            <a:xfrm>
              <a:off x="4066485"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02" name="rc102"/>
            <p:cNvSpPr/>
            <p:nvPr/>
          </p:nvSpPr>
          <p:spPr>
            <a:xfrm>
              <a:off x="4066485" y="20520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03" name="rc103"/>
            <p:cNvSpPr/>
            <p:nvPr/>
          </p:nvSpPr>
          <p:spPr>
            <a:xfrm>
              <a:off x="4066485" y="2736893"/>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04" name="rc104"/>
            <p:cNvSpPr/>
            <p:nvPr/>
          </p:nvSpPr>
          <p:spPr>
            <a:xfrm>
              <a:off x="4066485" y="1367193"/>
              <a:ext cx="311051" cy="34242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5" name="rc105"/>
            <p:cNvSpPr/>
            <p:nvPr/>
          </p:nvSpPr>
          <p:spPr>
            <a:xfrm>
              <a:off x="4066485" y="2394468"/>
              <a:ext cx="311051" cy="342425"/>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106" name="rc106"/>
            <p:cNvSpPr/>
            <p:nvPr/>
          </p:nvSpPr>
          <p:spPr>
            <a:xfrm>
              <a:off x="4066485"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07" name="rc107"/>
            <p:cNvSpPr/>
            <p:nvPr/>
          </p:nvSpPr>
          <p:spPr>
            <a:xfrm>
              <a:off x="4066485" y="5133868"/>
              <a:ext cx="311051" cy="34242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08" name="rc108"/>
            <p:cNvSpPr/>
            <p:nvPr/>
          </p:nvSpPr>
          <p:spPr>
            <a:xfrm>
              <a:off x="4066485" y="3079318"/>
              <a:ext cx="311051" cy="34242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109" name="rc109"/>
            <p:cNvSpPr/>
            <p:nvPr/>
          </p:nvSpPr>
          <p:spPr>
            <a:xfrm>
              <a:off x="4066485"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0" name="rc110"/>
            <p:cNvSpPr/>
            <p:nvPr/>
          </p:nvSpPr>
          <p:spPr>
            <a:xfrm>
              <a:off x="4066485" y="3421743"/>
              <a:ext cx="311051" cy="342425"/>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11" name="rc111"/>
            <p:cNvSpPr/>
            <p:nvPr/>
          </p:nvSpPr>
          <p:spPr>
            <a:xfrm>
              <a:off x="4377537"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2" name="rc112"/>
            <p:cNvSpPr/>
            <p:nvPr/>
          </p:nvSpPr>
          <p:spPr>
            <a:xfrm>
              <a:off x="4377537"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13" name="rc113"/>
            <p:cNvSpPr/>
            <p:nvPr/>
          </p:nvSpPr>
          <p:spPr>
            <a:xfrm>
              <a:off x="4377537" y="20520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4" name="rc114"/>
            <p:cNvSpPr/>
            <p:nvPr/>
          </p:nvSpPr>
          <p:spPr>
            <a:xfrm>
              <a:off x="4377537" y="2736893"/>
              <a:ext cx="311051" cy="34242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115" name="rc115"/>
            <p:cNvSpPr/>
            <p:nvPr/>
          </p:nvSpPr>
          <p:spPr>
            <a:xfrm>
              <a:off x="4377537" y="1367193"/>
              <a:ext cx="311051" cy="34242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116" name="rc116"/>
            <p:cNvSpPr/>
            <p:nvPr/>
          </p:nvSpPr>
          <p:spPr>
            <a:xfrm>
              <a:off x="4377537" y="2394468"/>
              <a:ext cx="311051" cy="342425"/>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17" name="rc117"/>
            <p:cNvSpPr/>
            <p:nvPr/>
          </p:nvSpPr>
          <p:spPr>
            <a:xfrm>
              <a:off x="4377537"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18" name="rc118"/>
            <p:cNvSpPr/>
            <p:nvPr/>
          </p:nvSpPr>
          <p:spPr>
            <a:xfrm>
              <a:off x="4377537" y="513386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19" name="rc119"/>
            <p:cNvSpPr/>
            <p:nvPr/>
          </p:nvSpPr>
          <p:spPr>
            <a:xfrm>
              <a:off x="4377537" y="3079318"/>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20" name="rc120"/>
            <p:cNvSpPr/>
            <p:nvPr/>
          </p:nvSpPr>
          <p:spPr>
            <a:xfrm>
              <a:off x="4377537"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21" name="rc121"/>
            <p:cNvSpPr/>
            <p:nvPr/>
          </p:nvSpPr>
          <p:spPr>
            <a:xfrm>
              <a:off x="4377537" y="3421743"/>
              <a:ext cx="311051" cy="342425"/>
            </a:xfrm>
            <a:prstGeom prst="rect">
              <a:avLst/>
            </a:prstGeom>
            <a:solidFill>
              <a:srgbClr val="B60800">
                <a:alpha val="100000"/>
              </a:srgbClr>
            </a:solidFill>
            <a:ln w="2710" cap="flat">
              <a:solidFill>
                <a:srgbClr val="FFFFFF">
                  <a:alpha val="100000"/>
                </a:srgbClr>
              </a:solidFill>
              <a:prstDash val="solid"/>
              <a:miter/>
            </a:ln>
          </p:spPr>
          <p:txBody>
            <a:bodyPr/>
            <a:lstStyle/>
            <a:p/>
          </p:txBody>
        </p:sp>
        <p:sp>
          <p:nvSpPr>
            <p:cNvPr id="122" name="rc122"/>
            <p:cNvSpPr/>
            <p:nvPr/>
          </p:nvSpPr>
          <p:spPr>
            <a:xfrm>
              <a:off x="4688588"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3" name="rc123"/>
            <p:cNvSpPr/>
            <p:nvPr/>
          </p:nvSpPr>
          <p:spPr>
            <a:xfrm>
              <a:off x="4688588"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4" name="rc124"/>
            <p:cNvSpPr/>
            <p:nvPr/>
          </p:nvSpPr>
          <p:spPr>
            <a:xfrm>
              <a:off x="4688588" y="20520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5" name="rc125"/>
            <p:cNvSpPr/>
            <p:nvPr/>
          </p:nvSpPr>
          <p:spPr>
            <a:xfrm>
              <a:off x="4688588" y="2736893"/>
              <a:ext cx="311051" cy="34242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26" name="rc126"/>
            <p:cNvSpPr/>
            <p:nvPr/>
          </p:nvSpPr>
          <p:spPr>
            <a:xfrm>
              <a:off x="4688588" y="1367193"/>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27" name="rc127"/>
            <p:cNvSpPr/>
            <p:nvPr/>
          </p:nvSpPr>
          <p:spPr>
            <a:xfrm>
              <a:off x="4688588" y="2394468"/>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28" name="rc128"/>
            <p:cNvSpPr/>
            <p:nvPr/>
          </p:nvSpPr>
          <p:spPr>
            <a:xfrm>
              <a:off x="4688588" y="44490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29" name="rc129"/>
            <p:cNvSpPr/>
            <p:nvPr/>
          </p:nvSpPr>
          <p:spPr>
            <a:xfrm>
              <a:off x="4688588" y="513386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4688588" y="3079318"/>
              <a:ext cx="311051" cy="34242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131" name="rc131"/>
            <p:cNvSpPr/>
            <p:nvPr/>
          </p:nvSpPr>
          <p:spPr>
            <a:xfrm>
              <a:off x="4688588" y="47914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2" name="rc132"/>
            <p:cNvSpPr/>
            <p:nvPr/>
          </p:nvSpPr>
          <p:spPr>
            <a:xfrm>
              <a:off x="4688588" y="3421743"/>
              <a:ext cx="311051" cy="342425"/>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133" name="rc133"/>
            <p:cNvSpPr/>
            <p:nvPr/>
          </p:nvSpPr>
          <p:spPr>
            <a:xfrm>
              <a:off x="4999639"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4" name="rc134"/>
            <p:cNvSpPr/>
            <p:nvPr/>
          </p:nvSpPr>
          <p:spPr>
            <a:xfrm>
              <a:off x="4999639" y="1709618"/>
              <a:ext cx="311051" cy="342425"/>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4999639" y="20520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36" name="rc136"/>
            <p:cNvSpPr/>
            <p:nvPr/>
          </p:nvSpPr>
          <p:spPr>
            <a:xfrm>
              <a:off x="4999639" y="2736893"/>
              <a:ext cx="311051" cy="34242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7" name="rc137"/>
            <p:cNvSpPr/>
            <p:nvPr/>
          </p:nvSpPr>
          <p:spPr>
            <a:xfrm>
              <a:off x="4999639"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38" name="rc138"/>
            <p:cNvSpPr/>
            <p:nvPr/>
          </p:nvSpPr>
          <p:spPr>
            <a:xfrm>
              <a:off x="4999639" y="2394468"/>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39" name="rc139"/>
            <p:cNvSpPr/>
            <p:nvPr/>
          </p:nvSpPr>
          <p:spPr>
            <a:xfrm>
              <a:off x="4999639" y="44490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0" name="rc140"/>
            <p:cNvSpPr/>
            <p:nvPr/>
          </p:nvSpPr>
          <p:spPr>
            <a:xfrm>
              <a:off x="4999639"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41" name="rc141"/>
            <p:cNvSpPr/>
            <p:nvPr/>
          </p:nvSpPr>
          <p:spPr>
            <a:xfrm>
              <a:off x="4999639" y="3079318"/>
              <a:ext cx="311051" cy="342425"/>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42" name="rc142"/>
            <p:cNvSpPr/>
            <p:nvPr/>
          </p:nvSpPr>
          <p:spPr>
            <a:xfrm>
              <a:off x="4999639" y="4791443"/>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3" name="rc143"/>
            <p:cNvSpPr/>
            <p:nvPr/>
          </p:nvSpPr>
          <p:spPr>
            <a:xfrm>
              <a:off x="4999639" y="3421743"/>
              <a:ext cx="311051" cy="342425"/>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144" name="rc144"/>
            <p:cNvSpPr/>
            <p:nvPr/>
          </p:nvSpPr>
          <p:spPr>
            <a:xfrm>
              <a:off x="5310690" y="10247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45" name="rc145"/>
            <p:cNvSpPr/>
            <p:nvPr/>
          </p:nvSpPr>
          <p:spPr>
            <a:xfrm>
              <a:off x="5310690"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46" name="rc146"/>
            <p:cNvSpPr/>
            <p:nvPr/>
          </p:nvSpPr>
          <p:spPr>
            <a:xfrm>
              <a:off x="5310690"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47" name="rc147"/>
            <p:cNvSpPr/>
            <p:nvPr/>
          </p:nvSpPr>
          <p:spPr>
            <a:xfrm>
              <a:off x="5310690" y="2736893"/>
              <a:ext cx="311051" cy="34242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48" name="rc148"/>
            <p:cNvSpPr/>
            <p:nvPr/>
          </p:nvSpPr>
          <p:spPr>
            <a:xfrm>
              <a:off x="5310690"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49" name="rc149"/>
            <p:cNvSpPr/>
            <p:nvPr/>
          </p:nvSpPr>
          <p:spPr>
            <a:xfrm>
              <a:off x="5310690" y="2394468"/>
              <a:ext cx="311051" cy="34242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50" name="rc150"/>
            <p:cNvSpPr/>
            <p:nvPr/>
          </p:nvSpPr>
          <p:spPr>
            <a:xfrm>
              <a:off x="5310690"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1" name="rc151"/>
            <p:cNvSpPr/>
            <p:nvPr/>
          </p:nvSpPr>
          <p:spPr>
            <a:xfrm>
              <a:off x="5310690"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52" name="rc152"/>
            <p:cNvSpPr/>
            <p:nvPr/>
          </p:nvSpPr>
          <p:spPr>
            <a:xfrm>
              <a:off x="5310690" y="3079318"/>
              <a:ext cx="311051" cy="34242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153" name="rc153"/>
            <p:cNvSpPr/>
            <p:nvPr/>
          </p:nvSpPr>
          <p:spPr>
            <a:xfrm>
              <a:off x="5310690"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4" name="rc154"/>
            <p:cNvSpPr/>
            <p:nvPr/>
          </p:nvSpPr>
          <p:spPr>
            <a:xfrm>
              <a:off x="5310690" y="3421743"/>
              <a:ext cx="311051" cy="342425"/>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155" name="rc155"/>
            <p:cNvSpPr/>
            <p:nvPr/>
          </p:nvSpPr>
          <p:spPr>
            <a:xfrm>
              <a:off x="5621742" y="102476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56" name="rc156"/>
            <p:cNvSpPr/>
            <p:nvPr/>
          </p:nvSpPr>
          <p:spPr>
            <a:xfrm>
              <a:off x="5621742"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57" name="rc157"/>
            <p:cNvSpPr/>
            <p:nvPr/>
          </p:nvSpPr>
          <p:spPr>
            <a:xfrm>
              <a:off x="5621742" y="20520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58" name="rc158"/>
            <p:cNvSpPr/>
            <p:nvPr/>
          </p:nvSpPr>
          <p:spPr>
            <a:xfrm>
              <a:off x="5621742" y="2736893"/>
              <a:ext cx="311051" cy="34242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59" name="rc159"/>
            <p:cNvSpPr/>
            <p:nvPr/>
          </p:nvSpPr>
          <p:spPr>
            <a:xfrm>
              <a:off x="5621742" y="13671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160" name="rc160"/>
            <p:cNvSpPr/>
            <p:nvPr/>
          </p:nvSpPr>
          <p:spPr>
            <a:xfrm>
              <a:off x="5621742" y="2394468"/>
              <a:ext cx="311051" cy="34242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61" name="rc161"/>
            <p:cNvSpPr/>
            <p:nvPr/>
          </p:nvSpPr>
          <p:spPr>
            <a:xfrm>
              <a:off x="5621742" y="3764168"/>
              <a:ext cx="311051" cy="34242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62" name="rc162"/>
            <p:cNvSpPr/>
            <p:nvPr/>
          </p:nvSpPr>
          <p:spPr>
            <a:xfrm>
              <a:off x="5621742"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3" name="rc163"/>
            <p:cNvSpPr/>
            <p:nvPr/>
          </p:nvSpPr>
          <p:spPr>
            <a:xfrm>
              <a:off x="5621742"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64" name="rc164"/>
            <p:cNvSpPr/>
            <p:nvPr/>
          </p:nvSpPr>
          <p:spPr>
            <a:xfrm>
              <a:off x="5621742" y="3079318"/>
              <a:ext cx="311051" cy="342425"/>
            </a:xfrm>
            <a:prstGeom prst="rect">
              <a:avLst/>
            </a:prstGeom>
            <a:solidFill>
              <a:srgbClr val="D31B12">
                <a:alpha val="100000"/>
              </a:srgbClr>
            </a:solidFill>
            <a:ln w="2710" cap="flat">
              <a:solidFill>
                <a:srgbClr val="FFFFFF">
                  <a:alpha val="100000"/>
                </a:srgbClr>
              </a:solidFill>
              <a:prstDash val="solid"/>
              <a:miter/>
            </a:ln>
          </p:spPr>
          <p:txBody>
            <a:bodyPr/>
            <a:lstStyle/>
            <a:p/>
          </p:txBody>
        </p:sp>
        <p:sp>
          <p:nvSpPr>
            <p:cNvPr id="165" name="rc165"/>
            <p:cNvSpPr/>
            <p:nvPr/>
          </p:nvSpPr>
          <p:spPr>
            <a:xfrm>
              <a:off x="5621742"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66" name="rc166"/>
            <p:cNvSpPr/>
            <p:nvPr/>
          </p:nvSpPr>
          <p:spPr>
            <a:xfrm>
              <a:off x="5621742" y="3421743"/>
              <a:ext cx="311051" cy="342425"/>
            </a:xfrm>
            <a:prstGeom prst="rect">
              <a:avLst/>
            </a:prstGeom>
            <a:solidFill>
              <a:srgbClr val="C31208">
                <a:alpha val="100000"/>
              </a:srgbClr>
            </a:solidFill>
            <a:ln w="2710" cap="flat">
              <a:solidFill>
                <a:srgbClr val="FFFFFF">
                  <a:alpha val="100000"/>
                </a:srgbClr>
              </a:solidFill>
              <a:prstDash val="solid"/>
              <a:miter/>
            </a:ln>
          </p:spPr>
          <p:txBody>
            <a:bodyPr/>
            <a:lstStyle/>
            <a:p/>
          </p:txBody>
        </p:sp>
        <p:sp>
          <p:nvSpPr>
            <p:cNvPr id="167" name="rc167"/>
            <p:cNvSpPr/>
            <p:nvPr/>
          </p:nvSpPr>
          <p:spPr>
            <a:xfrm>
              <a:off x="5932793"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68" name="rc168"/>
            <p:cNvSpPr/>
            <p:nvPr/>
          </p:nvSpPr>
          <p:spPr>
            <a:xfrm>
              <a:off x="5932793"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5932793"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70" name="rc170"/>
            <p:cNvSpPr/>
            <p:nvPr/>
          </p:nvSpPr>
          <p:spPr>
            <a:xfrm>
              <a:off x="5932793" y="2736893"/>
              <a:ext cx="311051" cy="34242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71" name="rc171"/>
            <p:cNvSpPr/>
            <p:nvPr/>
          </p:nvSpPr>
          <p:spPr>
            <a:xfrm>
              <a:off x="5932793" y="1367193"/>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72" name="rc172"/>
            <p:cNvSpPr/>
            <p:nvPr/>
          </p:nvSpPr>
          <p:spPr>
            <a:xfrm>
              <a:off x="5932793" y="2394468"/>
              <a:ext cx="311051" cy="342425"/>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173" name="rc173"/>
            <p:cNvSpPr/>
            <p:nvPr/>
          </p:nvSpPr>
          <p:spPr>
            <a:xfrm>
              <a:off x="5932793" y="3764168"/>
              <a:ext cx="311051" cy="34242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74" name="rc174"/>
            <p:cNvSpPr/>
            <p:nvPr/>
          </p:nvSpPr>
          <p:spPr>
            <a:xfrm>
              <a:off x="5932793"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5" name="rc175"/>
            <p:cNvSpPr/>
            <p:nvPr/>
          </p:nvSpPr>
          <p:spPr>
            <a:xfrm>
              <a:off x="5932793" y="5133868"/>
              <a:ext cx="311051" cy="34242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76" name="rc176"/>
            <p:cNvSpPr/>
            <p:nvPr/>
          </p:nvSpPr>
          <p:spPr>
            <a:xfrm>
              <a:off x="5932793" y="3079318"/>
              <a:ext cx="311051" cy="342425"/>
            </a:xfrm>
            <a:prstGeom prst="rect">
              <a:avLst/>
            </a:prstGeom>
            <a:solidFill>
              <a:srgbClr val="D81E15">
                <a:alpha val="100000"/>
              </a:srgbClr>
            </a:solidFill>
            <a:ln w="2710" cap="flat">
              <a:solidFill>
                <a:srgbClr val="FFFFFF">
                  <a:alpha val="100000"/>
                </a:srgbClr>
              </a:solidFill>
              <a:prstDash val="solid"/>
              <a:miter/>
            </a:ln>
          </p:spPr>
          <p:txBody>
            <a:bodyPr/>
            <a:lstStyle/>
            <a:p/>
          </p:txBody>
        </p:sp>
        <p:sp>
          <p:nvSpPr>
            <p:cNvPr id="177" name="rc177"/>
            <p:cNvSpPr/>
            <p:nvPr/>
          </p:nvSpPr>
          <p:spPr>
            <a:xfrm>
              <a:off x="5932793"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8" name="rc178"/>
            <p:cNvSpPr/>
            <p:nvPr/>
          </p:nvSpPr>
          <p:spPr>
            <a:xfrm>
              <a:off x="5932793" y="3421743"/>
              <a:ext cx="311051" cy="342425"/>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179" name="rc179"/>
            <p:cNvSpPr/>
            <p:nvPr/>
          </p:nvSpPr>
          <p:spPr>
            <a:xfrm>
              <a:off x="6243844"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0" name="rc180"/>
            <p:cNvSpPr/>
            <p:nvPr/>
          </p:nvSpPr>
          <p:spPr>
            <a:xfrm>
              <a:off x="6243844"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1" name="rc181"/>
            <p:cNvSpPr/>
            <p:nvPr/>
          </p:nvSpPr>
          <p:spPr>
            <a:xfrm>
              <a:off x="6243844" y="20520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82" name="rc182"/>
            <p:cNvSpPr/>
            <p:nvPr/>
          </p:nvSpPr>
          <p:spPr>
            <a:xfrm>
              <a:off x="6243844" y="2736893"/>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3" name="rc183"/>
            <p:cNvSpPr/>
            <p:nvPr/>
          </p:nvSpPr>
          <p:spPr>
            <a:xfrm>
              <a:off x="6243844" y="1367193"/>
              <a:ext cx="311051" cy="342425"/>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184" name="rc184"/>
            <p:cNvSpPr/>
            <p:nvPr/>
          </p:nvSpPr>
          <p:spPr>
            <a:xfrm>
              <a:off x="6243844" y="2394468"/>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85" name="rc185"/>
            <p:cNvSpPr/>
            <p:nvPr/>
          </p:nvSpPr>
          <p:spPr>
            <a:xfrm>
              <a:off x="6243844" y="376416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86" name="rc186"/>
            <p:cNvSpPr/>
            <p:nvPr/>
          </p:nvSpPr>
          <p:spPr>
            <a:xfrm>
              <a:off x="6243844"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87" name="rc187"/>
            <p:cNvSpPr/>
            <p:nvPr/>
          </p:nvSpPr>
          <p:spPr>
            <a:xfrm>
              <a:off x="6243844" y="51338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88" name="rc188"/>
            <p:cNvSpPr/>
            <p:nvPr/>
          </p:nvSpPr>
          <p:spPr>
            <a:xfrm>
              <a:off x="6243844" y="3079318"/>
              <a:ext cx="311051" cy="342425"/>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189" name="rc189"/>
            <p:cNvSpPr/>
            <p:nvPr/>
          </p:nvSpPr>
          <p:spPr>
            <a:xfrm>
              <a:off x="6243844"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0" name="rc190"/>
            <p:cNvSpPr/>
            <p:nvPr/>
          </p:nvSpPr>
          <p:spPr>
            <a:xfrm>
              <a:off x="6243844" y="342174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191" name="rc191"/>
            <p:cNvSpPr/>
            <p:nvPr/>
          </p:nvSpPr>
          <p:spPr>
            <a:xfrm>
              <a:off x="6554895"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2" name="rc192"/>
            <p:cNvSpPr/>
            <p:nvPr/>
          </p:nvSpPr>
          <p:spPr>
            <a:xfrm>
              <a:off x="6554895"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93" name="rc193"/>
            <p:cNvSpPr/>
            <p:nvPr/>
          </p:nvSpPr>
          <p:spPr>
            <a:xfrm>
              <a:off x="6554895" y="20520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94" name="rc194"/>
            <p:cNvSpPr/>
            <p:nvPr/>
          </p:nvSpPr>
          <p:spPr>
            <a:xfrm>
              <a:off x="6554895" y="2736893"/>
              <a:ext cx="311051" cy="342425"/>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95" name="rc195"/>
            <p:cNvSpPr/>
            <p:nvPr/>
          </p:nvSpPr>
          <p:spPr>
            <a:xfrm>
              <a:off x="6554895"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196" name="rc196"/>
            <p:cNvSpPr/>
            <p:nvPr/>
          </p:nvSpPr>
          <p:spPr>
            <a:xfrm>
              <a:off x="6554895" y="2394468"/>
              <a:ext cx="311051" cy="342425"/>
            </a:xfrm>
            <a:prstGeom prst="rect">
              <a:avLst/>
            </a:prstGeom>
            <a:solidFill>
              <a:srgbClr val="F9911D">
                <a:alpha val="100000"/>
              </a:srgbClr>
            </a:solidFill>
            <a:ln w="2710" cap="flat">
              <a:solidFill>
                <a:srgbClr val="FFFFFF">
                  <a:alpha val="100000"/>
                </a:srgbClr>
              </a:solidFill>
              <a:prstDash val="solid"/>
              <a:miter/>
            </a:ln>
          </p:spPr>
          <p:txBody>
            <a:bodyPr/>
            <a:lstStyle/>
            <a:p/>
          </p:txBody>
        </p:sp>
        <p:sp>
          <p:nvSpPr>
            <p:cNvPr id="197" name="rc197"/>
            <p:cNvSpPr/>
            <p:nvPr/>
          </p:nvSpPr>
          <p:spPr>
            <a:xfrm>
              <a:off x="6554895" y="376416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98" name="rc198"/>
            <p:cNvSpPr/>
            <p:nvPr/>
          </p:nvSpPr>
          <p:spPr>
            <a:xfrm>
              <a:off x="6554895"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99" name="rc199"/>
            <p:cNvSpPr/>
            <p:nvPr/>
          </p:nvSpPr>
          <p:spPr>
            <a:xfrm>
              <a:off x="6554895" y="51338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0" name="rc200"/>
            <p:cNvSpPr/>
            <p:nvPr/>
          </p:nvSpPr>
          <p:spPr>
            <a:xfrm>
              <a:off x="6554895" y="3079318"/>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01" name="rc201"/>
            <p:cNvSpPr/>
            <p:nvPr/>
          </p:nvSpPr>
          <p:spPr>
            <a:xfrm>
              <a:off x="6554895"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2" name="rc202"/>
            <p:cNvSpPr/>
            <p:nvPr/>
          </p:nvSpPr>
          <p:spPr>
            <a:xfrm>
              <a:off x="6554895" y="342174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03" name="rc203"/>
            <p:cNvSpPr/>
            <p:nvPr/>
          </p:nvSpPr>
          <p:spPr>
            <a:xfrm>
              <a:off x="6865947"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4" name="rc204"/>
            <p:cNvSpPr/>
            <p:nvPr/>
          </p:nvSpPr>
          <p:spPr>
            <a:xfrm>
              <a:off x="6865947" y="1709618"/>
              <a:ext cx="311051" cy="342425"/>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5" name="rc205"/>
            <p:cNvSpPr/>
            <p:nvPr/>
          </p:nvSpPr>
          <p:spPr>
            <a:xfrm>
              <a:off x="6865947" y="20520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6" name="rc206"/>
            <p:cNvSpPr/>
            <p:nvPr/>
          </p:nvSpPr>
          <p:spPr>
            <a:xfrm>
              <a:off x="6865947" y="2736893"/>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07" name="rc207"/>
            <p:cNvSpPr/>
            <p:nvPr/>
          </p:nvSpPr>
          <p:spPr>
            <a:xfrm>
              <a:off x="6865947" y="1367193"/>
              <a:ext cx="311051" cy="34242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08" name="rc208"/>
            <p:cNvSpPr/>
            <p:nvPr/>
          </p:nvSpPr>
          <p:spPr>
            <a:xfrm>
              <a:off x="6865947" y="2394468"/>
              <a:ext cx="311051" cy="34242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09" name="rc209"/>
            <p:cNvSpPr/>
            <p:nvPr/>
          </p:nvSpPr>
          <p:spPr>
            <a:xfrm>
              <a:off x="6865947" y="37641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0" name="rc210"/>
            <p:cNvSpPr/>
            <p:nvPr/>
          </p:nvSpPr>
          <p:spPr>
            <a:xfrm>
              <a:off x="6865947" y="44490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1" name="rc211"/>
            <p:cNvSpPr/>
            <p:nvPr/>
          </p:nvSpPr>
          <p:spPr>
            <a:xfrm>
              <a:off x="6865947" y="51338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12" name="rc212"/>
            <p:cNvSpPr/>
            <p:nvPr/>
          </p:nvSpPr>
          <p:spPr>
            <a:xfrm>
              <a:off x="6865947" y="3079318"/>
              <a:ext cx="311051" cy="342425"/>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13" name="rc213"/>
            <p:cNvSpPr/>
            <p:nvPr/>
          </p:nvSpPr>
          <p:spPr>
            <a:xfrm>
              <a:off x="6865947" y="4791443"/>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4" name="rc214"/>
            <p:cNvSpPr/>
            <p:nvPr/>
          </p:nvSpPr>
          <p:spPr>
            <a:xfrm>
              <a:off x="6865947" y="3421743"/>
              <a:ext cx="311051" cy="34242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15" name="rc215"/>
            <p:cNvSpPr/>
            <p:nvPr/>
          </p:nvSpPr>
          <p:spPr>
            <a:xfrm>
              <a:off x="7176998"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6" name="rc216"/>
            <p:cNvSpPr/>
            <p:nvPr/>
          </p:nvSpPr>
          <p:spPr>
            <a:xfrm>
              <a:off x="7176998"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17" name="rc217"/>
            <p:cNvSpPr/>
            <p:nvPr/>
          </p:nvSpPr>
          <p:spPr>
            <a:xfrm>
              <a:off x="7176998"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18" name="rc218"/>
            <p:cNvSpPr/>
            <p:nvPr/>
          </p:nvSpPr>
          <p:spPr>
            <a:xfrm>
              <a:off x="7176998" y="27368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9" name="rc219"/>
            <p:cNvSpPr/>
            <p:nvPr/>
          </p:nvSpPr>
          <p:spPr>
            <a:xfrm>
              <a:off x="7176998"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20" name="rc220"/>
            <p:cNvSpPr/>
            <p:nvPr/>
          </p:nvSpPr>
          <p:spPr>
            <a:xfrm>
              <a:off x="7176998" y="2394468"/>
              <a:ext cx="311051" cy="34242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21" name="rc221"/>
            <p:cNvSpPr/>
            <p:nvPr/>
          </p:nvSpPr>
          <p:spPr>
            <a:xfrm>
              <a:off x="7176998"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22" name="rc222"/>
            <p:cNvSpPr/>
            <p:nvPr/>
          </p:nvSpPr>
          <p:spPr>
            <a:xfrm>
              <a:off x="7176998"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3" name="rc223"/>
            <p:cNvSpPr/>
            <p:nvPr/>
          </p:nvSpPr>
          <p:spPr>
            <a:xfrm>
              <a:off x="7176998" y="51338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4" name="rc224"/>
            <p:cNvSpPr/>
            <p:nvPr/>
          </p:nvSpPr>
          <p:spPr>
            <a:xfrm>
              <a:off x="7176998" y="3079318"/>
              <a:ext cx="311051" cy="34242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25" name="rc225"/>
            <p:cNvSpPr/>
            <p:nvPr/>
          </p:nvSpPr>
          <p:spPr>
            <a:xfrm>
              <a:off x="7176998"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6" name="rc226"/>
            <p:cNvSpPr/>
            <p:nvPr/>
          </p:nvSpPr>
          <p:spPr>
            <a:xfrm>
              <a:off x="7176998" y="3421743"/>
              <a:ext cx="311051" cy="342425"/>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227" name="rc227"/>
            <p:cNvSpPr/>
            <p:nvPr/>
          </p:nvSpPr>
          <p:spPr>
            <a:xfrm>
              <a:off x="7488049" y="102476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28" name="rc228"/>
            <p:cNvSpPr/>
            <p:nvPr/>
          </p:nvSpPr>
          <p:spPr>
            <a:xfrm>
              <a:off x="7488049"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29" name="rc229"/>
            <p:cNvSpPr/>
            <p:nvPr/>
          </p:nvSpPr>
          <p:spPr>
            <a:xfrm>
              <a:off x="7488049"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0" name="rc230"/>
            <p:cNvSpPr/>
            <p:nvPr/>
          </p:nvSpPr>
          <p:spPr>
            <a:xfrm>
              <a:off x="7488049" y="27368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31" name="rc231"/>
            <p:cNvSpPr/>
            <p:nvPr/>
          </p:nvSpPr>
          <p:spPr>
            <a:xfrm>
              <a:off x="7488049"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32" name="rc232"/>
            <p:cNvSpPr/>
            <p:nvPr/>
          </p:nvSpPr>
          <p:spPr>
            <a:xfrm>
              <a:off x="7488049" y="2394468"/>
              <a:ext cx="311051" cy="342425"/>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33" name="rc233"/>
            <p:cNvSpPr/>
            <p:nvPr/>
          </p:nvSpPr>
          <p:spPr>
            <a:xfrm>
              <a:off x="7488049"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4" name="rc234"/>
            <p:cNvSpPr/>
            <p:nvPr/>
          </p:nvSpPr>
          <p:spPr>
            <a:xfrm>
              <a:off x="7488049" y="4106593"/>
              <a:ext cx="311051" cy="342425"/>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235" name="rc235"/>
            <p:cNvSpPr/>
            <p:nvPr/>
          </p:nvSpPr>
          <p:spPr>
            <a:xfrm>
              <a:off x="7488049"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6" name="rc236"/>
            <p:cNvSpPr/>
            <p:nvPr/>
          </p:nvSpPr>
          <p:spPr>
            <a:xfrm>
              <a:off x="7488049" y="51338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7" name="rc237"/>
            <p:cNvSpPr/>
            <p:nvPr/>
          </p:nvSpPr>
          <p:spPr>
            <a:xfrm>
              <a:off x="7488049" y="3079318"/>
              <a:ext cx="311051" cy="342425"/>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38" name="rc238"/>
            <p:cNvSpPr/>
            <p:nvPr/>
          </p:nvSpPr>
          <p:spPr>
            <a:xfrm>
              <a:off x="7488049"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9" name="rc239"/>
            <p:cNvSpPr/>
            <p:nvPr/>
          </p:nvSpPr>
          <p:spPr>
            <a:xfrm>
              <a:off x="7488049" y="3421743"/>
              <a:ext cx="311051" cy="342425"/>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240" name="rc240"/>
            <p:cNvSpPr/>
            <p:nvPr/>
          </p:nvSpPr>
          <p:spPr>
            <a:xfrm>
              <a:off x="7799100"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1" name="rc241"/>
            <p:cNvSpPr/>
            <p:nvPr/>
          </p:nvSpPr>
          <p:spPr>
            <a:xfrm>
              <a:off x="7799100"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42" name="rc242"/>
            <p:cNvSpPr/>
            <p:nvPr/>
          </p:nvSpPr>
          <p:spPr>
            <a:xfrm>
              <a:off x="7799100"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3" name="rc243"/>
            <p:cNvSpPr/>
            <p:nvPr/>
          </p:nvSpPr>
          <p:spPr>
            <a:xfrm>
              <a:off x="7799100" y="27368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44" name="rc244"/>
            <p:cNvSpPr/>
            <p:nvPr/>
          </p:nvSpPr>
          <p:spPr>
            <a:xfrm>
              <a:off x="7799100"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45" name="rc245"/>
            <p:cNvSpPr/>
            <p:nvPr/>
          </p:nvSpPr>
          <p:spPr>
            <a:xfrm>
              <a:off x="7799100" y="23944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46" name="rc246"/>
            <p:cNvSpPr/>
            <p:nvPr/>
          </p:nvSpPr>
          <p:spPr>
            <a:xfrm>
              <a:off x="7799100"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47" name="rc247"/>
            <p:cNvSpPr/>
            <p:nvPr/>
          </p:nvSpPr>
          <p:spPr>
            <a:xfrm>
              <a:off x="7799100" y="4106593"/>
              <a:ext cx="311051" cy="34242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48" name="rc248"/>
            <p:cNvSpPr/>
            <p:nvPr/>
          </p:nvSpPr>
          <p:spPr>
            <a:xfrm>
              <a:off x="7799100" y="444901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49" name="rc249"/>
            <p:cNvSpPr/>
            <p:nvPr/>
          </p:nvSpPr>
          <p:spPr>
            <a:xfrm>
              <a:off x="7799100" y="5133868"/>
              <a:ext cx="311051" cy="342425"/>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50" name="rc250"/>
            <p:cNvSpPr/>
            <p:nvPr/>
          </p:nvSpPr>
          <p:spPr>
            <a:xfrm>
              <a:off x="7799100" y="3079318"/>
              <a:ext cx="311051" cy="342425"/>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51" name="rc251"/>
            <p:cNvSpPr/>
            <p:nvPr/>
          </p:nvSpPr>
          <p:spPr>
            <a:xfrm>
              <a:off x="7799100" y="47914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2" name="rc252"/>
            <p:cNvSpPr/>
            <p:nvPr/>
          </p:nvSpPr>
          <p:spPr>
            <a:xfrm>
              <a:off x="7799100" y="3421743"/>
              <a:ext cx="311051" cy="342425"/>
            </a:xfrm>
            <a:prstGeom prst="rect">
              <a:avLst/>
            </a:prstGeom>
            <a:solidFill>
              <a:srgbClr val="CB170D">
                <a:alpha val="100000"/>
              </a:srgbClr>
            </a:solidFill>
            <a:ln w="2710" cap="flat">
              <a:solidFill>
                <a:srgbClr val="FFFFFF">
                  <a:alpha val="100000"/>
                </a:srgbClr>
              </a:solidFill>
              <a:prstDash val="solid"/>
              <a:miter/>
            </a:ln>
          </p:spPr>
          <p:txBody>
            <a:bodyPr/>
            <a:lstStyle/>
            <a:p/>
          </p:txBody>
        </p:sp>
        <p:sp>
          <p:nvSpPr>
            <p:cNvPr id="253" name="rc253"/>
            <p:cNvSpPr/>
            <p:nvPr/>
          </p:nvSpPr>
          <p:spPr>
            <a:xfrm>
              <a:off x="8110152"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4" name="rc254"/>
            <p:cNvSpPr/>
            <p:nvPr/>
          </p:nvSpPr>
          <p:spPr>
            <a:xfrm>
              <a:off x="8110152" y="170961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5" name="rc255"/>
            <p:cNvSpPr/>
            <p:nvPr/>
          </p:nvSpPr>
          <p:spPr>
            <a:xfrm>
              <a:off x="8110152" y="20520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8110152" y="27368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57" name="rc257"/>
            <p:cNvSpPr/>
            <p:nvPr/>
          </p:nvSpPr>
          <p:spPr>
            <a:xfrm>
              <a:off x="8110152"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58" name="rc258"/>
            <p:cNvSpPr/>
            <p:nvPr/>
          </p:nvSpPr>
          <p:spPr>
            <a:xfrm>
              <a:off x="8110152" y="23944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59" name="rc259"/>
            <p:cNvSpPr/>
            <p:nvPr/>
          </p:nvSpPr>
          <p:spPr>
            <a:xfrm>
              <a:off x="8110152"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0" name="rc260"/>
            <p:cNvSpPr/>
            <p:nvPr/>
          </p:nvSpPr>
          <p:spPr>
            <a:xfrm>
              <a:off x="8110152" y="41065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1" name="rc261"/>
            <p:cNvSpPr/>
            <p:nvPr/>
          </p:nvSpPr>
          <p:spPr>
            <a:xfrm>
              <a:off x="8110152" y="4449018"/>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2" name="rc262"/>
            <p:cNvSpPr/>
            <p:nvPr/>
          </p:nvSpPr>
          <p:spPr>
            <a:xfrm>
              <a:off x="8110152"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63" name="rc263"/>
            <p:cNvSpPr/>
            <p:nvPr/>
          </p:nvSpPr>
          <p:spPr>
            <a:xfrm>
              <a:off x="8110152" y="307931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4" name="rc264"/>
            <p:cNvSpPr/>
            <p:nvPr/>
          </p:nvSpPr>
          <p:spPr>
            <a:xfrm>
              <a:off x="8110152" y="4791443"/>
              <a:ext cx="311051" cy="342425"/>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5" name="rc265"/>
            <p:cNvSpPr/>
            <p:nvPr/>
          </p:nvSpPr>
          <p:spPr>
            <a:xfrm>
              <a:off x="8110152" y="342174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66" name="rc266"/>
            <p:cNvSpPr/>
            <p:nvPr/>
          </p:nvSpPr>
          <p:spPr>
            <a:xfrm>
              <a:off x="8421203" y="1024768"/>
              <a:ext cx="311051" cy="342425"/>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7" name="rc267"/>
            <p:cNvSpPr/>
            <p:nvPr/>
          </p:nvSpPr>
          <p:spPr>
            <a:xfrm>
              <a:off x="8421203" y="17096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8" name="rc268"/>
            <p:cNvSpPr/>
            <p:nvPr/>
          </p:nvSpPr>
          <p:spPr>
            <a:xfrm>
              <a:off x="8421203" y="2052043"/>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69" name="rc269"/>
            <p:cNvSpPr/>
            <p:nvPr/>
          </p:nvSpPr>
          <p:spPr>
            <a:xfrm>
              <a:off x="8421203" y="2736893"/>
              <a:ext cx="311051" cy="342425"/>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70" name="rc270"/>
            <p:cNvSpPr/>
            <p:nvPr/>
          </p:nvSpPr>
          <p:spPr>
            <a:xfrm>
              <a:off x="8421203" y="1367193"/>
              <a:ext cx="311051" cy="342425"/>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271" name="rc271"/>
            <p:cNvSpPr/>
            <p:nvPr/>
          </p:nvSpPr>
          <p:spPr>
            <a:xfrm>
              <a:off x="8421203" y="23944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72" name="rc272"/>
            <p:cNvSpPr/>
            <p:nvPr/>
          </p:nvSpPr>
          <p:spPr>
            <a:xfrm>
              <a:off x="8421203"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73" name="rc273"/>
            <p:cNvSpPr/>
            <p:nvPr/>
          </p:nvSpPr>
          <p:spPr>
            <a:xfrm>
              <a:off x="8421203" y="41065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4" name="rc274"/>
            <p:cNvSpPr/>
            <p:nvPr/>
          </p:nvSpPr>
          <p:spPr>
            <a:xfrm>
              <a:off x="8421203" y="444901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5" name="rc275"/>
            <p:cNvSpPr/>
            <p:nvPr/>
          </p:nvSpPr>
          <p:spPr>
            <a:xfrm>
              <a:off x="8421203"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76" name="rc276"/>
            <p:cNvSpPr/>
            <p:nvPr/>
          </p:nvSpPr>
          <p:spPr>
            <a:xfrm>
              <a:off x="8421203" y="307931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77" name="rc277"/>
            <p:cNvSpPr/>
            <p:nvPr/>
          </p:nvSpPr>
          <p:spPr>
            <a:xfrm>
              <a:off x="8421203" y="47914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78" name="rc278"/>
            <p:cNvSpPr/>
            <p:nvPr/>
          </p:nvSpPr>
          <p:spPr>
            <a:xfrm>
              <a:off x="8421203" y="3421743"/>
              <a:ext cx="311051" cy="342425"/>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279" name="rc279"/>
            <p:cNvSpPr/>
            <p:nvPr/>
          </p:nvSpPr>
          <p:spPr>
            <a:xfrm>
              <a:off x="8732254" y="10247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0" name="rc280"/>
            <p:cNvSpPr/>
            <p:nvPr/>
          </p:nvSpPr>
          <p:spPr>
            <a:xfrm>
              <a:off x="8732254" y="170961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1" name="rc281"/>
            <p:cNvSpPr/>
            <p:nvPr/>
          </p:nvSpPr>
          <p:spPr>
            <a:xfrm>
              <a:off x="8732254" y="2052043"/>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2" name="rc282"/>
            <p:cNvSpPr/>
            <p:nvPr/>
          </p:nvSpPr>
          <p:spPr>
            <a:xfrm>
              <a:off x="8732254" y="27368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3" name="rc283"/>
            <p:cNvSpPr/>
            <p:nvPr/>
          </p:nvSpPr>
          <p:spPr>
            <a:xfrm>
              <a:off x="8732254" y="1367193"/>
              <a:ext cx="311051" cy="342425"/>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284" name="rc284"/>
            <p:cNvSpPr/>
            <p:nvPr/>
          </p:nvSpPr>
          <p:spPr>
            <a:xfrm>
              <a:off x="8732254" y="2394468"/>
              <a:ext cx="311051" cy="342425"/>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285" name="rc285"/>
            <p:cNvSpPr/>
            <p:nvPr/>
          </p:nvSpPr>
          <p:spPr>
            <a:xfrm>
              <a:off x="8732254" y="3764168"/>
              <a:ext cx="311051" cy="342425"/>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86" name="rc286"/>
            <p:cNvSpPr/>
            <p:nvPr/>
          </p:nvSpPr>
          <p:spPr>
            <a:xfrm>
              <a:off x="8732254" y="4106593"/>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7" name="rc287"/>
            <p:cNvSpPr/>
            <p:nvPr/>
          </p:nvSpPr>
          <p:spPr>
            <a:xfrm>
              <a:off x="8732254" y="4449018"/>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88" name="rc288"/>
            <p:cNvSpPr/>
            <p:nvPr/>
          </p:nvSpPr>
          <p:spPr>
            <a:xfrm>
              <a:off x="8732254" y="5133868"/>
              <a:ext cx="311051" cy="342425"/>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89" name="rc289"/>
            <p:cNvSpPr/>
            <p:nvPr/>
          </p:nvSpPr>
          <p:spPr>
            <a:xfrm>
              <a:off x="8732254" y="3079318"/>
              <a:ext cx="311051" cy="342425"/>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90" name="rc290"/>
            <p:cNvSpPr/>
            <p:nvPr/>
          </p:nvSpPr>
          <p:spPr>
            <a:xfrm>
              <a:off x="8732254" y="4791443"/>
              <a:ext cx="311051" cy="342425"/>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1" name="rc291"/>
            <p:cNvSpPr/>
            <p:nvPr/>
          </p:nvSpPr>
          <p:spPr>
            <a:xfrm>
              <a:off x="8732254" y="3421743"/>
              <a:ext cx="311051" cy="342425"/>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92" name="rc292"/>
            <p:cNvSpPr/>
            <p:nvPr/>
          </p:nvSpPr>
          <p:spPr>
            <a:xfrm>
              <a:off x="4066485" y="5476293"/>
              <a:ext cx="311051" cy="342425"/>
            </a:xfrm>
            <a:prstGeom prst="rect">
              <a:avLst/>
            </a:prstGeom>
            <a:solidFill>
              <a:srgbClr val="BE0F04">
                <a:alpha val="100000"/>
              </a:srgbClr>
            </a:solidFill>
            <a:ln w="2710" cap="flat">
              <a:solidFill>
                <a:srgbClr val="FFFFFF">
                  <a:alpha val="100000"/>
                </a:srgbClr>
              </a:solidFill>
              <a:prstDash val="solid"/>
              <a:miter/>
            </a:ln>
          </p:spPr>
          <p:txBody>
            <a:bodyPr/>
            <a:lstStyle/>
            <a:p/>
          </p:txBody>
        </p:sp>
        <p:sp>
          <p:nvSpPr>
            <p:cNvPr id="293" name="rc293"/>
            <p:cNvSpPr/>
            <p:nvPr/>
          </p:nvSpPr>
          <p:spPr>
            <a:xfrm>
              <a:off x="4377537" y="5476293"/>
              <a:ext cx="311051" cy="342425"/>
            </a:xfrm>
            <a:prstGeom prst="rect">
              <a:avLst/>
            </a:prstGeom>
            <a:solidFill>
              <a:srgbClr val="C11106">
                <a:alpha val="100000"/>
              </a:srgbClr>
            </a:solidFill>
            <a:ln w="2710" cap="flat">
              <a:solidFill>
                <a:srgbClr val="FFFFFF">
                  <a:alpha val="100000"/>
                </a:srgbClr>
              </a:solidFill>
              <a:prstDash val="solid"/>
              <a:miter/>
            </a:ln>
          </p:spPr>
          <p:txBody>
            <a:bodyPr/>
            <a:lstStyle/>
            <a:p/>
          </p:txBody>
        </p:sp>
        <p:sp>
          <p:nvSpPr>
            <p:cNvPr id="294" name="rc294"/>
            <p:cNvSpPr/>
            <p:nvPr/>
          </p:nvSpPr>
          <p:spPr>
            <a:xfrm>
              <a:off x="4688588" y="5476293"/>
              <a:ext cx="311051" cy="342425"/>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95" name="rc295"/>
            <p:cNvSpPr/>
            <p:nvPr/>
          </p:nvSpPr>
          <p:spPr>
            <a:xfrm>
              <a:off x="4999639" y="5476293"/>
              <a:ext cx="311051" cy="342425"/>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96" name="rc296"/>
            <p:cNvSpPr/>
            <p:nvPr/>
          </p:nvSpPr>
          <p:spPr>
            <a:xfrm>
              <a:off x="5310690" y="5476293"/>
              <a:ext cx="311051" cy="342425"/>
            </a:xfrm>
            <a:prstGeom prst="rect">
              <a:avLst/>
            </a:prstGeom>
            <a:solidFill>
              <a:srgbClr val="C31207">
                <a:alpha val="100000"/>
              </a:srgbClr>
            </a:solidFill>
            <a:ln w="2710" cap="flat">
              <a:solidFill>
                <a:srgbClr val="FFFFFF">
                  <a:alpha val="100000"/>
                </a:srgbClr>
              </a:solidFill>
              <a:prstDash val="solid"/>
              <a:miter/>
            </a:ln>
          </p:spPr>
          <p:txBody>
            <a:bodyPr/>
            <a:lstStyle/>
            <a:p/>
          </p:txBody>
        </p:sp>
        <p:sp>
          <p:nvSpPr>
            <p:cNvPr id="297" name="rc297"/>
            <p:cNvSpPr/>
            <p:nvPr/>
          </p:nvSpPr>
          <p:spPr>
            <a:xfrm>
              <a:off x="5621742" y="5476293"/>
              <a:ext cx="311051" cy="342425"/>
            </a:xfrm>
            <a:prstGeom prst="rect">
              <a:avLst/>
            </a:prstGeom>
            <a:solidFill>
              <a:srgbClr val="C41308">
                <a:alpha val="100000"/>
              </a:srgbClr>
            </a:solidFill>
            <a:ln w="2710" cap="flat">
              <a:solidFill>
                <a:srgbClr val="FFFFFF">
                  <a:alpha val="100000"/>
                </a:srgbClr>
              </a:solidFill>
              <a:prstDash val="solid"/>
              <a:miter/>
            </a:ln>
          </p:spPr>
          <p:txBody>
            <a:bodyPr/>
            <a:lstStyle/>
            <a:p/>
          </p:txBody>
        </p:sp>
        <p:sp>
          <p:nvSpPr>
            <p:cNvPr id="298" name="rc298"/>
            <p:cNvSpPr/>
            <p:nvPr/>
          </p:nvSpPr>
          <p:spPr>
            <a:xfrm>
              <a:off x="5932793" y="547629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299" name="rc299"/>
            <p:cNvSpPr/>
            <p:nvPr/>
          </p:nvSpPr>
          <p:spPr>
            <a:xfrm>
              <a:off x="6243844" y="547629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00" name="rc300"/>
            <p:cNvSpPr/>
            <p:nvPr/>
          </p:nvSpPr>
          <p:spPr>
            <a:xfrm>
              <a:off x="6554895" y="5476293"/>
              <a:ext cx="311051" cy="342425"/>
            </a:xfrm>
            <a:prstGeom prst="rect">
              <a:avLst/>
            </a:prstGeom>
            <a:solidFill>
              <a:srgbClr val="C51309">
                <a:alpha val="100000"/>
              </a:srgbClr>
            </a:solidFill>
            <a:ln w="2710" cap="flat">
              <a:solidFill>
                <a:srgbClr val="FFFFFF">
                  <a:alpha val="100000"/>
                </a:srgbClr>
              </a:solidFill>
              <a:prstDash val="solid"/>
              <a:miter/>
            </a:ln>
          </p:spPr>
          <p:txBody>
            <a:bodyPr/>
            <a:lstStyle/>
            <a:p/>
          </p:txBody>
        </p:sp>
        <p:sp>
          <p:nvSpPr>
            <p:cNvPr id="301" name="rc301"/>
            <p:cNvSpPr/>
            <p:nvPr/>
          </p:nvSpPr>
          <p:spPr>
            <a:xfrm>
              <a:off x="6865947" y="5476293"/>
              <a:ext cx="311051" cy="342425"/>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02" name="rc302"/>
            <p:cNvSpPr/>
            <p:nvPr/>
          </p:nvSpPr>
          <p:spPr>
            <a:xfrm>
              <a:off x="7176998" y="5476293"/>
              <a:ext cx="311051" cy="342425"/>
            </a:xfrm>
            <a:prstGeom prst="rect">
              <a:avLst/>
            </a:prstGeom>
            <a:solidFill>
              <a:srgbClr val="C9150B">
                <a:alpha val="100000"/>
              </a:srgbClr>
            </a:solidFill>
            <a:ln w="2710" cap="flat">
              <a:solidFill>
                <a:srgbClr val="FFFFFF">
                  <a:alpha val="100000"/>
                </a:srgbClr>
              </a:solidFill>
              <a:prstDash val="solid"/>
              <a:miter/>
            </a:ln>
          </p:spPr>
          <p:txBody>
            <a:bodyPr/>
            <a:lstStyle/>
            <a:p/>
          </p:txBody>
        </p:sp>
        <p:sp>
          <p:nvSpPr>
            <p:cNvPr id="303" name="rc303"/>
            <p:cNvSpPr/>
            <p:nvPr/>
          </p:nvSpPr>
          <p:spPr>
            <a:xfrm>
              <a:off x="7488049" y="5476293"/>
              <a:ext cx="311051" cy="342425"/>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304" name="rc304"/>
            <p:cNvSpPr/>
            <p:nvPr/>
          </p:nvSpPr>
          <p:spPr>
            <a:xfrm>
              <a:off x="7799100" y="5476293"/>
              <a:ext cx="311051" cy="342425"/>
            </a:xfrm>
            <a:prstGeom prst="rect">
              <a:avLst/>
            </a:prstGeom>
            <a:solidFill>
              <a:srgbClr val="CA160C">
                <a:alpha val="100000"/>
              </a:srgbClr>
            </a:solidFill>
            <a:ln w="2710" cap="flat">
              <a:solidFill>
                <a:srgbClr val="FFFFFF">
                  <a:alpha val="100000"/>
                </a:srgbClr>
              </a:solidFill>
              <a:prstDash val="solid"/>
              <a:miter/>
            </a:ln>
          </p:spPr>
          <p:txBody>
            <a:bodyPr/>
            <a:lstStyle/>
            <a:p/>
          </p:txBody>
        </p:sp>
        <p:sp>
          <p:nvSpPr>
            <p:cNvPr id="305" name="rc305"/>
            <p:cNvSpPr/>
            <p:nvPr/>
          </p:nvSpPr>
          <p:spPr>
            <a:xfrm>
              <a:off x="8110152" y="5476293"/>
              <a:ext cx="311051" cy="342425"/>
            </a:xfrm>
            <a:prstGeom prst="rect">
              <a:avLst/>
            </a:prstGeom>
            <a:solidFill>
              <a:srgbClr val="CC180E">
                <a:alpha val="100000"/>
              </a:srgbClr>
            </a:solidFill>
            <a:ln w="2710" cap="flat">
              <a:solidFill>
                <a:srgbClr val="FFFFFF">
                  <a:alpha val="100000"/>
                </a:srgbClr>
              </a:solidFill>
              <a:prstDash val="solid"/>
              <a:miter/>
            </a:ln>
          </p:spPr>
          <p:txBody>
            <a:bodyPr/>
            <a:lstStyle/>
            <a:p/>
          </p:txBody>
        </p:sp>
        <p:sp>
          <p:nvSpPr>
            <p:cNvPr id="306" name="rc306"/>
            <p:cNvSpPr/>
            <p:nvPr/>
          </p:nvSpPr>
          <p:spPr>
            <a:xfrm>
              <a:off x="8421203" y="5476293"/>
              <a:ext cx="311051" cy="342425"/>
            </a:xfrm>
            <a:prstGeom prst="rect">
              <a:avLst/>
            </a:prstGeom>
            <a:solidFill>
              <a:srgbClr val="CE180E">
                <a:alpha val="100000"/>
              </a:srgbClr>
            </a:solidFill>
            <a:ln w="2710" cap="flat">
              <a:solidFill>
                <a:srgbClr val="FFFFFF">
                  <a:alpha val="100000"/>
                </a:srgbClr>
              </a:solidFill>
              <a:prstDash val="solid"/>
              <a:miter/>
            </a:ln>
          </p:spPr>
          <p:txBody>
            <a:bodyPr/>
            <a:lstStyle/>
            <a:p/>
          </p:txBody>
        </p:sp>
        <p:sp>
          <p:nvSpPr>
            <p:cNvPr id="307" name="rc307"/>
            <p:cNvSpPr/>
            <p:nvPr/>
          </p:nvSpPr>
          <p:spPr>
            <a:xfrm>
              <a:off x="8732254" y="5476293"/>
              <a:ext cx="311051" cy="342425"/>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08" name="tx308"/>
            <p:cNvSpPr/>
            <p:nvPr/>
          </p:nvSpPr>
          <p:spPr>
            <a:xfrm>
              <a:off x="1071357"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09" name="tx309"/>
            <p:cNvSpPr/>
            <p:nvPr/>
          </p:nvSpPr>
          <p:spPr>
            <a:xfrm>
              <a:off x="1071357"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0" name="tx310"/>
            <p:cNvSpPr/>
            <p:nvPr/>
          </p:nvSpPr>
          <p:spPr>
            <a:xfrm>
              <a:off x="1071357"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1" name="tx311"/>
            <p:cNvSpPr/>
            <p:nvPr/>
          </p:nvSpPr>
          <p:spPr>
            <a:xfrm>
              <a:off x="1071357"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12" name="tx312"/>
            <p:cNvSpPr/>
            <p:nvPr/>
          </p:nvSpPr>
          <p:spPr>
            <a:xfrm>
              <a:off x="1071357"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313" name="tx313"/>
            <p:cNvSpPr/>
            <p:nvPr/>
          </p:nvSpPr>
          <p:spPr>
            <a:xfrm>
              <a:off x="1382408"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14" name="tx314"/>
            <p:cNvSpPr/>
            <p:nvPr/>
          </p:nvSpPr>
          <p:spPr>
            <a:xfrm>
              <a:off x="1382408"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15" name="tx315"/>
            <p:cNvSpPr/>
            <p:nvPr/>
          </p:nvSpPr>
          <p:spPr>
            <a:xfrm>
              <a:off x="1382408"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16" name="tx316"/>
            <p:cNvSpPr/>
            <p:nvPr/>
          </p:nvSpPr>
          <p:spPr>
            <a:xfrm>
              <a:off x="1382408"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17" name="tx317"/>
            <p:cNvSpPr/>
            <p:nvPr/>
          </p:nvSpPr>
          <p:spPr>
            <a:xfrm>
              <a:off x="1382408"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318" name="tx318"/>
            <p:cNvSpPr/>
            <p:nvPr/>
          </p:nvSpPr>
          <p:spPr>
            <a:xfrm>
              <a:off x="1382408"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319" name="tx319"/>
            <p:cNvSpPr/>
            <p:nvPr/>
          </p:nvSpPr>
          <p:spPr>
            <a:xfrm>
              <a:off x="1693459"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0" name="tx320"/>
            <p:cNvSpPr/>
            <p:nvPr/>
          </p:nvSpPr>
          <p:spPr>
            <a:xfrm>
              <a:off x="1693459"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21" name="tx321"/>
            <p:cNvSpPr/>
            <p:nvPr/>
          </p:nvSpPr>
          <p:spPr>
            <a:xfrm>
              <a:off x="1693459"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22" name="tx322"/>
            <p:cNvSpPr/>
            <p:nvPr/>
          </p:nvSpPr>
          <p:spPr>
            <a:xfrm>
              <a:off x="1693459"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323" name="tx323"/>
            <p:cNvSpPr/>
            <p:nvPr/>
          </p:nvSpPr>
          <p:spPr>
            <a:xfrm>
              <a:off x="1693459"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24" name="tx324"/>
            <p:cNvSpPr/>
            <p:nvPr/>
          </p:nvSpPr>
          <p:spPr>
            <a:xfrm>
              <a:off x="1693459"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25" name="tx325"/>
            <p:cNvSpPr/>
            <p:nvPr/>
          </p:nvSpPr>
          <p:spPr>
            <a:xfrm>
              <a:off x="1693459"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326" name="tx326"/>
            <p:cNvSpPr/>
            <p:nvPr/>
          </p:nvSpPr>
          <p:spPr>
            <a:xfrm>
              <a:off x="2004510"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7" name="tx327"/>
            <p:cNvSpPr/>
            <p:nvPr/>
          </p:nvSpPr>
          <p:spPr>
            <a:xfrm>
              <a:off x="2004510"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28" name="tx328"/>
            <p:cNvSpPr/>
            <p:nvPr/>
          </p:nvSpPr>
          <p:spPr>
            <a:xfrm>
              <a:off x="2004510"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29" name="tx329"/>
            <p:cNvSpPr/>
            <p:nvPr/>
          </p:nvSpPr>
          <p:spPr>
            <a:xfrm>
              <a:off x="2004510"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330" name="tx330"/>
            <p:cNvSpPr/>
            <p:nvPr/>
          </p:nvSpPr>
          <p:spPr>
            <a:xfrm>
              <a:off x="2004510"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331" name="tx331"/>
            <p:cNvSpPr/>
            <p:nvPr/>
          </p:nvSpPr>
          <p:spPr>
            <a:xfrm>
              <a:off x="2004510"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32" name="tx332"/>
            <p:cNvSpPr/>
            <p:nvPr/>
          </p:nvSpPr>
          <p:spPr>
            <a:xfrm>
              <a:off x="2004510"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33" name="tx333"/>
            <p:cNvSpPr/>
            <p:nvPr/>
          </p:nvSpPr>
          <p:spPr>
            <a:xfrm>
              <a:off x="2315561"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34" name="tx334"/>
            <p:cNvSpPr/>
            <p:nvPr/>
          </p:nvSpPr>
          <p:spPr>
            <a:xfrm>
              <a:off x="2315561"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35" name="tx335"/>
            <p:cNvSpPr/>
            <p:nvPr/>
          </p:nvSpPr>
          <p:spPr>
            <a:xfrm>
              <a:off x="2315561"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36" name="tx336"/>
            <p:cNvSpPr/>
            <p:nvPr/>
          </p:nvSpPr>
          <p:spPr>
            <a:xfrm>
              <a:off x="2315561"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37" name="tx337"/>
            <p:cNvSpPr/>
            <p:nvPr/>
          </p:nvSpPr>
          <p:spPr>
            <a:xfrm>
              <a:off x="2315561"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38" name="tx338"/>
            <p:cNvSpPr/>
            <p:nvPr/>
          </p:nvSpPr>
          <p:spPr>
            <a:xfrm>
              <a:off x="2315561"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39" name="tx339"/>
            <p:cNvSpPr/>
            <p:nvPr/>
          </p:nvSpPr>
          <p:spPr>
            <a:xfrm>
              <a:off x="2315561"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40" name="tx340"/>
            <p:cNvSpPr/>
            <p:nvPr/>
          </p:nvSpPr>
          <p:spPr>
            <a:xfrm>
              <a:off x="2626613"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341" name="tx341"/>
            <p:cNvSpPr/>
            <p:nvPr/>
          </p:nvSpPr>
          <p:spPr>
            <a:xfrm>
              <a:off x="2626613"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42" name="tx342"/>
            <p:cNvSpPr/>
            <p:nvPr/>
          </p:nvSpPr>
          <p:spPr>
            <a:xfrm>
              <a:off x="2626613"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43" name="tx343"/>
            <p:cNvSpPr/>
            <p:nvPr/>
          </p:nvSpPr>
          <p:spPr>
            <a:xfrm>
              <a:off x="2626613"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44" name="tx344"/>
            <p:cNvSpPr/>
            <p:nvPr/>
          </p:nvSpPr>
          <p:spPr>
            <a:xfrm>
              <a:off x="2626613"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45" name="tx345"/>
            <p:cNvSpPr/>
            <p:nvPr/>
          </p:nvSpPr>
          <p:spPr>
            <a:xfrm>
              <a:off x="2626613"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46" name="tx346"/>
            <p:cNvSpPr/>
            <p:nvPr/>
          </p:nvSpPr>
          <p:spPr>
            <a:xfrm>
              <a:off x="2626613"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347" name="tx347"/>
            <p:cNvSpPr/>
            <p:nvPr/>
          </p:nvSpPr>
          <p:spPr>
            <a:xfrm>
              <a:off x="2937664"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48" name="tx348"/>
            <p:cNvSpPr/>
            <p:nvPr/>
          </p:nvSpPr>
          <p:spPr>
            <a:xfrm>
              <a:off x="2937664"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49" name="tx349"/>
            <p:cNvSpPr/>
            <p:nvPr/>
          </p:nvSpPr>
          <p:spPr>
            <a:xfrm>
              <a:off x="2937664"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50" name="tx350"/>
            <p:cNvSpPr/>
            <p:nvPr/>
          </p:nvSpPr>
          <p:spPr>
            <a:xfrm>
              <a:off x="2937664"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51" name="tx351"/>
            <p:cNvSpPr/>
            <p:nvPr/>
          </p:nvSpPr>
          <p:spPr>
            <a:xfrm>
              <a:off x="2937664"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52" name="tx352"/>
            <p:cNvSpPr/>
            <p:nvPr/>
          </p:nvSpPr>
          <p:spPr>
            <a:xfrm>
              <a:off x="2937664"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53" name="tx353"/>
            <p:cNvSpPr/>
            <p:nvPr/>
          </p:nvSpPr>
          <p:spPr>
            <a:xfrm>
              <a:off x="2937664"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354" name="tx354"/>
            <p:cNvSpPr/>
            <p:nvPr/>
          </p:nvSpPr>
          <p:spPr>
            <a:xfrm>
              <a:off x="3248715"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55" name="tx355"/>
            <p:cNvSpPr/>
            <p:nvPr/>
          </p:nvSpPr>
          <p:spPr>
            <a:xfrm>
              <a:off x="3248715"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56" name="tx356"/>
            <p:cNvSpPr/>
            <p:nvPr/>
          </p:nvSpPr>
          <p:spPr>
            <a:xfrm>
              <a:off x="3248715"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57" name="tx357"/>
            <p:cNvSpPr/>
            <p:nvPr/>
          </p:nvSpPr>
          <p:spPr>
            <a:xfrm>
              <a:off x="3248715"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58" name="tx358"/>
            <p:cNvSpPr/>
            <p:nvPr/>
          </p:nvSpPr>
          <p:spPr>
            <a:xfrm>
              <a:off x="3248715"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59" name="tx359"/>
            <p:cNvSpPr/>
            <p:nvPr/>
          </p:nvSpPr>
          <p:spPr>
            <a:xfrm>
              <a:off x="3248715"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360" name="tx360"/>
            <p:cNvSpPr/>
            <p:nvPr/>
          </p:nvSpPr>
          <p:spPr>
            <a:xfrm>
              <a:off x="3248715"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61" name="tx361"/>
            <p:cNvSpPr/>
            <p:nvPr/>
          </p:nvSpPr>
          <p:spPr>
            <a:xfrm>
              <a:off x="3559766"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62" name="tx362"/>
            <p:cNvSpPr/>
            <p:nvPr/>
          </p:nvSpPr>
          <p:spPr>
            <a:xfrm>
              <a:off x="3559766"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363" name="tx363"/>
            <p:cNvSpPr/>
            <p:nvPr/>
          </p:nvSpPr>
          <p:spPr>
            <a:xfrm>
              <a:off x="3559766"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64" name="tx364"/>
            <p:cNvSpPr/>
            <p:nvPr/>
          </p:nvSpPr>
          <p:spPr>
            <a:xfrm>
              <a:off x="3559766"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365" name="tx365"/>
            <p:cNvSpPr/>
            <p:nvPr/>
          </p:nvSpPr>
          <p:spPr>
            <a:xfrm>
              <a:off x="3559766"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366" name="tx366"/>
            <p:cNvSpPr/>
            <p:nvPr/>
          </p:nvSpPr>
          <p:spPr>
            <a:xfrm>
              <a:off x="3559766"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67" name="tx367"/>
            <p:cNvSpPr/>
            <p:nvPr/>
          </p:nvSpPr>
          <p:spPr>
            <a:xfrm>
              <a:off x="3559766"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68" name="tx368"/>
            <p:cNvSpPr/>
            <p:nvPr/>
          </p:nvSpPr>
          <p:spPr>
            <a:xfrm>
              <a:off x="3559766"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69" name="tx369"/>
            <p:cNvSpPr/>
            <p:nvPr/>
          </p:nvSpPr>
          <p:spPr>
            <a:xfrm>
              <a:off x="3870818"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70" name="tx370"/>
            <p:cNvSpPr/>
            <p:nvPr/>
          </p:nvSpPr>
          <p:spPr>
            <a:xfrm>
              <a:off x="3870818"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71" name="tx371"/>
            <p:cNvSpPr/>
            <p:nvPr/>
          </p:nvSpPr>
          <p:spPr>
            <a:xfrm>
              <a:off x="3870818"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2" name="tx372"/>
            <p:cNvSpPr/>
            <p:nvPr/>
          </p:nvSpPr>
          <p:spPr>
            <a:xfrm>
              <a:off x="3870818"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73" name="tx373"/>
            <p:cNvSpPr/>
            <p:nvPr/>
          </p:nvSpPr>
          <p:spPr>
            <a:xfrm>
              <a:off x="3870818"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374" name="tx374"/>
            <p:cNvSpPr/>
            <p:nvPr/>
          </p:nvSpPr>
          <p:spPr>
            <a:xfrm>
              <a:off x="3870818"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75" name="tx375"/>
            <p:cNvSpPr/>
            <p:nvPr/>
          </p:nvSpPr>
          <p:spPr>
            <a:xfrm>
              <a:off x="3870818"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76" name="tx376"/>
            <p:cNvSpPr/>
            <p:nvPr/>
          </p:nvSpPr>
          <p:spPr>
            <a:xfrm>
              <a:off x="3870818"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77" name="tx377"/>
            <p:cNvSpPr/>
            <p:nvPr/>
          </p:nvSpPr>
          <p:spPr>
            <a:xfrm>
              <a:off x="4181869"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8" name="tx378"/>
            <p:cNvSpPr/>
            <p:nvPr/>
          </p:nvSpPr>
          <p:spPr>
            <a:xfrm>
              <a:off x="4181869"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79" name="tx379"/>
            <p:cNvSpPr/>
            <p:nvPr/>
          </p:nvSpPr>
          <p:spPr>
            <a:xfrm>
              <a:off x="4181869"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0" name="tx380"/>
            <p:cNvSpPr/>
            <p:nvPr/>
          </p:nvSpPr>
          <p:spPr>
            <a:xfrm>
              <a:off x="4181869"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81" name="tx381"/>
            <p:cNvSpPr/>
            <p:nvPr/>
          </p:nvSpPr>
          <p:spPr>
            <a:xfrm>
              <a:off x="4181869"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382" name="tx382"/>
            <p:cNvSpPr/>
            <p:nvPr/>
          </p:nvSpPr>
          <p:spPr>
            <a:xfrm>
              <a:off x="4181869"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3" name="tx383"/>
            <p:cNvSpPr/>
            <p:nvPr/>
          </p:nvSpPr>
          <p:spPr>
            <a:xfrm>
              <a:off x="4181869"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84" name="tx384"/>
            <p:cNvSpPr/>
            <p:nvPr/>
          </p:nvSpPr>
          <p:spPr>
            <a:xfrm>
              <a:off x="4181869"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385" name="tx385"/>
            <p:cNvSpPr/>
            <p:nvPr/>
          </p:nvSpPr>
          <p:spPr>
            <a:xfrm>
              <a:off x="4492920"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6" name="tx386"/>
            <p:cNvSpPr/>
            <p:nvPr/>
          </p:nvSpPr>
          <p:spPr>
            <a:xfrm>
              <a:off x="4492920"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87" name="tx387"/>
            <p:cNvSpPr/>
            <p:nvPr/>
          </p:nvSpPr>
          <p:spPr>
            <a:xfrm>
              <a:off x="4492920"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88" name="tx388"/>
            <p:cNvSpPr/>
            <p:nvPr/>
          </p:nvSpPr>
          <p:spPr>
            <a:xfrm>
              <a:off x="4492920"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389" name="tx389"/>
            <p:cNvSpPr/>
            <p:nvPr/>
          </p:nvSpPr>
          <p:spPr>
            <a:xfrm>
              <a:off x="4492920"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390" name="tx390"/>
            <p:cNvSpPr/>
            <p:nvPr/>
          </p:nvSpPr>
          <p:spPr>
            <a:xfrm>
              <a:off x="4492920"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91" name="tx391"/>
            <p:cNvSpPr/>
            <p:nvPr/>
          </p:nvSpPr>
          <p:spPr>
            <a:xfrm>
              <a:off x="4492920"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392" name="tx392"/>
            <p:cNvSpPr/>
            <p:nvPr/>
          </p:nvSpPr>
          <p:spPr>
            <a:xfrm>
              <a:off x="4492920"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393" name="tx393"/>
            <p:cNvSpPr/>
            <p:nvPr/>
          </p:nvSpPr>
          <p:spPr>
            <a:xfrm>
              <a:off x="4803971"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4" name="tx394"/>
            <p:cNvSpPr/>
            <p:nvPr/>
          </p:nvSpPr>
          <p:spPr>
            <a:xfrm>
              <a:off x="4803971"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395" name="tx395"/>
            <p:cNvSpPr/>
            <p:nvPr/>
          </p:nvSpPr>
          <p:spPr>
            <a:xfrm>
              <a:off x="4803971"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6" name="tx396"/>
            <p:cNvSpPr/>
            <p:nvPr/>
          </p:nvSpPr>
          <p:spPr>
            <a:xfrm>
              <a:off x="4803971"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397" name="tx397"/>
            <p:cNvSpPr/>
            <p:nvPr/>
          </p:nvSpPr>
          <p:spPr>
            <a:xfrm>
              <a:off x="4803971"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398" name="tx398"/>
            <p:cNvSpPr/>
            <p:nvPr/>
          </p:nvSpPr>
          <p:spPr>
            <a:xfrm>
              <a:off x="4803971"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399" name="tx399"/>
            <p:cNvSpPr/>
            <p:nvPr/>
          </p:nvSpPr>
          <p:spPr>
            <a:xfrm>
              <a:off x="4803971"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00" name="tx400"/>
            <p:cNvSpPr/>
            <p:nvPr/>
          </p:nvSpPr>
          <p:spPr>
            <a:xfrm>
              <a:off x="4803971"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1" name="tx401"/>
            <p:cNvSpPr/>
            <p:nvPr/>
          </p:nvSpPr>
          <p:spPr>
            <a:xfrm>
              <a:off x="5115023"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2" name="tx402"/>
            <p:cNvSpPr/>
            <p:nvPr/>
          </p:nvSpPr>
          <p:spPr>
            <a:xfrm>
              <a:off x="5115023"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403" name="tx403"/>
            <p:cNvSpPr/>
            <p:nvPr/>
          </p:nvSpPr>
          <p:spPr>
            <a:xfrm>
              <a:off x="5115023"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4" name="tx404"/>
            <p:cNvSpPr/>
            <p:nvPr/>
          </p:nvSpPr>
          <p:spPr>
            <a:xfrm>
              <a:off x="5115023"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05" name="tx405"/>
            <p:cNvSpPr/>
            <p:nvPr/>
          </p:nvSpPr>
          <p:spPr>
            <a:xfrm>
              <a:off x="5115023"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06" name="tx406"/>
            <p:cNvSpPr/>
            <p:nvPr/>
          </p:nvSpPr>
          <p:spPr>
            <a:xfrm>
              <a:off x="5115023"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7" name="tx407"/>
            <p:cNvSpPr/>
            <p:nvPr/>
          </p:nvSpPr>
          <p:spPr>
            <a:xfrm>
              <a:off x="5115023"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08" name="tx408"/>
            <p:cNvSpPr/>
            <p:nvPr/>
          </p:nvSpPr>
          <p:spPr>
            <a:xfrm>
              <a:off x="5115023"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09" name="tx409"/>
            <p:cNvSpPr/>
            <p:nvPr/>
          </p:nvSpPr>
          <p:spPr>
            <a:xfrm>
              <a:off x="5426074"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10" name="tx410"/>
            <p:cNvSpPr/>
            <p:nvPr/>
          </p:nvSpPr>
          <p:spPr>
            <a:xfrm>
              <a:off x="5426074"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11" name="tx411"/>
            <p:cNvSpPr/>
            <p:nvPr/>
          </p:nvSpPr>
          <p:spPr>
            <a:xfrm>
              <a:off x="5426074"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12" name="tx412"/>
            <p:cNvSpPr/>
            <p:nvPr/>
          </p:nvSpPr>
          <p:spPr>
            <a:xfrm>
              <a:off x="5426074"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13" name="tx413"/>
            <p:cNvSpPr/>
            <p:nvPr/>
          </p:nvSpPr>
          <p:spPr>
            <a:xfrm>
              <a:off x="5426074"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14" name="tx414"/>
            <p:cNvSpPr/>
            <p:nvPr/>
          </p:nvSpPr>
          <p:spPr>
            <a:xfrm>
              <a:off x="5426074"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5" name="tx415"/>
            <p:cNvSpPr/>
            <p:nvPr/>
          </p:nvSpPr>
          <p:spPr>
            <a:xfrm>
              <a:off x="5426074"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16" name="tx416"/>
            <p:cNvSpPr/>
            <p:nvPr/>
          </p:nvSpPr>
          <p:spPr>
            <a:xfrm>
              <a:off x="5426074"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17" name="tx417"/>
            <p:cNvSpPr/>
            <p:nvPr/>
          </p:nvSpPr>
          <p:spPr>
            <a:xfrm>
              <a:off x="5737125"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18" name="tx418"/>
            <p:cNvSpPr/>
            <p:nvPr/>
          </p:nvSpPr>
          <p:spPr>
            <a:xfrm>
              <a:off x="5737125"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19" name="tx419"/>
            <p:cNvSpPr/>
            <p:nvPr/>
          </p:nvSpPr>
          <p:spPr>
            <a:xfrm>
              <a:off x="5737125"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0" name="tx420"/>
            <p:cNvSpPr/>
            <p:nvPr/>
          </p:nvSpPr>
          <p:spPr>
            <a:xfrm>
              <a:off x="5737125"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1" name="tx421"/>
            <p:cNvSpPr/>
            <p:nvPr/>
          </p:nvSpPr>
          <p:spPr>
            <a:xfrm>
              <a:off x="5737125"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22" name="tx422"/>
            <p:cNvSpPr/>
            <p:nvPr/>
          </p:nvSpPr>
          <p:spPr>
            <a:xfrm>
              <a:off x="5737125"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23" name="tx423"/>
            <p:cNvSpPr/>
            <p:nvPr/>
          </p:nvSpPr>
          <p:spPr>
            <a:xfrm>
              <a:off x="5737125"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4" name="tx424"/>
            <p:cNvSpPr/>
            <p:nvPr/>
          </p:nvSpPr>
          <p:spPr>
            <a:xfrm>
              <a:off x="5737125"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25" name="tx425"/>
            <p:cNvSpPr/>
            <p:nvPr/>
          </p:nvSpPr>
          <p:spPr>
            <a:xfrm>
              <a:off x="5737125"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26" name="tx426"/>
            <p:cNvSpPr/>
            <p:nvPr/>
          </p:nvSpPr>
          <p:spPr>
            <a:xfrm>
              <a:off x="6048176"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27" name="tx427"/>
            <p:cNvSpPr/>
            <p:nvPr/>
          </p:nvSpPr>
          <p:spPr>
            <a:xfrm>
              <a:off x="6048176"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28" name="tx428"/>
            <p:cNvSpPr/>
            <p:nvPr/>
          </p:nvSpPr>
          <p:spPr>
            <a:xfrm>
              <a:off x="6048176"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29" name="tx429"/>
            <p:cNvSpPr/>
            <p:nvPr/>
          </p:nvSpPr>
          <p:spPr>
            <a:xfrm>
              <a:off x="6048176"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30" name="tx430"/>
            <p:cNvSpPr/>
            <p:nvPr/>
          </p:nvSpPr>
          <p:spPr>
            <a:xfrm>
              <a:off x="6048176"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431" name="tx431"/>
            <p:cNvSpPr/>
            <p:nvPr/>
          </p:nvSpPr>
          <p:spPr>
            <a:xfrm>
              <a:off x="6048176"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32" name="tx432"/>
            <p:cNvSpPr/>
            <p:nvPr/>
          </p:nvSpPr>
          <p:spPr>
            <a:xfrm>
              <a:off x="6048176"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33" name="tx433"/>
            <p:cNvSpPr/>
            <p:nvPr/>
          </p:nvSpPr>
          <p:spPr>
            <a:xfrm>
              <a:off x="6048176"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34" name="tx434"/>
            <p:cNvSpPr/>
            <p:nvPr/>
          </p:nvSpPr>
          <p:spPr>
            <a:xfrm>
              <a:off x="6048176"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35" name="tx435"/>
            <p:cNvSpPr/>
            <p:nvPr/>
          </p:nvSpPr>
          <p:spPr>
            <a:xfrm>
              <a:off x="6359228"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36" name="tx436"/>
            <p:cNvSpPr/>
            <p:nvPr/>
          </p:nvSpPr>
          <p:spPr>
            <a:xfrm>
              <a:off x="6359228"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37" name="tx437"/>
            <p:cNvSpPr/>
            <p:nvPr/>
          </p:nvSpPr>
          <p:spPr>
            <a:xfrm>
              <a:off x="6359228"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38" name="tx438"/>
            <p:cNvSpPr/>
            <p:nvPr/>
          </p:nvSpPr>
          <p:spPr>
            <a:xfrm>
              <a:off x="6359228"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39" name="tx439"/>
            <p:cNvSpPr/>
            <p:nvPr/>
          </p:nvSpPr>
          <p:spPr>
            <a:xfrm>
              <a:off x="6359228"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40" name="tx440"/>
            <p:cNvSpPr/>
            <p:nvPr/>
          </p:nvSpPr>
          <p:spPr>
            <a:xfrm>
              <a:off x="6359228"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441" name="tx441"/>
            <p:cNvSpPr/>
            <p:nvPr/>
          </p:nvSpPr>
          <p:spPr>
            <a:xfrm>
              <a:off x="6359228"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2" name="tx442"/>
            <p:cNvSpPr/>
            <p:nvPr/>
          </p:nvSpPr>
          <p:spPr>
            <a:xfrm>
              <a:off x="6359228"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43" name="tx443"/>
            <p:cNvSpPr/>
            <p:nvPr/>
          </p:nvSpPr>
          <p:spPr>
            <a:xfrm>
              <a:off x="6359228"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444" name="tx444"/>
            <p:cNvSpPr/>
            <p:nvPr/>
          </p:nvSpPr>
          <p:spPr>
            <a:xfrm>
              <a:off x="6359228"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5" name="tx445"/>
            <p:cNvSpPr/>
            <p:nvPr/>
          </p:nvSpPr>
          <p:spPr>
            <a:xfrm>
              <a:off x="6670279"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46" name="tx446"/>
            <p:cNvSpPr/>
            <p:nvPr/>
          </p:nvSpPr>
          <p:spPr>
            <a:xfrm>
              <a:off x="6670279"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47" name="tx447"/>
            <p:cNvSpPr/>
            <p:nvPr/>
          </p:nvSpPr>
          <p:spPr>
            <a:xfrm>
              <a:off x="6670279"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48" name="tx448"/>
            <p:cNvSpPr/>
            <p:nvPr/>
          </p:nvSpPr>
          <p:spPr>
            <a:xfrm>
              <a:off x="6670279"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449" name="tx449"/>
            <p:cNvSpPr/>
            <p:nvPr/>
          </p:nvSpPr>
          <p:spPr>
            <a:xfrm>
              <a:off x="6670279"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78</a:t>
              </a:r>
            </a:p>
          </p:txBody>
        </p:sp>
        <p:sp>
          <p:nvSpPr>
            <p:cNvPr id="450" name="tx450"/>
            <p:cNvSpPr/>
            <p:nvPr/>
          </p:nvSpPr>
          <p:spPr>
            <a:xfrm>
              <a:off x="6670279"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51" name="tx451"/>
            <p:cNvSpPr/>
            <p:nvPr/>
          </p:nvSpPr>
          <p:spPr>
            <a:xfrm>
              <a:off x="6670279"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2" name="tx452"/>
            <p:cNvSpPr/>
            <p:nvPr/>
          </p:nvSpPr>
          <p:spPr>
            <a:xfrm>
              <a:off x="6670279"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53" name="tx453"/>
            <p:cNvSpPr/>
            <p:nvPr/>
          </p:nvSpPr>
          <p:spPr>
            <a:xfrm>
              <a:off x="6670279"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54" name="tx454"/>
            <p:cNvSpPr/>
            <p:nvPr/>
          </p:nvSpPr>
          <p:spPr>
            <a:xfrm>
              <a:off x="6670279"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5" name="tx455"/>
            <p:cNvSpPr/>
            <p:nvPr/>
          </p:nvSpPr>
          <p:spPr>
            <a:xfrm>
              <a:off x="6981330"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56" name="tx456"/>
            <p:cNvSpPr/>
            <p:nvPr/>
          </p:nvSpPr>
          <p:spPr>
            <a:xfrm>
              <a:off x="6981330"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457" name="tx457"/>
            <p:cNvSpPr/>
            <p:nvPr/>
          </p:nvSpPr>
          <p:spPr>
            <a:xfrm>
              <a:off x="6981330"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58" name="tx458"/>
            <p:cNvSpPr/>
            <p:nvPr/>
          </p:nvSpPr>
          <p:spPr>
            <a:xfrm>
              <a:off x="6981330"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59" name="tx459"/>
            <p:cNvSpPr/>
            <p:nvPr/>
          </p:nvSpPr>
          <p:spPr>
            <a:xfrm>
              <a:off x="6981330"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0" name="tx460"/>
            <p:cNvSpPr/>
            <p:nvPr/>
          </p:nvSpPr>
          <p:spPr>
            <a:xfrm>
              <a:off x="6981330"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61" name="tx461"/>
            <p:cNvSpPr/>
            <p:nvPr/>
          </p:nvSpPr>
          <p:spPr>
            <a:xfrm>
              <a:off x="6981330"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2" name="tx462"/>
            <p:cNvSpPr/>
            <p:nvPr/>
          </p:nvSpPr>
          <p:spPr>
            <a:xfrm>
              <a:off x="6981330"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63" name="tx463"/>
            <p:cNvSpPr/>
            <p:nvPr/>
          </p:nvSpPr>
          <p:spPr>
            <a:xfrm>
              <a:off x="6981330"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464" name="tx464"/>
            <p:cNvSpPr/>
            <p:nvPr/>
          </p:nvSpPr>
          <p:spPr>
            <a:xfrm>
              <a:off x="6981330"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5" name="tx465"/>
            <p:cNvSpPr/>
            <p:nvPr/>
          </p:nvSpPr>
          <p:spPr>
            <a:xfrm>
              <a:off x="7292381"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66" name="tx466"/>
            <p:cNvSpPr/>
            <p:nvPr/>
          </p:nvSpPr>
          <p:spPr>
            <a:xfrm>
              <a:off x="7292381"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67" name="tx467"/>
            <p:cNvSpPr/>
            <p:nvPr/>
          </p:nvSpPr>
          <p:spPr>
            <a:xfrm>
              <a:off x="7292381"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68" name="tx468"/>
            <p:cNvSpPr/>
            <p:nvPr/>
          </p:nvSpPr>
          <p:spPr>
            <a:xfrm>
              <a:off x="7292381"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69" name="tx469"/>
            <p:cNvSpPr/>
            <p:nvPr/>
          </p:nvSpPr>
          <p:spPr>
            <a:xfrm>
              <a:off x="7292381"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70" name="tx470"/>
            <p:cNvSpPr/>
            <p:nvPr/>
          </p:nvSpPr>
          <p:spPr>
            <a:xfrm>
              <a:off x="7292381"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71" name="tx471"/>
            <p:cNvSpPr/>
            <p:nvPr/>
          </p:nvSpPr>
          <p:spPr>
            <a:xfrm>
              <a:off x="7292381"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2" name="tx472"/>
            <p:cNvSpPr/>
            <p:nvPr/>
          </p:nvSpPr>
          <p:spPr>
            <a:xfrm>
              <a:off x="7292381"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73" name="tx473"/>
            <p:cNvSpPr/>
            <p:nvPr/>
          </p:nvSpPr>
          <p:spPr>
            <a:xfrm>
              <a:off x="7292381"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74" name="tx474"/>
            <p:cNvSpPr/>
            <p:nvPr/>
          </p:nvSpPr>
          <p:spPr>
            <a:xfrm>
              <a:off x="7292381"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5" name="tx475"/>
            <p:cNvSpPr/>
            <p:nvPr/>
          </p:nvSpPr>
          <p:spPr>
            <a:xfrm>
              <a:off x="7603433"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76" name="tx476"/>
            <p:cNvSpPr/>
            <p:nvPr/>
          </p:nvSpPr>
          <p:spPr>
            <a:xfrm>
              <a:off x="7603433"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77" name="tx477"/>
            <p:cNvSpPr/>
            <p:nvPr/>
          </p:nvSpPr>
          <p:spPr>
            <a:xfrm>
              <a:off x="7603433"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78" name="tx478"/>
            <p:cNvSpPr/>
            <p:nvPr/>
          </p:nvSpPr>
          <p:spPr>
            <a:xfrm>
              <a:off x="7603433"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79" name="tx479"/>
            <p:cNvSpPr/>
            <p:nvPr/>
          </p:nvSpPr>
          <p:spPr>
            <a:xfrm>
              <a:off x="7603433"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480" name="tx480"/>
            <p:cNvSpPr/>
            <p:nvPr/>
          </p:nvSpPr>
          <p:spPr>
            <a:xfrm>
              <a:off x="7603433"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81" name="tx481"/>
            <p:cNvSpPr/>
            <p:nvPr/>
          </p:nvSpPr>
          <p:spPr>
            <a:xfrm>
              <a:off x="7603433" y="4251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482" name="tx482"/>
            <p:cNvSpPr/>
            <p:nvPr/>
          </p:nvSpPr>
          <p:spPr>
            <a:xfrm>
              <a:off x="7603433"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83" name="tx483"/>
            <p:cNvSpPr/>
            <p:nvPr/>
          </p:nvSpPr>
          <p:spPr>
            <a:xfrm>
              <a:off x="7603433"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84" name="tx484"/>
            <p:cNvSpPr/>
            <p:nvPr/>
          </p:nvSpPr>
          <p:spPr>
            <a:xfrm>
              <a:off x="7603433"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485" name="tx485"/>
            <p:cNvSpPr/>
            <p:nvPr/>
          </p:nvSpPr>
          <p:spPr>
            <a:xfrm>
              <a:off x="7603433"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486" name="tx486"/>
            <p:cNvSpPr/>
            <p:nvPr/>
          </p:nvSpPr>
          <p:spPr>
            <a:xfrm>
              <a:off x="7914484"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87" name="tx487"/>
            <p:cNvSpPr/>
            <p:nvPr/>
          </p:nvSpPr>
          <p:spPr>
            <a:xfrm>
              <a:off x="7914484"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88" name="tx488"/>
            <p:cNvSpPr/>
            <p:nvPr/>
          </p:nvSpPr>
          <p:spPr>
            <a:xfrm>
              <a:off x="7914484"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89" name="tx489"/>
            <p:cNvSpPr/>
            <p:nvPr/>
          </p:nvSpPr>
          <p:spPr>
            <a:xfrm>
              <a:off x="7914484"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490" name="tx490"/>
            <p:cNvSpPr/>
            <p:nvPr/>
          </p:nvSpPr>
          <p:spPr>
            <a:xfrm>
              <a:off x="7914484"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491" name="tx491"/>
            <p:cNvSpPr/>
            <p:nvPr/>
          </p:nvSpPr>
          <p:spPr>
            <a:xfrm>
              <a:off x="7914484"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492" name="tx492"/>
            <p:cNvSpPr/>
            <p:nvPr/>
          </p:nvSpPr>
          <p:spPr>
            <a:xfrm>
              <a:off x="7914484" y="4251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493" name="tx493"/>
            <p:cNvSpPr/>
            <p:nvPr/>
          </p:nvSpPr>
          <p:spPr>
            <a:xfrm>
              <a:off x="7914484"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94" name="tx494"/>
            <p:cNvSpPr/>
            <p:nvPr/>
          </p:nvSpPr>
          <p:spPr>
            <a:xfrm>
              <a:off x="7914484"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495" name="tx495"/>
            <p:cNvSpPr/>
            <p:nvPr/>
          </p:nvSpPr>
          <p:spPr>
            <a:xfrm>
              <a:off x="7914484"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496" name="tx496"/>
            <p:cNvSpPr/>
            <p:nvPr/>
          </p:nvSpPr>
          <p:spPr>
            <a:xfrm>
              <a:off x="7914484"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497" name="tx497"/>
            <p:cNvSpPr/>
            <p:nvPr/>
          </p:nvSpPr>
          <p:spPr>
            <a:xfrm>
              <a:off x="8225535"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98" name="tx498"/>
            <p:cNvSpPr/>
            <p:nvPr/>
          </p:nvSpPr>
          <p:spPr>
            <a:xfrm>
              <a:off x="8225535"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499" name="tx499"/>
            <p:cNvSpPr/>
            <p:nvPr/>
          </p:nvSpPr>
          <p:spPr>
            <a:xfrm>
              <a:off x="8225535"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00" name="tx500"/>
            <p:cNvSpPr/>
            <p:nvPr/>
          </p:nvSpPr>
          <p:spPr>
            <a:xfrm>
              <a:off x="8225535"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01" name="tx501"/>
            <p:cNvSpPr/>
            <p:nvPr/>
          </p:nvSpPr>
          <p:spPr>
            <a:xfrm>
              <a:off x="8225535"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02" name="tx502"/>
            <p:cNvSpPr/>
            <p:nvPr/>
          </p:nvSpPr>
          <p:spPr>
            <a:xfrm>
              <a:off x="8225535"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03" name="tx503"/>
            <p:cNvSpPr/>
            <p:nvPr/>
          </p:nvSpPr>
          <p:spPr>
            <a:xfrm>
              <a:off x="8225535" y="4251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04" name="tx504"/>
            <p:cNvSpPr/>
            <p:nvPr/>
          </p:nvSpPr>
          <p:spPr>
            <a:xfrm>
              <a:off x="8225535"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05" name="tx505"/>
            <p:cNvSpPr/>
            <p:nvPr/>
          </p:nvSpPr>
          <p:spPr>
            <a:xfrm>
              <a:off x="8225535"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06" name="tx506"/>
            <p:cNvSpPr/>
            <p:nvPr/>
          </p:nvSpPr>
          <p:spPr>
            <a:xfrm>
              <a:off x="8225535"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07" name="tx507"/>
            <p:cNvSpPr/>
            <p:nvPr/>
          </p:nvSpPr>
          <p:spPr>
            <a:xfrm>
              <a:off x="8225535"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508" name="tx508"/>
            <p:cNvSpPr/>
            <p:nvPr/>
          </p:nvSpPr>
          <p:spPr>
            <a:xfrm>
              <a:off x="8536586"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509" name="tx509"/>
            <p:cNvSpPr/>
            <p:nvPr/>
          </p:nvSpPr>
          <p:spPr>
            <a:xfrm>
              <a:off x="8536586"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0" name="tx510"/>
            <p:cNvSpPr/>
            <p:nvPr/>
          </p:nvSpPr>
          <p:spPr>
            <a:xfrm>
              <a:off x="8536586"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11" name="tx511"/>
            <p:cNvSpPr/>
            <p:nvPr/>
          </p:nvSpPr>
          <p:spPr>
            <a:xfrm>
              <a:off x="8536586"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512" name="tx512"/>
            <p:cNvSpPr/>
            <p:nvPr/>
          </p:nvSpPr>
          <p:spPr>
            <a:xfrm>
              <a:off x="8536586"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13" name="tx513"/>
            <p:cNvSpPr/>
            <p:nvPr/>
          </p:nvSpPr>
          <p:spPr>
            <a:xfrm>
              <a:off x="8536586"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14" name="tx514"/>
            <p:cNvSpPr/>
            <p:nvPr/>
          </p:nvSpPr>
          <p:spPr>
            <a:xfrm>
              <a:off x="8536586" y="4251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15" name="tx515"/>
            <p:cNvSpPr/>
            <p:nvPr/>
          </p:nvSpPr>
          <p:spPr>
            <a:xfrm>
              <a:off x="8536586"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16" name="tx516"/>
            <p:cNvSpPr/>
            <p:nvPr/>
          </p:nvSpPr>
          <p:spPr>
            <a:xfrm>
              <a:off x="8536586"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17" name="tx517"/>
            <p:cNvSpPr/>
            <p:nvPr/>
          </p:nvSpPr>
          <p:spPr>
            <a:xfrm>
              <a:off x="8536586"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18" name="tx518"/>
            <p:cNvSpPr/>
            <p:nvPr/>
          </p:nvSpPr>
          <p:spPr>
            <a:xfrm>
              <a:off x="8536586"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19" name="tx519"/>
            <p:cNvSpPr/>
            <p:nvPr/>
          </p:nvSpPr>
          <p:spPr>
            <a:xfrm>
              <a:off x="8847638" y="11701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0" name="tx520"/>
            <p:cNvSpPr/>
            <p:nvPr/>
          </p:nvSpPr>
          <p:spPr>
            <a:xfrm>
              <a:off x="8847638" y="18549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1" name="tx521"/>
            <p:cNvSpPr/>
            <p:nvPr/>
          </p:nvSpPr>
          <p:spPr>
            <a:xfrm>
              <a:off x="8847638" y="21973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22" name="tx522"/>
            <p:cNvSpPr/>
            <p:nvPr/>
          </p:nvSpPr>
          <p:spPr>
            <a:xfrm>
              <a:off x="8847638"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23" name="tx523"/>
            <p:cNvSpPr/>
            <p:nvPr/>
          </p:nvSpPr>
          <p:spPr>
            <a:xfrm>
              <a:off x="8847638"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524" name="tx524"/>
            <p:cNvSpPr/>
            <p:nvPr/>
          </p:nvSpPr>
          <p:spPr>
            <a:xfrm>
              <a:off x="8847638" y="39095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525" name="tx525"/>
            <p:cNvSpPr/>
            <p:nvPr/>
          </p:nvSpPr>
          <p:spPr>
            <a:xfrm>
              <a:off x="8847638" y="42519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26" name="tx526"/>
            <p:cNvSpPr/>
            <p:nvPr/>
          </p:nvSpPr>
          <p:spPr>
            <a:xfrm>
              <a:off x="8847638" y="45943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27" name="tx527"/>
            <p:cNvSpPr/>
            <p:nvPr/>
          </p:nvSpPr>
          <p:spPr>
            <a:xfrm>
              <a:off x="8847638"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528" name="tx528"/>
            <p:cNvSpPr/>
            <p:nvPr/>
          </p:nvSpPr>
          <p:spPr>
            <a:xfrm>
              <a:off x="8847638"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529" name="tx529"/>
            <p:cNvSpPr/>
            <p:nvPr/>
          </p:nvSpPr>
          <p:spPr>
            <a:xfrm>
              <a:off x="8847638" y="49367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530" name="tx530"/>
            <p:cNvSpPr/>
            <p:nvPr/>
          </p:nvSpPr>
          <p:spPr>
            <a:xfrm>
              <a:off x="1071357"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31" name="tx531"/>
            <p:cNvSpPr/>
            <p:nvPr/>
          </p:nvSpPr>
          <p:spPr>
            <a:xfrm>
              <a:off x="1071357"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13</a:t>
              </a:r>
            </a:p>
          </p:txBody>
        </p:sp>
        <p:sp>
          <p:nvSpPr>
            <p:cNvPr id="532" name="tx532"/>
            <p:cNvSpPr/>
            <p:nvPr/>
          </p:nvSpPr>
          <p:spPr>
            <a:xfrm>
              <a:off x="1071357"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38</a:t>
              </a:r>
            </a:p>
          </p:txBody>
        </p:sp>
        <p:sp>
          <p:nvSpPr>
            <p:cNvPr id="533" name="tx533"/>
            <p:cNvSpPr/>
            <p:nvPr/>
          </p:nvSpPr>
          <p:spPr>
            <a:xfrm>
              <a:off x="1071357" y="52792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34" name="tx534"/>
            <p:cNvSpPr/>
            <p:nvPr/>
          </p:nvSpPr>
          <p:spPr>
            <a:xfrm>
              <a:off x="1382408" y="28822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50</a:t>
              </a:r>
            </a:p>
          </p:txBody>
        </p:sp>
        <p:sp>
          <p:nvSpPr>
            <p:cNvPr id="535" name="tx535"/>
            <p:cNvSpPr/>
            <p:nvPr/>
          </p:nvSpPr>
          <p:spPr>
            <a:xfrm>
              <a:off x="1382408"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16</a:t>
              </a:r>
            </a:p>
          </p:txBody>
        </p:sp>
        <p:sp>
          <p:nvSpPr>
            <p:cNvPr id="536" name="tx536"/>
            <p:cNvSpPr/>
            <p:nvPr/>
          </p:nvSpPr>
          <p:spPr>
            <a:xfrm>
              <a:off x="1382408"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37" name="tx537"/>
            <p:cNvSpPr/>
            <p:nvPr/>
          </p:nvSpPr>
          <p:spPr>
            <a:xfrm>
              <a:off x="1693459"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538" name="tx538"/>
            <p:cNvSpPr/>
            <p:nvPr/>
          </p:nvSpPr>
          <p:spPr>
            <a:xfrm>
              <a:off x="1693459"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39" name="tx539"/>
            <p:cNvSpPr/>
            <p:nvPr/>
          </p:nvSpPr>
          <p:spPr>
            <a:xfrm>
              <a:off x="2004510"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36</a:t>
              </a:r>
            </a:p>
          </p:txBody>
        </p:sp>
        <p:sp>
          <p:nvSpPr>
            <p:cNvPr id="540" name="tx540"/>
            <p:cNvSpPr/>
            <p:nvPr/>
          </p:nvSpPr>
          <p:spPr>
            <a:xfrm>
              <a:off x="2004510"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41" name="tx541"/>
            <p:cNvSpPr/>
            <p:nvPr/>
          </p:nvSpPr>
          <p:spPr>
            <a:xfrm>
              <a:off x="2315561"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42" name="tx542"/>
            <p:cNvSpPr/>
            <p:nvPr/>
          </p:nvSpPr>
          <p:spPr>
            <a:xfrm>
              <a:off x="2315561"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43" name="tx543"/>
            <p:cNvSpPr/>
            <p:nvPr/>
          </p:nvSpPr>
          <p:spPr>
            <a:xfrm>
              <a:off x="2626613"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44" name="tx544"/>
            <p:cNvSpPr/>
            <p:nvPr/>
          </p:nvSpPr>
          <p:spPr>
            <a:xfrm>
              <a:off x="2626613"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545" name="tx545"/>
            <p:cNvSpPr/>
            <p:nvPr/>
          </p:nvSpPr>
          <p:spPr>
            <a:xfrm>
              <a:off x="2937664"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46" name="tx546"/>
            <p:cNvSpPr/>
            <p:nvPr/>
          </p:nvSpPr>
          <p:spPr>
            <a:xfrm>
              <a:off x="2937664"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45</a:t>
              </a:r>
            </a:p>
          </p:txBody>
        </p:sp>
        <p:sp>
          <p:nvSpPr>
            <p:cNvPr id="547" name="tx547"/>
            <p:cNvSpPr/>
            <p:nvPr/>
          </p:nvSpPr>
          <p:spPr>
            <a:xfrm>
              <a:off x="2957735"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48" name="tx548"/>
            <p:cNvSpPr/>
            <p:nvPr/>
          </p:nvSpPr>
          <p:spPr>
            <a:xfrm>
              <a:off x="3248715"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49" name="tx549"/>
            <p:cNvSpPr/>
            <p:nvPr/>
          </p:nvSpPr>
          <p:spPr>
            <a:xfrm>
              <a:off x="3248715" y="253980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57</a:t>
              </a:r>
            </a:p>
          </p:txBody>
        </p:sp>
        <p:sp>
          <p:nvSpPr>
            <p:cNvPr id="550" name="tx550"/>
            <p:cNvSpPr/>
            <p:nvPr/>
          </p:nvSpPr>
          <p:spPr>
            <a:xfrm>
              <a:off x="3268786"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1" name="tx551"/>
            <p:cNvSpPr/>
            <p:nvPr/>
          </p:nvSpPr>
          <p:spPr>
            <a:xfrm>
              <a:off x="3559766"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52" name="tx552"/>
            <p:cNvSpPr/>
            <p:nvPr/>
          </p:nvSpPr>
          <p:spPr>
            <a:xfrm>
              <a:off x="3579838" y="322465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8</a:t>
              </a:r>
            </a:p>
          </p:txBody>
        </p:sp>
        <p:sp>
          <p:nvSpPr>
            <p:cNvPr id="553" name="tx553"/>
            <p:cNvSpPr/>
            <p:nvPr/>
          </p:nvSpPr>
          <p:spPr>
            <a:xfrm>
              <a:off x="3579838"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4" name="tx554"/>
            <p:cNvSpPr/>
            <p:nvPr/>
          </p:nvSpPr>
          <p:spPr>
            <a:xfrm>
              <a:off x="3870818"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55" name="tx555"/>
            <p:cNvSpPr/>
            <p:nvPr/>
          </p:nvSpPr>
          <p:spPr>
            <a:xfrm>
              <a:off x="3870818"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56" name="tx556"/>
            <p:cNvSpPr/>
            <p:nvPr/>
          </p:nvSpPr>
          <p:spPr>
            <a:xfrm>
              <a:off x="3890889"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0</a:t>
              </a:r>
            </a:p>
          </p:txBody>
        </p:sp>
        <p:sp>
          <p:nvSpPr>
            <p:cNvPr id="557" name="tx557"/>
            <p:cNvSpPr/>
            <p:nvPr/>
          </p:nvSpPr>
          <p:spPr>
            <a:xfrm>
              <a:off x="4181869"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58" name="tx558"/>
            <p:cNvSpPr/>
            <p:nvPr/>
          </p:nvSpPr>
          <p:spPr>
            <a:xfrm>
              <a:off x="4181869"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559" name="tx559"/>
            <p:cNvSpPr/>
            <p:nvPr/>
          </p:nvSpPr>
          <p:spPr>
            <a:xfrm>
              <a:off x="4201940"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60" name="tx560"/>
            <p:cNvSpPr/>
            <p:nvPr/>
          </p:nvSpPr>
          <p:spPr>
            <a:xfrm>
              <a:off x="4492920"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561" name="tx561"/>
            <p:cNvSpPr/>
            <p:nvPr/>
          </p:nvSpPr>
          <p:spPr>
            <a:xfrm>
              <a:off x="4492920"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62" name="tx562"/>
            <p:cNvSpPr/>
            <p:nvPr/>
          </p:nvSpPr>
          <p:spPr>
            <a:xfrm>
              <a:off x="4512991"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a:t>
              </a:r>
            </a:p>
          </p:txBody>
        </p:sp>
        <p:sp>
          <p:nvSpPr>
            <p:cNvPr id="563" name="tx563"/>
            <p:cNvSpPr/>
            <p:nvPr/>
          </p:nvSpPr>
          <p:spPr>
            <a:xfrm>
              <a:off x="4803971"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64" name="tx564"/>
            <p:cNvSpPr/>
            <p:nvPr/>
          </p:nvSpPr>
          <p:spPr>
            <a:xfrm>
              <a:off x="4803971"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65" name="tx565"/>
            <p:cNvSpPr/>
            <p:nvPr/>
          </p:nvSpPr>
          <p:spPr>
            <a:xfrm>
              <a:off x="4824042"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a:t>
              </a:r>
            </a:p>
          </p:txBody>
        </p:sp>
        <p:sp>
          <p:nvSpPr>
            <p:cNvPr id="566" name="tx566"/>
            <p:cNvSpPr/>
            <p:nvPr/>
          </p:nvSpPr>
          <p:spPr>
            <a:xfrm>
              <a:off x="5115023"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67" name="tx567"/>
            <p:cNvSpPr/>
            <p:nvPr/>
          </p:nvSpPr>
          <p:spPr>
            <a:xfrm>
              <a:off x="5115023"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44</a:t>
              </a:r>
            </a:p>
          </p:txBody>
        </p:sp>
        <p:sp>
          <p:nvSpPr>
            <p:cNvPr id="568" name="tx568"/>
            <p:cNvSpPr/>
            <p:nvPr/>
          </p:nvSpPr>
          <p:spPr>
            <a:xfrm>
              <a:off x="5135094" y="356707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a:t>
              </a:r>
            </a:p>
          </p:txBody>
        </p:sp>
        <p:sp>
          <p:nvSpPr>
            <p:cNvPr id="569" name="tx569"/>
            <p:cNvSpPr/>
            <p:nvPr/>
          </p:nvSpPr>
          <p:spPr>
            <a:xfrm>
              <a:off x="5426074"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70" name="tx570"/>
            <p:cNvSpPr/>
            <p:nvPr/>
          </p:nvSpPr>
          <p:spPr>
            <a:xfrm>
              <a:off x="5426074"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571" name="tx571"/>
            <p:cNvSpPr/>
            <p:nvPr/>
          </p:nvSpPr>
          <p:spPr>
            <a:xfrm>
              <a:off x="5426074"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12</a:t>
              </a:r>
            </a:p>
          </p:txBody>
        </p:sp>
        <p:sp>
          <p:nvSpPr>
            <p:cNvPr id="572" name="tx572"/>
            <p:cNvSpPr/>
            <p:nvPr/>
          </p:nvSpPr>
          <p:spPr>
            <a:xfrm>
              <a:off x="5737125"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573" name="tx573"/>
            <p:cNvSpPr/>
            <p:nvPr/>
          </p:nvSpPr>
          <p:spPr>
            <a:xfrm>
              <a:off x="5737125"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48</a:t>
              </a:r>
            </a:p>
          </p:txBody>
        </p:sp>
        <p:sp>
          <p:nvSpPr>
            <p:cNvPr id="574" name="tx574"/>
            <p:cNvSpPr/>
            <p:nvPr/>
          </p:nvSpPr>
          <p:spPr>
            <a:xfrm>
              <a:off x="5737125"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23</a:t>
              </a:r>
            </a:p>
          </p:txBody>
        </p:sp>
        <p:sp>
          <p:nvSpPr>
            <p:cNvPr id="575" name="tx575"/>
            <p:cNvSpPr/>
            <p:nvPr/>
          </p:nvSpPr>
          <p:spPr>
            <a:xfrm>
              <a:off x="6048176"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76" name="tx576"/>
            <p:cNvSpPr/>
            <p:nvPr/>
          </p:nvSpPr>
          <p:spPr>
            <a:xfrm>
              <a:off x="6048176" y="322465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56</a:t>
              </a:r>
            </a:p>
          </p:txBody>
        </p:sp>
        <p:sp>
          <p:nvSpPr>
            <p:cNvPr id="577" name="tx577"/>
            <p:cNvSpPr/>
            <p:nvPr/>
          </p:nvSpPr>
          <p:spPr>
            <a:xfrm>
              <a:off x="6048176"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578" name="tx578"/>
            <p:cNvSpPr/>
            <p:nvPr/>
          </p:nvSpPr>
          <p:spPr>
            <a:xfrm>
              <a:off x="6359228"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40</a:t>
              </a:r>
            </a:p>
          </p:txBody>
        </p:sp>
        <p:sp>
          <p:nvSpPr>
            <p:cNvPr id="579" name="tx579"/>
            <p:cNvSpPr/>
            <p:nvPr/>
          </p:nvSpPr>
          <p:spPr>
            <a:xfrm>
              <a:off x="6359228"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580" name="tx580"/>
            <p:cNvSpPr/>
            <p:nvPr/>
          </p:nvSpPr>
          <p:spPr>
            <a:xfrm>
              <a:off x="6670279"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1" name="tx581"/>
            <p:cNvSpPr/>
            <p:nvPr/>
          </p:nvSpPr>
          <p:spPr>
            <a:xfrm>
              <a:off x="6670279"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582" name="tx582"/>
            <p:cNvSpPr/>
            <p:nvPr/>
          </p:nvSpPr>
          <p:spPr>
            <a:xfrm>
              <a:off x="6981330"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83" name="tx583"/>
            <p:cNvSpPr/>
            <p:nvPr/>
          </p:nvSpPr>
          <p:spPr>
            <a:xfrm>
              <a:off x="6981330"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584" name="tx584"/>
            <p:cNvSpPr/>
            <p:nvPr/>
          </p:nvSpPr>
          <p:spPr>
            <a:xfrm>
              <a:off x="7292381"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5" name="tx585"/>
            <p:cNvSpPr/>
            <p:nvPr/>
          </p:nvSpPr>
          <p:spPr>
            <a:xfrm>
              <a:off x="7292381"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586" name="tx586"/>
            <p:cNvSpPr/>
            <p:nvPr/>
          </p:nvSpPr>
          <p:spPr>
            <a:xfrm>
              <a:off x="7603433"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7" name="tx587"/>
            <p:cNvSpPr/>
            <p:nvPr/>
          </p:nvSpPr>
          <p:spPr>
            <a:xfrm>
              <a:off x="7603433"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588" name="tx588"/>
            <p:cNvSpPr/>
            <p:nvPr/>
          </p:nvSpPr>
          <p:spPr>
            <a:xfrm>
              <a:off x="7914484"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89" name="tx589"/>
            <p:cNvSpPr/>
            <p:nvPr/>
          </p:nvSpPr>
          <p:spPr>
            <a:xfrm>
              <a:off x="7914484"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35</a:t>
              </a:r>
            </a:p>
          </p:txBody>
        </p:sp>
        <p:sp>
          <p:nvSpPr>
            <p:cNvPr id="590" name="tx590"/>
            <p:cNvSpPr/>
            <p:nvPr/>
          </p:nvSpPr>
          <p:spPr>
            <a:xfrm>
              <a:off x="8225535"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91" name="tx591"/>
            <p:cNvSpPr/>
            <p:nvPr/>
          </p:nvSpPr>
          <p:spPr>
            <a:xfrm>
              <a:off x="8225535"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92" name="tx592"/>
            <p:cNvSpPr/>
            <p:nvPr/>
          </p:nvSpPr>
          <p:spPr>
            <a:xfrm>
              <a:off x="8536586"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43</a:t>
              </a:r>
            </a:p>
          </p:txBody>
        </p:sp>
        <p:sp>
          <p:nvSpPr>
            <p:cNvPr id="593" name="tx593"/>
            <p:cNvSpPr/>
            <p:nvPr/>
          </p:nvSpPr>
          <p:spPr>
            <a:xfrm>
              <a:off x="8536586"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46</a:t>
              </a:r>
            </a:p>
          </p:txBody>
        </p:sp>
        <p:sp>
          <p:nvSpPr>
            <p:cNvPr id="594" name="tx594"/>
            <p:cNvSpPr/>
            <p:nvPr/>
          </p:nvSpPr>
          <p:spPr>
            <a:xfrm>
              <a:off x="8847638" y="15125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42</a:t>
              </a:r>
            </a:p>
          </p:txBody>
        </p:sp>
        <p:sp>
          <p:nvSpPr>
            <p:cNvPr id="595" name="tx595"/>
            <p:cNvSpPr/>
            <p:nvPr/>
          </p:nvSpPr>
          <p:spPr>
            <a:xfrm>
              <a:off x="8847638" y="356707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49</a:t>
              </a:r>
            </a:p>
          </p:txBody>
        </p:sp>
        <p:sp>
          <p:nvSpPr>
            <p:cNvPr id="596" name="tx596"/>
            <p:cNvSpPr/>
            <p:nvPr/>
          </p:nvSpPr>
          <p:spPr>
            <a:xfrm>
              <a:off x="4181869"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14</a:t>
              </a:r>
            </a:p>
          </p:txBody>
        </p:sp>
        <p:sp>
          <p:nvSpPr>
            <p:cNvPr id="597" name="tx597"/>
            <p:cNvSpPr/>
            <p:nvPr/>
          </p:nvSpPr>
          <p:spPr>
            <a:xfrm>
              <a:off x="4492920"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19</a:t>
              </a:r>
            </a:p>
          </p:txBody>
        </p:sp>
        <p:sp>
          <p:nvSpPr>
            <p:cNvPr id="598" name="tx598"/>
            <p:cNvSpPr/>
            <p:nvPr/>
          </p:nvSpPr>
          <p:spPr>
            <a:xfrm>
              <a:off x="4803971"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599" name="tx599"/>
            <p:cNvSpPr/>
            <p:nvPr/>
          </p:nvSpPr>
          <p:spPr>
            <a:xfrm>
              <a:off x="5115023"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21</a:t>
              </a:r>
            </a:p>
          </p:txBody>
        </p:sp>
        <p:sp>
          <p:nvSpPr>
            <p:cNvPr id="600" name="tx600"/>
            <p:cNvSpPr/>
            <p:nvPr/>
          </p:nvSpPr>
          <p:spPr>
            <a:xfrm>
              <a:off x="5426074"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22</a:t>
              </a:r>
            </a:p>
          </p:txBody>
        </p:sp>
        <p:sp>
          <p:nvSpPr>
            <p:cNvPr id="601" name="tx601"/>
            <p:cNvSpPr/>
            <p:nvPr/>
          </p:nvSpPr>
          <p:spPr>
            <a:xfrm>
              <a:off x="5737125"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24</a:t>
              </a:r>
            </a:p>
          </p:txBody>
        </p:sp>
        <p:sp>
          <p:nvSpPr>
            <p:cNvPr id="602" name="tx602"/>
            <p:cNvSpPr/>
            <p:nvPr/>
          </p:nvSpPr>
          <p:spPr>
            <a:xfrm>
              <a:off x="6048176"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25</a:t>
              </a:r>
            </a:p>
          </p:txBody>
        </p:sp>
        <p:sp>
          <p:nvSpPr>
            <p:cNvPr id="603" name="tx603"/>
            <p:cNvSpPr/>
            <p:nvPr/>
          </p:nvSpPr>
          <p:spPr>
            <a:xfrm>
              <a:off x="6359228"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04" name="tx604"/>
            <p:cNvSpPr/>
            <p:nvPr/>
          </p:nvSpPr>
          <p:spPr>
            <a:xfrm>
              <a:off x="6670279"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26</a:t>
              </a:r>
            </a:p>
          </p:txBody>
        </p:sp>
        <p:sp>
          <p:nvSpPr>
            <p:cNvPr id="605" name="tx605"/>
            <p:cNvSpPr/>
            <p:nvPr/>
          </p:nvSpPr>
          <p:spPr>
            <a:xfrm>
              <a:off x="6981330"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28</a:t>
              </a:r>
            </a:p>
          </p:txBody>
        </p:sp>
        <p:sp>
          <p:nvSpPr>
            <p:cNvPr id="606" name="tx606"/>
            <p:cNvSpPr/>
            <p:nvPr/>
          </p:nvSpPr>
          <p:spPr>
            <a:xfrm>
              <a:off x="7292381"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31</a:t>
              </a:r>
            </a:p>
          </p:txBody>
        </p:sp>
        <p:sp>
          <p:nvSpPr>
            <p:cNvPr id="607" name="tx607"/>
            <p:cNvSpPr/>
            <p:nvPr/>
          </p:nvSpPr>
          <p:spPr>
            <a:xfrm>
              <a:off x="7603433"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32</a:t>
              </a:r>
            </a:p>
          </p:txBody>
        </p:sp>
        <p:sp>
          <p:nvSpPr>
            <p:cNvPr id="608" name="tx608"/>
            <p:cNvSpPr/>
            <p:nvPr/>
          </p:nvSpPr>
          <p:spPr>
            <a:xfrm>
              <a:off x="7914484"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34</a:t>
              </a:r>
            </a:p>
          </p:txBody>
        </p:sp>
        <p:sp>
          <p:nvSpPr>
            <p:cNvPr id="609" name="tx609"/>
            <p:cNvSpPr/>
            <p:nvPr/>
          </p:nvSpPr>
          <p:spPr>
            <a:xfrm>
              <a:off x="8225535"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37</a:t>
              </a:r>
            </a:p>
          </p:txBody>
        </p:sp>
        <p:sp>
          <p:nvSpPr>
            <p:cNvPr id="610" name="tx610"/>
            <p:cNvSpPr/>
            <p:nvPr/>
          </p:nvSpPr>
          <p:spPr>
            <a:xfrm>
              <a:off x="8536586"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39</a:t>
              </a:r>
            </a:p>
          </p:txBody>
        </p:sp>
        <p:sp>
          <p:nvSpPr>
            <p:cNvPr id="611" name="tx611"/>
            <p:cNvSpPr/>
            <p:nvPr/>
          </p:nvSpPr>
          <p:spPr>
            <a:xfrm>
              <a:off x="8847638" y="562162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FFFFFF">
                      <a:alpha val="100000"/>
                    </a:srgbClr>
                  </a:solidFill>
                  <a:latin typeface="Arial"/>
                  <a:cs typeface="Arial"/>
                </a:rPr>
                <a:t>41</a:t>
              </a:r>
            </a:p>
          </p:txBody>
        </p:sp>
        <p:sp>
          <p:nvSpPr>
            <p:cNvPr id="612" name="tx612"/>
            <p:cNvSpPr/>
            <p:nvPr/>
          </p:nvSpPr>
          <p:spPr>
            <a:xfrm>
              <a:off x="98714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2000</a:t>
              </a:r>
            </a:p>
          </p:txBody>
        </p:sp>
        <p:sp>
          <p:nvSpPr>
            <p:cNvPr id="613" name="tx613"/>
            <p:cNvSpPr/>
            <p:nvPr/>
          </p:nvSpPr>
          <p:spPr>
            <a:xfrm>
              <a:off x="1298192"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2001</a:t>
              </a:r>
            </a:p>
          </p:txBody>
        </p:sp>
        <p:sp>
          <p:nvSpPr>
            <p:cNvPr id="614" name="tx614"/>
            <p:cNvSpPr/>
            <p:nvPr/>
          </p:nvSpPr>
          <p:spPr>
            <a:xfrm>
              <a:off x="160924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2002</a:t>
              </a:r>
            </a:p>
          </p:txBody>
        </p:sp>
        <p:sp>
          <p:nvSpPr>
            <p:cNvPr id="615" name="tx615"/>
            <p:cNvSpPr/>
            <p:nvPr/>
          </p:nvSpPr>
          <p:spPr>
            <a:xfrm>
              <a:off x="192029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2003</a:t>
              </a:r>
            </a:p>
          </p:txBody>
        </p:sp>
        <p:sp>
          <p:nvSpPr>
            <p:cNvPr id="616" name="tx616"/>
            <p:cNvSpPr/>
            <p:nvPr/>
          </p:nvSpPr>
          <p:spPr>
            <a:xfrm>
              <a:off x="223134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2004</a:t>
              </a:r>
            </a:p>
          </p:txBody>
        </p:sp>
        <p:sp>
          <p:nvSpPr>
            <p:cNvPr id="617" name="tx617"/>
            <p:cNvSpPr/>
            <p:nvPr/>
          </p:nvSpPr>
          <p:spPr>
            <a:xfrm>
              <a:off x="254239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2005</a:t>
              </a:r>
            </a:p>
          </p:txBody>
        </p:sp>
        <p:sp>
          <p:nvSpPr>
            <p:cNvPr id="618" name="tx618"/>
            <p:cNvSpPr/>
            <p:nvPr/>
          </p:nvSpPr>
          <p:spPr>
            <a:xfrm>
              <a:off x="285344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2006</a:t>
              </a:r>
            </a:p>
          </p:txBody>
        </p:sp>
        <p:sp>
          <p:nvSpPr>
            <p:cNvPr id="619" name="tx619"/>
            <p:cNvSpPr/>
            <p:nvPr/>
          </p:nvSpPr>
          <p:spPr>
            <a:xfrm>
              <a:off x="316449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2007</a:t>
              </a:r>
            </a:p>
          </p:txBody>
        </p:sp>
        <p:sp>
          <p:nvSpPr>
            <p:cNvPr id="620" name="tx620"/>
            <p:cNvSpPr/>
            <p:nvPr/>
          </p:nvSpPr>
          <p:spPr>
            <a:xfrm>
              <a:off x="347555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2008</a:t>
              </a:r>
            </a:p>
          </p:txBody>
        </p:sp>
        <p:sp>
          <p:nvSpPr>
            <p:cNvPr id="621" name="tx621"/>
            <p:cNvSpPr/>
            <p:nvPr/>
          </p:nvSpPr>
          <p:spPr>
            <a:xfrm>
              <a:off x="378660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2009</a:t>
              </a:r>
            </a:p>
          </p:txBody>
        </p:sp>
        <p:sp>
          <p:nvSpPr>
            <p:cNvPr id="622" name="tx622"/>
            <p:cNvSpPr/>
            <p:nvPr/>
          </p:nvSpPr>
          <p:spPr>
            <a:xfrm>
              <a:off x="409765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2010</a:t>
              </a:r>
            </a:p>
          </p:txBody>
        </p:sp>
        <p:sp>
          <p:nvSpPr>
            <p:cNvPr id="623" name="tx623"/>
            <p:cNvSpPr/>
            <p:nvPr/>
          </p:nvSpPr>
          <p:spPr>
            <a:xfrm>
              <a:off x="4412864" y="847885"/>
              <a:ext cx="24039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2011</a:t>
              </a:r>
            </a:p>
          </p:txBody>
        </p:sp>
        <p:sp>
          <p:nvSpPr>
            <p:cNvPr id="624" name="tx624"/>
            <p:cNvSpPr/>
            <p:nvPr/>
          </p:nvSpPr>
          <p:spPr>
            <a:xfrm>
              <a:off x="471975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2012</a:t>
              </a:r>
            </a:p>
          </p:txBody>
        </p:sp>
        <p:sp>
          <p:nvSpPr>
            <p:cNvPr id="625" name="tx625"/>
            <p:cNvSpPr/>
            <p:nvPr/>
          </p:nvSpPr>
          <p:spPr>
            <a:xfrm>
              <a:off x="503080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2013</a:t>
              </a:r>
            </a:p>
          </p:txBody>
        </p:sp>
        <p:sp>
          <p:nvSpPr>
            <p:cNvPr id="626" name="tx626"/>
            <p:cNvSpPr/>
            <p:nvPr/>
          </p:nvSpPr>
          <p:spPr>
            <a:xfrm>
              <a:off x="534185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2014</a:t>
              </a:r>
            </a:p>
          </p:txBody>
        </p:sp>
        <p:sp>
          <p:nvSpPr>
            <p:cNvPr id="627" name="tx627"/>
            <p:cNvSpPr/>
            <p:nvPr/>
          </p:nvSpPr>
          <p:spPr>
            <a:xfrm>
              <a:off x="565290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2015</a:t>
              </a:r>
            </a:p>
          </p:txBody>
        </p:sp>
        <p:sp>
          <p:nvSpPr>
            <p:cNvPr id="628" name="tx628"/>
            <p:cNvSpPr/>
            <p:nvPr/>
          </p:nvSpPr>
          <p:spPr>
            <a:xfrm>
              <a:off x="596396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2016</a:t>
              </a:r>
            </a:p>
          </p:txBody>
        </p:sp>
        <p:sp>
          <p:nvSpPr>
            <p:cNvPr id="629" name="tx629"/>
            <p:cNvSpPr/>
            <p:nvPr/>
          </p:nvSpPr>
          <p:spPr>
            <a:xfrm>
              <a:off x="627501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2017</a:t>
              </a:r>
            </a:p>
          </p:txBody>
        </p:sp>
        <p:sp>
          <p:nvSpPr>
            <p:cNvPr id="630" name="tx630"/>
            <p:cNvSpPr/>
            <p:nvPr/>
          </p:nvSpPr>
          <p:spPr>
            <a:xfrm>
              <a:off x="6586063"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2018</a:t>
              </a:r>
            </a:p>
          </p:txBody>
        </p:sp>
        <p:sp>
          <p:nvSpPr>
            <p:cNvPr id="631" name="tx631"/>
            <p:cNvSpPr/>
            <p:nvPr/>
          </p:nvSpPr>
          <p:spPr>
            <a:xfrm>
              <a:off x="6897114"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2019</a:t>
              </a:r>
            </a:p>
          </p:txBody>
        </p:sp>
        <p:sp>
          <p:nvSpPr>
            <p:cNvPr id="632" name="tx632"/>
            <p:cNvSpPr/>
            <p:nvPr/>
          </p:nvSpPr>
          <p:spPr>
            <a:xfrm>
              <a:off x="7208165"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2020</a:t>
              </a:r>
            </a:p>
          </p:txBody>
        </p:sp>
        <p:sp>
          <p:nvSpPr>
            <p:cNvPr id="633" name="tx633"/>
            <p:cNvSpPr/>
            <p:nvPr/>
          </p:nvSpPr>
          <p:spPr>
            <a:xfrm>
              <a:off x="7519216"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2021</a:t>
              </a:r>
            </a:p>
          </p:txBody>
        </p:sp>
        <p:sp>
          <p:nvSpPr>
            <p:cNvPr id="634" name="tx634"/>
            <p:cNvSpPr/>
            <p:nvPr/>
          </p:nvSpPr>
          <p:spPr>
            <a:xfrm>
              <a:off x="7830268"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2022</a:t>
              </a:r>
            </a:p>
          </p:txBody>
        </p:sp>
        <p:sp>
          <p:nvSpPr>
            <p:cNvPr id="635" name="tx635"/>
            <p:cNvSpPr/>
            <p:nvPr/>
          </p:nvSpPr>
          <p:spPr>
            <a:xfrm>
              <a:off x="8141319"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2023</a:t>
              </a:r>
            </a:p>
          </p:txBody>
        </p:sp>
        <p:sp>
          <p:nvSpPr>
            <p:cNvPr id="636" name="tx636"/>
            <p:cNvSpPr/>
            <p:nvPr/>
          </p:nvSpPr>
          <p:spPr>
            <a:xfrm>
              <a:off x="8452370"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2024</a:t>
              </a:r>
            </a:p>
          </p:txBody>
        </p:sp>
        <p:sp>
          <p:nvSpPr>
            <p:cNvPr id="637" name="tx637"/>
            <p:cNvSpPr/>
            <p:nvPr/>
          </p:nvSpPr>
          <p:spPr>
            <a:xfrm>
              <a:off x="8763421" y="847885"/>
              <a:ext cx="24871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2025</a:t>
              </a:r>
            </a:p>
          </p:txBody>
        </p:sp>
        <p:sp>
          <p:nvSpPr>
            <p:cNvPr id="638" name="tx638"/>
            <p:cNvSpPr/>
            <p:nvPr/>
          </p:nvSpPr>
          <p:spPr>
            <a:xfrm>
              <a:off x="576671" y="5607500"/>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639" name="tx639"/>
            <p:cNvSpPr/>
            <p:nvPr/>
          </p:nvSpPr>
          <p:spPr>
            <a:xfrm>
              <a:off x="551799" y="526507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640" name="tx640"/>
            <p:cNvSpPr/>
            <p:nvPr/>
          </p:nvSpPr>
          <p:spPr>
            <a:xfrm>
              <a:off x="564235" y="4922650"/>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641" name="tx641"/>
            <p:cNvSpPr/>
            <p:nvPr/>
          </p:nvSpPr>
          <p:spPr>
            <a:xfrm>
              <a:off x="551799" y="458022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642" name="tx642"/>
            <p:cNvSpPr/>
            <p:nvPr/>
          </p:nvSpPr>
          <p:spPr>
            <a:xfrm>
              <a:off x="601451" y="4237800"/>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643" name="tx643"/>
            <p:cNvSpPr/>
            <p:nvPr/>
          </p:nvSpPr>
          <p:spPr>
            <a:xfrm>
              <a:off x="619922" y="389537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644" name="tx644"/>
            <p:cNvSpPr/>
            <p:nvPr/>
          </p:nvSpPr>
          <p:spPr>
            <a:xfrm>
              <a:off x="545490" y="3552950"/>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645" name="tx645"/>
            <p:cNvSpPr/>
            <p:nvPr/>
          </p:nvSpPr>
          <p:spPr>
            <a:xfrm>
              <a:off x="551890" y="321052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646" name="tx646"/>
            <p:cNvSpPr/>
            <p:nvPr/>
          </p:nvSpPr>
          <p:spPr>
            <a:xfrm>
              <a:off x="520527" y="2868100"/>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647" name="tx647"/>
            <p:cNvSpPr/>
            <p:nvPr/>
          </p:nvSpPr>
          <p:spPr>
            <a:xfrm>
              <a:off x="632449" y="252567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648" name="tx648"/>
            <p:cNvSpPr/>
            <p:nvPr/>
          </p:nvSpPr>
          <p:spPr>
            <a:xfrm>
              <a:off x="576671" y="2183250"/>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649" name="tx649"/>
            <p:cNvSpPr/>
            <p:nvPr/>
          </p:nvSpPr>
          <p:spPr>
            <a:xfrm>
              <a:off x="576671" y="184082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650" name="tx650"/>
            <p:cNvSpPr/>
            <p:nvPr/>
          </p:nvSpPr>
          <p:spPr>
            <a:xfrm>
              <a:off x="508182" y="1498400"/>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651" name="tx651"/>
            <p:cNvSpPr/>
            <p:nvPr/>
          </p:nvSpPr>
          <p:spPr>
            <a:xfrm>
              <a:off x="620105" y="115597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652" name="tx652"/>
            <p:cNvSpPr/>
            <p:nvPr/>
          </p:nvSpPr>
          <p:spPr>
            <a:xfrm>
              <a:off x="3093843" y="6207987"/>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653" name="pic653"/>
            <p:cNvPicPr/>
            <p:nvPr/>
          </p:nvPicPr>
          <p:blipFill>
            <a:blip r:embed="rId2" cstate="print"/>
            <a:stretch>
              <a:fillRect/>
            </a:stretch>
          </p:blipFill>
          <p:spPr>
            <a:xfrm>
              <a:off x="4745435" y="6061727"/>
              <a:ext cx="2160000" cy="219455"/>
            </a:xfrm>
            <a:prstGeom prst="rect">
              <a:avLst/>
            </a:prstGeom>
          </p:spPr>
        </p:pic>
        <p:sp>
          <p:nvSpPr>
            <p:cNvPr id="654" name="pl654"/>
            <p:cNvSpPr/>
            <p:nvPr/>
          </p:nvSpPr>
          <p:spPr>
            <a:xfrm>
              <a:off x="47490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5" name="pl655"/>
            <p:cNvSpPr/>
            <p:nvPr/>
          </p:nvSpPr>
          <p:spPr>
            <a:xfrm>
              <a:off x="604071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6" name="pl656"/>
            <p:cNvSpPr/>
            <p:nvPr/>
          </p:nvSpPr>
          <p:spPr>
            <a:xfrm>
              <a:off x="625599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7" name="pl657"/>
            <p:cNvSpPr/>
            <p:nvPr/>
          </p:nvSpPr>
          <p:spPr>
            <a:xfrm>
              <a:off x="647127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8" name="pl658"/>
            <p:cNvSpPr/>
            <p:nvPr/>
          </p:nvSpPr>
          <p:spPr>
            <a:xfrm>
              <a:off x="668655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59" name="pl659"/>
            <p:cNvSpPr/>
            <p:nvPr/>
          </p:nvSpPr>
          <p:spPr>
            <a:xfrm>
              <a:off x="6901835" y="6237292"/>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660" name="pl660"/>
            <p:cNvSpPr/>
            <p:nvPr/>
          </p:nvSpPr>
          <p:spPr>
            <a:xfrm>
              <a:off x="47490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1" name="pl661"/>
            <p:cNvSpPr/>
            <p:nvPr/>
          </p:nvSpPr>
          <p:spPr>
            <a:xfrm>
              <a:off x="604071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2" name="pl662"/>
            <p:cNvSpPr/>
            <p:nvPr/>
          </p:nvSpPr>
          <p:spPr>
            <a:xfrm>
              <a:off x="625599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3" name="pl663"/>
            <p:cNvSpPr/>
            <p:nvPr/>
          </p:nvSpPr>
          <p:spPr>
            <a:xfrm>
              <a:off x="647127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4" name="pl664"/>
            <p:cNvSpPr/>
            <p:nvPr/>
          </p:nvSpPr>
          <p:spPr>
            <a:xfrm>
              <a:off x="668655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5" name="pl665"/>
            <p:cNvSpPr/>
            <p:nvPr/>
          </p:nvSpPr>
          <p:spPr>
            <a:xfrm>
              <a:off x="6901835" y="6061727"/>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666" name="tx666"/>
            <p:cNvSpPr/>
            <p:nvPr/>
          </p:nvSpPr>
          <p:spPr>
            <a:xfrm>
              <a:off x="4717946" y="6350772"/>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667" name="tx667"/>
            <p:cNvSpPr/>
            <p:nvPr/>
          </p:nvSpPr>
          <p:spPr>
            <a:xfrm>
              <a:off x="597853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668" name="tx668"/>
            <p:cNvSpPr/>
            <p:nvPr/>
          </p:nvSpPr>
          <p:spPr>
            <a:xfrm>
              <a:off x="619381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669" name="tx669"/>
            <p:cNvSpPr/>
            <p:nvPr/>
          </p:nvSpPr>
          <p:spPr>
            <a:xfrm>
              <a:off x="640909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670" name="tx670"/>
            <p:cNvSpPr/>
            <p:nvPr/>
          </p:nvSpPr>
          <p:spPr>
            <a:xfrm>
              <a:off x="6624376" y="6350772"/>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671" name="tx671"/>
            <p:cNvSpPr/>
            <p:nvPr/>
          </p:nvSpPr>
          <p:spPr>
            <a:xfrm>
              <a:off x="6808567" y="6350772"/>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672" name="tx672"/>
            <p:cNvSpPr/>
            <p:nvPr/>
          </p:nvSpPr>
          <p:spPr>
            <a:xfrm>
              <a:off x="924868" y="435349"/>
              <a:ext cx="3600632"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 by year, EUR, 2000-2025</a:t>
              </a:r>
            </a:p>
          </p:txBody>
        </p:sp>
        <p:sp>
          <p:nvSpPr>
            <p:cNvPr id="673" name="tx673"/>
            <p:cNvSpPr/>
            <p:nvPr/>
          </p:nvSpPr>
          <p:spPr>
            <a:xfrm>
              <a:off x="4912427" y="65934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grpSp>
      <p:sp>
        <p:nvSpPr>
          <p:cNvPr id="674"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Vaccine coverage and progress varies between antigens and over time.
This heatmap shows vaccine coverage trends in EUR since 2000, with green cells indicating coverage of 90% or more.
In 2015, 5 out of 13 (38%) vaccines with data achieved coverage of 90% or more.
In 2025, 7 out of 14 (50%) vaccines achieved coverage of 90% or more.
Since 2006, estimates have been made for 5 new vaccines. IPVC is the newest vaccine being reported (2021), which achieved 89% coverage in 2025.</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xmlns:pic="http://schemas.openxmlformats.org/drawingml/2006/picture">
        <p:nvGrpSpPr>
          <p:cNvPr id="2" name="body"/>
          <p:cNvGrpSpPr/>
          <p:nvPr/>
        </p:nvGrpSpPr>
        <p:grpSpPr>
          <a:xfrm>
            <a:off x="274320" y="365760"/>
            <a:ext cx="8869680" cy="6400800"/>
            <a:chOff x="274320" y="365760"/>
            <a:chExt cx="8869680" cy="6400800"/>
          </a:xfrm>
        </p:grpSpPr>
        <p:sp>
          <p:nvSpPr>
            <p:cNvPr id="3" name="rc3"/>
            <p:cNvSpPr/>
            <p:nvPr/>
          </p:nvSpPr>
          <p:spPr>
            <a:xfrm>
              <a:off x="274320" y="365760"/>
              <a:ext cx="8869680" cy="6400799"/>
            </a:xfrm>
            <a:prstGeom prst="rect">
              <a:avLst/>
            </a:prstGeom>
            <a:solidFill>
              <a:srgbClr val="FFFFFF">
                <a:alpha val="100000"/>
              </a:srgbClr>
            </a:solidFill>
            <a:ln w="9525" cap="rnd">
              <a:solidFill>
                <a:srgbClr val="FFFFFF">
                  <a:alpha val="100000"/>
                </a:srgbClr>
              </a:solidFill>
              <a:prstDash val="solid"/>
              <a:round/>
            </a:ln>
          </p:spPr>
          <p:txBody>
            <a:bodyPr/>
            <a:lstStyle/>
            <a:p/>
          </p:txBody>
        </p:sp>
        <p:sp>
          <p:nvSpPr>
            <p:cNvPr id="4" name="rc4"/>
            <p:cNvSpPr/>
            <p:nvPr/>
          </p:nvSpPr>
          <p:spPr>
            <a:xfrm>
              <a:off x="1592772" y="2960306"/>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 name="rc5"/>
            <p:cNvSpPr/>
            <p:nvPr/>
          </p:nvSpPr>
          <p:spPr>
            <a:xfrm>
              <a:off x="2653997" y="2960306"/>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 name="rc6"/>
            <p:cNvSpPr/>
            <p:nvPr/>
          </p:nvSpPr>
          <p:spPr>
            <a:xfrm>
              <a:off x="3184610" y="296030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7" name="rc7"/>
            <p:cNvSpPr/>
            <p:nvPr/>
          </p:nvSpPr>
          <p:spPr>
            <a:xfrm>
              <a:off x="4245835" y="296030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 name="rc8"/>
            <p:cNvSpPr/>
            <p:nvPr/>
          </p:nvSpPr>
          <p:spPr>
            <a:xfrm>
              <a:off x="2123384" y="2960306"/>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9" name="rc9"/>
            <p:cNvSpPr/>
            <p:nvPr/>
          </p:nvSpPr>
          <p:spPr>
            <a:xfrm>
              <a:off x="3715222" y="296030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0" name="rc10"/>
            <p:cNvSpPr/>
            <p:nvPr/>
          </p:nvSpPr>
          <p:spPr>
            <a:xfrm>
              <a:off x="5837673" y="2960306"/>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1" name="rc11"/>
            <p:cNvSpPr/>
            <p:nvPr/>
          </p:nvSpPr>
          <p:spPr>
            <a:xfrm>
              <a:off x="6368286" y="296030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2" name="rc12"/>
            <p:cNvSpPr/>
            <p:nvPr/>
          </p:nvSpPr>
          <p:spPr>
            <a:xfrm>
              <a:off x="6898898" y="2960306"/>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3" name="rc13"/>
            <p:cNvSpPr/>
            <p:nvPr/>
          </p:nvSpPr>
          <p:spPr>
            <a:xfrm>
              <a:off x="7960124" y="2960306"/>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4" name="rc14"/>
            <p:cNvSpPr/>
            <p:nvPr/>
          </p:nvSpPr>
          <p:spPr>
            <a:xfrm>
              <a:off x="4776448" y="2960306"/>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5" name="rc15"/>
            <p:cNvSpPr/>
            <p:nvPr/>
          </p:nvSpPr>
          <p:spPr>
            <a:xfrm>
              <a:off x="7429511" y="2960306"/>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16" name="rc16"/>
            <p:cNvSpPr/>
            <p:nvPr/>
          </p:nvSpPr>
          <p:spPr>
            <a:xfrm>
              <a:off x="5307060" y="296030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 name="rc17"/>
            <p:cNvSpPr/>
            <p:nvPr/>
          </p:nvSpPr>
          <p:spPr>
            <a:xfrm>
              <a:off x="2653997" y="1534220"/>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8" name="rc18"/>
            <p:cNvSpPr/>
            <p:nvPr/>
          </p:nvSpPr>
          <p:spPr>
            <a:xfrm>
              <a:off x="3184610" y="1534220"/>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9" name="rc19"/>
            <p:cNvSpPr/>
            <p:nvPr/>
          </p:nvSpPr>
          <p:spPr>
            <a:xfrm>
              <a:off x="4245835" y="153422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0" name="rc20"/>
            <p:cNvSpPr/>
            <p:nvPr/>
          </p:nvSpPr>
          <p:spPr>
            <a:xfrm>
              <a:off x="3715222" y="153422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21" name="rc21"/>
            <p:cNvSpPr/>
            <p:nvPr/>
          </p:nvSpPr>
          <p:spPr>
            <a:xfrm>
              <a:off x="5837673" y="1534220"/>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 name="rc22"/>
            <p:cNvSpPr/>
            <p:nvPr/>
          </p:nvSpPr>
          <p:spPr>
            <a:xfrm>
              <a:off x="6368286" y="1534220"/>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 name="rc23"/>
            <p:cNvSpPr/>
            <p:nvPr/>
          </p:nvSpPr>
          <p:spPr>
            <a:xfrm>
              <a:off x="6898898" y="153422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 name="rc24"/>
            <p:cNvSpPr/>
            <p:nvPr/>
          </p:nvSpPr>
          <p:spPr>
            <a:xfrm>
              <a:off x="7960124" y="153422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 name="rc25"/>
            <p:cNvSpPr/>
            <p:nvPr/>
          </p:nvSpPr>
          <p:spPr>
            <a:xfrm>
              <a:off x="4776448" y="1534220"/>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6" name="rc26"/>
            <p:cNvSpPr/>
            <p:nvPr/>
          </p:nvSpPr>
          <p:spPr>
            <a:xfrm>
              <a:off x="7429511" y="153422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7" name="rc27"/>
            <p:cNvSpPr/>
            <p:nvPr/>
          </p:nvSpPr>
          <p:spPr>
            <a:xfrm>
              <a:off x="5307060" y="1534220"/>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8" name="rc28"/>
            <p:cNvSpPr/>
            <p:nvPr/>
          </p:nvSpPr>
          <p:spPr>
            <a:xfrm>
              <a:off x="1592772" y="2069002"/>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 name="rc29"/>
            <p:cNvSpPr/>
            <p:nvPr/>
          </p:nvSpPr>
          <p:spPr>
            <a:xfrm>
              <a:off x="2653997" y="2069002"/>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 name="rc30"/>
            <p:cNvSpPr/>
            <p:nvPr/>
          </p:nvSpPr>
          <p:spPr>
            <a:xfrm>
              <a:off x="3184610" y="2069002"/>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1" name="rc31"/>
            <p:cNvSpPr/>
            <p:nvPr/>
          </p:nvSpPr>
          <p:spPr>
            <a:xfrm>
              <a:off x="4245835" y="2069002"/>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 name="rc32"/>
            <p:cNvSpPr/>
            <p:nvPr/>
          </p:nvSpPr>
          <p:spPr>
            <a:xfrm>
              <a:off x="2123384" y="2069002"/>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 name="rc33"/>
            <p:cNvSpPr/>
            <p:nvPr/>
          </p:nvSpPr>
          <p:spPr>
            <a:xfrm>
              <a:off x="3715222" y="2069002"/>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 name="rc34"/>
            <p:cNvSpPr/>
            <p:nvPr/>
          </p:nvSpPr>
          <p:spPr>
            <a:xfrm>
              <a:off x="5837673" y="2069002"/>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5" name="rc35"/>
            <p:cNvSpPr/>
            <p:nvPr/>
          </p:nvSpPr>
          <p:spPr>
            <a:xfrm>
              <a:off x="6368286" y="2069002"/>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6" name="rc36"/>
            <p:cNvSpPr/>
            <p:nvPr/>
          </p:nvSpPr>
          <p:spPr>
            <a:xfrm>
              <a:off x="6898898" y="206900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7" name="rc37"/>
            <p:cNvSpPr/>
            <p:nvPr/>
          </p:nvSpPr>
          <p:spPr>
            <a:xfrm>
              <a:off x="7960124" y="2069002"/>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8" name="rc38"/>
            <p:cNvSpPr/>
            <p:nvPr/>
          </p:nvSpPr>
          <p:spPr>
            <a:xfrm>
              <a:off x="4776448" y="206900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 name="rc39"/>
            <p:cNvSpPr/>
            <p:nvPr/>
          </p:nvSpPr>
          <p:spPr>
            <a:xfrm>
              <a:off x="7429511" y="206900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0" name="rc40"/>
            <p:cNvSpPr/>
            <p:nvPr/>
          </p:nvSpPr>
          <p:spPr>
            <a:xfrm>
              <a:off x="5307060" y="206900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1" name="rc41"/>
            <p:cNvSpPr/>
            <p:nvPr/>
          </p:nvSpPr>
          <p:spPr>
            <a:xfrm>
              <a:off x="2653997" y="4832043"/>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2" name="rc42"/>
            <p:cNvSpPr/>
            <p:nvPr/>
          </p:nvSpPr>
          <p:spPr>
            <a:xfrm>
              <a:off x="3184610" y="483204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3" name="rc43"/>
            <p:cNvSpPr/>
            <p:nvPr/>
          </p:nvSpPr>
          <p:spPr>
            <a:xfrm>
              <a:off x="4245835" y="483204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4" name="rc44"/>
            <p:cNvSpPr/>
            <p:nvPr/>
          </p:nvSpPr>
          <p:spPr>
            <a:xfrm>
              <a:off x="3715222" y="483204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 name="rc45"/>
            <p:cNvSpPr/>
            <p:nvPr/>
          </p:nvSpPr>
          <p:spPr>
            <a:xfrm>
              <a:off x="5837673" y="4832043"/>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6" name="rc46"/>
            <p:cNvSpPr/>
            <p:nvPr/>
          </p:nvSpPr>
          <p:spPr>
            <a:xfrm>
              <a:off x="6368286" y="483204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7" name="rc47"/>
            <p:cNvSpPr/>
            <p:nvPr/>
          </p:nvSpPr>
          <p:spPr>
            <a:xfrm>
              <a:off x="6898898" y="4832043"/>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8" name="rc48"/>
            <p:cNvSpPr/>
            <p:nvPr/>
          </p:nvSpPr>
          <p:spPr>
            <a:xfrm>
              <a:off x="7960124" y="4832043"/>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9" name="rc49"/>
            <p:cNvSpPr/>
            <p:nvPr/>
          </p:nvSpPr>
          <p:spPr>
            <a:xfrm>
              <a:off x="7429511" y="4832043"/>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0" name="rc50"/>
            <p:cNvSpPr/>
            <p:nvPr/>
          </p:nvSpPr>
          <p:spPr>
            <a:xfrm>
              <a:off x="5307060" y="4832043"/>
              <a:ext cx="530612" cy="8913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51" name="rc51"/>
            <p:cNvSpPr/>
            <p:nvPr/>
          </p:nvSpPr>
          <p:spPr>
            <a:xfrm>
              <a:off x="1592772" y="5366825"/>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2" name="rc52"/>
            <p:cNvSpPr/>
            <p:nvPr/>
          </p:nvSpPr>
          <p:spPr>
            <a:xfrm>
              <a:off x="2653997" y="5366825"/>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3" name="rc53"/>
            <p:cNvSpPr/>
            <p:nvPr/>
          </p:nvSpPr>
          <p:spPr>
            <a:xfrm>
              <a:off x="3184610" y="5366825"/>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4" name="rc54"/>
            <p:cNvSpPr/>
            <p:nvPr/>
          </p:nvSpPr>
          <p:spPr>
            <a:xfrm>
              <a:off x="4245835" y="5366825"/>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5" name="rc55"/>
            <p:cNvSpPr/>
            <p:nvPr/>
          </p:nvSpPr>
          <p:spPr>
            <a:xfrm>
              <a:off x="2123384" y="5366825"/>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6" name="rc56"/>
            <p:cNvSpPr/>
            <p:nvPr/>
          </p:nvSpPr>
          <p:spPr>
            <a:xfrm>
              <a:off x="3715222" y="5366825"/>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7" name="rc57"/>
            <p:cNvSpPr/>
            <p:nvPr/>
          </p:nvSpPr>
          <p:spPr>
            <a:xfrm>
              <a:off x="5837673" y="5366825"/>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58" name="rc58"/>
            <p:cNvSpPr/>
            <p:nvPr/>
          </p:nvSpPr>
          <p:spPr>
            <a:xfrm>
              <a:off x="6368286" y="5366825"/>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59" name="rc59"/>
            <p:cNvSpPr/>
            <p:nvPr/>
          </p:nvSpPr>
          <p:spPr>
            <a:xfrm>
              <a:off x="6898898" y="5366825"/>
              <a:ext cx="530612" cy="8913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0" name="rc60"/>
            <p:cNvSpPr/>
            <p:nvPr/>
          </p:nvSpPr>
          <p:spPr>
            <a:xfrm>
              <a:off x="7960124" y="5366825"/>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61" name="rc61"/>
            <p:cNvSpPr/>
            <p:nvPr/>
          </p:nvSpPr>
          <p:spPr>
            <a:xfrm>
              <a:off x="4776448" y="5366825"/>
              <a:ext cx="530612" cy="8913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62" name="rc62"/>
            <p:cNvSpPr/>
            <p:nvPr/>
          </p:nvSpPr>
          <p:spPr>
            <a:xfrm>
              <a:off x="7429511" y="5366825"/>
              <a:ext cx="530612" cy="8913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3" name="rc63"/>
            <p:cNvSpPr/>
            <p:nvPr/>
          </p:nvSpPr>
          <p:spPr>
            <a:xfrm>
              <a:off x="1592772"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4" name="rc64"/>
            <p:cNvSpPr/>
            <p:nvPr/>
          </p:nvSpPr>
          <p:spPr>
            <a:xfrm>
              <a:off x="2653997"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5" name="rc65"/>
            <p:cNvSpPr/>
            <p:nvPr/>
          </p:nvSpPr>
          <p:spPr>
            <a:xfrm>
              <a:off x="3184610"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6" name="rc66"/>
            <p:cNvSpPr/>
            <p:nvPr/>
          </p:nvSpPr>
          <p:spPr>
            <a:xfrm>
              <a:off x="4245835"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7" name="rc67"/>
            <p:cNvSpPr/>
            <p:nvPr/>
          </p:nvSpPr>
          <p:spPr>
            <a:xfrm>
              <a:off x="2123384"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8" name="rc68"/>
            <p:cNvSpPr/>
            <p:nvPr/>
          </p:nvSpPr>
          <p:spPr>
            <a:xfrm>
              <a:off x="3715222"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69" name="rc69"/>
            <p:cNvSpPr/>
            <p:nvPr/>
          </p:nvSpPr>
          <p:spPr>
            <a:xfrm>
              <a:off x="5837673"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0" name="rc70"/>
            <p:cNvSpPr/>
            <p:nvPr/>
          </p:nvSpPr>
          <p:spPr>
            <a:xfrm>
              <a:off x="6368286"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1" name="rc71"/>
            <p:cNvSpPr/>
            <p:nvPr/>
          </p:nvSpPr>
          <p:spPr>
            <a:xfrm>
              <a:off x="6898898"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2" name="rc72"/>
            <p:cNvSpPr/>
            <p:nvPr/>
          </p:nvSpPr>
          <p:spPr>
            <a:xfrm>
              <a:off x="7960124"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3" name="rc73"/>
            <p:cNvSpPr/>
            <p:nvPr/>
          </p:nvSpPr>
          <p:spPr>
            <a:xfrm>
              <a:off x="4776448" y="4297261"/>
              <a:ext cx="530612" cy="8913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74" name="rc74"/>
            <p:cNvSpPr/>
            <p:nvPr/>
          </p:nvSpPr>
          <p:spPr>
            <a:xfrm>
              <a:off x="7429511" y="4297261"/>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5" name="rc75"/>
            <p:cNvSpPr/>
            <p:nvPr/>
          </p:nvSpPr>
          <p:spPr>
            <a:xfrm>
              <a:off x="2653997" y="233639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6" name="rc76"/>
            <p:cNvSpPr/>
            <p:nvPr/>
          </p:nvSpPr>
          <p:spPr>
            <a:xfrm>
              <a:off x="3184610" y="233639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77" name="rc77"/>
            <p:cNvSpPr/>
            <p:nvPr/>
          </p:nvSpPr>
          <p:spPr>
            <a:xfrm>
              <a:off x="4245835" y="2336393"/>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8" name="rc78"/>
            <p:cNvSpPr/>
            <p:nvPr/>
          </p:nvSpPr>
          <p:spPr>
            <a:xfrm>
              <a:off x="3715222" y="2336393"/>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79" name="rc79"/>
            <p:cNvSpPr/>
            <p:nvPr/>
          </p:nvSpPr>
          <p:spPr>
            <a:xfrm>
              <a:off x="5837673" y="2336393"/>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80" name="rc80"/>
            <p:cNvSpPr/>
            <p:nvPr/>
          </p:nvSpPr>
          <p:spPr>
            <a:xfrm>
              <a:off x="6368286" y="233639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81" name="rc81"/>
            <p:cNvSpPr/>
            <p:nvPr/>
          </p:nvSpPr>
          <p:spPr>
            <a:xfrm>
              <a:off x="6898898" y="2336393"/>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2" name="rc82"/>
            <p:cNvSpPr/>
            <p:nvPr/>
          </p:nvSpPr>
          <p:spPr>
            <a:xfrm>
              <a:off x="7960124" y="2336393"/>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83" name="rc83"/>
            <p:cNvSpPr/>
            <p:nvPr/>
          </p:nvSpPr>
          <p:spPr>
            <a:xfrm>
              <a:off x="4776448" y="233639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84" name="rc84"/>
            <p:cNvSpPr/>
            <p:nvPr/>
          </p:nvSpPr>
          <p:spPr>
            <a:xfrm>
              <a:off x="7429511" y="2336393"/>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85" name="rc85"/>
            <p:cNvSpPr/>
            <p:nvPr/>
          </p:nvSpPr>
          <p:spPr>
            <a:xfrm>
              <a:off x="5307060" y="2336393"/>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86" name="rc86"/>
            <p:cNvSpPr/>
            <p:nvPr/>
          </p:nvSpPr>
          <p:spPr>
            <a:xfrm>
              <a:off x="1592772" y="5455955"/>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87" name="rc87"/>
            <p:cNvSpPr/>
            <p:nvPr/>
          </p:nvSpPr>
          <p:spPr>
            <a:xfrm>
              <a:off x="2653997" y="5455955"/>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88" name="rc88"/>
            <p:cNvSpPr/>
            <p:nvPr/>
          </p:nvSpPr>
          <p:spPr>
            <a:xfrm>
              <a:off x="3184610" y="5455955"/>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89" name="rc89"/>
            <p:cNvSpPr/>
            <p:nvPr/>
          </p:nvSpPr>
          <p:spPr>
            <a:xfrm>
              <a:off x="4245835" y="5455955"/>
              <a:ext cx="530612" cy="8913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90" name="rc90"/>
            <p:cNvSpPr/>
            <p:nvPr/>
          </p:nvSpPr>
          <p:spPr>
            <a:xfrm>
              <a:off x="2123384" y="5455955"/>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91" name="rc91"/>
            <p:cNvSpPr/>
            <p:nvPr/>
          </p:nvSpPr>
          <p:spPr>
            <a:xfrm>
              <a:off x="3715222" y="5455955"/>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2" name="rc92"/>
            <p:cNvSpPr/>
            <p:nvPr/>
          </p:nvSpPr>
          <p:spPr>
            <a:xfrm>
              <a:off x="5837673" y="5455955"/>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93" name="rc93"/>
            <p:cNvSpPr/>
            <p:nvPr/>
          </p:nvSpPr>
          <p:spPr>
            <a:xfrm>
              <a:off x="6368286" y="5455955"/>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94" name="rc94"/>
            <p:cNvSpPr/>
            <p:nvPr/>
          </p:nvSpPr>
          <p:spPr>
            <a:xfrm>
              <a:off x="6898898" y="5455955"/>
              <a:ext cx="530612" cy="8913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5" name="rc95"/>
            <p:cNvSpPr/>
            <p:nvPr/>
          </p:nvSpPr>
          <p:spPr>
            <a:xfrm>
              <a:off x="7960124" y="5455955"/>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96" name="rc96"/>
            <p:cNvSpPr/>
            <p:nvPr/>
          </p:nvSpPr>
          <p:spPr>
            <a:xfrm>
              <a:off x="7429511" y="5455955"/>
              <a:ext cx="530612" cy="89130"/>
            </a:xfrm>
            <a:prstGeom prst="rect">
              <a:avLst/>
            </a:prstGeom>
            <a:solidFill>
              <a:srgbClr val="D21B11">
                <a:alpha val="100000"/>
              </a:srgbClr>
            </a:solidFill>
            <a:ln w="2710" cap="flat">
              <a:solidFill>
                <a:srgbClr val="FFFFFF">
                  <a:alpha val="100000"/>
                </a:srgbClr>
              </a:solidFill>
              <a:prstDash val="solid"/>
              <a:miter/>
            </a:ln>
          </p:spPr>
          <p:txBody>
            <a:bodyPr/>
            <a:lstStyle/>
            <a:p/>
          </p:txBody>
        </p:sp>
        <p:sp>
          <p:nvSpPr>
            <p:cNvPr id="97" name="rc97"/>
            <p:cNvSpPr/>
            <p:nvPr/>
          </p:nvSpPr>
          <p:spPr>
            <a:xfrm>
              <a:off x="1592772" y="5010303"/>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98" name="rc98"/>
            <p:cNvSpPr/>
            <p:nvPr/>
          </p:nvSpPr>
          <p:spPr>
            <a:xfrm>
              <a:off x="2653997" y="5010303"/>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99" name="rc99"/>
            <p:cNvSpPr/>
            <p:nvPr/>
          </p:nvSpPr>
          <p:spPr>
            <a:xfrm>
              <a:off x="3184610" y="501030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0" name="rc100"/>
            <p:cNvSpPr/>
            <p:nvPr/>
          </p:nvSpPr>
          <p:spPr>
            <a:xfrm>
              <a:off x="4245835" y="5010303"/>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01" name="rc101"/>
            <p:cNvSpPr/>
            <p:nvPr/>
          </p:nvSpPr>
          <p:spPr>
            <a:xfrm>
              <a:off x="2123384" y="5010303"/>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02" name="rc102"/>
            <p:cNvSpPr/>
            <p:nvPr/>
          </p:nvSpPr>
          <p:spPr>
            <a:xfrm>
              <a:off x="3715222" y="5010303"/>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03" name="rc103"/>
            <p:cNvSpPr/>
            <p:nvPr/>
          </p:nvSpPr>
          <p:spPr>
            <a:xfrm>
              <a:off x="5837673" y="5010303"/>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04" name="rc104"/>
            <p:cNvSpPr/>
            <p:nvPr/>
          </p:nvSpPr>
          <p:spPr>
            <a:xfrm>
              <a:off x="6368286" y="501030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05" name="rc105"/>
            <p:cNvSpPr/>
            <p:nvPr/>
          </p:nvSpPr>
          <p:spPr>
            <a:xfrm>
              <a:off x="6898898" y="501030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6" name="rc106"/>
            <p:cNvSpPr/>
            <p:nvPr/>
          </p:nvSpPr>
          <p:spPr>
            <a:xfrm>
              <a:off x="7960124" y="5010303"/>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107" name="rc107"/>
            <p:cNvSpPr/>
            <p:nvPr/>
          </p:nvSpPr>
          <p:spPr>
            <a:xfrm>
              <a:off x="4776448" y="5010303"/>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08" name="rc108"/>
            <p:cNvSpPr/>
            <p:nvPr/>
          </p:nvSpPr>
          <p:spPr>
            <a:xfrm>
              <a:off x="7429511" y="501030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09" name="rc109"/>
            <p:cNvSpPr/>
            <p:nvPr/>
          </p:nvSpPr>
          <p:spPr>
            <a:xfrm>
              <a:off x="5307060" y="5010303"/>
              <a:ext cx="530612" cy="89130"/>
            </a:xfrm>
            <a:prstGeom prst="rect">
              <a:avLst/>
            </a:prstGeom>
            <a:solidFill>
              <a:srgbClr val="E2231A">
                <a:alpha val="100000"/>
              </a:srgbClr>
            </a:solidFill>
            <a:ln w="2710" cap="flat">
              <a:solidFill>
                <a:srgbClr val="FFFFFF">
                  <a:alpha val="100000"/>
                </a:srgbClr>
              </a:solidFill>
              <a:prstDash val="solid"/>
              <a:miter/>
            </a:ln>
          </p:spPr>
          <p:txBody>
            <a:bodyPr/>
            <a:lstStyle/>
            <a:p/>
          </p:txBody>
        </p:sp>
        <p:sp>
          <p:nvSpPr>
            <p:cNvPr id="110" name="rc110"/>
            <p:cNvSpPr/>
            <p:nvPr/>
          </p:nvSpPr>
          <p:spPr>
            <a:xfrm>
              <a:off x="1592772" y="3495088"/>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11" name="rc111"/>
            <p:cNvSpPr/>
            <p:nvPr/>
          </p:nvSpPr>
          <p:spPr>
            <a:xfrm>
              <a:off x="2653997" y="3495088"/>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2" name="rc112"/>
            <p:cNvSpPr/>
            <p:nvPr/>
          </p:nvSpPr>
          <p:spPr>
            <a:xfrm>
              <a:off x="3184610" y="3495088"/>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3" name="rc113"/>
            <p:cNvSpPr/>
            <p:nvPr/>
          </p:nvSpPr>
          <p:spPr>
            <a:xfrm>
              <a:off x="4245835" y="3495088"/>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114" name="rc114"/>
            <p:cNvSpPr/>
            <p:nvPr/>
          </p:nvSpPr>
          <p:spPr>
            <a:xfrm>
              <a:off x="3715222" y="3495088"/>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5" name="rc115"/>
            <p:cNvSpPr/>
            <p:nvPr/>
          </p:nvSpPr>
          <p:spPr>
            <a:xfrm>
              <a:off x="5837673" y="3495088"/>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16" name="rc116"/>
            <p:cNvSpPr/>
            <p:nvPr/>
          </p:nvSpPr>
          <p:spPr>
            <a:xfrm>
              <a:off x="6368286" y="3495088"/>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17" name="rc117"/>
            <p:cNvSpPr/>
            <p:nvPr/>
          </p:nvSpPr>
          <p:spPr>
            <a:xfrm>
              <a:off x="6898898" y="3495088"/>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18" name="rc118"/>
            <p:cNvSpPr/>
            <p:nvPr/>
          </p:nvSpPr>
          <p:spPr>
            <a:xfrm>
              <a:off x="7960124" y="3495088"/>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19" name="rc119"/>
            <p:cNvSpPr/>
            <p:nvPr/>
          </p:nvSpPr>
          <p:spPr>
            <a:xfrm>
              <a:off x="4776448" y="3495088"/>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20" name="rc120"/>
            <p:cNvSpPr/>
            <p:nvPr/>
          </p:nvSpPr>
          <p:spPr>
            <a:xfrm>
              <a:off x="7429511" y="3495088"/>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121" name="rc121"/>
            <p:cNvSpPr/>
            <p:nvPr/>
          </p:nvSpPr>
          <p:spPr>
            <a:xfrm>
              <a:off x="2653997" y="2425524"/>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2" name="rc122"/>
            <p:cNvSpPr/>
            <p:nvPr/>
          </p:nvSpPr>
          <p:spPr>
            <a:xfrm>
              <a:off x="3184610" y="242552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3" name="rc123"/>
            <p:cNvSpPr/>
            <p:nvPr/>
          </p:nvSpPr>
          <p:spPr>
            <a:xfrm>
              <a:off x="4245835" y="242552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4" name="rc124"/>
            <p:cNvSpPr/>
            <p:nvPr/>
          </p:nvSpPr>
          <p:spPr>
            <a:xfrm>
              <a:off x="3715222" y="242552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5" name="rc125"/>
            <p:cNvSpPr/>
            <p:nvPr/>
          </p:nvSpPr>
          <p:spPr>
            <a:xfrm>
              <a:off x="5837673" y="2425524"/>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26" name="rc126"/>
            <p:cNvSpPr/>
            <p:nvPr/>
          </p:nvSpPr>
          <p:spPr>
            <a:xfrm>
              <a:off x="6368286" y="242552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7" name="rc127"/>
            <p:cNvSpPr/>
            <p:nvPr/>
          </p:nvSpPr>
          <p:spPr>
            <a:xfrm>
              <a:off x="6898898" y="242552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28" name="rc128"/>
            <p:cNvSpPr/>
            <p:nvPr/>
          </p:nvSpPr>
          <p:spPr>
            <a:xfrm>
              <a:off x="7960124" y="242552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29" name="rc129"/>
            <p:cNvSpPr/>
            <p:nvPr/>
          </p:nvSpPr>
          <p:spPr>
            <a:xfrm>
              <a:off x="4776448" y="2425524"/>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30" name="rc130"/>
            <p:cNvSpPr/>
            <p:nvPr/>
          </p:nvSpPr>
          <p:spPr>
            <a:xfrm>
              <a:off x="7429511" y="242552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31" name="rc131"/>
            <p:cNvSpPr/>
            <p:nvPr/>
          </p:nvSpPr>
          <p:spPr>
            <a:xfrm>
              <a:off x="2653997"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2" name="rc132"/>
            <p:cNvSpPr/>
            <p:nvPr/>
          </p:nvSpPr>
          <p:spPr>
            <a:xfrm>
              <a:off x="3184610"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3" name="rc133"/>
            <p:cNvSpPr/>
            <p:nvPr/>
          </p:nvSpPr>
          <p:spPr>
            <a:xfrm>
              <a:off x="4245835"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4" name="rc134"/>
            <p:cNvSpPr/>
            <p:nvPr/>
          </p:nvSpPr>
          <p:spPr>
            <a:xfrm>
              <a:off x="3715222"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5" name="rc135"/>
            <p:cNvSpPr/>
            <p:nvPr/>
          </p:nvSpPr>
          <p:spPr>
            <a:xfrm>
              <a:off x="5837673"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6" name="rc136"/>
            <p:cNvSpPr/>
            <p:nvPr/>
          </p:nvSpPr>
          <p:spPr>
            <a:xfrm>
              <a:off x="6368286" y="278204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37" name="rc137"/>
            <p:cNvSpPr/>
            <p:nvPr/>
          </p:nvSpPr>
          <p:spPr>
            <a:xfrm>
              <a:off x="6898898" y="2782045"/>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8" name="rc138"/>
            <p:cNvSpPr/>
            <p:nvPr/>
          </p:nvSpPr>
          <p:spPr>
            <a:xfrm>
              <a:off x="7960124" y="2782045"/>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39" name="rc139"/>
            <p:cNvSpPr/>
            <p:nvPr/>
          </p:nvSpPr>
          <p:spPr>
            <a:xfrm>
              <a:off x="7429511" y="2782045"/>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140" name="rc140"/>
            <p:cNvSpPr/>
            <p:nvPr/>
          </p:nvSpPr>
          <p:spPr>
            <a:xfrm>
              <a:off x="2653997" y="171248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1" name="rc141"/>
            <p:cNvSpPr/>
            <p:nvPr/>
          </p:nvSpPr>
          <p:spPr>
            <a:xfrm>
              <a:off x="3184610" y="171248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2" name="rc142"/>
            <p:cNvSpPr/>
            <p:nvPr/>
          </p:nvSpPr>
          <p:spPr>
            <a:xfrm>
              <a:off x="3715222" y="171248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3" name="rc143"/>
            <p:cNvSpPr/>
            <p:nvPr/>
          </p:nvSpPr>
          <p:spPr>
            <a:xfrm>
              <a:off x="5837673" y="171248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44" name="rc144"/>
            <p:cNvSpPr/>
            <p:nvPr/>
          </p:nvSpPr>
          <p:spPr>
            <a:xfrm>
              <a:off x="6368286" y="171248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5" name="rc145"/>
            <p:cNvSpPr/>
            <p:nvPr/>
          </p:nvSpPr>
          <p:spPr>
            <a:xfrm>
              <a:off x="6898898" y="1712481"/>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6" name="rc146"/>
            <p:cNvSpPr/>
            <p:nvPr/>
          </p:nvSpPr>
          <p:spPr>
            <a:xfrm>
              <a:off x="7960124" y="1712481"/>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7" name="rc147"/>
            <p:cNvSpPr/>
            <p:nvPr/>
          </p:nvSpPr>
          <p:spPr>
            <a:xfrm>
              <a:off x="4776448" y="171248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48" name="rc148"/>
            <p:cNvSpPr/>
            <p:nvPr/>
          </p:nvSpPr>
          <p:spPr>
            <a:xfrm>
              <a:off x="7429511" y="1712481"/>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149" name="rc149"/>
            <p:cNvSpPr/>
            <p:nvPr/>
          </p:nvSpPr>
          <p:spPr>
            <a:xfrm>
              <a:off x="1592772" y="4921173"/>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50" name="rc150"/>
            <p:cNvSpPr/>
            <p:nvPr/>
          </p:nvSpPr>
          <p:spPr>
            <a:xfrm>
              <a:off x="2653997" y="4921173"/>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1" name="rc151"/>
            <p:cNvSpPr/>
            <p:nvPr/>
          </p:nvSpPr>
          <p:spPr>
            <a:xfrm>
              <a:off x="3184610" y="4921173"/>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2" name="rc152"/>
            <p:cNvSpPr/>
            <p:nvPr/>
          </p:nvSpPr>
          <p:spPr>
            <a:xfrm>
              <a:off x="4245835" y="4921173"/>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3" name="rc153"/>
            <p:cNvSpPr/>
            <p:nvPr/>
          </p:nvSpPr>
          <p:spPr>
            <a:xfrm>
              <a:off x="3715222" y="4921173"/>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4" name="rc154"/>
            <p:cNvSpPr/>
            <p:nvPr/>
          </p:nvSpPr>
          <p:spPr>
            <a:xfrm>
              <a:off x="5837673" y="4921173"/>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55" name="rc155"/>
            <p:cNvSpPr/>
            <p:nvPr/>
          </p:nvSpPr>
          <p:spPr>
            <a:xfrm>
              <a:off x="6368286" y="4921173"/>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56" name="rc156"/>
            <p:cNvSpPr/>
            <p:nvPr/>
          </p:nvSpPr>
          <p:spPr>
            <a:xfrm>
              <a:off x="6898898" y="4921173"/>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7" name="rc157"/>
            <p:cNvSpPr/>
            <p:nvPr/>
          </p:nvSpPr>
          <p:spPr>
            <a:xfrm>
              <a:off x="7960124" y="4921173"/>
              <a:ext cx="530612" cy="8913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158" name="rc158"/>
            <p:cNvSpPr/>
            <p:nvPr/>
          </p:nvSpPr>
          <p:spPr>
            <a:xfrm>
              <a:off x="7429511" y="4921173"/>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159" name="rc159"/>
            <p:cNvSpPr/>
            <p:nvPr/>
          </p:nvSpPr>
          <p:spPr>
            <a:xfrm>
              <a:off x="5307060" y="4921173"/>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60" name="rc160"/>
            <p:cNvSpPr/>
            <p:nvPr/>
          </p:nvSpPr>
          <p:spPr>
            <a:xfrm>
              <a:off x="2653997" y="260378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1" name="rc161"/>
            <p:cNvSpPr/>
            <p:nvPr/>
          </p:nvSpPr>
          <p:spPr>
            <a:xfrm>
              <a:off x="3184610" y="2603784"/>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2" name="rc162"/>
            <p:cNvSpPr/>
            <p:nvPr/>
          </p:nvSpPr>
          <p:spPr>
            <a:xfrm>
              <a:off x="3715222" y="2603784"/>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3" name="rc163"/>
            <p:cNvSpPr/>
            <p:nvPr/>
          </p:nvSpPr>
          <p:spPr>
            <a:xfrm>
              <a:off x="5837673" y="2603784"/>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164" name="rc164"/>
            <p:cNvSpPr/>
            <p:nvPr/>
          </p:nvSpPr>
          <p:spPr>
            <a:xfrm>
              <a:off x="6368286" y="2603784"/>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5" name="rc165"/>
            <p:cNvSpPr/>
            <p:nvPr/>
          </p:nvSpPr>
          <p:spPr>
            <a:xfrm>
              <a:off x="6898898" y="2603784"/>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6" name="rc166"/>
            <p:cNvSpPr/>
            <p:nvPr/>
          </p:nvSpPr>
          <p:spPr>
            <a:xfrm>
              <a:off x="7960124" y="2603784"/>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167" name="rc167"/>
            <p:cNvSpPr/>
            <p:nvPr/>
          </p:nvSpPr>
          <p:spPr>
            <a:xfrm>
              <a:off x="4776448" y="260378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168" name="rc168"/>
            <p:cNvSpPr/>
            <p:nvPr/>
          </p:nvSpPr>
          <p:spPr>
            <a:xfrm>
              <a:off x="7429511" y="2603784"/>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169" name="rc169"/>
            <p:cNvSpPr/>
            <p:nvPr/>
          </p:nvSpPr>
          <p:spPr>
            <a:xfrm>
              <a:off x="5307060" y="2603784"/>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70" name="rc170"/>
            <p:cNvSpPr/>
            <p:nvPr/>
          </p:nvSpPr>
          <p:spPr>
            <a:xfrm>
              <a:off x="2653997" y="3227697"/>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1" name="rc171"/>
            <p:cNvSpPr/>
            <p:nvPr/>
          </p:nvSpPr>
          <p:spPr>
            <a:xfrm>
              <a:off x="3184610"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2" name="rc172"/>
            <p:cNvSpPr/>
            <p:nvPr/>
          </p:nvSpPr>
          <p:spPr>
            <a:xfrm>
              <a:off x="4245835"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3" name="rc173"/>
            <p:cNvSpPr/>
            <p:nvPr/>
          </p:nvSpPr>
          <p:spPr>
            <a:xfrm>
              <a:off x="3715222"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4" name="rc174"/>
            <p:cNvSpPr/>
            <p:nvPr/>
          </p:nvSpPr>
          <p:spPr>
            <a:xfrm>
              <a:off x="5837673" y="3227697"/>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175" name="rc175"/>
            <p:cNvSpPr/>
            <p:nvPr/>
          </p:nvSpPr>
          <p:spPr>
            <a:xfrm>
              <a:off x="6368286"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6" name="rc176"/>
            <p:cNvSpPr/>
            <p:nvPr/>
          </p:nvSpPr>
          <p:spPr>
            <a:xfrm>
              <a:off x="6898898"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7" name="rc177"/>
            <p:cNvSpPr/>
            <p:nvPr/>
          </p:nvSpPr>
          <p:spPr>
            <a:xfrm>
              <a:off x="7960124" y="3227697"/>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178" name="rc178"/>
            <p:cNvSpPr/>
            <p:nvPr/>
          </p:nvSpPr>
          <p:spPr>
            <a:xfrm>
              <a:off x="4776448"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79" name="rc179"/>
            <p:cNvSpPr/>
            <p:nvPr/>
          </p:nvSpPr>
          <p:spPr>
            <a:xfrm>
              <a:off x="7429511" y="3227697"/>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0" name="rc180"/>
            <p:cNvSpPr/>
            <p:nvPr/>
          </p:nvSpPr>
          <p:spPr>
            <a:xfrm>
              <a:off x="5307060" y="3227697"/>
              <a:ext cx="530612" cy="89130"/>
            </a:xfrm>
            <a:prstGeom prst="rect">
              <a:avLst/>
            </a:prstGeom>
            <a:solidFill>
              <a:srgbClr val="D11A10">
                <a:alpha val="100000"/>
              </a:srgbClr>
            </a:solidFill>
            <a:ln w="2710" cap="flat">
              <a:solidFill>
                <a:srgbClr val="FFFFFF">
                  <a:alpha val="100000"/>
                </a:srgbClr>
              </a:solidFill>
              <a:prstDash val="solid"/>
              <a:miter/>
            </a:ln>
          </p:spPr>
          <p:txBody>
            <a:bodyPr/>
            <a:lstStyle/>
            <a:p/>
          </p:txBody>
        </p:sp>
        <p:sp>
          <p:nvSpPr>
            <p:cNvPr id="181" name="rc181"/>
            <p:cNvSpPr/>
            <p:nvPr/>
          </p:nvSpPr>
          <p:spPr>
            <a:xfrm>
              <a:off x="1592772" y="447552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2" name="rc182"/>
            <p:cNvSpPr/>
            <p:nvPr/>
          </p:nvSpPr>
          <p:spPr>
            <a:xfrm>
              <a:off x="2653997" y="447552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3" name="rc183"/>
            <p:cNvSpPr/>
            <p:nvPr/>
          </p:nvSpPr>
          <p:spPr>
            <a:xfrm>
              <a:off x="3184610" y="447552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4" name="rc184"/>
            <p:cNvSpPr/>
            <p:nvPr/>
          </p:nvSpPr>
          <p:spPr>
            <a:xfrm>
              <a:off x="4245835" y="447552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5" name="rc185"/>
            <p:cNvSpPr/>
            <p:nvPr/>
          </p:nvSpPr>
          <p:spPr>
            <a:xfrm>
              <a:off x="2123384" y="4475521"/>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186" name="rc186"/>
            <p:cNvSpPr/>
            <p:nvPr/>
          </p:nvSpPr>
          <p:spPr>
            <a:xfrm>
              <a:off x="3715222" y="447552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7" name="rc187"/>
            <p:cNvSpPr/>
            <p:nvPr/>
          </p:nvSpPr>
          <p:spPr>
            <a:xfrm>
              <a:off x="5837673" y="447552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88" name="rc188"/>
            <p:cNvSpPr/>
            <p:nvPr/>
          </p:nvSpPr>
          <p:spPr>
            <a:xfrm>
              <a:off x="6368286" y="447552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89" name="rc189"/>
            <p:cNvSpPr/>
            <p:nvPr/>
          </p:nvSpPr>
          <p:spPr>
            <a:xfrm>
              <a:off x="6898898" y="4475521"/>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0" name="rc190"/>
            <p:cNvSpPr/>
            <p:nvPr/>
          </p:nvSpPr>
          <p:spPr>
            <a:xfrm>
              <a:off x="7960124" y="4475521"/>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191" name="rc191"/>
            <p:cNvSpPr/>
            <p:nvPr/>
          </p:nvSpPr>
          <p:spPr>
            <a:xfrm>
              <a:off x="4776448" y="4475521"/>
              <a:ext cx="530612" cy="8913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192" name="rc192"/>
            <p:cNvSpPr/>
            <p:nvPr/>
          </p:nvSpPr>
          <p:spPr>
            <a:xfrm>
              <a:off x="7429511" y="4475521"/>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193" name="rc193"/>
            <p:cNvSpPr/>
            <p:nvPr/>
          </p:nvSpPr>
          <p:spPr>
            <a:xfrm>
              <a:off x="5307060" y="4475521"/>
              <a:ext cx="530612" cy="8913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194" name="rc194"/>
            <p:cNvSpPr/>
            <p:nvPr/>
          </p:nvSpPr>
          <p:spPr>
            <a:xfrm>
              <a:off x="2653997" y="3762479"/>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5" name="rc195"/>
            <p:cNvSpPr/>
            <p:nvPr/>
          </p:nvSpPr>
          <p:spPr>
            <a:xfrm>
              <a:off x="3184610" y="3762479"/>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196" name="rc196"/>
            <p:cNvSpPr/>
            <p:nvPr/>
          </p:nvSpPr>
          <p:spPr>
            <a:xfrm>
              <a:off x="4245835" y="3762479"/>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197" name="rc197"/>
            <p:cNvSpPr/>
            <p:nvPr/>
          </p:nvSpPr>
          <p:spPr>
            <a:xfrm>
              <a:off x="3715222" y="3762479"/>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198" name="rc198"/>
            <p:cNvSpPr/>
            <p:nvPr/>
          </p:nvSpPr>
          <p:spPr>
            <a:xfrm>
              <a:off x="5837673" y="3762479"/>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199" name="rc199"/>
            <p:cNvSpPr/>
            <p:nvPr/>
          </p:nvSpPr>
          <p:spPr>
            <a:xfrm>
              <a:off x="6368286" y="3762479"/>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200" name="rc200"/>
            <p:cNvSpPr/>
            <p:nvPr/>
          </p:nvSpPr>
          <p:spPr>
            <a:xfrm>
              <a:off x="6898898" y="3762479"/>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1" name="rc201"/>
            <p:cNvSpPr/>
            <p:nvPr/>
          </p:nvSpPr>
          <p:spPr>
            <a:xfrm>
              <a:off x="7960124" y="3762479"/>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02" name="rc202"/>
            <p:cNvSpPr/>
            <p:nvPr/>
          </p:nvSpPr>
          <p:spPr>
            <a:xfrm>
              <a:off x="4776448" y="3762479"/>
              <a:ext cx="530612" cy="8913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203" name="rc203"/>
            <p:cNvSpPr/>
            <p:nvPr/>
          </p:nvSpPr>
          <p:spPr>
            <a:xfrm>
              <a:off x="7429511" y="3762479"/>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04" name="rc204"/>
            <p:cNvSpPr/>
            <p:nvPr/>
          </p:nvSpPr>
          <p:spPr>
            <a:xfrm>
              <a:off x="5307060" y="3762479"/>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205" name="rc205"/>
            <p:cNvSpPr/>
            <p:nvPr/>
          </p:nvSpPr>
          <p:spPr>
            <a:xfrm>
              <a:off x="2653997" y="456465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06" name="rc206"/>
            <p:cNvSpPr/>
            <p:nvPr/>
          </p:nvSpPr>
          <p:spPr>
            <a:xfrm>
              <a:off x="3184610" y="456465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07" name="rc207"/>
            <p:cNvSpPr/>
            <p:nvPr/>
          </p:nvSpPr>
          <p:spPr>
            <a:xfrm>
              <a:off x="4245835" y="456465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08" name="rc208"/>
            <p:cNvSpPr/>
            <p:nvPr/>
          </p:nvSpPr>
          <p:spPr>
            <a:xfrm>
              <a:off x="3715222" y="4564652"/>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09" name="rc209"/>
            <p:cNvSpPr/>
            <p:nvPr/>
          </p:nvSpPr>
          <p:spPr>
            <a:xfrm>
              <a:off x="5837673" y="456465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10" name="rc210"/>
            <p:cNvSpPr/>
            <p:nvPr/>
          </p:nvSpPr>
          <p:spPr>
            <a:xfrm>
              <a:off x="6368286" y="456465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1" name="rc211"/>
            <p:cNvSpPr/>
            <p:nvPr/>
          </p:nvSpPr>
          <p:spPr>
            <a:xfrm>
              <a:off x="6898898" y="456465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2" name="rc212"/>
            <p:cNvSpPr/>
            <p:nvPr/>
          </p:nvSpPr>
          <p:spPr>
            <a:xfrm>
              <a:off x="7960124" y="4564652"/>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13" name="rc213"/>
            <p:cNvSpPr/>
            <p:nvPr/>
          </p:nvSpPr>
          <p:spPr>
            <a:xfrm>
              <a:off x="4776448" y="4564652"/>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214" name="rc214"/>
            <p:cNvSpPr/>
            <p:nvPr/>
          </p:nvSpPr>
          <p:spPr>
            <a:xfrm>
              <a:off x="7429511" y="456465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15" name="rc215"/>
            <p:cNvSpPr/>
            <p:nvPr/>
          </p:nvSpPr>
          <p:spPr>
            <a:xfrm>
              <a:off x="5307060" y="4564652"/>
              <a:ext cx="530612" cy="8913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216" name="rc216"/>
            <p:cNvSpPr/>
            <p:nvPr/>
          </p:nvSpPr>
          <p:spPr>
            <a:xfrm>
              <a:off x="1592772"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7" name="rc217"/>
            <p:cNvSpPr/>
            <p:nvPr/>
          </p:nvSpPr>
          <p:spPr>
            <a:xfrm>
              <a:off x="2653997"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8" name="rc218"/>
            <p:cNvSpPr/>
            <p:nvPr/>
          </p:nvSpPr>
          <p:spPr>
            <a:xfrm>
              <a:off x="3184610"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19" name="rc219"/>
            <p:cNvSpPr/>
            <p:nvPr/>
          </p:nvSpPr>
          <p:spPr>
            <a:xfrm>
              <a:off x="3715222"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0" name="rc220"/>
            <p:cNvSpPr/>
            <p:nvPr/>
          </p:nvSpPr>
          <p:spPr>
            <a:xfrm>
              <a:off x="5837673"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1" name="rc221"/>
            <p:cNvSpPr/>
            <p:nvPr/>
          </p:nvSpPr>
          <p:spPr>
            <a:xfrm>
              <a:off x="6368286"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2" name="rc222"/>
            <p:cNvSpPr/>
            <p:nvPr/>
          </p:nvSpPr>
          <p:spPr>
            <a:xfrm>
              <a:off x="6898898"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3" name="rc223"/>
            <p:cNvSpPr/>
            <p:nvPr/>
          </p:nvSpPr>
          <p:spPr>
            <a:xfrm>
              <a:off x="7960124"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4" name="rc224"/>
            <p:cNvSpPr/>
            <p:nvPr/>
          </p:nvSpPr>
          <p:spPr>
            <a:xfrm>
              <a:off x="4776448"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5" name="rc225"/>
            <p:cNvSpPr/>
            <p:nvPr/>
          </p:nvSpPr>
          <p:spPr>
            <a:xfrm>
              <a:off x="7429511" y="126682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26" name="rc226"/>
            <p:cNvSpPr/>
            <p:nvPr/>
          </p:nvSpPr>
          <p:spPr>
            <a:xfrm>
              <a:off x="2653997" y="2692915"/>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27" name="rc227"/>
            <p:cNvSpPr/>
            <p:nvPr/>
          </p:nvSpPr>
          <p:spPr>
            <a:xfrm>
              <a:off x="3184610" y="2692915"/>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8" name="rc228"/>
            <p:cNvSpPr/>
            <p:nvPr/>
          </p:nvSpPr>
          <p:spPr>
            <a:xfrm>
              <a:off x="3715222" y="2692915"/>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29" name="rc229"/>
            <p:cNvSpPr/>
            <p:nvPr/>
          </p:nvSpPr>
          <p:spPr>
            <a:xfrm>
              <a:off x="5837673" y="2692915"/>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30" name="rc230"/>
            <p:cNvSpPr/>
            <p:nvPr/>
          </p:nvSpPr>
          <p:spPr>
            <a:xfrm>
              <a:off x="6368286" y="2692915"/>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1" name="rc231"/>
            <p:cNvSpPr/>
            <p:nvPr/>
          </p:nvSpPr>
          <p:spPr>
            <a:xfrm>
              <a:off x="6898898" y="2692915"/>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2" name="rc232"/>
            <p:cNvSpPr/>
            <p:nvPr/>
          </p:nvSpPr>
          <p:spPr>
            <a:xfrm>
              <a:off x="7960124" y="2692915"/>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33" name="rc233"/>
            <p:cNvSpPr/>
            <p:nvPr/>
          </p:nvSpPr>
          <p:spPr>
            <a:xfrm>
              <a:off x="4776448" y="2692915"/>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34" name="rc234"/>
            <p:cNvSpPr/>
            <p:nvPr/>
          </p:nvSpPr>
          <p:spPr>
            <a:xfrm>
              <a:off x="7429511" y="2692915"/>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35" name="rc235"/>
            <p:cNvSpPr/>
            <p:nvPr/>
          </p:nvSpPr>
          <p:spPr>
            <a:xfrm>
              <a:off x="5307060" y="2692915"/>
              <a:ext cx="530612" cy="8913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236" name="rc236"/>
            <p:cNvSpPr/>
            <p:nvPr/>
          </p:nvSpPr>
          <p:spPr>
            <a:xfrm>
              <a:off x="2653997" y="3316827"/>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7" name="rc237"/>
            <p:cNvSpPr/>
            <p:nvPr/>
          </p:nvSpPr>
          <p:spPr>
            <a:xfrm>
              <a:off x="3184610" y="3316827"/>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8" name="rc238"/>
            <p:cNvSpPr/>
            <p:nvPr/>
          </p:nvSpPr>
          <p:spPr>
            <a:xfrm>
              <a:off x="4245835" y="3316827"/>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39" name="rc239"/>
            <p:cNvSpPr/>
            <p:nvPr/>
          </p:nvSpPr>
          <p:spPr>
            <a:xfrm>
              <a:off x="3715222" y="3316827"/>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0" name="rc240"/>
            <p:cNvSpPr/>
            <p:nvPr/>
          </p:nvSpPr>
          <p:spPr>
            <a:xfrm>
              <a:off x="5837673" y="3316827"/>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241" name="rc241"/>
            <p:cNvSpPr/>
            <p:nvPr/>
          </p:nvSpPr>
          <p:spPr>
            <a:xfrm>
              <a:off x="6368286" y="3316827"/>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242" name="rc242"/>
            <p:cNvSpPr/>
            <p:nvPr/>
          </p:nvSpPr>
          <p:spPr>
            <a:xfrm>
              <a:off x="6898898" y="3316827"/>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3" name="rc243"/>
            <p:cNvSpPr/>
            <p:nvPr/>
          </p:nvSpPr>
          <p:spPr>
            <a:xfrm>
              <a:off x="7960124" y="3316827"/>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4" name="rc244"/>
            <p:cNvSpPr/>
            <p:nvPr/>
          </p:nvSpPr>
          <p:spPr>
            <a:xfrm>
              <a:off x="4776448" y="3316827"/>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45" name="rc245"/>
            <p:cNvSpPr/>
            <p:nvPr/>
          </p:nvSpPr>
          <p:spPr>
            <a:xfrm>
              <a:off x="7429511" y="3316827"/>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246" name="rc246"/>
            <p:cNvSpPr/>
            <p:nvPr/>
          </p:nvSpPr>
          <p:spPr>
            <a:xfrm>
              <a:off x="5307060" y="3316827"/>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47" name="rc247"/>
            <p:cNvSpPr/>
            <p:nvPr/>
          </p:nvSpPr>
          <p:spPr>
            <a:xfrm>
              <a:off x="2653997" y="2247263"/>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48" name="rc248"/>
            <p:cNvSpPr/>
            <p:nvPr/>
          </p:nvSpPr>
          <p:spPr>
            <a:xfrm>
              <a:off x="3184610" y="224726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49" name="rc249"/>
            <p:cNvSpPr/>
            <p:nvPr/>
          </p:nvSpPr>
          <p:spPr>
            <a:xfrm>
              <a:off x="4245835" y="2247263"/>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250" name="rc250"/>
            <p:cNvSpPr/>
            <p:nvPr/>
          </p:nvSpPr>
          <p:spPr>
            <a:xfrm>
              <a:off x="2123384" y="2247263"/>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51" name="rc251"/>
            <p:cNvSpPr/>
            <p:nvPr/>
          </p:nvSpPr>
          <p:spPr>
            <a:xfrm>
              <a:off x="3715222" y="224726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2" name="rc252"/>
            <p:cNvSpPr/>
            <p:nvPr/>
          </p:nvSpPr>
          <p:spPr>
            <a:xfrm>
              <a:off x="5837673" y="2247263"/>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53" name="rc253"/>
            <p:cNvSpPr/>
            <p:nvPr/>
          </p:nvSpPr>
          <p:spPr>
            <a:xfrm>
              <a:off x="6368286" y="224726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4" name="rc254"/>
            <p:cNvSpPr/>
            <p:nvPr/>
          </p:nvSpPr>
          <p:spPr>
            <a:xfrm>
              <a:off x="6898898" y="224726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5" name="rc255"/>
            <p:cNvSpPr/>
            <p:nvPr/>
          </p:nvSpPr>
          <p:spPr>
            <a:xfrm>
              <a:off x="7960124" y="224726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56" name="rc256"/>
            <p:cNvSpPr/>
            <p:nvPr/>
          </p:nvSpPr>
          <p:spPr>
            <a:xfrm>
              <a:off x="4776448" y="224726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57" name="rc257"/>
            <p:cNvSpPr/>
            <p:nvPr/>
          </p:nvSpPr>
          <p:spPr>
            <a:xfrm>
              <a:off x="7429511" y="2247263"/>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258" name="rc258"/>
            <p:cNvSpPr/>
            <p:nvPr/>
          </p:nvSpPr>
          <p:spPr>
            <a:xfrm>
              <a:off x="5307060" y="2247263"/>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59" name="rc259"/>
            <p:cNvSpPr/>
            <p:nvPr/>
          </p:nvSpPr>
          <p:spPr>
            <a:xfrm>
              <a:off x="2653997"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0" name="rc260"/>
            <p:cNvSpPr/>
            <p:nvPr/>
          </p:nvSpPr>
          <p:spPr>
            <a:xfrm>
              <a:off x="3184610"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1" name="rc261"/>
            <p:cNvSpPr/>
            <p:nvPr/>
          </p:nvSpPr>
          <p:spPr>
            <a:xfrm>
              <a:off x="4245835"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2" name="rc262"/>
            <p:cNvSpPr/>
            <p:nvPr/>
          </p:nvSpPr>
          <p:spPr>
            <a:xfrm>
              <a:off x="3715222" y="3405957"/>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63" name="rc263"/>
            <p:cNvSpPr/>
            <p:nvPr/>
          </p:nvSpPr>
          <p:spPr>
            <a:xfrm>
              <a:off x="5837673"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4" name="rc264"/>
            <p:cNvSpPr/>
            <p:nvPr/>
          </p:nvSpPr>
          <p:spPr>
            <a:xfrm>
              <a:off x="6368286"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5" name="rc265"/>
            <p:cNvSpPr/>
            <p:nvPr/>
          </p:nvSpPr>
          <p:spPr>
            <a:xfrm>
              <a:off x="6898898"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6" name="rc266"/>
            <p:cNvSpPr/>
            <p:nvPr/>
          </p:nvSpPr>
          <p:spPr>
            <a:xfrm>
              <a:off x="7960124" y="3405957"/>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267" name="rc267"/>
            <p:cNvSpPr/>
            <p:nvPr/>
          </p:nvSpPr>
          <p:spPr>
            <a:xfrm>
              <a:off x="4776448" y="3405957"/>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68" name="rc268"/>
            <p:cNvSpPr/>
            <p:nvPr/>
          </p:nvSpPr>
          <p:spPr>
            <a:xfrm>
              <a:off x="7429511" y="3405957"/>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69" name="rc269"/>
            <p:cNvSpPr/>
            <p:nvPr/>
          </p:nvSpPr>
          <p:spPr>
            <a:xfrm>
              <a:off x="5307060" y="3405957"/>
              <a:ext cx="530612" cy="8913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270" name="rc270"/>
            <p:cNvSpPr/>
            <p:nvPr/>
          </p:nvSpPr>
          <p:spPr>
            <a:xfrm>
              <a:off x="1592772" y="5545086"/>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271" name="rc271"/>
            <p:cNvSpPr/>
            <p:nvPr/>
          </p:nvSpPr>
          <p:spPr>
            <a:xfrm>
              <a:off x="2653997" y="5545086"/>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272" name="rc272"/>
            <p:cNvSpPr/>
            <p:nvPr/>
          </p:nvSpPr>
          <p:spPr>
            <a:xfrm>
              <a:off x="3184610" y="5545086"/>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3" name="rc273"/>
            <p:cNvSpPr/>
            <p:nvPr/>
          </p:nvSpPr>
          <p:spPr>
            <a:xfrm>
              <a:off x="4245835" y="5545086"/>
              <a:ext cx="530612" cy="8913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274" name="rc274"/>
            <p:cNvSpPr/>
            <p:nvPr/>
          </p:nvSpPr>
          <p:spPr>
            <a:xfrm>
              <a:off x="2123384" y="5545086"/>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75" name="rc275"/>
            <p:cNvSpPr/>
            <p:nvPr/>
          </p:nvSpPr>
          <p:spPr>
            <a:xfrm>
              <a:off x="3715222" y="5545086"/>
              <a:ext cx="530612" cy="89130"/>
            </a:xfrm>
            <a:prstGeom prst="rect">
              <a:avLst/>
            </a:prstGeom>
            <a:solidFill>
              <a:srgbClr val="D61D13">
                <a:alpha val="100000"/>
              </a:srgbClr>
            </a:solidFill>
            <a:ln w="2710" cap="flat">
              <a:solidFill>
                <a:srgbClr val="FFFFFF">
                  <a:alpha val="100000"/>
                </a:srgbClr>
              </a:solidFill>
              <a:prstDash val="solid"/>
              <a:miter/>
            </a:ln>
          </p:spPr>
          <p:txBody>
            <a:bodyPr/>
            <a:lstStyle/>
            <a:p/>
          </p:txBody>
        </p:sp>
        <p:sp>
          <p:nvSpPr>
            <p:cNvPr id="276" name="rc276"/>
            <p:cNvSpPr/>
            <p:nvPr/>
          </p:nvSpPr>
          <p:spPr>
            <a:xfrm>
              <a:off x="5837673" y="5545086"/>
              <a:ext cx="530612" cy="89130"/>
            </a:xfrm>
            <a:prstGeom prst="rect">
              <a:avLst/>
            </a:prstGeom>
            <a:solidFill>
              <a:srgbClr val="EA4C1D">
                <a:alpha val="100000"/>
              </a:srgbClr>
            </a:solidFill>
            <a:ln w="2710" cap="flat">
              <a:solidFill>
                <a:srgbClr val="FFFFFF">
                  <a:alpha val="100000"/>
                </a:srgbClr>
              </a:solidFill>
              <a:prstDash val="solid"/>
              <a:miter/>
            </a:ln>
          </p:spPr>
          <p:txBody>
            <a:bodyPr/>
            <a:lstStyle/>
            <a:p/>
          </p:txBody>
        </p:sp>
        <p:sp>
          <p:nvSpPr>
            <p:cNvPr id="277" name="rc277"/>
            <p:cNvSpPr/>
            <p:nvPr/>
          </p:nvSpPr>
          <p:spPr>
            <a:xfrm>
              <a:off x="6368286" y="5545086"/>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278" name="rc278"/>
            <p:cNvSpPr/>
            <p:nvPr/>
          </p:nvSpPr>
          <p:spPr>
            <a:xfrm>
              <a:off x="6898898" y="5545086"/>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79" name="rc279"/>
            <p:cNvSpPr/>
            <p:nvPr/>
          </p:nvSpPr>
          <p:spPr>
            <a:xfrm>
              <a:off x="7960124" y="5545086"/>
              <a:ext cx="530612" cy="8913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280" name="rc280"/>
            <p:cNvSpPr/>
            <p:nvPr/>
          </p:nvSpPr>
          <p:spPr>
            <a:xfrm>
              <a:off x="4776448" y="5545086"/>
              <a:ext cx="530612" cy="89130"/>
            </a:xfrm>
            <a:prstGeom prst="rect">
              <a:avLst/>
            </a:prstGeom>
            <a:solidFill>
              <a:srgbClr val="D41C12">
                <a:alpha val="100000"/>
              </a:srgbClr>
            </a:solidFill>
            <a:ln w="2710" cap="flat">
              <a:solidFill>
                <a:srgbClr val="FFFFFF">
                  <a:alpha val="100000"/>
                </a:srgbClr>
              </a:solidFill>
              <a:prstDash val="solid"/>
              <a:miter/>
            </a:ln>
          </p:spPr>
          <p:txBody>
            <a:bodyPr/>
            <a:lstStyle/>
            <a:p/>
          </p:txBody>
        </p:sp>
        <p:sp>
          <p:nvSpPr>
            <p:cNvPr id="281" name="rc281"/>
            <p:cNvSpPr/>
            <p:nvPr/>
          </p:nvSpPr>
          <p:spPr>
            <a:xfrm>
              <a:off x="7429511" y="5545086"/>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282" name="rc282"/>
            <p:cNvSpPr/>
            <p:nvPr/>
          </p:nvSpPr>
          <p:spPr>
            <a:xfrm>
              <a:off x="1592772" y="411900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283" name="rc283"/>
            <p:cNvSpPr/>
            <p:nvPr/>
          </p:nvSpPr>
          <p:spPr>
            <a:xfrm>
              <a:off x="2653997" y="4119000"/>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284" name="rc284"/>
            <p:cNvSpPr/>
            <p:nvPr/>
          </p:nvSpPr>
          <p:spPr>
            <a:xfrm>
              <a:off x="3184610" y="4119000"/>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285" name="rc285"/>
            <p:cNvSpPr/>
            <p:nvPr/>
          </p:nvSpPr>
          <p:spPr>
            <a:xfrm>
              <a:off x="4245835" y="4119000"/>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6" name="rc286"/>
            <p:cNvSpPr/>
            <p:nvPr/>
          </p:nvSpPr>
          <p:spPr>
            <a:xfrm>
              <a:off x="2123384" y="4119000"/>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287" name="rc287"/>
            <p:cNvSpPr/>
            <p:nvPr/>
          </p:nvSpPr>
          <p:spPr>
            <a:xfrm>
              <a:off x="3715222" y="4119000"/>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288" name="rc288"/>
            <p:cNvSpPr/>
            <p:nvPr/>
          </p:nvSpPr>
          <p:spPr>
            <a:xfrm>
              <a:off x="5837673" y="4119000"/>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89" name="rc289"/>
            <p:cNvSpPr/>
            <p:nvPr/>
          </p:nvSpPr>
          <p:spPr>
            <a:xfrm>
              <a:off x="6368286" y="4119000"/>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290" name="rc290"/>
            <p:cNvSpPr/>
            <p:nvPr/>
          </p:nvSpPr>
          <p:spPr>
            <a:xfrm>
              <a:off x="6898898" y="411900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1" name="rc291"/>
            <p:cNvSpPr/>
            <p:nvPr/>
          </p:nvSpPr>
          <p:spPr>
            <a:xfrm>
              <a:off x="7960124" y="4119000"/>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292" name="rc292"/>
            <p:cNvSpPr/>
            <p:nvPr/>
          </p:nvSpPr>
          <p:spPr>
            <a:xfrm>
              <a:off x="4776448" y="4119000"/>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293" name="rc293"/>
            <p:cNvSpPr/>
            <p:nvPr/>
          </p:nvSpPr>
          <p:spPr>
            <a:xfrm>
              <a:off x="7429511" y="411900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294" name="rc294"/>
            <p:cNvSpPr/>
            <p:nvPr/>
          </p:nvSpPr>
          <p:spPr>
            <a:xfrm>
              <a:off x="5307060" y="4119000"/>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295" name="rc295"/>
            <p:cNvSpPr/>
            <p:nvPr/>
          </p:nvSpPr>
          <p:spPr>
            <a:xfrm>
              <a:off x="1592772"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6" name="rc296"/>
            <p:cNvSpPr/>
            <p:nvPr/>
          </p:nvSpPr>
          <p:spPr>
            <a:xfrm>
              <a:off x="2653997"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7" name="rc297"/>
            <p:cNvSpPr/>
            <p:nvPr/>
          </p:nvSpPr>
          <p:spPr>
            <a:xfrm>
              <a:off x="3184610"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8" name="rc298"/>
            <p:cNvSpPr/>
            <p:nvPr/>
          </p:nvSpPr>
          <p:spPr>
            <a:xfrm>
              <a:off x="4245835"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299" name="rc299"/>
            <p:cNvSpPr/>
            <p:nvPr/>
          </p:nvSpPr>
          <p:spPr>
            <a:xfrm>
              <a:off x="3715222"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0" name="rc300"/>
            <p:cNvSpPr/>
            <p:nvPr/>
          </p:nvSpPr>
          <p:spPr>
            <a:xfrm>
              <a:off x="5837673"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1" name="rc301"/>
            <p:cNvSpPr/>
            <p:nvPr/>
          </p:nvSpPr>
          <p:spPr>
            <a:xfrm>
              <a:off x="6368286"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2" name="rc302"/>
            <p:cNvSpPr/>
            <p:nvPr/>
          </p:nvSpPr>
          <p:spPr>
            <a:xfrm>
              <a:off x="6898898"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3" name="rc303"/>
            <p:cNvSpPr/>
            <p:nvPr/>
          </p:nvSpPr>
          <p:spPr>
            <a:xfrm>
              <a:off x="7960124" y="1890741"/>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04" name="rc304"/>
            <p:cNvSpPr/>
            <p:nvPr/>
          </p:nvSpPr>
          <p:spPr>
            <a:xfrm>
              <a:off x="4776448" y="189074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05" name="rc305"/>
            <p:cNvSpPr/>
            <p:nvPr/>
          </p:nvSpPr>
          <p:spPr>
            <a:xfrm>
              <a:off x="7429511" y="1890741"/>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06" name="rc306"/>
            <p:cNvSpPr/>
            <p:nvPr/>
          </p:nvSpPr>
          <p:spPr>
            <a:xfrm>
              <a:off x="5307060" y="1890741"/>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07" name="rc307"/>
            <p:cNvSpPr/>
            <p:nvPr/>
          </p:nvSpPr>
          <p:spPr>
            <a:xfrm>
              <a:off x="1592772" y="3673348"/>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08" name="rc308"/>
            <p:cNvSpPr/>
            <p:nvPr/>
          </p:nvSpPr>
          <p:spPr>
            <a:xfrm>
              <a:off x="2653997" y="3673348"/>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09" name="rc309"/>
            <p:cNvSpPr/>
            <p:nvPr/>
          </p:nvSpPr>
          <p:spPr>
            <a:xfrm>
              <a:off x="3184610" y="3673348"/>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0" name="rc310"/>
            <p:cNvSpPr/>
            <p:nvPr/>
          </p:nvSpPr>
          <p:spPr>
            <a:xfrm>
              <a:off x="4245835" y="3673348"/>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1" name="rc311"/>
            <p:cNvSpPr/>
            <p:nvPr/>
          </p:nvSpPr>
          <p:spPr>
            <a:xfrm>
              <a:off x="2123384" y="3673348"/>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12" name="rc312"/>
            <p:cNvSpPr/>
            <p:nvPr/>
          </p:nvSpPr>
          <p:spPr>
            <a:xfrm>
              <a:off x="3715222" y="3673348"/>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3" name="rc313"/>
            <p:cNvSpPr/>
            <p:nvPr/>
          </p:nvSpPr>
          <p:spPr>
            <a:xfrm>
              <a:off x="5837673" y="3673348"/>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14" name="rc314"/>
            <p:cNvSpPr/>
            <p:nvPr/>
          </p:nvSpPr>
          <p:spPr>
            <a:xfrm>
              <a:off x="6368286" y="3673348"/>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15" name="rc315"/>
            <p:cNvSpPr/>
            <p:nvPr/>
          </p:nvSpPr>
          <p:spPr>
            <a:xfrm>
              <a:off x="6898898" y="3673348"/>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6" name="rc316"/>
            <p:cNvSpPr/>
            <p:nvPr/>
          </p:nvSpPr>
          <p:spPr>
            <a:xfrm>
              <a:off x="7960124" y="3673348"/>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17" name="rc317"/>
            <p:cNvSpPr/>
            <p:nvPr/>
          </p:nvSpPr>
          <p:spPr>
            <a:xfrm>
              <a:off x="4776448" y="3673348"/>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18" name="rc318"/>
            <p:cNvSpPr/>
            <p:nvPr/>
          </p:nvSpPr>
          <p:spPr>
            <a:xfrm>
              <a:off x="7429511" y="3673348"/>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319" name="rc319"/>
            <p:cNvSpPr/>
            <p:nvPr/>
          </p:nvSpPr>
          <p:spPr>
            <a:xfrm>
              <a:off x="5307060" y="3673348"/>
              <a:ext cx="530612" cy="8913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320" name="rc320"/>
            <p:cNvSpPr/>
            <p:nvPr/>
          </p:nvSpPr>
          <p:spPr>
            <a:xfrm>
              <a:off x="2653997"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1" name="rc321"/>
            <p:cNvSpPr/>
            <p:nvPr/>
          </p:nvSpPr>
          <p:spPr>
            <a:xfrm>
              <a:off x="3184610"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2" name="rc322"/>
            <p:cNvSpPr/>
            <p:nvPr/>
          </p:nvSpPr>
          <p:spPr>
            <a:xfrm>
              <a:off x="4245835" y="1355959"/>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323" name="rc323"/>
            <p:cNvSpPr/>
            <p:nvPr/>
          </p:nvSpPr>
          <p:spPr>
            <a:xfrm>
              <a:off x="3715222"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4" name="rc324"/>
            <p:cNvSpPr/>
            <p:nvPr/>
          </p:nvSpPr>
          <p:spPr>
            <a:xfrm>
              <a:off x="5837673"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5" name="rc325"/>
            <p:cNvSpPr/>
            <p:nvPr/>
          </p:nvSpPr>
          <p:spPr>
            <a:xfrm>
              <a:off x="6368286"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6" name="rc326"/>
            <p:cNvSpPr/>
            <p:nvPr/>
          </p:nvSpPr>
          <p:spPr>
            <a:xfrm>
              <a:off x="6898898"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27" name="rc327"/>
            <p:cNvSpPr/>
            <p:nvPr/>
          </p:nvSpPr>
          <p:spPr>
            <a:xfrm>
              <a:off x="7960124" y="1355959"/>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28" name="rc328"/>
            <p:cNvSpPr/>
            <p:nvPr/>
          </p:nvSpPr>
          <p:spPr>
            <a:xfrm>
              <a:off x="4776448" y="1355959"/>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29" name="rc329"/>
            <p:cNvSpPr/>
            <p:nvPr/>
          </p:nvSpPr>
          <p:spPr>
            <a:xfrm>
              <a:off x="7429511" y="135595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0" name="rc330"/>
            <p:cNvSpPr/>
            <p:nvPr/>
          </p:nvSpPr>
          <p:spPr>
            <a:xfrm>
              <a:off x="5307060" y="1355959"/>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1" name="rc331"/>
            <p:cNvSpPr/>
            <p:nvPr/>
          </p:nvSpPr>
          <p:spPr>
            <a:xfrm>
              <a:off x="2653997"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2" name="rc332"/>
            <p:cNvSpPr/>
            <p:nvPr/>
          </p:nvSpPr>
          <p:spPr>
            <a:xfrm>
              <a:off x="3184610"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3" name="rc333"/>
            <p:cNvSpPr/>
            <p:nvPr/>
          </p:nvSpPr>
          <p:spPr>
            <a:xfrm>
              <a:off x="4245835"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4" name="rc334"/>
            <p:cNvSpPr/>
            <p:nvPr/>
          </p:nvSpPr>
          <p:spPr>
            <a:xfrm>
              <a:off x="3715222"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5" name="rc335"/>
            <p:cNvSpPr/>
            <p:nvPr/>
          </p:nvSpPr>
          <p:spPr>
            <a:xfrm>
              <a:off x="5837673"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6" name="rc336"/>
            <p:cNvSpPr/>
            <p:nvPr/>
          </p:nvSpPr>
          <p:spPr>
            <a:xfrm>
              <a:off x="6368286" y="162335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37" name="rc337"/>
            <p:cNvSpPr/>
            <p:nvPr/>
          </p:nvSpPr>
          <p:spPr>
            <a:xfrm>
              <a:off x="6898898" y="162335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38" name="rc338"/>
            <p:cNvSpPr/>
            <p:nvPr/>
          </p:nvSpPr>
          <p:spPr>
            <a:xfrm>
              <a:off x="7960124" y="1623350"/>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39" name="rc339"/>
            <p:cNvSpPr/>
            <p:nvPr/>
          </p:nvSpPr>
          <p:spPr>
            <a:xfrm>
              <a:off x="4776448" y="162335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40" name="rc340"/>
            <p:cNvSpPr/>
            <p:nvPr/>
          </p:nvSpPr>
          <p:spPr>
            <a:xfrm>
              <a:off x="7429511" y="162335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41" name="rc341"/>
            <p:cNvSpPr/>
            <p:nvPr/>
          </p:nvSpPr>
          <p:spPr>
            <a:xfrm>
              <a:off x="2653997"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2" name="rc342"/>
            <p:cNvSpPr/>
            <p:nvPr/>
          </p:nvSpPr>
          <p:spPr>
            <a:xfrm>
              <a:off x="3184610"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3" name="rc343"/>
            <p:cNvSpPr/>
            <p:nvPr/>
          </p:nvSpPr>
          <p:spPr>
            <a:xfrm>
              <a:off x="4245835"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4" name="rc344"/>
            <p:cNvSpPr/>
            <p:nvPr/>
          </p:nvSpPr>
          <p:spPr>
            <a:xfrm>
              <a:off x="3715222"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5" name="rc345"/>
            <p:cNvSpPr/>
            <p:nvPr/>
          </p:nvSpPr>
          <p:spPr>
            <a:xfrm>
              <a:off x="5837673"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6" name="rc346"/>
            <p:cNvSpPr/>
            <p:nvPr/>
          </p:nvSpPr>
          <p:spPr>
            <a:xfrm>
              <a:off x="6368286" y="358421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47" name="rc347"/>
            <p:cNvSpPr/>
            <p:nvPr/>
          </p:nvSpPr>
          <p:spPr>
            <a:xfrm>
              <a:off x="6898898" y="3584218"/>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48" name="rc348"/>
            <p:cNvSpPr/>
            <p:nvPr/>
          </p:nvSpPr>
          <p:spPr>
            <a:xfrm>
              <a:off x="7960124" y="3584218"/>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349" name="rc349"/>
            <p:cNvSpPr/>
            <p:nvPr/>
          </p:nvSpPr>
          <p:spPr>
            <a:xfrm>
              <a:off x="7429511" y="3584218"/>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50" name="rc350"/>
            <p:cNvSpPr/>
            <p:nvPr/>
          </p:nvSpPr>
          <p:spPr>
            <a:xfrm>
              <a:off x="1592772" y="5634216"/>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351" name="rc351"/>
            <p:cNvSpPr/>
            <p:nvPr/>
          </p:nvSpPr>
          <p:spPr>
            <a:xfrm>
              <a:off x="2653997" y="563421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2" name="rc352"/>
            <p:cNvSpPr/>
            <p:nvPr/>
          </p:nvSpPr>
          <p:spPr>
            <a:xfrm>
              <a:off x="3184610" y="5634216"/>
              <a:ext cx="530612" cy="8913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3" name="rc353"/>
            <p:cNvSpPr/>
            <p:nvPr/>
          </p:nvSpPr>
          <p:spPr>
            <a:xfrm>
              <a:off x="4245835" y="5634216"/>
              <a:ext cx="530612" cy="89130"/>
            </a:xfrm>
            <a:prstGeom prst="rect">
              <a:avLst/>
            </a:prstGeom>
            <a:solidFill>
              <a:srgbClr val="CF190F">
                <a:alpha val="100000"/>
              </a:srgbClr>
            </a:solidFill>
            <a:ln w="2710" cap="flat">
              <a:solidFill>
                <a:srgbClr val="FFFFFF">
                  <a:alpha val="100000"/>
                </a:srgbClr>
              </a:solidFill>
              <a:prstDash val="solid"/>
              <a:miter/>
            </a:ln>
          </p:spPr>
          <p:txBody>
            <a:bodyPr/>
            <a:lstStyle/>
            <a:p/>
          </p:txBody>
        </p:sp>
        <p:sp>
          <p:nvSpPr>
            <p:cNvPr id="354" name="rc354"/>
            <p:cNvSpPr/>
            <p:nvPr/>
          </p:nvSpPr>
          <p:spPr>
            <a:xfrm>
              <a:off x="3715222" y="5634216"/>
              <a:ext cx="530612" cy="8913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5" name="rc355"/>
            <p:cNvSpPr/>
            <p:nvPr/>
          </p:nvSpPr>
          <p:spPr>
            <a:xfrm>
              <a:off x="5837673" y="563421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356" name="rc356"/>
            <p:cNvSpPr/>
            <p:nvPr/>
          </p:nvSpPr>
          <p:spPr>
            <a:xfrm>
              <a:off x="6368286" y="5634216"/>
              <a:ext cx="530612" cy="8913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357" name="rc357"/>
            <p:cNvSpPr/>
            <p:nvPr/>
          </p:nvSpPr>
          <p:spPr>
            <a:xfrm>
              <a:off x="6898898" y="5634216"/>
              <a:ext cx="530612" cy="8913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58" name="rc358"/>
            <p:cNvSpPr/>
            <p:nvPr/>
          </p:nvSpPr>
          <p:spPr>
            <a:xfrm>
              <a:off x="7960124" y="5634216"/>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359" name="rc359"/>
            <p:cNvSpPr/>
            <p:nvPr/>
          </p:nvSpPr>
          <p:spPr>
            <a:xfrm>
              <a:off x="4776448" y="5634216"/>
              <a:ext cx="530612" cy="89130"/>
            </a:xfrm>
            <a:prstGeom prst="rect">
              <a:avLst/>
            </a:prstGeom>
            <a:solidFill>
              <a:srgbClr val="C7140A">
                <a:alpha val="100000"/>
              </a:srgbClr>
            </a:solidFill>
            <a:ln w="2710" cap="flat">
              <a:solidFill>
                <a:srgbClr val="FFFFFF">
                  <a:alpha val="100000"/>
                </a:srgbClr>
              </a:solidFill>
              <a:prstDash val="solid"/>
              <a:miter/>
            </a:ln>
          </p:spPr>
          <p:txBody>
            <a:bodyPr/>
            <a:lstStyle/>
            <a:p/>
          </p:txBody>
        </p:sp>
        <p:sp>
          <p:nvSpPr>
            <p:cNvPr id="360" name="rc360"/>
            <p:cNvSpPr/>
            <p:nvPr/>
          </p:nvSpPr>
          <p:spPr>
            <a:xfrm>
              <a:off x="7429511" y="5634216"/>
              <a:ext cx="530612" cy="8913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361" name="rc361"/>
            <p:cNvSpPr/>
            <p:nvPr/>
          </p:nvSpPr>
          <p:spPr>
            <a:xfrm>
              <a:off x="2653997" y="4208130"/>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2" name="rc362"/>
            <p:cNvSpPr/>
            <p:nvPr/>
          </p:nvSpPr>
          <p:spPr>
            <a:xfrm>
              <a:off x="3184610" y="4208130"/>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3" name="rc363"/>
            <p:cNvSpPr/>
            <p:nvPr/>
          </p:nvSpPr>
          <p:spPr>
            <a:xfrm>
              <a:off x="4245835" y="4208130"/>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64" name="rc364"/>
            <p:cNvSpPr/>
            <p:nvPr/>
          </p:nvSpPr>
          <p:spPr>
            <a:xfrm>
              <a:off x="3715222" y="4208130"/>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5" name="rc365"/>
            <p:cNvSpPr/>
            <p:nvPr/>
          </p:nvSpPr>
          <p:spPr>
            <a:xfrm>
              <a:off x="5837673" y="4208130"/>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6" name="rc366"/>
            <p:cNvSpPr/>
            <p:nvPr/>
          </p:nvSpPr>
          <p:spPr>
            <a:xfrm>
              <a:off x="6368286" y="4208130"/>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367" name="rc367"/>
            <p:cNvSpPr/>
            <p:nvPr/>
          </p:nvSpPr>
          <p:spPr>
            <a:xfrm>
              <a:off x="6898898" y="4208130"/>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68" name="rc368"/>
            <p:cNvSpPr/>
            <p:nvPr/>
          </p:nvSpPr>
          <p:spPr>
            <a:xfrm>
              <a:off x="7960124" y="4208130"/>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369" name="rc369"/>
            <p:cNvSpPr/>
            <p:nvPr/>
          </p:nvSpPr>
          <p:spPr>
            <a:xfrm>
              <a:off x="4776448" y="4208130"/>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370" name="rc370"/>
            <p:cNvSpPr/>
            <p:nvPr/>
          </p:nvSpPr>
          <p:spPr>
            <a:xfrm>
              <a:off x="7429511" y="4208130"/>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371" name="rc371"/>
            <p:cNvSpPr/>
            <p:nvPr/>
          </p:nvSpPr>
          <p:spPr>
            <a:xfrm>
              <a:off x="5307060" y="4208130"/>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372" name="rc372"/>
            <p:cNvSpPr/>
            <p:nvPr/>
          </p:nvSpPr>
          <p:spPr>
            <a:xfrm>
              <a:off x="1592772" y="5188564"/>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373" name="rc373"/>
            <p:cNvSpPr/>
            <p:nvPr/>
          </p:nvSpPr>
          <p:spPr>
            <a:xfrm>
              <a:off x="2653997" y="5188564"/>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4" name="rc374"/>
            <p:cNvSpPr/>
            <p:nvPr/>
          </p:nvSpPr>
          <p:spPr>
            <a:xfrm>
              <a:off x="3184610" y="5188564"/>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5" name="rc375"/>
            <p:cNvSpPr/>
            <p:nvPr/>
          </p:nvSpPr>
          <p:spPr>
            <a:xfrm>
              <a:off x="4245835" y="5188564"/>
              <a:ext cx="530612" cy="8913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376" name="rc376"/>
            <p:cNvSpPr/>
            <p:nvPr/>
          </p:nvSpPr>
          <p:spPr>
            <a:xfrm>
              <a:off x="2123384" y="5188564"/>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77" name="rc377"/>
            <p:cNvSpPr/>
            <p:nvPr/>
          </p:nvSpPr>
          <p:spPr>
            <a:xfrm>
              <a:off x="3715222" y="5188564"/>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78" name="rc378"/>
            <p:cNvSpPr/>
            <p:nvPr/>
          </p:nvSpPr>
          <p:spPr>
            <a:xfrm>
              <a:off x="5837673" y="5188564"/>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379" name="rc379"/>
            <p:cNvSpPr/>
            <p:nvPr/>
          </p:nvSpPr>
          <p:spPr>
            <a:xfrm>
              <a:off x="6368286" y="5188564"/>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380" name="rc380"/>
            <p:cNvSpPr/>
            <p:nvPr/>
          </p:nvSpPr>
          <p:spPr>
            <a:xfrm>
              <a:off x="6898898" y="5188564"/>
              <a:ext cx="530612" cy="8913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81" name="rc381"/>
            <p:cNvSpPr/>
            <p:nvPr/>
          </p:nvSpPr>
          <p:spPr>
            <a:xfrm>
              <a:off x="7960124" y="5188564"/>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382" name="rc382"/>
            <p:cNvSpPr/>
            <p:nvPr/>
          </p:nvSpPr>
          <p:spPr>
            <a:xfrm>
              <a:off x="4776448" y="5188564"/>
              <a:ext cx="530612" cy="89130"/>
            </a:xfrm>
            <a:prstGeom prst="rect">
              <a:avLst/>
            </a:prstGeom>
            <a:solidFill>
              <a:srgbClr val="DE2118">
                <a:alpha val="100000"/>
              </a:srgbClr>
            </a:solidFill>
            <a:ln w="2710" cap="flat">
              <a:solidFill>
                <a:srgbClr val="FFFFFF">
                  <a:alpha val="100000"/>
                </a:srgbClr>
              </a:solidFill>
              <a:prstDash val="solid"/>
              <a:miter/>
            </a:ln>
          </p:spPr>
          <p:txBody>
            <a:bodyPr/>
            <a:lstStyle/>
            <a:p/>
          </p:txBody>
        </p:sp>
        <p:sp>
          <p:nvSpPr>
            <p:cNvPr id="383" name="rc383"/>
            <p:cNvSpPr/>
            <p:nvPr/>
          </p:nvSpPr>
          <p:spPr>
            <a:xfrm>
              <a:off x="7429511" y="5188564"/>
              <a:ext cx="530612" cy="89130"/>
            </a:xfrm>
            <a:prstGeom prst="rect">
              <a:avLst/>
            </a:prstGeom>
            <a:solidFill>
              <a:srgbClr val="E5341B">
                <a:alpha val="100000"/>
              </a:srgbClr>
            </a:solidFill>
            <a:ln w="2710" cap="flat">
              <a:solidFill>
                <a:srgbClr val="FFFFFF">
                  <a:alpha val="100000"/>
                </a:srgbClr>
              </a:solidFill>
              <a:prstDash val="solid"/>
              <a:miter/>
            </a:ln>
          </p:spPr>
          <p:txBody>
            <a:bodyPr/>
            <a:lstStyle/>
            <a:p/>
          </p:txBody>
        </p:sp>
        <p:sp>
          <p:nvSpPr>
            <p:cNvPr id="384" name="rc384"/>
            <p:cNvSpPr/>
            <p:nvPr/>
          </p:nvSpPr>
          <p:spPr>
            <a:xfrm>
              <a:off x="5307060" y="5188564"/>
              <a:ext cx="530612" cy="89130"/>
            </a:xfrm>
            <a:prstGeom prst="rect">
              <a:avLst/>
            </a:prstGeom>
            <a:solidFill>
              <a:srgbClr val="E63B1C">
                <a:alpha val="100000"/>
              </a:srgbClr>
            </a:solidFill>
            <a:ln w="2710" cap="flat">
              <a:solidFill>
                <a:srgbClr val="FFFFFF">
                  <a:alpha val="100000"/>
                </a:srgbClr>
              </a:solidFill>
              <a:prstDash val="solid"/>
              <a:miter/>
            </a:ln>
          </p:spPr>
          <p:txBody>
            <a:bodyPr/>
            <a:lstStyle/>
            <a:p/>
          </p:txBody>
        </p:sp>
        <p:sp>
          <p:nvSpPr>
            <p:cNvPr id="385" name="rc385"/>
            <p:cNvSpPr/>
            <p:nvPr/>
          </p:nvSpPr>
          <p:spPr>
            <a:xfrm>
              <a:off x="2653997" y="144509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86" name="rc386"/>
            <p:cNvSpPr/>
            <p:nvPr/>
          </p:nvSpPr>
          <p:spPr>
            <a:xfrm>
              <a:off x="3184610" y="144509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7" name="rc387"/>
            <p:cNvSpPr/>
            <p:nvPr/>
          </p:nvSpPr>
          <p:spPr>
            <a:xfrm>
              <a:off x="4245835" y="144509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88" name="rc388"/>
            <p:cNvSpPr/>
            <p:nvPr/>
          </p:nvSpPr>
          <p:spPr>
            <a:xfrm>
              <a:off x="3715222" y="144509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389" name="rc389"/>
            <p:cNvSpPr/>
            <p:nvPr/>
          </p:nvSpPr>
          <p:spPr>
            <a:xfrm>
              <a:off x="5837673" y="1445090"/>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0" name="rc390"/>
            <p:cNvSpPr/>
            <p:nvPr/>
          </p:nvSpPr>
          <p:spPr>
            <a:xfrm>
              <a:off x="6368286" y="144509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1" name="rc391"/>
            <p:cNvSpPr/>
            <p:nvPr/>
          </p:nvSpPr>
          <p:spPr>
            <a:xfrm>
              <a:off x="6898898" y="144509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2" name="rc392"/>
            <p:cNvSpPr/>
            <p:nvPr/>
          </p:nvSpPr>
          <p:spPr>
            <a:xfrm>
              <a:off x="7960124" y="144509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3" name="rc393"/>
            <p:cNvSpPr/>
            <p:nvPr/>
          </p:nvSpPr>
          <p:spPr>
            <a:xfrm>
              <a:off x="4776448" y="144509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4" name="rc394"/>
            <p:cNvSpPr/>
            <p:nvPr/>
          </p:nvSpPr>
          <p:spPr>
            <a:xfrm>
              <a:off x="7429511" y="1445090"/>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395" name="rc395"/>
            <p:cNvSpPr/>
            <p:nvPr/>
          </p:nvSpPr>
          <p:spPr>
            <a:xfrm>
              <a:off x="5307060" y="144509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396" name="rc396"/>
            <p:cNvSpPr/>
            <p:nvPr/>
          </p:nvSpPr>
          <p:spPr>
            <a:xfrm>
              <a:off x="1592772" y="3851609"/>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397" name="rc397"/>
            <p:cNvSpPr/>
            <p:nvPr/>
          </p:nvSpPr>
          <p:spPr>
            <a:xfrm>
              <a:off x="2653997" y="385160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398" name="rc398"/>
            <p:cNvSpPr/>
            <p:nvPr/>
          </p:nvSpPr>
          <p:spPr>
            <a:xfrm>
              <a:off x="3184610" y="3851609"/>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399" name="rc399"/>
            <p:cNvSpPr/>
            <p:nvPr/>
          </p:nvSpPr>
          <p:spPr>
            <a:xfrm>
              <a:off x="4245835" y="3851609"/>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0" name="rc400"/>
            <p:cNvSpPr/>
            <p:nvPr/>
          </p:nvSpPr>
          <p:spPr>
            <a:xfrm>
              <a:off x="2123384" y="3851609"/>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1" name="rc401"/>
            <p:cNvSpPr/>
            <p:nvPr/>
          </p:nvSpPr>
          <p:spPr>
            <a:xfrm>
              <a:off x="3715222" y="3851609"/>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02" name="rc402"/>
            <p:cNvSpPr/>
            <p:nvPr/>
          </p:nvSpPr>
          <p:spPr>
            <a:xfrm>
              <a:off x="5837673" y="385160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03" name="rc403"/>
            <p:cNvSpPr/>
            <p:nvPr/>
          </p:nvSpPr>
          <p:spPr>
            <a:xfrm>
              <a:off x="6368286" y="3851609"/>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404" name="rc404"/>
            <p:cNvSpPr/>
            <p:nvPr/>
          </p:nvSpPr>
          <p:spPr>
            <a:xfrm>
              <a:off x="6898898" y="3851609"/>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5" name="rc405"/>
            <p:cNvSpPr/>
            <p:nvPr/>
          </p:nvSpPr>
          <p:spPr>
            <a:xfrm>
              <a:off x="7960124" y="3851609"/>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406" name="rc406"/>
            <p:cNvSpPr/>
            <p:nvPr/>
          </p:nvSpPr>
          <p:spPr>
            <a:xfrm>
              <a:off x="4776448" y="3851609"/>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07" name="rc407"/>
            <p:cNvSpPr/>
            <p:nvPr/>
          </p:nvSpPr>
          <p:spPr>
            <a:xfrm>
              <a:off x="7429511" y="3851609"/>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08" name="rc408"/>
            <p:cNvSpPr/>
            <p:nvPr/>
          </p:nvSpPr>
          <p:spPr>
            <a:xfrm>
              <a:off x="5307060" y="3851609"/>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409" name="rc409"/>
            <p:cNvSpPr/>
            <p:nvPr/>
          </p:nvSpPr>
          <p:spPr>
            <a:xfrm>
              <a:off x="2653997"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0" name="rc410"/>
            <p:cNvSpPr/>
            <p:nvPr/>
          </p:nvSpPr>
          <p:spPr>
            <a:xfrm>
              <a:off x="3184610"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1" name="rc411"/>
            <p:cNvSpPr/>
            <p:nvPr/>
          </p:nvSpPr>
          <p:spPr>
            <a:xfrm>
              <a:off x="4245835"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2" name="rc412"/>
            <p:cNvSpPr/>
            <p:nvPr/>
          </p:nvSpPr>
          <p:spPr>
            <a:xfrm>
              <a:off x="2123384" y="1177699"/>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3" name="rc413"/>
            <p:cNvSpPr/>
            <p:nvPr/>
          </p:nvSpPr>
          <p:spPr>
            <a:xfrm>
              <a:off x="3715222"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4" name="rc414"/>
            <p:cNvSpPr/>
            <p:nvPr/>
          </p:nvSpPr>
          <p:spPr>
            <a:xfrm>
              <a:off x="5837673"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5" name="rc415"/>
            <p:cNvSpPr/>
            <p:nvPr/>
          </p:nvSpPr>
          <p:spPr>
            <a:xfrm>
              <a:off x="6368286" y="1177699"/>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416" name="rc416"/>
            <p:cNvSpPr/>
            <p:nvPr/>
          </p:nvSpPr>
          <p:spPr>
            <a:xfrm>
              <a:off x="6898898" y="1177699"/>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7" name="rc417"/>
            <p:cNvSpPr/>
            <p:nvPr/>
          </p:nvSpPr>
          <p:spPr>
            <a:xfrm>
              <a:off x="7960124" y="1177699"/>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18" name="rc418"/>
            <p:cNvSpPr/>
            <p:nvPr/>
          </p:nvSpPr>
          <p:spPr>
            <a:xfrm>
              <a:off x="4776448" y="1177699"/>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19" name="rc419"/>
            <p:cNvSpPr/>
            <p:nvPr/>
          </p:nvSpPr>
          <p:spPr>
            <a:xfrm>
              <a:off x="7429511" y="1177699"/>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20" name="rc420"/>
            <p:cNvSpPr/>
            <p:nvPr/>
          </p:nvSpPr>
          <p:spPr>
            <a:xfrm>
              <a:off x="1592772" y="5099434"/>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21" name="rc421"/>
            <p:cNvSpPr/>
            <p:nvPr/>
          </p:nvSpPr>
          <p:spPr>
            <a:xfrm>
              <a:off x="2653997" y="5099434"/>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2" name="rc422"/>
            <p:cNvSpPr/>
            <p:nvPr/>
          </p:nvSpPr>
          <p:spPr>
            <a:xfrm>
              <a:off x="3184610" y="5099434"/>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423" name="rc423"/>
            <p:cNvSpPr/>
            <p:nvPr/>
          </p:nvSpPr>
          <p:spPr>
            <a:xfrm>
              <a:off x="4245835" y="5099434"/>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24" name="rc424"/>
            <p:cNvSpPr/>
            <p:nvPr/>
          </p:nvSpPr>
          <p:spPr>
            <a:xfrm>
              <a:off x="2123384" y="5099434"/>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25" name="rc425"/>
            <p:cNvSpPr/>
            <p:nvPr/>
          </p:nvSpPr>
          <p:spPr>
            <a:xfrm>
              <a:off x="3715222" y="5099434"/>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426" name="rc426"/>
            <p:cNvSpPr/>
            <p:nvPr/>
          </p:nvSpPr>
          <p:spPr>
            <a:xfrm>
              <a:off x="5837673" y="5099434"/>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7" name="rc427"/>
            <p:cNvSpPr/>
            <p:nvPr/>
          </p:nvSpPr>
          <p:spPr>
            <a:xfrm>
              <a:off x="6368286" y="5099434"/>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28" name="rc428"/>
            <p:cNvSpPr/>
            <p:nvPr/>
          </p:nvSpPr>
          <p:spPr>
            <a:xfrm>
              <a:off x="6898898" y="5099434"/>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29" name="rc429"/>
            <p:cNvSpPr/>
            <p:nvPr/>
          </p:nvSpPr>
          <p:spPr>
            <a:xfrm>
              <a:off x="7960124" y="509943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30" name="rc430"/>
            <p:cNvSpPr/>
            <p:nvPr/>
          </p:nvSpPr>
          <p:spPr>
            <a:xfrm>
              <a:off x="4776448" y="5099434"/>
              <a:ext cx="530612" cy="8913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431" name="rc431"/>
            <p:cNvSpPr/>
            <p:nvPr/>
          </p:nvSpPr>
          <p:spPr>
            <a:xfrm>
              <a:off x="7429511" y="5099434"/>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2" name="rc432"/>
            <p:cNvSpPr/>
            <p:nvPr/>
          </p:nvSpPr>
          <p:spPr>
            <a:xfrm>
              <a:off x="5307060" y="5099434"/>
              <a:ext cx="530612" cy="89130"/>
            </a:xfrm>
            <a:prstGeom prst="rect">
              <a:avLst/>
            </a:prstGeom>
            <a:solidFill>
              <a:srgbClr val="ED571E">
                <a:alpha val="100000"/>
              </a:srgbClr>
            </a:solidFill>
            <a:ln w="2710" cap="flat">
              <a:solidFill>
                <a:srgbClr val="FFFFFF">
                  <a:alpha val="100000"/>
                </a:srgbClr>
              </a:solidFill>
              <a:prstDash val="solid"/>
              <a:miter/>
            </a:ln>
          </p:spPr>
          <p:txBody>
            <a:bodyPr/>
            <a:lstStyle/>
            <a:p/>
          </p:txBody>
        </p:sp>
        <p:sp>
          <p:nvSpPr>
            <p:cNvPr id="433" name="rc433"/>
            <p:cNvSpPr/>
            <p:nvPr/>
          </p:nvSpPr>
          <p:spPr>
            <a:xfrm>
              <a:off x="1592772" y="5277695"/>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4" name="rc434"/>
            <p:cNvSpPr/>
            <p:nvPr/>
          </p:nvSpPr>
          <p:spPr>
            <a:xfrm>
              <a:off x="2653997" y="5277695"/>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35" name="rc435"/>
            <p:cNvSpPr/>
            <p:nvPr/>
          </p:nvSpPr>
          <p:spPr>
            <a:xfrm>
              <a:off x="3184610"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6" name="rc436"/>
            <p:cNvSpPr/>
            <p:nvPr/>
          </p:nvSpPr>
          <p:spPr>
            <a:xfrm>
              <a:off x="4245835"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7" name="rc437"/>
            <p:cNvSpPr/>
            <p:nvPr/>
          </p:nvSpPr>
          <p:spPr>
            <a:xfrm>
              <a:off x="2123384" y="5277695"/>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438" name="rc438"/>
            <p:cNvSpPr/>
            <p:nvPr/>
          </p:nvSpPr>
          <p:spPr>
            <a:xfrm>
              <a:off x="3715222"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39" name="rc439"/>
            <p:cNvSpPr/>
            <p:nvPr/>
          </p:nvSpPr>
          <p:spPr>
            <a:xfrm>
              <a:off x="5837673" y="5277695"/>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40" name="rc440"/>
            <p:cNvSpPr/>
            <p:nvPr/>
          </p:nvSpPr>
          <p:spPr>
            <a:xfrm>
              <a:off x="6368286"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1" name="rc441"/>
            <p:cNvSpPr/>
            <p:nvPr/>
          </p:nvSpPr>
          <p:spPr>
            <a:xfrm>
              <a:off x="6898898"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2" name="rc442"/>
            <p:cNvSpPr/>
            <p:nvPr/>
          </p:nvSpPr>
          <p:spPr>
            <a:xfrm>
              <a:off x="7960124" y="5277695"/>
              <a:ext cx="530612" cy="89130"/>
            </a:xfrm>
            <a:prstGeom prst="rect">
              <a:avLst/>
            </a:prstGeom>
            <a:solidFill>
              <a:srgbClr val="EC521E">
                <a:alpha val="100000"/>
              </a:srgbClr>
            </a:solidFill>
            <a:ln w="2710" cap="flat">
              <a:solidFill>
                <a:srgbClr val="FFFFFF">
                  <a:alpha val="100000"/>
                </a:srgbClr>
              </a:solidFill>
              <a:prstDash val="solid"/>
              <a:miter/>
            </a:ln>
          </p:spPr>
          <p:txBody>
            <a:bodyPr/>
            <a:lstStyle/>
            <a:p/>
          </p:txBody>
        </p:sp>
        <p:sp>
          <p:nvSpPr>
            <p:cNvPr id="443" name="rc443"/>
            <p:cNvSpPr/>
            <p:nvPr/>
          </p:nvSpPr>
          <p:spPr>
            <a:xfrm>
              <a:off x="4776448"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4" name="rc444"/>
            <p:cNvSpPr/>
            <p:nvPr/>
          </p:nvSpPr>
          <p:spPr>
            <a:xfrm>
              <a:off x="7429511" y="5277695"/>
              <a:ext cx="530612" cy="89130"/>
            </a:xfrm>
            <a:prstGeom prst="rect">
              <a:avLst/>
            </a:prstGeom>
            <a:solidFill>
              <a:srgbClr val="E9471D">
                <a:alpha val="100000"/>
              </a:srgbClr>
            </a:solidFill>
            <a:ln w="2710" cap="flat">
              <a:solidFill>
                <a:srgbClr val="FFFFFF">
                  <a:alpha val="100000"/>
                </a:srgbClr>
              </a:solidFill>
              <a:prstDash val="solid"/>
              <a:miter/>
            </a:ln>
          </p:spPr>
          <p:txBody>
            <a:bodyPr/>
            <a:lstStyle/>
            <a:p/>
          </p:txBody>
        </p:sp>
        <p:sp>
          <p:nvSpPr>
            <p:cNvPr id="445" name="rc445"/>
            <p:cNvSpPr/>
            <p:nvPr/>
          </p:nvSpPr>
          <p:spPr>
            <a:xfrm>
              <a:off x="1592772" y="2871175"/>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46" name="rc446"/>
            <p:cNvSpPr/>
            <p:nvPr/>
          </p:nvSpPr>
          <p:spPr>
            <a:xfrm>
              <a:off x="2653997"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7" name="rc447"/>
            <p:cNvSpPr/>
            <p:nvPr/>
          </p:nvSpPr>
          <p:spPr>
            <a:xfrm>
              <a:off x="3184610"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8" name="rc448"/>
            <p:cNvSpPr/>
            <p:nvPr/>
          </p:nvSpPr>
          <p:spPr>
            <a:xfrm>
              <a:off x="4245835"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49" name="rc449"/>
            <p:cNvSpPr/>
            <p:nvPr/>
          </p:nvSpPr>
          <p:spPr>
            <a:xfrm>
              <a:off x="3715222" y="2871175"/>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50" name="rc450"/>
            <p:cNvSpPr/>
            <p:nvPr/>
          </p:nvSpPr>
          <p:spPr>
            <a:xfrm>
              <a:off x="5837673"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1" name="rc451"/>
            <p:cNvSpPr/>
            <p:nvPr/>
          </p:nvSpPr>
          <p:spPr>
            <a:xfrm>
              <a:off x="6368286"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2" name="rc452"/>
            <p:cNvSpPr/>
            <p:nvPr/>
          </p:nvSpPr>
          <p:spPr>
            <a:xfrm>
              <a:off x="6898898"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3" name="rc453"/>
            <p:cNvSpPr/>
            <p:nvPr/>
          </p:nvSpPr>
          <p:spPr>
            <a:xfrm>
              <a:off x="7960124" y="2871175"/>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4" name="rc454"/>
            <p:cNvSpPr/>
            <p:nvPr/>
          </p:nvSpPr>
          <p:spPr>
            <a:xfrm>
              <a:off x="4776448" y="2871175"/>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455" name="rc455"/>
            <p:cNvSpPr/>
            <p:nvPr/>
          </p:nvSpPr>
          <p:spPr>
            <a:xfrm>
              <a:off x="7429511" y="2871175"/>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456" name="rc456"/>
            <p:cNvSpPr/>
            <p:nvPr/>
          </p:nvSpPr>
          <p:spPr>
            <a:xfrm>
              <a:off x="5307060" y="2871175"/>
              <a:ext cx="530612" cy="89130"/>
            </a:xfrm>
            <a:prstGeom prst="rect">
              <a:avLst/>
            </a:prstGeom>
            <a:solidFill>
              <a:srgbClr val="C01006">
                <a:alpha val="100000"/>
              </a:srgbClr>
            </a:solidFill>
            <a:ln w="2710" cap="flat">
              <a:solidFill>
                <a:srgbClr val="FFFFFF">
                  <a:alpha val="100000"/>
                </a:srgbClr>
              </a:solidFill>
              <a:prstDash val="solid"/>
              <a:miter/>
            </a:ln>
          </p:spPr>
          <p:txBody>
            <a:bodyPr/>
            <a:lstStyle/>
            <a:p/>
          </p:txBody>
        </p:sp>
        <p:sp>
          <p:nvSpPr>
            <p:cNvPr id="457" name="rc457"/>
            <p:cNvSpPr/>
            <p:nvPr/>
          </p:nvSpPr>
          <p:spPr>
            <a:xfrm>
              <a:off x="2653997" y="4386391"/>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58" name="rc458"/>
            <p:cNvSpPr/>
            <p:nvPr/>
          </p:nvSpPr>
          <p:spPr>
            <a:xfrm>
              <a:off x="3184610" y="4386391"/>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59" name="rc459"/>
            <p:cNvSpPr/>
            <p:nvPr/>
          </p:nvSpPr>
          <p:spPr>
            <a:xfrm>
              <a:off x="4245835" y="4386391"/>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0" name="rc460"/>
            <p:cNvSpPr/>
            <p:nvPr/>
          </p:nvSpPr>
          <p:spPr>
            <a:xfrm>
              <a:off x="3715222" y="4386391"/>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1" name="rc461"/>
            <p:cNvSpPr/>
            <p:nvPr/>
          </p:nvSpPr>
          <p:spPr>
            <a:xfrm>
              <a:off x="5837673" y="4386391"/>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462" name="rc462"/>
            <p:cNvSpPr/>
            <p:nvPr/>
          </p:nvSpPr>
          <p:spPr>
            <a:xfrm>
              <a:off x="6368286" y="4386391"/>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63" name="rc463"/>
            <p:cNvSpPr/>
            <p:nvPr/>
          </p:nvSpPr>
          <p:spPr>
            <a:xfrm>
              <a:off x="6898898" y="438639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4" name="rc464"/>
            <p:cNvSpPr/>
            <p:nvPr/>
          </p:nvSpPr>
          <p:spPr>
            <a:xfrm>
              <a:off x="7960124" y="438639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5" name="rc465"/>
            <p:cNvSpPr/>
            <p:nvPr/>
          </p:nvSpPr>
          <p:spPr>
            <a:xfrm>
              <a:off x="4776448" y="4386391"/>
              <a:ext cx="530612" cy="89130"/>
            </a:xfrm>
            <a:prstGeom prst="rect">
              <a:avLst/>
            </a:prstGeom>
            <a:solidFill>
              <a:srgbClr val="FCA818">
                <a:alpha val="100000"/>
              </a:srgbClr>
            </a:solidFill>
            <a:ln w="2710" cap="flat">
              <a:solidFill>
                <a:srgbClr val="FFFFFF">
                  <a:alpha val="100000"/>
                </a:srgbClr>
              </a:solidFill>
              <a:prstDash val="solid"/>
              <a:miter/>
            </a:ln>
          </p:spPr>
          <p:txBody>
            <a:bodyPr/>
            <a:lstStyle/>
            <a:p/>
          </p:txBody>
        </p:sp>
        <p:sp>
          <p:nvSpPr>
            <p:cNvPr id="466" name="rc466"/>
            <p:cNvSpPr/>
            <p:nvPr/>
          </p:nvSpPr>
          <p:spPr>
            <a:xfrm>
              <a:off x="7429511" y="4386391"/>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467" name="rc467"/>
            <p:cNvSpPr/>
            <p:nvPr/>
          </p:nvSpPr>
          <p:spPr>
            <a:xfrm>
              <a:off x="1592772" y="474291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68" name="rc468"/>
            <p:cNvSpPr/>
            <p:nvPr/>
          </p:nvSpPr>
          <p:spPr>
            <a:xfrm>
              <a:off x="2653997" y="474291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69" name="rc469"/>
            <p:cNvSpPr/>
            <p:nvPr/>
          </p:nvSpPr>
          <p:spPr>
            <a:xfrm>
              <a:off x="3184610" y="474291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0" name="rc470"/>
            <p:cNvSpPr/>
            <p:nvPr/>
          </p:nvSpPr>
          <p:spPr>
            <a:xfrm>
              <a:off x="4245835" y="474291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71" name="rc471"/>
            <p:cNvSpPr/>
            <p:nvPr/>
          </p:nvSpPr>
          <p:spPr>
            <a:xfrm>
              <a:off x="2123384" y="474291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472" name="rc472"/>
            <p:cNvSpPr/>
            <p:nvPr/>
          </p:nvSpPr>
          <p:spPr>
            <a:xfrm>
              <a:off x="3715222" y="474291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3" name="rc473"/>
            <p:cNvSpPr/>
            <p:nvPr/>
          </p:nvSpPr>
          <p:spPr>
            <a:xfrm>
              <a:off x="5837673" y="474291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4" name="rc474"/>
            <p:cNvSpPr/>
            <p:nvPr/>
          </p:nvSpPr>
          <p:spPr>
            <a:xfrm>
              <a:off x="6368286" y="474291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475" name="rc475"/>
            <p:cNvSpPr/>
            <p:nvPr/>
          </p:nvSpPr>
          <p:spPr>
            <a:xfrm>
              <a:off x="6898898" y="4742912"/>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6" name="rc476"/>
            <p:cNvSpPr/>
            <p:nvPr/>
          </p:nvSpPr>
          <p:spPr>
            <a:xfrm>
              <a:off x="7960124" y="4742912"/>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7" name="rc477"/>
            <p:cNvSpPr/>
            <p:nvPr/>
          </p:nvSpPr>
          <p:spPr>
            <a:xfrm>
              <a:off x="4776448" y="4742912"/>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478" name="rc478"/>
            <p:cNvSpPr/>
            <p:nvPr/>
          </p:nvSpPr>
          <p:spPr>
            <a:xfrm>
              <a:off x="7429511" y="4742912"/>
              <a:ext cx="530612" cy="89130"/>
            </a:xfrm>
            <a:prstGeom prst="rect">
              <a:avLst/>
            </a:prstGeom>
            <a:solidFill>
              <a:srgbClr val="F26A21">
                <a:alpha val="100000"/>
              </a:srgbClr>
            </a:solidFill>
            <a:ln w="2710" cap="flat">
              <a:solidFill>
                <a:srgbClr val="FFFFFF">
                  <a:alpha val="100000"/>
                </a:srgbClr>
              </a:solidFill>
              <a:prstDash val="solid"/>
              <a:miter/>
            </a:ln>
          </p:spPr>
          <p:txBody>
            <a:bodyPr/>
            <a:lstStyle/>
            <a:p/>
          </p:txBody>
        </p:sp>
        <p:sp>
          <p:nvSpPr>
            <p:cNvPr id="479" name="rc479"/>
            <p:cNvSpPr/>
            <p:nvPr/>
          </p:nvSpPr>
          <p:spPr>
            <a:xfrm>
              <a:off x="2653997"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0" name="rc480"/>
            <p:cNvSpPr/>
            <p:nvPr/>
          </p:nvSpPr>
          <p:spPr>
            <a:xfrm>
              <a:off x="3184610"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1" name="rc481"/>
            <p:cNvSpPr/>
            <p:nvPr/>
          </p:nvSpPr>
          <p:spPr>
            <a:xfrm>
              <a:off x="4245835"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2" name="rc482"/>
            <p:cNvSpPr/>
            <p:nvPr/>
          </p:nvSpPr>
          <p:spPr>
            <a:xfrm>
              <a:off x="3715222"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3" name="rc483"/>
            <p:cNvSpPr/>
            <p:nvPr/>
          </p:nvSpPr>
          <p:spPr>
            <a:xfrm>
              <a:off x="5837673"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4" name="rc484"/>
            <p:cNvSpPr/>
            <p:nvPr/>
          </p:nvSpPr>
          <p:spPr>
            <a:xfrm>
              <a:off x="6368286"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5" name="rc485"/>
            <p:cNvSpPr/>
            <p:nvPr/>
          </p:nvSpPr>
          <p:spPr>
            <a:xfrm>
              <a:off x="6898898" y="3049436"/>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6" name="rc486"/>
            <p:cNvSpPr/>
            <p:nvPr/>
          </p:nvSpPr>
          <p:spPr>
            <a:xfrm>
              <a:off x="7960124" y="3049436"/>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487" name="rc487"/>
            <p:cNvSpPr/>
            <p:nvPr/>
          </p:nvSpPr>
          <p:spPr>
            <a:xfrm>
              <a:off x="4776448" y="3049436"/>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488" name="rc488"/>
            <p:cNvSpPr/>
            <p:nvPr/>
          </p:nvSpPr>
          <p:spPr>
            <a:xfrm>
              <a:off x="7429511" y="3049436"/>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89" name="rc489"/>
            <p:cNvSpPr/>
            <p:nvPr/>
          </p:nvSpPr>
          <p:spPr>
            <a:xfrm>
              <a:off x="2653997"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0" name="rc490"/>
            <p:cNvSpPr/>
            <p:nvPr/>
          </p:nvSpPr>
          <p:spPr>
            <a:xfrm>
              <a:off x="3184610"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1" name="rc491"/>
            <p:cNvSpPr/>
            <p:nvPr/>
          </p:nvSpPr>
          <p:spPr>
            <a:xfrm>
              <a:off x="4245835"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2" name="rc492"/>
            <p:cNvSpPr/>
            <p:nvPr/>
          </p:nvSpPr>
          <p:spPr>
            <a:xfrm>
              <a:off x="3715222"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3" name="rc493"/>
            <p:cNvSpPr/>
            <p:nvPr/>
          </p:nvSpPr>
          <p:spPr>
            <a:xfrm>
              <a:off x="5837673"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4" name="rc494"/>
            <p:cNvSpPr/>
            <p:nvPr/>
          </p:nvSpPr>
          <p:spPr>
            <a:xfrm>
              <a:off x="6368286" y="4653782"/>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495" name="rc495"/>
            <p:cNvSpPr/>
            <p:nvPr/>
          </p:nvSpPr>
          <p:spPr>
            <a:xfrm>
              <a:off x="6898898" y="465378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6" name="rc496"/>
            <p:cNvSpPr/>
            <p:nvPr/>
          </p:nvSpPr>
          <p:spPr>
            <a:xfrm>
              <a:off x="7960124" y="4653782"/>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497" name="rc497"/>
            <p:cNvSpPr/>
            <p:nvPr/>
          </p:nvSpPr>
          <p:spPr>
            <a:xfrm>
              <a:off x="4776448" y="4653782"/>
              <a:ext cx="530612" cy="8913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498" name="rc498"/>
            <p:cNvSpPr/>
            <p:nvPr/>
          </p:nvSpPr>
          <p:spPr>
            <a:xfrm>
              <a:off x="7429511" y="4653782"/>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499" name="rc499"/>
            <p:cNvSpPr/>
            <p:nvPr/>
          </p:nvSpPr>
          <p:spPr>
            <a:xfrm>
              <a:off x="2653997" y="197987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0" name="rc500"/>
            <p:cNvSpPr/>
            <p:nvPr/>
          </p:nvSpPr>
          <p:spPr>
            <a:xfrm>
              <a:off x="3184610" y="1979872"/>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01" name="rc501"/>
            <p:cNvSpPr/>
            <p:nvPr/>
          </p:nvSpPr>
          <p:spPr>
            <a:xfrm>
              <a:off x="4245835" y="197987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2" name="rc502"/>
            <p:cNvSpPr/>
            <p:nvPr/>
          </p:nvSpPr>
          <p:spPr>
            <a:xfrm>
              <a:off x="3715222" y="197987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3" name="rc503"/>
            <p:cNvSpPr/>
            <p:nvPr/>
          </p:nvSpPr>
          <p:spPr>
            <a:xfrm>
              <a:off x="5837673" y="197987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4" name="rc504"/>
            <p:cNvSpPr/>
            <p:nvPr/>
          </p:nvSpPr>
          <p:spPr>
            <a:xfrm>
              <a:off x="6368286" y="1979872"/>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05" name="rc505"/>
            <p:cNvSpPr/>
            <p:nvPr/>
          </p:nvSpPr>
          <p:spPr>
            <a:xfrm>
              <a:off x="6898898" y="197987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6" name="rc506"/>
            <p:cNvSpPr/>
            <p:nvPr/>
          </p:nvSpPr>
          <p:spPr>
            <a:xfrm>
              <a:off x="7960124" y="1979872"/>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07" name="rc507"/>
            <p:cNvSpPr/>
            <p:nvPr/>
          </p:nvSpPr>
          <p:spPr>
            <a:xfrm>
              <a:off x="4776448" y="1979872"/>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08" name="rc508"/>
            <p:cNvSpPr/>
            <p:nvPr/>
          </p:nvSpPr>
          <p:spPr>
            <a:xfrm>
              <a:off x="7429511" y="1979872"/>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09" name="rc509"/>
            <p:cNvSpPr/>
            <p:nvPr/>
          </p:nvSpPr>
          <p:spPr>
            <a:xfrm>
              <a:off x="5307060" y="1979872"/>
              <a:ext cx="530612" cy="8913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510" name="rc510"/>
            <p:cNvSpPr/>
            <p:nvPr/>
          </p:nvSpPr>
          <p:spPr>
            <a:xfrm>
              <a:off x="2653997" y="180161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1" name="rc511"/>
            <p:cNvSpPr/>
            <p:nvPr/>
          </p:nvSpPr>
          <p:spPr>
            <a:xfrm>
              <a:off x="3184610" y="1801611"/>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2" name="rc512"/>
            <p:cNvSpPr/>
            <p:nvPr/>
          </p:nvSpPr>
          <p:spPr>
            <a:xfrm>
              <a:off x="4245835" y="1801611"/>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3" name="rc513"/>
            <p:cNvSpPr/>
            <p:nvPr/>
          </p:nvSpPr>
          <p:spPr>
            <a:xfrm>
              <a:off x="3715222" y="1801611"/>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4" name="rc514"/>
            <p:cNvSpPr/>
            <p:nvPr/>
          </p:nvSpPr>
          <p:spPr>
            <a:xfrm>
              <a:off x="5837673" y="1801611"/>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15" name="rc515"/>
            <p:cNvSpPr/>
            <p:nvPr/>
          </p:nvSpPr>
          <p:spPr>
            <a:xfrm>
              <a:off x="6368286" y="1801611"/>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6" name="rc516"/>
            <p:cNvSpPr/>
            <p:nvPr/>
          </p:nvSpPr>
          <p:spPr>
            <a:xfrm>
              <a:off x="6898898" y="1801611"/>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17" name="rc517"/>
            <p:cNvSpPr/>
            <p:nvPr/>
          </p:nvSpPr>
          <p:spPr>
            <a:xfrm>
              <a:off x="7960124" y="1801611"/>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18" name="rc518"/>
            <p:cNvSpPr/>
            <p:nvPr/>
          </p:nvSpPr>
          <p:spPr>
            <a:xfrm>
              <a:off x="4776448" y="1801611"/>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19" name="rc519"/>
            <p:cNvSpPr/>
            <p:nvPr/>
          </p:nvSpPr>
          <p:spPr>
            <a:xfrm>
              <a:off x="7429511" y="1801611"/>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20" name="rc520"/>
            <p:cNvSpPr/>
            <p:nvPr/>
          </p:nvSpPr>
          <p:spPr>
            <a:xfrm>
              <a:off x="5307060" y="1801611"/>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21" name="rc521"/>
            <p:cNvSpPr/>
            <p:nvPr/>
          </p:nvSpPr>
          <p:spPr>
            <a:xfrm>
              <a:off x="2653997" y="402987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2" name="rc522"/>
            <p:cNvSpPr/>
            <p:nvPr/>
          </p:nvSpPr>
          <p:spPr>
            <a:xfrm>
              <a:off x="3184610" y="402987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3" name="rc523"/>
            <p:cNvSpPr/>
            <p:nvPr/>
          </p:nvSpPr>
          <p:spPr>
            <a:xfrm>
              <a:off x="4245835" y="4029870"/>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24" name="rc524"/>
            <p:cNvSpPr/>
            <p:nvPr/>
          </p:nvSpPr>
          <p:spPr>
            <a:xfrm>
              <a:off x="3715222" y="402987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5" name="rc525"/>
            <p:cNvSpPr/>
            <p:nvPr/>
          </p:nvSpPr>
          <p:spPr>
            <a:xfrm>
              <a:off x="5837673" y="4029870"/>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526" name="rc526"/>
            <p:cNvSpPr/>
            <p:nvPr/>
          </p:nvSpPr>
          <p:spPr>
            <a:xfrm>
              <a:off x="6368286" y="402987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7" name="rc527"/>
            <p:cNvSpPr/>
            <p:nvPr/>
          </p:nvSpPr>
          <p:spPr>
            <a:xfrm>
              <a:off x="6898898" y="402987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28" name="rc528"/>
            <p:cNvSpPr/>
            <p:nvPr/>
          </p:nvSpPr>
          <p:spPr>
            <a:xfrm>
              <a:off x="7960124" y="402987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29" name="rc529"/>
            <p:cNvSpPr/>
            <p:nvPr/>
          </p:nvSpPr>
          <p:spPr>
            <a:xfrm>
              <a:off x="4776448" y="402987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30" name="rc530"/>
            <p:cNvSpPr/>
            <p:nvPr/>
          </p:nvSpPr>
          <p:spPr>
            <a:xfrm>
              <a:off x="7429511" y="4029870"/>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31" name="rc531"/>
            <p:cNvSpPr/>
            <p:nvPr/>
          </p:nvSpPr>
          <p:spPr>
            <a:xfrm>
              <a:off x="5307060" y="4029870"/>
              <a:ext cx="530612" cy="89130"/>
            </a:xfrm>
            <a:prstGeom prst="rect">
              <a:avLst/>
            </a:prstGeom>
            <a:solidFill>
              <a:srgbClr val="BB0D03">
                <a:alpha val="100000"/>
              </a:srgbClr>
            </a:solidFill>
            <a:ln w="2710" cap="flat">
              <a:solidFill>
                <a:srgbClr val="FFFFFF">
                  <a:alpha val="100000"/>
                </a:srgbClr>
              </a:solidFill>
              <a:prstDash val="solid"/>
              <a:miter/>
            </a:ln>
          </p:spPr>
          <p:txBody>
            <a:bodyPr/>
            <a:lstStyle/>
            <a:p/>
          </p:txBody>
        </p:sp>
        <p:sp>
          <p:nvSpPr>
            <p:cNvPr id="532" name="rc532"/>
            <p:cNvSpPr/>
            <p:nvPr/>
          </p:nvSpPr>
          <p:spPr>
            <a:xfrm>
              <a:off x="1592772" y="3940739"/>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33" name="rc533"/>
            <p:cNvSpPr/>
            <p:nvPr/>
          </p:nvSpPr>
          <p:spPr>
            <a:xfrm>
              <a:off x="2653997" y="3940739"/>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34" name="rc534"/>
            <p:cNvSpPr/>
            <p:nvPr/>
          </p:nvSpPr>
          <p:spPr>
            <a:xfrm>
              <a:off x="3184610" y="3940739"/>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5" name="rc535"/>
            <p:cNvSpPr/>
            <p:nvPr/>
          </p:nvSpPr>
          <p:spPr>
            <a:xfrm>
              <a:off x="4245835" y="3940739"/>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6" name="rc536"/>
            <p:cNvSpPr/>
            <p:nvPr/>
          </p:nvSpPr>
          <p:spPr>
            <a:xfrm>
              <a:off x="2123384" y="3940739"/>
              <a:ext cx="530612" cy="89130"/>
            </a:xfrm>
            <a:prstGeom prst="rect">
              <a:avLst/>
            </a:prstGeom>
            <a:solidFill>
              <a:srgbClr val="D8C227">
                <a:alpha val="100000"/>
              </a:srgbClr>
            </a:solidFill>
            <a:ln w="2710" cap="flat">
              <a:solidFill>
                <a:srgbClr val="FFFFFF">
                  <a:alpha val="100000"/>
                </a:srgbClr>
              </a:solidFill>
              <a:prstDash val="solid"/>
              <a:miter/>
            </a:ln>
          </p:spPr>
          <p:txBody>
            <a:bodyPr/>
            <a:lstStyle/>
            <a:p/>
          </p:txBody>
        </p:sp>
        <p:sp>
          <p:nvSpPr>
            <p:cNvPr id="537" name="rc537"/>
            <p:cNvSpPr/>
            <p:nvPr/>
          </p:nvSpPr>
          <p:spPr>
            <a:xfrm>
              <a:off x="3715222" y="3940739"/>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8" name="rc538"/>
            <p:cNvSpPr/>
            <p:nvPr/>
          </p:nvSpPr>
          <p:spPr>
            <a:xfrm>
              <a:off x="5837673" y="3940739"/>
              <a:ext cx="530612" cy="89130"/>
            </a:xfrm>
            <a:prstGeom prst="rect">
              <a:avLst/>
            </a:prstGeom>
            <a:solidFill>
              <a:srgbClr val="EEC21B">
                <a:alpha val="100000"/>
              </a:srgbClr>
            </a:solidFill>
            <a:ln w="2710" cap="flat">
              <a:solidFill>
                <a:srgbClr val="FFFFFF">
                  <a:alpha val="100000"/>
                </a:srgbClr>
              </a:solidFill>
              <a:prstDash val="solid"/>
              <a:miter/>
            </a:ln>
          </p:spPr>
          <p:txBody>
            <a:bodyPr/>
            <a:lstStyle/>
            <a:p/>
          </p:txBody>
        </p:sp>
        <p:sp>
          <p:nvSpPr>
            <p:cNvPr id="539" name="rc539"/>
            <p:cNvSpPr/>
            <p:nvPr/>
          </p:nvSpPr>
          <p:spPr>
            <a:xfrm>
              <a:off x="6368286" y="3940739"/>
              <a:ext cx="530612" cy="89130"/>
            </a:xfrm>
            <a:prstGeom prst="rect">
              <a:avLst/>
            </a:prstGeom>
            <a:solidFill>
              <a:srgbClr val="F9C214">
                <a:alpha val="100000"/>
              </a:srgbClr>
            </a:solidFill>
            <a:ln w="2710" cap="flat">
              <a:solidFill>
                <a:srgbClr val="FFFFFF">
                  <a:alpha val="100000"/>
                </a:srgbClr>
              </a:solidFill>
              <a:prstDash val="solid"/>
              <a:miter/>
            </a:ln>
          </p:spPr>
          <p:txBody>
            <a:bodyPr/>
            <a:lstStyle/>
            <a:p/>
          </p:txBody>
        </p:sp>
        <p:sp>
          <p:nvSpPr>
            <p:cNvPr id="540" name="rc540"/>
            <p:cNvSpPr/>
            <p:nvPr/>
          </p:nvSpPr>
          <p:spPr>
            <a:xfrm>
              <a:off x="6898898" y="3940739"/>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1" name="rc541"/>
            <p:cNvSpPr/>
            <p:nvPr/>
          </p:nvSpPr>
          <p:spPr>
            <a:xfrm>
              <a:off x="7960124" y="3940739"/>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2" name="rc542"/>
            <p:cNvSpPr/>
            <p:nvPr/>
          </p:nvSpPr>
          <p:spPr>
            <a:xfrm>
              <a:off x="4776448" y="3940739"/>
              <a:ext cx="530612" cy="89130"/>
            </a:xfrm>
            <a:prstGeom prst="rect">
              <a:avLst/>
            </a:prstGeom>
            <a:solidFill>
              <a:srgbClr val="FA981B">
                <a:alpha val="100000"/>
              </a:srgbClr>
            </a:solidFill>
            <a:ln w="2710" cap="flat">
              <a:solidFill>
                <a:srgbClr val="FFFFFF">
                  <a:alpha val="100000"/>
                </a:srgbClr>
              </a:solidFill>
              <a:prstDash val="solid"/>
              <a:miter/>
            </a:ln>
          </p:spPr>
          <p:txBody>
            <a:bodyPr/>
            <a:lstStyle/>
            <a:p/>
          </p:txBody>
        </p:sp>
        <p:sp>
          <p:nvSpPr>
            <p:cNvPr id="543" name="rc543"/>
            <p:cNvSpPr/>
            <p:nvPr/>
          </p:nvSpPr>
          <p:spPr>
            <a:xfrm>
              <a:off x="7429511" y="3940739"/>
              <a:ext cx="530612" cy="89130"/>
            </a:xfrm>
            <a:prstGeom prst="rect">
              <a:avLst/>
            </a:prstGeom>
            <a:solidFill>
              <a:srgbClr val="FBA01A">
                <a:alpha val="100000"/>
              </a:srgbClr>
            </a:solidFill>
            <a:ln w="2710" cap="flat">
              <a:solidFill>
                <a:srgbClr val="FFFFFF">
                  <a:alpha val="100000"/>
                </a:srgbClr>
              </a:solidFill>
              <a:prstDash val="solid"/>
              <a:miter/>
            </a:ln>
          </p:spPr>
          <p:txBody>
            <a:bodyPr/>
            <a:lstStyle/>
            <a:p/>
          </p:txBody>
        </p:sp>
        <p:sp>
          <p:nvSpPr>
            <p:cNvPr id="544" name="rc544"/>
            <p:cNvSpPr/>
            <p:nvPr/>
          </p:nvSpPr>
          <p:spPr>
            <a:xfrm>
              <a:off x="5307060" y="3940739"/>
              <a:ext cx="530612" cy="89130"/>
            </a:xfrm>
            <a:prstGeom prst="rect">
              <a:avLst/>
            </a:prstGeom>
            <a:solidFill>
              <a:srgbClr val="E3C221">
                <a:alpha val="100000"/>
              </a:srgbClr>
            </a:solidFill>
            <a:ln w="2710" cap="flat">
              <a:solidFill>
                <a:srgbClr val="FFFFFF">
                  <a:alpha val="100000"/>
                </a:srgbClr>
              </a:solidFill>
              <a:prstDash val="solid"/>
              <a:miter/>
            </a:ln>
          </p:spPr>
          <p:txBody>
            <a:bodyPr/>
            <a:lstStyle/>
            <a:p/>
          </p:txBody>
        </p:sp>
        <p:sp>
          <p:nvSpPr>
            <p:cNvPr id="545" name="rc545"/>
            <p:cNvSpPr/>
            <p:nvPr/>
          </p:nvSpPr>
          <p:spPr>
            <a:xfrm>
              <a:off x="1592772"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6" name="rc546"/>
            <p:cNvSpPr/>
            <p:nvPr/>
          </p:nvSpPr>
          <p:spPr>
            <a:xfrm>
              <a:off x="2653997" y="108856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47" name="rc547"/>
            <p:cNvSpPr/>
            <p:nvPr/>
          </p:nvSpPr>
          <p:spPr>
            <a:xfrm>
              <a:off x="3184610"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8" name="rc548"/>
            <p:cNvSpPr/>
            <p:nvPr/>
          </p:nvSpPr>
          <p:spPr>
            <a:xfrm>
              <a:off x="4245835"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49" name="rc549"/>
            <p:cNvSpPr/>
            <p:nvPr/>
          </p:nvSpPr>
          <p:spPr>
            <a:xfrm>
              <a:off x="2123384" y="108856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0" name="rc550"/>
            <p:cNvSpPr/>
            <p:nvPr/>
          </p:nvSpPr>
          <p:spPr>
            <a:xfrm>
              <a:off x="3715222"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1" name="rc551"/>
            <p:cNvSpPr/>
            <p:nvPr/>
          </p:nvSpPr>
          <p:spPr>
            <a:xfrm>
              <a:off x="5837673" y="108856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2" name="rc552"/>
            <p:cNvSpPr/>
            <p:nvPr/>
          </p:nvSpPr>
          <p:spPr>
            <a:xfrm>
              <a:off x="6898898"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3" name="rc553"/>
            <p:cNvSpPr/>
            <p:nvPr/>
          </p:nvSpPr>
          <p:spPr>
            <a:xfrm>
              <a:off x="7960124" y="108856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54" name="rc554"/>
            <p:cNvSpPr/>
            <p:nvPr/>
          </p:nvSpPr>
          <p:spPr>
            <a:xfrm>
              <a:off x="4776448"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5" name="rc555"/>
            <p:cNvSpPr/>
            <p:nvPr/>
          </p:nvSpPr>
          <p:spPr>
            <a:xfrm>
              <a:off x="7429511"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6" name="rc556"/>
            <p:cNvSpPr/>
            <p:nvPr/>
          </p:nvSpPr>
          <p:spPr>
            <a:xfrm>
              <a:off x="5307060" y="108856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57" name="rc557"/>
            <p:cNvSpPr/>
            <p:nvPr/>
          </p:nvSpPr>
          <p:spPr>
            <a:xfrm>
              <a:off x="1592772" y="2158133"/>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58" name="rc558"/>
            <p:cNvSpPr/>
            <p:nvPr/>
          </p:nvSpPr>
          <p:spPr>
            <a:xfrm>
              <a:off x="2653997" y="215813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59" name="rc559"/>
            <p:cNvSpPr/>
            <p:nvPr/>
          </p:nvSpPr>
          <p:spPr>
            <a:xfrm>
              <a:off x="3184610" y="215813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0" name="rc560"/>
            <p:cNvSpPr/>
            <p:nvPr/>
          </p:nvSpPr>
          <p:spPr>
            <a:xfrm>
              <a:off x="4245835" y="2158133"/>
              <a:ext cx="530612" cy="89130"/>
            </a:xfrm>
            <a:prstGeom prst="rect">
              <a:avLst/>
            </a:prstGeom>
            <a:solidFill>
              <a:srgbClr val="58A540">
                <a:alpha val="100000"/>
              </a:srgbClr>
            </a:solidFill>
            <a:ln w="2710" cap="flat">
              <a:solidFill>
                <a:srgbClr val="FFFFFF">
                  <a:alpha val="100000"/>
                </a:srgbClr>
              </a:solidFill>
              <a:prstDash val="solid"/>
              <a:miter/>
            </a:ln>
          </p:spPr>
          <p:txBody>
            <a:bodyPr/>
            <a:lstStyle/>
            <a:p/>
          </p:txBody>
        </p:sp>
        <p:sp>
          <p:nvSpPr>
            <p:cNvPr id="561" name="rc561"/>
            <p:cNvSpPr/>
            <p:nvPr/>
          </p:nvSpPr>
          <p:spPr>
            <a:xfrm>
              <a:off x="2123384" y="2158133"/>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62" name="rc562"/>
            <p:cNvSpPr/>
            <p:nvPr/>
          </p:nvSpPr>
          <p:spPr>
            <a:xfrm>
              <a:off x="3715222" y="215813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3" name="rc563"/>
            <p:cNvSpPr/>
            <p:nvPr/>
          </p:nvSpPr>
          <p:spPr>
            <a:xfrm>
              <a:off x="5837673" y="215813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4" name="rc564"/>
            <p:cNvSpPr/>
            <p:nvPr/>
          </p:nvSpPr>
          <p:spPr>
            <a:xfrm>
              <a:off x="6368286" y="2158133"/>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65" name="rc565"/>
            <p:cNvSpPr/>
            <p:nvPr/>
          </p:nvSpPr>
          <p:spPr>
            <a:xfrm>
              <a:off x="6898898" y="215813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6" name="rc566"/>
            <p:cNvSpPr/>
            <p:nvPr/>
          </p:nvSpPr>
          <p:spPr>
            <a:xfrm>
              <a:off x="7960124" y="2158133"/>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67" name="rc567"/>
            <p:cNvSpPr/>
            <p:nvPr/>
          </p:nvSpPr>
          <p:spPr>
            <a:xfrm>
              <a:off x="4776448" y="215813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8" name="rc568"/>
            <p:cNvSpPr/>
            <p:nvPr/>
          </p:nvSpPr>
          <p:spPr>
            <a:xfrm>
              <a:off x="7429511" y="2158133"/>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69" name="rc569"/>
            <p:cNvSpPr/>
            <p:nvPr/>
          </p:nvSpPr>
          <p:spPr>
            <a:xfrm>
              <a:off x="1592772" y="2514654"/>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70" name="rc570"/>
            <p:cNvSpPr/>
            <p:nvPr/>
          </p:nvSpPr>
          <p:spPr>
            <a:xfrm>
              <a:off x="2653997" y="2514654"/>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571" name="rc571"/>
            <p:cNvSpPr/>
            <p:nvPr/>
          </p:nvSpPr>
          <p:spPr>
            <a:xfrm>
              <a:off x="3184610" y="2514654"/>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2" name="rc572"/>
            <p:cNvSpPr/>
            <p:nvPr/>
          </p:nvSpPr>
          <p:spPr>
            <a:xfrm>
              <a:off x="4245835" y="251465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3" name="rc573"/>
            <p:cNvSpPr/>
            <p:nvPr/>
          </p:nvSpPr>
          <p:spPr>
            <a:xfrm>
              <a:off x="2123384" y="2514654"/>
              <a:ext cx="530612" cy="89130"/>
            </a:xfrm>
            <a:prstGeom prst="rect">
              <a:avLst/>
            </a:prstGeom>
            <a:solidFill>
              <a:srgbClr val="F37220">
                <a:alpha val="100000"/>
              </a:srgbClr>
            </a:solidFill>
            <a:ln w="2710" cap="flat">
              <a:solidFill>
                <a:srgbClr val="FFFFFF">
                  <a:alpha val="100000"/>
                </a:srgbClr>
              </a:solidFill>
              <a:prstDash val="solid"/>
              <a:miter/>
            </a:ln>
          </p:spPr>
          <p:txBody>
            <a:bodyPr/>
            <a:lstStyle/>
            <a:p/>
          </p:txBody>
        </p:sp>
        <p:sp>
          <p:nvSpPr>
            <p:cNvPr id="574" name="rc574"/>
            <p:cNvSpPr/>
            <p:nvPr/>
          </p:nvSpPr>
          <p:spPr>
            <a:xfrm>
              <a:off x="3715222" y="2514654"/>
              <a:ext cx="530612" cy="89130"/>
            </a:xfrm>
            <a:prstGeom prst="rect">
              <a:avLst/>
            </a:prstGeom>
            <a:solidFill>
              <a:srgbClr val="70B341">
                <a:alpha val="100000"/>
              </a:srgbClr>
            </a:solidFill>
            <a:ln w="2710" cap="flat">
              <a:solidFill>
                <a:srgbClr val="FFFFFF">
                  <a:alpha val="100000"/>
                </a:srgbClr>
              </a:solidFill>
              <a:prstDash val="solid"/>
              <a:miter/>
            </a:ln>
          </p:spPr>
          <p:txBody>
            <a:bodyPr/>
            <a:lstStyle/>
            <a:p/>
          </p:txBody>
        </p:sp>
        <p:sp>
          <p:nvSpPr>
            <p:cNvPr id="575" name="rc575"/>
            <p:cNvSpPr/>
            <p:nvPr/>
          </p:nvSpPr>
          <p:spPr>
            <a:xfrm>
              <a:off x="5837673" y="2514654"/>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576" name="rc576"/>
            <p:cNvSpPr/>
            <p:nvPr/>
          </p:nvSpPr>
          <p:spPr>
            <a:xfrm>
              <a:off x="6368286" y="2514654"/>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77" name="rc577"/>
            <p:cNvSpPr/>
            <p:nvPr/>
          </p:nvSpPr>
          <p:spPr>
            <a:xfrm>
              <a:off x="6898898" y="2514654"/>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78" name="rc578"/>
            <p:cNvSpPr/>
            <p:nvPr/>
          </p:nvSpPr>
          <p:spPr>
            <a:xfrm>
              <a:off x="7960124" y="2514654"/>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579" name="rc579"/>
            <p:cNvSpPr/>
            <p:nvPr/>
          </p:nvSpPr>
          <p:spPr>
            <a:xfrm>
              <a:off x="7429511" y="2514654"/>
              <a:ext cx="530612" cy="89130"/>
            </a:xfrm>
            <a:prstGeom prst="rect">
              <a:avLst/>
            </a:prstGeom>
            <a:solidFill>
              <a:srgbClr val="3E963F">
                <a:alpha val="100000"/>
              </a:srgbClr>
            </a:solidFill>
            <a:ln w="2710" cap="flat">
              <a:solidFill>
                <a:srgbClr val="FFFFFF">
                  <a:alpha val="100000"/>
                </a:srgbClr>
              </a:solidFill>
              <a:prstDash val="solid"/>
              <a:miter/>
            </a:ln>
          </p:spPr>
          <p:txBody>
            <a:bodyPr/>
            <a:lstStyle/>
            <a:p/>
          </p:txBody>
        </p:sp>
        <p:sp>
          <p:nvSpPr>
            <p:cNvPr id="580" name="rc580"/>
            <p:cNvSpPr/>
            <p:nvPr/>
          </p:nvSpPr>
          <p:spPr>
            <a:xfrm>
              <a:off x="2653997"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1" name="rc581"/>
            <p:cNvSpPr/>
            <p:nvPr/>
          </p:nvSpPr>
          <p:spPr>
            <a:xfrm>
              <a:off x="3184610"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2" name="rc582"/>
            <p:cNvSpPr/>
            <p:nvPr/>
          </p:nvSpPr>
          <p:spPr>
            <a:xfrm>
              <a:off x="4245835"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3" name="rc583"/>
            <p:cNvSpPr/>
            <p:nvPr/>
          </p:nvSpPr>
          <p:spPr>
            <a:xfrm>
              <a:off x="3715222"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4" name="rc584"/>
            <p:cNvSpPr/>
            <p:nvPr/>
          </p:nvSpPr>
          <p:spPr>
            <a:xfrm>
              <a:off x="5837673"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5" name="rc585"/>
            <p:cNvSpPr/>
            <p:nvPr/>
          </p:nvSpPr>
          <p:spPr>
            <a:xfrm>
              <a:off x="6368286" y="3138566"/>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586" name="rc586"/>
            <p:cNvSpPr/>
            <p:nvPr/>
          </p:nvSpPr>
          <p:spPr>
            <a:xfrm>
              <a:off x="6898898" y="3138566"/>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7" name="rc587"/>
            <p:cNvSpPr/>
            <p:nvPr/>
          </p:nvSpPr>
          <p:spPr>
            <a:xfrm>
              <a:off x="7960124" y="3138566"/>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588" name="rc588"/>
            <p:cNvSpPr/>
            <p:nvPr/>
          </p:nvSpPr>
          <p:spPr>
            <a:xfrm>
              <a:off x="4776448" y="3138566"/>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89" name="rc589"/>
            <p:cNvSpPr/>
            <p:nvPr/>
          </p:nvSpPr>
          <p:spPr>
            <a:xfrm>
              <a:off x="7429511" y="3138566"/>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0" name="rc590"/>
            <p:cNvSpPr/>
            <p:nvPr/>
          </p:nvSpPr>
          <p:spPr>
            <a:xfrm>
              <a:off x="5307060" y="3138566"/>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591" name="rc591"/>
            <p:cNvSpPr/>
            <p:nvPr/>
          </p:nvSpPr>
          <p:spPr>
            <a:xfrm>
              <a:off x="1592772"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2" name="rc592"/>
            <p:cNvSpPr/>
            <p:nvPr/>
          </p:nvSpPr>
          <p:spPr>
            <a:xfrm>
              <a:off x="2653997" y="99943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3" name="rc593"/>
            <p:cNvSpPr/>
            <p:nvPr/>
          </p:nvSpPr>
          <p:spPr>
            <a:xfrm>
              <a:off x="3184610" y="99943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4" name="rc594"/>
            <p:cNvSpPr/>
            <p:nvPr/>
          </p:nvSpPr>
          <p:spPr>
            <a:xfrm>
              <a:off x="4245835" y="99943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5" name="rc595"/>
            <p:cNvSpPr/>
            <p:nvPr/>
          </p:nvSpPr>
          <p:spPr>
            <a:xfrm>
              <a:off x="2123384"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6" name="rc596"/>
            <p:cNvSpPr/>
            <p:nvPr/>
          </p:nvSpPr>
          <p:spPr>
            <a:xfrm>
              <a:off x="3715222" y="999438"/>
              <a:ext cx="530612" cy="89130"/>
            </a:xfrm>
            <a:prstGeom prst="rect">
              <a:avLst/>
            </a:prstGeom>
            <a:solidFill>
              <a:srgbClr val="288D3E">
                <a:alpha val="100000"/>
              </a:srgbClr>
            </a:solidFill>
            <a:ln w="2710" cap="flat">
              <a:solidFill>
                <a:srgbClr val="FFFFFF">
                  <a:alpha val="100000"/>
                </a:srgbClr>
              </a:solidFill>
              <a:prstDash val="solid"/>
              <a:miter/>
            </a:ln>
          </p:spPr>
          <p:txBody>
            <a:bodyPr/>
            <a:lstStyle/>
            <a:p/>
          </p:txBody>
        </p:sp>
        <p:sp>
          <p:nvSpPr>
            <p:cNvPr id="597" name="rc597"/>
            <p:cNvSpPr/>
            <p:nvPr/>
          </p:nvSpPr>
          <p:spPr>
            <a:xfrm>
              <a:off x="5837673"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8" name="rc598"/>
            <p:cNvSpPr/>
            <p:nvPr/>
          </p:nvSpPr>
          <p:spPr>
            <a:xfrm>
              <a:off x="6368286"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599" name="rc599"/>
            <p:cNvSpPr/>
            <p:nvPr/>
          </p:nvSpPr>
          <p:spPr>
            <a:xfrm>
              <a:off x="6898898"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0" name="rc600"/>
            <p:cNvSpPr/>
            <p:nvPr/>
          </p:nvSpPr>
          <p:spPr>
            <a:xfrm>
              <a:off x="7960124"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1" name="rc601"/>
            <p:cNvSpPr/>
            <p:nvPr/>
          </p:nvSpPr>
          <p:spPr>
            <a:xfrm>
              <a:off x="4776448"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2" name="rc602"/>
            <p:cNvSpPr/>
            <p:nvPr/>
          </p:nvSpPr>
          <p:spPr>
            <a:xfrm>
              <a:off x="7429511"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3" name="rc603"/>
            <p:cNvSpPr/>
            <p:nvPr/>
          </p:nvSpPr>
          <p:spPr>
            <a:xfrm>
              <a:off x="5307060" y="999438"/>
              <a:ext cx="530612" cy="89130"/>
            </a:xfrm>
            <a:prstGeom prst="rect">
              <a:avLst/>
            </a:prstGeom>
            <a:solidFill>
              <a:srgbClr val="19883E">
                <a:alpha val="100000"/>
              </a:srgbClr>
            </a:solidFill>
            <a:ln w="2710" cap="flat">
              <a:solidFill>
                <a:srgbClr val="FFFFFF">
                  <a:alpha val="100000"/>
                </a:srgbClr>
              </a:solidFill>
              <a:prstDash val="solid"/>
              <a:miter/>
            </a:ln>
          </p:spPr>
          <p:txBody>
            <a:bodyPr/>
            <a:lstStyle/>
            <a:p/>
          </p:txBody>
        </p:sp>
        <p:sp>
          <p:nvSpPr>
            <p:cNvPr id="604" name="rc604"/>
            <p:cNvSpPr/>
            <p:nvPr/>
          </p:nvSpPr>
          <p:spPr>
            <a:xfrm>
              <a:off x="8490737" y="2960306"/>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05" name="rc605"/>
            <p:cNvSpPr/>
            <p:nvPr/>
          </p:nvSpPr>
          <p:spPr>
            <a:xfrm>
              <a:off x="8490737" y="1534220"/>
              <a:ext cx="530612" cy="89130"/>
            </a:xfrm>
            <a:prstGeom prst="rect">
              <a:avLst/>
            </a:prstGeom>
            <a:solidFill>
              <a:srgbClr val="FEB713">
                <a:alpha val="100000"/>
              </a:srgbClr>
            </a:solidFill>
            <a:ln w="2710" cap="flat">
              <a:solidFill>
                <a:srgbClr val="FFFFFF">
                  <a:alpha val="100000"/>
                </a:srgbClr>
              </a:solidFill>
              <a:prstDash val="solid"/>
              <a:miter/>
            </a:ln>
          </p:spPr>
          <p:txBody>
            <a:bodyPr/>
            <a:lstStyle/>
            <a:p/>
          </p:txBody>
        </p:sp>
        <p:sp>
          <p:nvSpPr>
            <p:cNvPr id="606" name="rc606"/>
            <p:cNvSpPr/>
            <p:nvPr/>
          </p:nvSpPr>
          <p:spPr>
            <a:xfrm>
              <a:off x="8490737" y="2069002"/>
              <a:ext cx="530612" cy="89130"/>
            </a:xfrm>
            <a:prstGeom prst="rect">
              <a:avLst/>
            </a:prstGeom>
            <a:solidFill>
              <a:srgbClr val="D31B11">
                <a:alpha val="100000"/>
              </a:srgbClr>
            </a:solidFill>
            <a:ln w="2710" cap="flat">
              <a:solidFill>
                <a:srgbClr val="FFFFFF">
                  <a:alpha val="100000"/>
                </a:srgbClr>
              </a:solidFill>
              <a:prstDash val="solid"/>
              <a:miter/>
            </a:ln>
          </p:spPr>
          <p:txBody>
            <a:bodyPr/>
            <a:lstStyle/>
            <a:p/>
          </p:txBody>
        </p:sp>
        <p:sp>
          <p:nvSpPr>
            <p:cNvPr id="607" name="rc607"/>
            <p:cNvSpPr/>
            <p:nvPr/>
          </p:nvSpPr>
          <p:spPr>
            <a:xfrm>
              <a:off x="8490737" y="4832043"/>
              <a:ext cx="530612" cy="89130"/>
            </a:xfrm>
            <a:prstGeom prst="rect">
              <a:avLst/>
            </a:prstGeom>
            <a:solidFill>
              <a:srgbClr val="C9160B">
                <a:alpha val="100000"/>
              </a:srgbClr>
            </a:solidFill>
            <a:ln w="2710" cap="flat">
              <a:solidFill>
                <a:srgbClr val="FFFFFF">
                  <a:alpha val="100000"/>
                </a:srgbClr>
              </a:solidFill>
              <a:prstDash val="solid"/>
              <a:miter/>
            </a:ln>
          </p:spPr>
          <p:txBody>
            <a:bodyPr/>
            <a:lstStyle/>
            <a:p/>
          </p:txBody>
        </p:sp>
        <p:sp>
          <p:nvSpPr>
            <p:cNvPr id="608" name="rc608"/>
            <p:cNvSpPr/>
            <p:nvPr/>
          </p:nvSpPr>
          <p:spPr>
            <a:xfrm>
              <a:off x="8490737" y="4297261"/>
              <a:ext cx="530612" cy="89130"/>
            </a:xfrm>
            <a:prstGeom prst="rect">
              <a:avLst/>
            </a:prstGeom>
            <a:solidFill>
              <a:srgbClr val="B60901">
                <a:alpha val="100000"/>
              </a:srgbClr>
            </a:solidFill>
            <a:ln w="2710" cap="flat">
              <a:solidFill>
                <a:srgbClr val="FFFFFF">
                  <a:alpha val="100000"/>
                </a:srgbClr>
              </a:solidFill>
              <a:prstDash val="solid"/>
              <a:miter/>
            </a:ln>
          </p:spPr>
          <p:txBody>
            <a:bodyPr/>
            <a:lstStyle/>
            <a:p/>
          </p:txBody>
        </p:sp>
        <p:sp>
          <p:nvSpPr>
            <p:cNvPr id="609" name="rc609"/>
            <p:cNvSpPr/>
            <p:nvPr/>
          </p:nvSpPr>
          <p:spPr>
            <a:xfrm>
              <a:off x="8490737" y="2336393"/>
              <a:ext cx="530612" cy="89130"/>
            </a:xfrm>
            <a:prstGeom prst="rect">
              <a:avLst/>
            </a:prstGeom>
            <a:solidFill>
              <a:srgbClr val="F16520">
                <a:alpha val="100000"/>
              </a:srgbClr>
            </a:solidFill>
            <a:ln w="2710" cap="flat">
              <a:solidFill>
                <a:srgbClr val="FFFFFF">
                  <a:alpha val="100000"/>
                </a:srgbClr>
              </a:solidFill>
              <a:prstDash val="solid"/>
              <a:miter/>
            </a:ln>
          </p:spPr>
          <p:txBody>
            <a:bodyPr/>
            <a:lstStyle/>
            <a:p/>
          </p:txBody>
        </p:sp>
        <p:sp>
          <p:nvSpPr>
            <p:cNvPr id="610" name="rc610"/>
            <p:cNvSpPr/>
            <p:nvPr/>
          </p:nvSpPr>
          <p:spPr>
            <a:xfrm>
              <a:off x="8490737" y="5455955"/>
              <a:ext cx="530612" cy="89130"/>
            </a:xfrm>
            <a:prstGeom prst="rect">
              <a:avLst/>
            </a:prstGeom>
            <a:solidFill>
              <a:srgbClr val="B70A01">
                <a:alpha val="100000"/>
              </a:srgbClr>
            </a:solidFill>
            <a:ln w="2710" cap="flat">
              <a:solidFill>
                <a:srgbClr val="FFFFFF">
                  <a:alpha val="100000"/>
                </a:srgbClr>
              </a:solidFill>
              <a:prstDash val="solid"/>
              <a:miter/>
            </a:ln>
          </p:spPr>
          <p:txBody>
            <a:bodyPr/>
            <a:lstStyle/>
            <a:p/>
          </p:txBody>
        </p:sp>
        <p:sp>
          <p:nvSpPr>
            <p:cNvPr id="611" name="rc611"/>
            <p:cNvSpPr/>
            <p:nvPr/>
          </p:nvSpPr>
          <p:spPr>
            <a:xfrm>
              <a:off x="8490737" y="5010303"/>
              <a:ext cx="530612" cy="89130"/>
            </a:xfrm>
            <a:prstGeom prst="rect">
              <a:avLst/>
            </a:prstGeom>
            <a:solidFill>
              <a:srgbClr val="BB0C03">
                <a:alpha val="100000"/>
              </a:srgbClr>
            </a:solidFill>
            <a:ln w="2710" cap="flat">
              <a:solidFill>
                <a:srgbClr val="FFFFFF">
                  <a:alpha val="100000"/>
                </a:srgbClr>
              </a:solidFill>
              <a:prstDash val="solid"/>
              <a:miter/>
            </a:ln>
          </p:spPr>
          <p:txBody>
            <a:bodyPr/>
            <a:lstStyle/>
            <a:p/>
          </p:txBody>
        </p:sp>
        <p:sp>
          <p:nvSpPr>
            <p:cNvPr id="612" name="rc612"/>
            <p:cNvSpPr/>
            <p:nvPr/>
          </p:nvSpPr>
          <p:spPr>
            <a:xfrm>
              <a:off x="8490737" y="3495088"/>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13" name="rc613"/>
            <p:cNvSpPr/>
            <p:nvPr/>
          </p:nvSpPr>
          <p:spPr>
            <a:xfrm>
              <a:off x="8490737" y="2425524"/>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14" name="rc614"/>
            <p:cNvSpPr/>
            <p:nvPr/>
          </p:nvSpPr>
          <p:spPr>
            <a:xfrm>
              <a:off x="8490737" y="2782045"/>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15" name="rc615"/>
            <p:cNvSpPr/>
            <p:nvPr/>
          </p:nvSpPr>
          <p:spPr>
            <a:xfrm>
              <a:off x="8490737" y="1712481"/>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16" name="rc616"/>
            <p:cNvSpPr/>
            <p:nvPr/>
          </p:nvSpPr>
          <p:spPr>
            <a:xfrm>
              <a:off x="8490737" y="4921173"/>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17" name="rc617"/>
            <p:cNvSpPr/>
            <p:nvPr/>
          </p:nvSpPr>
          <p:spPr>
            <a:xfrm>
              <a:off x="8490737" y="2603784"/>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18" name="rc618"/>
            <p:cNvSpPr/>
            <p:nvPr/>
          </p:nvSpPr>
          <p:spPr>
            <a:xfrm>
              <a:off x="8490737" y="3227697"/>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19" name="rc619"/>
            <p:cNvSpPr/>
            <p:nvPr/>
          </p:nvSpPr>
          <p:spPr>
            <a:xfrm>
              <a:off x="8490737" y="4475521"/>
              <a:ext cx="530612" cy="8913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20" name="rc620"/>
            <p:cNvSpPr/>
            <p:nvPr/>
          </p:nvSpPr>
          <p:spPr>
            <a:xfrm>
              <a:off x="8490737" y="3762479"/>
              <a:ext cx="530612" cy="89130"/>
            </a:xfrm>
            <a:prstGeom prst="rect">
              <a:avLst/>
            </a:prstGeom>
            <a:solidFill>
              <a:srgbClr val="D81E14">
                <a:alpha val="100000"/>
              </a:srgbClr>
            </a:solidFill>
            <a:ln w="2710" cap="flat">
              <a:solidFill>
                <a:srgbClr val="FFFFFF">
                  <a:alpha val="100000"/>
                </a:srgbClr>
              </a:solidFill>
              <a:prstDash val="solid"/>
              <a:miter/>
            </a:ln>
          </p:spPr>
          <p:txBody>
            <a:bodyPr/>
            <a:lstStyle/>
            <a:p/>
          </p:txBody>
        </p:sp>
        <p:sp>
          <p:nvSpPr>
            <p:cNvPr id="621" name="rc621"/>
            <p:cNvSpPr/>
            <p:nvPr/>
          </p:nvSpPr>
          <p:spPr>
            <a:xfrm>
              <a:off x="8490737" y="4564652"/>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22" name="rc622"/>
            <p:cNvSpPr/>
            <p:nvPr/>
          </p:nvSpPr>
          <p:spPr>
            <a:xfrm>
              <a:off x="8490737" y="1266829"/>
              <a:ext cx="530612" cy="89130"/>
            </a:xfrm>
            <a:prstGeom prst="rect">
              <a:avLst/>
            </a:prstGeom>
            <a:solidFill>
              <a:srgbClr val="F7891E">
                <a:alpha val="100000"/>
              </a:srgbClr>
            </a:solidFill>
            <a:ln w="2710" cap="flat">
              <a:solidFill>
                <a:srgbClr val="FFFFFF">
                  <a:alpha val="100000"/>
                </a:srgbClr>
              </a:solidFill>
              <a:prstDash val="solid"/>
              <a:miter/>
            </a:ln>
          </p:spPr>
          <p:txBody>
            <a:bodyPr/>
            <a:lstStyle/>
            <a:p/>
          </p:txBody>
        </p:sp>
        <p:sp>
          <p:nvSpPr>
            <p:cNvPr id="623" name="rc623"/>
            <p:cNvSpPr/>
            <p:nvPr/>
          </p:nvSpPr>
          <p:spPr>
            <a:xfrm>
              <a:off x="8490737" y="2692915"/>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24" name="rc624"/>
            <p:cNvSpPr/>
            <p:nvPr/>
          </p:nvSpPr>
          <p:spPr>
            <a:xfrm>
              <a:off x="8490737" y="3316827"/>
              <a:ext cx="530612" cy="89130"/>
            </a:xfrm>
            <a:prstGeom prst="rect">
              <a:avLst/>
            </a:prstGeom>
            <a:solidFill>
              <a:srgbClr val="F6821F">
                <a:alpha val="100000"/>
              </a:srgbClr>
            </a:solidFill>
            <a:ln w="2710" cap="flat">
              <a:solidFill>
                <a:srgbClr val="FFFFFF">
                  <a:alpha val="100000"/>
                </a:srgbClr>
              </a:solidFill>
              <a:prstDash val="solid"/>
              <a:miter/>
            </a:ln>
          </p:spPr>
          <p:txBody>
            <a:bodyPr/>
            <a:lstStyle/>
            <a:p/>
          </p:txBody>
        </p:sp>
        <p:sp>
          <p:nvSpPr>
            <p:cNvPr id="625" name="rc625"/>
            <p:cNvSpPr/>
            <p:nvPr/>
          </p:nvSpPr>
          <p:spPr>
            <a:xfrm>
              <a:off x="8490737" y="2247263"/>
              <a:ext cx="530612" cy="89130"/>
            </a:xfrm>
            <a:prstGeom prst="rect">
              <a:avLst/>
            </a:prstGeom>
            <a:solidFill>
              <a:srgbClr val="DA1F15">
                <a:alpha val="100000"/>
              </a:srgbClr>
            </a:solidFill>
            <a:ln w="2710" cap="flat">
              <a:solidFill>
                <a:srgbClr val="FFFFFF">
                  <a:alpha val="100000"/>
                </a:srgbClr>
              </a:solidFill>
              <a:prstDash val="solid"/>
              <a:miter/>
            </a:ln>
          </p:spPr>
          <p:txBody>
            <a:bodyPr/>
            <a:lstStyle/>
            <a:p/>
          </p:txBody>
        </p:sp>
        <p:sp>
          <p:nvSpPr>
            <p:cNvPr id="626" name="rc626"/>
            <p:cNvSpPr/>
            <p:nvPr/>
          </p:nvSpPr>
          <p:spPr>
            <a:xfrm>
              <a:off x="8490737" y="3405957"/>
              <a:ext cx="530612" cy="89130"/>
            </a:xfrm>
            <a:prstGeom prst="rect">
              <a:avLst/>
            </a:prstGeom>
            <a:solidFill>
              <a:srgbClr val="D51C13">
                <a:alpha val="100000"/>
              </a:srgbClr>
            </a:solidFill>
            <a:ln w="2710" cap="flat">
              <a:solidFill>
                <a:srgbClr val="FFFFFF">
                  <a:alpha val="100000"/>
                </a:srgbClr>
              </a:solidFill>
              <a:prstDash val="solid"/>
              <a:miter/>
            </a:ln>
          </p:spPr>
          <p:txBody>
            <a:bodyPr/>
            <a:lstStyle/>
            <a:p/>
          </p:txBody>
        </p:sp>
        <p:sp>
          <p:nvSpPr>
            <p:cNvPr id="627" name="rc627"/>
            <p:cNvSpPr/>
            <p:nvPr/>
          </p:nvSpPr>
          <p:spPr>
            <a:xfrm>
              <a:off x="8490737" y="5545086"/>
              <a:ext cx="530612" cy="89130"/>
            </a:xfrm>
            <a:prstGeom prst="rect">
              <a:avLst/>
            </a:prstGeom>
            <a:solidFill>
              <a:srgbClr val="D11A11">
                <a:alpha val="100000"/>
              </a:srgbClr>
            </a:solidFill>
            <a:ln w="2710" cap="flat">
              <a:solidFill>
                <a:srgbClr val="FFFFFF">
                  <a:alpha val="100000"/>
                </a:srgbClr>
              </a:solidFill>
              <a:prstDash val="solid"/>
              <a:miter/>
            </a:ln>
          </p:spPr>
          <p:txBody>
            <a:bodyPr/>
            <a:lstStyle/>
            <a:p/>
          </p:txBody>
        </p:sp>
        <p:sp>
          <p:nvSpPr>
            <p:cNvPr id="628" name="rc628"/>
            <p:cNvSpPr/>
            <p:nvPr/>
          </p:nvSpPr>
          <p:spPr>
            <a:xfrm>
              <a:off x="8490737" y="4119000"/>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29" name="rc629"/>
            <p:cNvSpPr/>
            <p:nvPr/>
          </p:nvSpPr>
          <p:spPr>
            <a:xfrm>
              <a:off x="8490737" y="1890741"/>
              <a:ext cx="530612" cy="89130"/>
            </a:xfrm>
            <a:prstGeom prst="rect">
              <a:avLst/>
            </a:prstGeom>
            <a:solidFill>
              <a:srgbClr val="D71D14">
                <a:alpha val="100000"/>
              </a:srgbClr>
            </a:solidFill>
            <a:ln w="2710" cap="flat">
              <a:solidFill>
                <a:srgbClr val="FFFFFF">
                  <a:alpha val="100000"/>
                </a:srgbClr>
              </a:solidFill>
              <a:prstDash val="solid"/>
              <a:miter/>
            </a:ln>
          </p:spPr>
          <p:txBody>
            <a:bodyPr/>
            <a:lstStyle/>
            <a:p/>
          </p:txBody>
        </p:sp>
        <p:sp>
          <p:nvSpPr>
            <p:cNvPr id="630" name="rc630"/>
            <p:cNvSpPr/>
            <p:nvPr/>
          </p:nvSpPr>
          <p:spPr>
            <a:xfrm>
              <a:off x="8490737" y="3673348"/>
              <a:ext cx="530612" cy="89130"/>
            </a:xfrm>
            <a:prstGeom prst="rect">
              <a:avLst/>
            </a:prstGeom>
            <a:solidFill>
              <a:srgbClr val="E32C1B">
                <a:alpha val="100000"/>
              </a:srgbClr>
            </a:solidFill>
            <a:ln w="2710" cap="flat">
              <a:solidFill>
                <a:srgbClr val="FFFFFF">
                  <a:alpha val="100000"/>
                </a:srgbClr>
              </a:solidFill>
              <a:prstDash val="solid"/>
              <a:miter/>
            </a:ln>
          </p:spPr>
          <p:txBody>
            <a:bodyPr/>
            <a:lstStyle/>
            <a:p/>
          </p:txBody>
        </p:sp>
        <p:sp>
          <p:nvSpPr>
            <p:cNvPr id="631" name="rc631"/>
            <p:cNvSpPr/>
            <p:nvPr/>
          </p:nvSpPr>
          <p:spPr>
            <a:xfrm>
              <a:off x="8490737" y="1355959"/>
              <a:ext cx="530612" cy="89130"/>
            </a:xfrm>
            <a:prstGeom prst="rect">
              <a:avLst/>
            </a:prstGeom>
            <a:solidFill>
              <a:srgbClr val="FDB016">
                <a:alpha val="100000"/>
              </a:srgbClr>
            </a:solidFill>
            <a:ln w="2710" cap="flat">
              <a:solidFill>
                <a:srgbClr val="FFFFFF">
                  <a:alpha val="100000"/>
                </a:srgbClr>
              </a:solidFill>
              <a:prstDash val="solid"/>
              <a:miter/>
            </a:ln>
          </p:spPr>
          <p:txBody>
            <a:bodyPr/>
            <a:lstStyle/>
            <a:p/>
          </p:txBody>
        </p:sp>
        <p:sp>
          <p:nvSpPr>
            <p:cNvPr id="632" name="rc632"/>
            <p:cNvSpPr/>
            <p:nvPr/>
          </p:nvSpPr>
          <p:spPr>
            <a:xfrm>
              <a:off x="8490737" y="1623350"/>
              <a:ext cx="530612" cy="89130"/>
            </a:xfrm>
            <a:prstGeom prst="rect">
              <a:avLst/>
            </a:prstGeom>
            <a:solidFill>
              <a:srgbClr val="F57A20">
                <a:alpha val="100000"/>
              </a:srgbClr>
            </a:solidFill>
            <a:ln w="2710" cap="flat">
              <a:solidFill>
                <a:srgbClr val="FFFFFF">
                  <a:alpha val="100000"/>
                </a:srgbClr>
              </a:solidFill>
              <a:prstDash val="solid"/>
              <a:miter/>
            </a:ln>
          </p:spPr>
          <p:txBody>
            <a:bodyPr/>
            <a:lstStyle/>
            <a:p/>
          </p:txBody>
        </p:sp>
        <p:sp>
          <p:nvSpPr>
            <p:cNvPr id="633" name="rc633"/>
            <p:cNvSpPr/>
            <p:nvPr/>
          </p:nvSpPr>
          <p:spPr>
            <a:xfrm>
              <a:off x="8490737" y="3584218"/>
              <a:ext cx="530612" cy="89130"/>
            </a:xfrm>
            <a:prstGeom prst="rect">
              <a:avLst/>
            </a:prstGeom>
            <a:solidFill>
              <a:srgbClr val="BF0F05">
                <a:alpha val="100000"/>
              </a:srgbClr>
            </a:solidFill>
            <a:ln w="2710" cap="flat">
              <a:solidFill>
                <a:srgbClr val="FFFFFF">
                  <a:alpha val="100000"/>
                </a:srgbClr>
              </a:solidFill>
              <a:prstDash val="solid"/>
              <a:miter/>
            </a:ln>
          </p:spPr>
          <p:txBody>
            <a:bodyPr/>
            <a:lstStyle/>
            <a:p/>
          </p:txBody>
        </p:sp>
        <p:sp>
          <p:nvSpPr>
            <p:cNvPr id="634" name="rc634"/>
            <p:cNvSpPr/>
            <p:nvPr/>
          </p:nvSpPr>
          <p:spPr>
            <a:xfrm>
              <a:off x="8490737" y="5634216"/>
              <a:ext cx="530612" cy="89130"/>
            </a:xfrm>
            <a:prstGeom prst="rect">
              <a:avLst/>
            </a:prstGeom>
            <a:solidFill>
              <a:srgbClr val="C61409">
                <a:alpha val="100000"/>
              </a:srgbClr>
            </a:solidFill>
            <a:ln w="2710" cap="flat">
              <a:solidFill>
                <a:srgbClr val="FFFFFF">
                  <a:alpha val="100000"/>
                </a:srgbClr>
              </a:solidFill>
              <a:prstDash val="solid"/>
              <a:miter/>
            </a:ln>
          </p:spPr>
          <p:txBody>
            <a:bodyPr/>
            <a:lstStyle/>
            <a:p/>
          </p:txBody>
        </p:sp>
        <p:sp>
          <p:nvSpPr>
            <p:cNvPr id="635" name="rc635"/>
            <p:cNvSpPr/>
            <p:nvPr/>
          </p:nvSpPr>
          <p:spPr>
            <a:xfrm>
              <a:off x="8490737" y="4208130"/>
              <a:ext cx="530612" cy="89130"/>
            </a:xfrm>
            <a:prstGeom prst="rect">
              <a:avLst/>
            </a:prstGeom>
            <a:solidFill>
              <a:srgbClr val="E8411C">
                <a:alpha val="100000"/>
              </a:srgbClr>
            </a:solidFill>
            <a:ln w="2710" cap="flat">
              <a:solidFill>
                <a:srgbClr val="FFFFFF">
                  <a:alpha val="100000"/>
                </a:srgbClr>
              </a:solidFill>
              <a:prstDash val="solid"/>
              <a:miter/>
            </a:ln>
          </p:spPr>
          <p:txBody>
            <a:bodyPr/>
            <a:lstStyle/>
            <a:p/>
          </p:txBody>
        </p:sp>
        <p:sp>
          <p:nvSpPr>
            <p:cNvPr id="636" name="rc636"/>
            <p:cNvSpPr/>
            <p:nvPr/>
          </p:nvSpPr>
          <p:spPr>
            <a:xfrm>
              <a:off x="8490737" y="5188564"/>
              <a:ext cx="530612" cy="89130"/>
            </a:xfrm>
            <a:prstGeom prst="rect">
              <a:avLst/>
            </a:prstGeom>
            <a:solidFill>
              <a:srgbClr val="CE190F">
                <a:alpha val="100000"/>
              </a:srgbClr>
            </a:solidFill>
            <a:ln w="2710" cap="flat">
              <a:solidFill>
                <a:srgbClr val="FFFFFF">
                  <a:alpha val="100000"/>
                </a:srgbClr>
              </a:solidFill>
              <a:prstDash val="solid"/>
              <a:miter/>
            </a:ln>
          </p:spPr>
          <p:txBody>
            <a:bodyPr/>
            <a:lstStyle/>
            <a:p/>
          </p:txBody>
        </p:sp>
        <p:sp>
          <p:nvSpPr>
            <p:cNvPr id="637" name="rc637"/>
            <p:cNvSpPr/>
            <p:nvPr/>
          </p:nvSpPr>
          <p:spPr>
            <a:xfrm>
              <a:off x="8490737" y="1445090"/>
              <a:ext cx="530612" cy="89130"/>
            </a:xfrm>
            <a:prstGeom prst="rect">
              <a:avLst/>
            </a:prstGeom>
            <a:solidFill>
              <a:srgbClr val="61A940">
                <a:alpha val="100000"/>
              </a:srgbClr>
            </a:solidFill>
            <a:ln w="2710" cap="flat">
              <a:solidFill>
                <a:srgbClr val="FFFFFF">
                  <a:alpha val="100000"/>
                </a:srgbClr>
              </a:solidFill>
              <a:prstDash val="solid"/>
              <a:miter/>
            </a:ln>
          </p:spPr>
          <p:txBody>
            <a:bodyPr/>
            <a:lstStyle/>
            <a:p/>
          </p:txBody>
        </p:sp>
        <p:sp>
          <p:nvSpPr>
            <p:cNvPr id="638" name="rc638"/>
            <p:cNvSpPr/>
            <p:nvPr/>
          </p:nvSpPr>
          <p:spPr>
            <a:xfrm>
              <a:off x="8490737" y="3851609"/>
              <a:ext cx="530612" cy="89130"/>
            </a:xfrm>
            <a:prstGeom prst="rect">
              <a:avLst/>
            </a:prstGeom>
            <a:solidFill>
              <a:srgbClr val="BE0F05">
                <a:alpha val="100000"/>
              </a:srgbClr>
            </a:solidFill>
            <a:ln w="2710" cap="flat">
              <a:solidFill>
                <a:srgbClr val="FFFFFF">
                  <a:alpha val="100000"/>
                </a:srgbClr>
              </a:solidFill>
              <a:prstDash val="solid"/>
              <a:miter/>
            </a:ln>
          </p:spPr>
          <p:txBody>
            <a:bodyPr/>
            <a:lstStyle/>
            <a:p/>
          </p:txBody>
        </p:sp>
        <p:sp>
          <p:nvSpPr>
            <p:cNvPr id="639" name="rc639"/>
            <p:cNvSpPr/>
            <p:nvPr/>
          </p:nvSpPr>
          <p:spPr>
            <a:xfrm>
              <a:off x="8490737" y="1177699"/>
              <a:ext cx="530612" cy="89130"/>
            </a:xfrm>
            <a:prstGeom prst="rect">
              <a:avLst/>
            </a:prstGeom>
            <a:solidFill>
              <a:srgbClr val="479B3F">
                <a:alpha val="100000"/>
              </a:srgbClr>
            </a:solidFill>
            <a:ln w="2710" cap="flat">
              <a:solidFill>
                <a:srgbClr val="FFFFFF">
                  <a:alpha val="100000"/>
                </a:srgbClr>
              </a:solidFill>
              <a:prstDash val="solid"/>
              <a:miter/>
            </a:ln>
          </p:spPr>
          <p:txBody>
            <a:bodyPr/>
            <a:lstStyle/>
            <a:p/>
          </p:txBody>
        </p:sp>
        <p:sp>
          <p:nvSpPr>
            <p:cNvPr id="640" name="rc640"/>
            <p:cNvSpPr/>
            <p:nvPr/>
          </p:nvSpPr>
          <p:spPr>
            <a:xfrm>
              <a:off x="8490737" y="5099434"/>
              <a:ext cx="530612" cy="89130"/>
            </a:xfrm>
            <a:prstGeom prst="rect">
              <a:avLst/>
            </a:prstGeom>
            <a:solidFill>
              <a:srgbClr val="D01A10">
                <a:alpha val="100000"/>
              </a:srgbClr>
            </a:solidFill>
            <a:ln w="2710" cap="flat">
              <a:solidFill>
                <a:srgbClr val="FFFFFF">
                  <a:alpha val="100000"/>
                </a:srgbClr>
              </a:solidFill>
              <a:prstDash val="solid"/>
              <a:miter/>
            </a:ln>
          </p:spPr>
          <p:txBody>
            <a:bodyPr/>
            <a:lstStyle/>
            <a:p/>
          </p:txBody>
        </p:sp>
        <p:sp>
          <p:nvSpPr>
            <p:cNvPr id="641" name="rc641"/>
            <p:cNvSpPr/>
            <p:nvPr/>
          </p:nvSpPr>
          <p:spPr>
            <a:xfrm>
              <a:off x="8490737" y="5277695"/>
              <a:ext cx="530612" cy="89130"/>
            </a:xfrm>
            <a:prstGeom prst="rect">
              <a:avLst/>
            </a:prstGeom>
            <a:solidFill>
              <a:srgbClr val="BD0E04">
                <a:alpha val="100000"/>
              </a:srgbClr>
            </a:solidFill>
            <a:ln w="2710" cap="flat">
              <a:solidFill>
                <a:srgbClr val="FFFFFF">
                  <a:alpha val="100000"/>
                </a:srgbClr>
              </a:solidFill>
              <a:prstDash val="solid"/>
              <a:miter/>
            </a:ln>
          </p:spPr>
          <p:txBody>
            <a:bodyPr/>
            <a:lstStyle/>
            <a:p/>
          </p:txBody>
        </p:sp>
        <p:sp>
          <p:nvSpPr>
            <p:cNvPr id="642" name="rc642"/>
            <p:cNvSpPr/>
            <p:nvPr/>
          </p:nvSpPr>
          <p:spPr>
            <a:xfrm>
              <a:off x="8490737" y="4386391"/>
              <a:ext cx="530612" cy="89130"/>
            </a:xfrm>
            <a:prstGeom prst="rect">
              <a:avLst/>
            </a:prstGeom>
            <a:solidFill>
              <a:srgbClr val="D91E15">
                <a:alpha val="100000"/>
              </a:srgbClr>
            </a:solidFill>
            <a:ln w="2710" cap="flat">
              <a:solidFill>
                <a:srgbClr val="FFFFFF">
                  <a:alpha val="100000"/>
                </a:srgbClr>
              </a:solidFill>
              <a:prstDash val="solid"/>
              <a:miter/>
            </a:ln>
          </p:spPr>
          <p:txBody>
            <a:bodyPr/>
            <a:lstStyle/>
            <a:p/>
          </p:txBody>
        </p:sp>
        <p:sp>
          <p:nvSpPr>
            <p:cNvPr id="643" name="rc643"/>
            <p:cNvSpPr/>
            <p:nvPr/>
          </p:nvSpPr>
          <p:spPr>
            <a:xfrm>
              <a:off x="8490737" y="4742912"/>
              <a:ext cx="530612" cy="89130"/>
            </a:xfrm>
            <a:prstGeom prst="rect">
              <a:avLst/>
            </a:prstGeom>
            <a:solidFill>
              <a:srgbClr val="B70901">
                <a:alpha val="100000"/>
              </a:srgbClr>
            </a:solidFill>
            <a:ln w="2710" cap="flat">
              <a:solidFill>
                <a:srgbClr val="FFFFFF">
                  <a:alpha val="100000"/>
                </a:srgbClr>
              </a:solidFill>
              <a:prstDash val="solid"/>
              <a:miter/>
            </a:ln>
          </p:spPr>
          <p:txBody>
            <a:bodyPr/>
            <a:lstStyle/>
            <a:p/>
          </p:txBody>
        </p:sp>
        <p:sp>
          <p:nvSpPr>
            <p:cNvPr id="644" name="rc644"/>
            <p:cNvSpPr/>
            <p:nvPr/>
          </p:nvSpPr>
          <p:spPr>
            <a:xfrm>
              <a:off x="8490737" y="3049436"/>
              <a:ext cx="530612" cy="89130"/>
            </a:xfrm>
            <a:prstGeom prst="rect">
              <a:avLst/>
            </a:prstGeom>
            <a:solidFill>
              <a:srgbClr val="C21107">
                <a:alpha val="100000"/>
              </a:srgbClr>
            </a:solidFill>
            <a:ln w="2710" cap="flat">
              <a:solidFill>
                <a:srgbClr val="FFFFFF">
                  <a:alpha val="100000"/>
                </a:srgbClr>
              </a:solidFill>
              <a:prstDash val="solid"/>
              <a:miter/>
            </a:ln>
          </p:spPr>
          <p:txBody>
            <a:bodyPr/>
            <a:lstStyle/>
            <a:p/>
          </p:txBody>
        </p:sp>
        <p:sp>
          <p:nvSpPr>
            <p:cNvPr id="645" name="rc645"/>
            <p:cNvSpPr/>
            <p:nvPr/>
          </p:nvSpPr>
          <p:spPr>
            <a:xfrm>
              <a:off x="8490737" y="4653782"/>
              <a:ext cx="530612" cy="89130"/>
            </a:xfrm>
            <a:prstGeom prst="rect">
              <a:avLst/>
            </a:prstGeom>
            <a:solidFill>
              <a:srgbClr val="D0190F">
                <a:alpha val="100000"/>
              </a:srgbClr>
            </a:solidFill>
            <a:ln w="2710" cap="flat">
              <a:solidFill>
                <a:srgbClr val="FFFFFF">
                  <a:alpha val="100000"/>
                </a:srgbClr>
              </a:solidFill>
              <a:prstDash val="solid"/>
              <a:miter/>
            </a:ln>
          </p:spPr>
          <p:txBody>
            <a:bodyPr/>
            <a:lstStyle/>
            <a:p/>
          </p:txBody>
        </p:sp>
        <p:sp>
          <p:nvSpPr>
            <p:cNvPr id="646" name="rc646"/>
            <p:cNvSpPr/>
            <p:nvPr/>
          </p:nvSpPr>
          <p:spPr>
            <a:xfrm>
              <a:off x="8490737" y="1979872"/>
              <a:ext cx="530612" cy="89130"/>
            </a:xfrm>
            <a:prstGeom prst="rect">
              <a:avLst/>
            </a:prstGeom>
            <a:solidFill>
              <a:srgbClr val="69AE41">
                <a:alpha val="100000"/>
              </a:srgbClr>
            </a:solidFill>
            <a:ln w="2710" cap="flat">
              <a:solidFill>
                <a:srgbClr val="FFFFFF">
                  <a:alpha val="100000"/>
                </a:srgbClr>
              </a:solidFill>
              <a:prstDash val="solid"/>
              <a:miter/>
            </a:ln>
          </p:spPr>
          <p:txBody>
            <a:bodyPr/>
            <a:lstStyle/>
            <a:p/>
          </p:txBody>
        </p:sp>
        <p:sp>
          <p:nvSpPr>
            <p:cNvPr id="647" name="rc647"/>
            <p:cNvSpPr/>
            <p:nvPr/>
          </p:nvSpPr>
          <p:spPr>
            <a:xfrm>
              <a:off x="8490737" y="1801611"/>
              <a:ext cx="530612" cy="89130"/>
            </a:xfrm>
            <a:prstGeom prst="rect">
              <a:avLst/>
            </a:prstGeom>
            <a:solidFill>
              <a:srgbClr val="A4BF39">
                <a:alpha val="100000"/>
              </a:srgbClr>
            </a:solidFill>
            <a:ln w="2710" cap="flat">
              <a:solidFill>
                <a:srgbClr val="FFFFFF">
                  <a:alpha val="100000"/>
                </a:srgbClr>
              </a:solidFill>
              <a:prstDash val="solid"/>
              <a:miter/>
            </a:ln>
          </p:spPr>
          <p:txBody>
            <a:bodyPr/>
            <a:lstStyle/>
            <a:p/>
          </p:txBody>
        </p:sp>
        <p:sp>
          <p:nvSpPr>
            <p:cNvPr id="648" name="rc648"/>
            <p:cNvSpPr/>
            <p:nvPr/>
          </p:nvSpPr>
          <p:spPr>
            <a:xfrm>
              <a:off x="8490737" y="4029870"/>
              <a:ext cx="530612" cy="89130"/>
            </a:xfrm>
            <a:prstGeom prst="rect">
              <a:avLst/>
            </a:prstGeom>
            <a:solidFill>
              <a:srgbClr val="F06120">
                <a:alpha val="100000"/>
              </a:srgbClr>
            </a:solidFill>
            <a:ln w="2710" cap="flat">
              <a:solidFill>
                <a:srgbClr val="FFFFFF">
                  <a:alpha val="100000"/>
                </a:srgbClr>
              </a:solidFill>
              <a:prstDash val="solid"/>
              <a:miter/>
            </a:ln>
          </p:spPr>
          <p:txBody>
            <a:bodyPr/>
            <a:lstStyle/>
            <a:p/>
          </p:txBody>
        </p:sp>
        <p:sp>
          <p:nvSpPr>
            <p:cNvPr id="649" name="rc649"/>
            <p:cNvSpPr/>
            <p:nvPr/>
          </p:nvSpPr>
          <p:spPr>
            <a:xfrm>
              <a:off x="8490737" y="3940739"/>
              <a:ext cx="530612" cy="89130"/>
            </a:xfrm>
            <a:prstGeom prst="rect">
              <a:avLst/>
            </a:prstGeom>
            <a:solidFill>
              <a:srgbClr val="FFBF10">
                <a:alpha val="100000"/>
              </a:srgbClr>
            </a:solidFill>
            <a:ln w="2710" cap="flat">
              <a:solidFill>
                <a:srgbClr val="FFFFFF">
                  <a:alpha val="100000"/>
                </a:srgbClr>
              </a:solidFill>
              <a:prstDash val="solid"/>
              <a:miter/>
            </a:ln>
          </p:spPr>
          <p:txBody>
            <a:bodyPr/>
            <a:lstStyle/>
            <a:p/>
          </p:txBody>
        </p:sp>
        <p:sp>
          <p:nvSpPr>
            <p:cNvPr id="650" name="rc650"/>
            <p:cNvSpPr/>
            <p:nvPr/>
          </p:nvSpPr>
          <p:spPr>
            <a:xfrm>
              <a:off x="8490737" y="1088568"/>
              <a:ext cx="530612" cy="89130"/>
            </a:xfrm>
            <a:prstGeom prst="rect">
              <a:avLst/>
            </a:prstGeom>
            <a:solidFill>
              <a:srgbClr val="34913E">
                <a:alpha val="100000"/>
              </a:srgbClr>
            </a:solidFill>
            <a:ln w="2710" cap="flat">
              <a:solidFill>
                <a:srgbClr val="FFFFFF">
                  <a:alpha val="100000"/>
                </a:srgbClr>
              </a:solidFill>
              <a:prstDash val="solid"/>
              <a:miter/>
            </a:ln>
          </p:spPr>
          <p:txBody>
            <a:bodyPr/>
            <a:lstStyle/>
            <a:p/>
          </p:txBody>
        </p:sp>
        <p:sp>
          <p:nvSpPr>
            <p:cNvPr id="651" name="rc651"/>
            <p:cNvSpPr/>
            <p:nvPr/>
          </p:nvSpPr>
          <p:spPr>
            <a:xfrm>
              <a:off x="8490737" y="3138566"/>
              <a:ext cx="530612" cy="89130"/>
            </a:xfrm>
            <a:prstGeom prst="rect">
              <a:avLst/>
            </a:prstGeom>
            <a:solidFill>
              <a:srgbClr val="EE5C1F">
                <a:alpha val="100000"/>
              </a:srgbClr>
            </a:solidFill>
            <a:ln w="2710" cap="flat">
              <a:solidFill>
                <a:srgbClr val="FFFFFF">
                  <a:alpha val="100000"/>
                </a:srgbClr>
              </a:solidFill>
              <a:prstDash val="solid"/>
              <a:miter/>
            </a:ln>
          </p:spPr>
          <p:txBody>
            <a:bodyPr/>
            <a:lstStyle/>
            <a:p/>
          </p:txBody>
        </p:sp>
        <p:sp>
          <p:nvSpPr>
            <p:cNvPr id="652" name="rc652"/>
            <p:cNvSpPr/>
            <p:nvPr/>
          </p:nvSpPr>
          <p:spPr>
            <a:xfrm>
              <a:off x="8490737" y="999438"/>
              <a:ext cx="530612" cy="89130"/>
            </a:xfrm>
            <a:prstGeom prst="rect">
              <a:avLst/>
            </a:prstGeom>
            <a:solidFill>
              <a:srgbClr val="50A040">
                <a:alpha val="100000"/>
              </a:srgbClr>
            </a:solidFill>
            <a:ln w="2710" cap="flat">
              <a:solidFill>
                <a:srgbClr val="FFFFFF">
                  <a:alpha val="100000"/>
                </a:srgbClr>
              </a:solidFill>
              <a:prstDash val="solid"/>
              <a:miter/>
            </a:ln>
          </p:spPr>
          <p:txBody>
            <a:bodyPr/>
            <a:lstStyle/>
            <a:p/>
          </p:txBody>
        </p:sp>
        <p:sp>
          <p:nvSpPr>
            <p:cNvPr id="653" name="tx653"/>
            <p:cNvSpPr/>
            <p:nvPr/>
          </p:nvSpPr>
          <p:spPr>
            <a:xfrm>
              <a:off x="1817936"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54" name="tx654"/>
            <p:cNvSpPr/>
            <p:nvPr/>
          </p:nvSpPr>
          <p:spPr>
            <a:xfrm>
              <a:off x="2879161"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55" name="tx655"/>
            <p:cNvSpPr/>
            <p:nvPr/>
          </p:nvSpPr>
          <p:spPr>
            <a:xfrm>
              <a:off x="3409774"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56" name="tx656"/>
            <p:cNvSpPr/>
            <p:nvPr/>
          </p:nvSpPr>
          <p:spPr>
            <a:xfrm>
              <a:off x="4470999"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57" name="tx657"/>
            <p:cNvSpPr/>
            <p:nvPr/>
          </p:nvSpPr>
          <p:spPr>
            <a:xfrm>
              <a:off x="2348549"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58" name="tx658"/>
            <p:cNvSpPr/>
            <p:nvPr/>
          </p:nvSpPr>
          <p:spPr>
            <a:xfrm>
              <a:off x="3940387"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59" name="tx659"/>
            <p:cNvSpPr/>
            <p:nvPr/>
          </p:nvSpPr>
          <p:spPr>
            <a:xfrm>
              <a:off x="6062837"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60" name="tx660"/>
            <p:cNvSpPr/>
            <p:nvPr/>
          </p:nvSpPr>
          <p:spPr>
            <a:xfrm>
              <a:off x="6593450"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61" name="tx661"/>
            <p:cNvSpPr/>
            <p:nvPr/>
          </p:nvSpPr>
          <p:spPr>
            <a:xfrm>
              <a:off x="7124063"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62" name="tx662"/>
            <p:cNvSpPr/>
            <p:nvPr/>
          </p:nvSpPr>
          <p:spPr>
            <a:xfrm>
              <a:off x="8185288"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63" name="tx663"/>
            <p:cNvSpPr/>
            <p:nvPr/>
          </p:nvSpPr>
          <p:spPr>
            <a:xfrm>
              <a:off x="5001612"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64" name="tx664"/>
            <p:cNvSpPr/>
            <p:nvPr/>
          </p:nvSpPr>
          <p:spPr>
            <a:xfrm>
              <a:off x="7654675"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665" name="tx665"/>
            <p:cNvSpPr/>
            <p:nvPr/>
          </p:nvSpPr>
          <p:spPr>
            <a:xfrm>
              <a:off x="5532225"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66" name="tx666"/>
            <p:cNvSpPr/>
            <p:nvPr/>
          </p:nvSpPr>
          <p:spPr>
            <a:xfrm>
              <a:off x="2879161"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67" name="tx667"/>
            <p:cNvSpPr/>
            <p:nvPr/>
          </p:nvSpPr>
          <p:spPr>
            <a:xfrm>
              <a:off x="3409774"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68" name="tx668"/>
            <p:cNvSpPr/>
            <p:nvPr/>
          </p:nvSpPr>
          <p:spPr>
            <a:xfrm>
              <a:off x="4470999"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69" name="tx669"/>
            <p:cNvSpPr/>
            <p:nvPr/>
          </p:nvSpPr>
          <p:spPr>
            <a:xfrm>
              <a:off x="3940387"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70" name="tx670"/>
            <p:cNvSpPr/>
            <p:nvPr/>
          </p:nvSpPr>
          <p:spPr>
            <a:xfrm>
              <a:off x="6062837"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71" name="tx671"/>
            <p:cNvSpPr/>
            <p:nvPr/>
          </p:nvSpPr>
          <p:spPr>
            <a:xfrm>
              <a:off x="6593450"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672" name="tx672"/>
            <p:cNvSpPr/>
            <p:nvPr/>
          </p:nvSpPr>
          <p:spPr>
            <a:xfrm>
              <a:off x="7124063"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73" name="tx673"/>
            <p:cNvSpPr/>
            <p:nvPr/>
          </p:nvSpPr>
          <p:spPr>
            <a:xfrm>
              <a:off x="8185288"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74" name="tx674"/>
            <p:cNvSpPr/>
            <p:nvPr/>
          </p:nvSpPr>
          <p:spPr>
            <a:xfrm>
              <a:off x="5001612"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675" name="tx675"/>
            <p:cNvSpPr/>
            <p:nvPr/>
          </p:nvSpPr>
          <p:spPr>
            <a:xfrm>
              <a:off x="7654675"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76" name="tx676"/>
            <p:cNvSpPr/>
            <p:nvPr/>
          </p:nvSpPr>
          <p:spPr>
            <a:xfrm>
              <a:off x="5532225"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677" name="tx677"/>
            <p:cNvSpPr/>
            <p:nvPr/>
          </p:nvSpPr>
          <p:spPr>
            <a:xfrm>
              <a:off x="1817936"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78" name="tx678"/>
            <p:cNvSpPr/>
            <p:nvPr/>
          </p:nvSpPr>
          <p:spPr>
            <a:xfrm>
              <a:off x="2879161"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79" name="tx679"/>
            <p:cNvSpPr/>
            <p:nvPr/>
          </p:nvSpPr>
          <p:spPr>
            <a:xfrm>
              <a:off x="3409774"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80" name="tx680"/>
            <p:cNvSpPr/>
            <p:nvPr/>
          </p:nvSpPr>
          <p:spPr>
            <a:xfrm>
              <a:off x="4470999"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81" name="tx681"/>
            <p:cNvSpPr/>
            <p:nvPr/>
          </p:nvSpPr>
          <p:spPr>
            <a:xfrm>
              <a:off x="2348549"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82" name="tx682"/>
            <p:cNvSpPr/>
            <p:nvPr/>
          </p:nvSpPr>
          <p:spPr>
            <a:xfrm>
              <a:off x="3940387"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83" name="tx683"/>
            <p:cNvSpPr/>
            <p:nvPr/>
          </p:nvSpPr>
          <p:spPr>
            <a:xfrm>
              <a:off x="6062837"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684" name="tx684"/>
            <p:cNvSpPr/>
            <p:nvPr/>
          </p:nvSpPr>
          <p:spPr>
            <a:xfrm>
              <a:off x="6593450"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685" name="tx685"/>
            <p:cNvSpPr/>
            <p:nvPr/>
          </p:nvSpPr>
          <p:spPr>
            <a:xfrm>
              <a:off x="7124063"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86" name="tx686"/>
            <p:cNvSpPr/>
            <p:nvPr/>
          </p:nvSpPr>
          <p:spPr>
            <a:xfrm>
              <a:off x="8185288"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87" name="tx687"/>
            <p:cNvSpPr/>
            <p:nvPr/>
          </p:nvSpPr>
          <p:spPr>
            <a:xfrm>
              <a:off x="5001612"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88" name="tx688"/>
            <p:cNvSpPr/>
            <p:nvPr/>
          </p:nvSpPr>
          <p:spPr>
            <a:xfrm>
              <a:off x="7654675"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89" name="tx689"/>
            <p:cNvSpPr/>
            <p:nvPr/>
          </p:nvSpPr>
          <p:spPr>
            <a:xfrm>
              <a:off x="5532225"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690" name="tx690"/>
            <p:cNvSpPr/>
            <p:nvPr/>
          </p:nvSpPr>
          <p:spPr>
            <a:xfrm>
              <a:off x="2879161"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91" name="tx691"/>
            <p:cNvSpPr/>
            <p:nvPr/>
          </p:nvSpPr>
          <p:spPr>
            <a:xfrm>
              <a:off x="3409774"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2" name="tx692"/>
            <p:cNvSpPr/>
            <p:nvPr/>
          </p:nvSpPr>
          <p:spPr>
            <a:xfrm>
              <a:off x="4470999"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3" name="tx693"/>
            <p:cNvSpPr/>
            <p:nvPr/>
          </p:nvSpPr>
          <p:spPr>
            <a:xfrm>
              <a:off x="3940387"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4" name="tx694"/>
            <p:cNvSpPr/>
            <p:nvPr/>
          </p:nvSpPr>
          <p:spPr>
            <a:xfrm>
              <a:off x="6062837"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95" name="tx695"/>
            <p:cNvSpPr/>
            <p:nvPr/>
          </p:nvSpPr>
          <p:spPr>
            <a:xfrm>
              <a:off x="6593450"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696" name="tx696"/>
            <p:cNvSpPr/>
            <p:nvPr/>
          </p:nvSpPr>
          <p:spPr>
            <a:xfrm>
              <a:off x="7124063"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97" name="tx697"/>
            <p:cNvSpPr/>
            <p:nvPr/>
          </p:nvSpPr>
          <p:spPr>
            <a:xfrm>
              <a:off x="8185288"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698" name="tx698"/>
            <p:cNvSpPr/>
            <p:nvPr/>
          </p:nvSpPr>
          <p:spPr>
            <a:xfrm>
              <a:off x="7654675"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699" name="tx699"/>
            <p:cNvSpPr/>
            <p:nvPr/>
          </p:nvSpPr>
          <p:spPr>
            <a:xfrm>
              <a:off x="5532225"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00" name="tx700"/>
            <p:cNvSpPr/>
            <p:nvPr/>
          </p:nvSpPr>
          <p:spPr>
            <a:xfrm>
              <a:off x="1817936"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01" name="tx701"/>
            <p:cNvSpPr/>
            <p:nvPr/>
          </p:nvSpPr>
          <p:spPr>
            <a:xfrm>
              <a:off x="2879161"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02" name="tx702"/>
            <p:cNvSpPr/>
            <p:nvPr/>
          </p:nvSpPr>
          <p:spPr>
            <a:xfrm>
              <a:off x="2348549"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03" name="tx703"/>
            <p:cNvSpPr/>
            <p:nvPr/>
          </p:nvSpPr>
          <p:spPr>
            <a:xfrm>
              <a:off x="6062837"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704" name="tx704"/>
            <p:cNvSpPr/>
            <p:nvPr/>
          </p:nvSpPr>
          <p:spPr>
            <a:xfrm>
              <a:off x="7124063"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5" name="tx705"/>
            <p:cNvSpPr/>
            <p:nvPr/>
          </p:nvSpPr>
          <p:spPr>
            <a:xfrm>
              <a:off x="8185288"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06" name="tx706"/>
            <p:cNvSpPr/>
            <p:nvPr/>
          </p:nvSpPr>
          <p:spPr>
            <a:xfrm>
              <a:off x="7654675"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707" name="tx707"/>
            <p:cNvSpPr/>
            <p:nvPr/>
          </p:nvSpPr>
          <p:spPr>
            <a:xfrm>
              <a:off x="1817936"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08" name="tx708"/>
            <p:cNvSpPr/>
            <p:nvPr/>
          </p:nvSpPr>
          <p:spPr>
            <a:xfrm>
              <a:off x="2879161"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09" name="tx709"/>
            <p:cNvSpPr/>
            <p:nvPr/>
          </p:nvSpPr>
          <p:spPr>
            <a:xfrm>
              <a:off x="3409774"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0" name="tx710"/>
            <p:cNvSpPr/>
            <p:nvPr/>
          </p:nvSpPr>
          <p:spPr>
            <a:xfrm>
              <a:off x="4470999"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1" name="tx711"/>
            <p:cNvSpPr/>
            <p:nvPr/>
          </p:nvSpPr>
          <p:spPr>
            <a:xfrm>
              <a:off x="2348549"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2" name="tx712"/>
            <p:cNvSpPr/>
            <p:nvPr/>
          </p:nvSpPr>
          <p:spPr>
            <a:xfrm>
              <a:off x="3940387"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3" name="tx713"/>
            <p:cNvSpPr/>
            <p:nvPr/>
          </p:nvSpPr>
          <p:spPr>
            <a:xfrm>
              <a:off x="6062837"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4" name="tx714"/>
            <p:cNvSpPr/>
            <p:nvPr/>
          </p:nvSpPr>
          <p:spPr>
            <a:xfrm>
              <a:off x="6593450"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5" name="tx715"/>
            <p:cNvSpPr/>
            <p:nvPr/>
          </p:nvSpPr>
          <p:spPr>
            <a:xfrm>
              <a:off x="7124063"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6" name="tx716"/>
            <p:cNvSpPr/>
            <p:nvPr/>
          </p:nvSpPr>
          <p:spPr>
            <a:xfrm>
              <a:off x="8185288"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7" name="tx717"/>
            <p:cNvSpPr/>
            <p:nvPr/>
          </p:nvSpPr>
          <p:spPr>
            <a:xfrm>
              <a:off x="7654675"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8" name="tx718"/>
            <p:cNvSpPr/>
            <p:nvPr/>
          </p:nvSpPr>
          <p:spPr>
            <a:xfrm>
              <a:off x="2879161"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19" name="tx719"/>
            <p:cNvSpPr/>
            <p:nvPr/>
          </p:nvSpPr>
          <p:spPr>
            <a:xfrm>
              <a:off x="3409774"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20" name="tx720"/>
            <p:cNvSpPr/>
            <p:nvPr/>
          </p:nvSpPr>
          <p:spPr>
            <a:xfrm>
              <a:off x="4470999"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21" name="tx721"/>
            <p:cNvSpPr/>
            <p:nvPr/>
          </p:nvSpPr>
          <p:spPr>
            <a:xfrm>
              <a:off x="3940387"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22" name="tx722"/>
            <p:cNvSpPr/>
            <p:nvPr/>
          </p:nvSpPr>
          <p:spPr>
            <a:xfrm>
              <a:off x="6062837"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23" name="tx723"/>
            <p:cNvSpPr/>
            <p:nvPr/>
          </p:nvSpPr>
          <p:spPr>
            <a:xfrm>
              <a:off x="6593450"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24" name="tx724"/>
            <p:cNvSpPr/>
            <p:nvPr/>
          </p:nvSpPr>
          <p:spPr>
            <a:xfrm>
              <a:off x="7124063"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25" name="tx725"/>
            <p:cNvSpPr/>
            <p:nvPr/>
          </p:nvSpPr>
          <p:spPr>
            <a:xfrm>
              <a:off x="8185288"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726" name="tx726"/>
            <p:cNvSpPr/>
            <p:nvPr/>
          </p:nvSpPr>
          <p:spPr>
            <a:xfrm>
              <a:off x="5001612"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27" name="tx727"/>
            <p:cNvSpPr/>
            <p:nvPr/>
          </p:nvSpPr>
          <p:spPr>
            <a:xfrm>
              <a:off x="7654675"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28" name="tx728"/>
            <p:cNvSpPr/>
            <p:nvPr/>
          </p:nvSpPr>
          <p:spPr>
            <a:xfrm>
              <a:off x="5532225"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29" name="tx729"/>
            <p:cNvSpPr/>
            <p:nvPr/>
          </p:nvSpPr>
          <p:spPr>
            <a:xfrm>
              <a:off x="1817936"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30" name="tx730"/>
            <p:cNvSpPr/>
            <p:nvPr/>
          </p:nvSpPr>
          <p:spPr>
            <a:xfrm>
              <a:off x="2879161"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31" name="tx731"/>
            <p:cNvSpPr/>
            <p:nvPr/>
          </p:nvSpPr>
          <p:spPr>
            <a:xfrm>
              <a:off x="3409774"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2" name="tx732"/>
            <p:cNvSpPr/>
            <p:nvPr/>
          </p:nvSpPr>
          <p:spPr>
            <a:xfrm>
              <a:off x="4470999"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733" name="tx733"/>
            <p:cNvSpPr/>
            <p:nvPr/>
          </p:nvSpPr>
          <p:spPr>
            <a:xfrm>
              <a:off x="2348549"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734" name="tx734"/>
            <p:cNvSpPr/>
            <p:nvPr/>
          </p:nvSpPr>
          <p:spPr>
            <a:xfrm>
              <a:off x="3940387"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5" name="tx735"/>
            <p:cNvSpPr/>
            <p:nvPr/>
          </p:nvSpPr>
          <p:spPr>
            <a:xfrm>
              <a:off x="6062837"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36" name="tx736"/>
            <p:cNvSpPr/>
            <p:nvPr/>
          </p:nvSpPr>
          <p:spPr>
            <a:xfrm>
              <a:off x="6593450"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737" name="tx737"/>
            <p:cNvSpPr/>
            <p:nvPr/>
          </p:nvSpPr>
          <p:spPr>
            <a:xfrm>
              <a:off x="1817936"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38" name="tx738"/>
            <p:cNvSpPr/>
            <p:nvPr/>
          </p:nvSpPr>
          <p:spPr>
            <a:xfrm>
              <a:off x="2879161"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39" name="tx739"/>
            <p:cNvSpPr/>
            <p:nvPr/>
          </p:nvSpPr>
          <p:spPr>
            <a:xfrm>
              <a:off x="3409774"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40" name="tx740"/>
            <p:cNvSpPr/>
            <p:nvPr/>
          </p:nvSpPr>
          <p:spPr>
            <a:xfrm>
              <a:off x="4470999"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41" name="tx741"/>
            <p:cNvSpPr/>
            <p:nvPr/>
          </p:nvSpPr>
          <p:spPr>
            <a:xfrm>
              <a:off x="2348549"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42" name="tx742"/>
            <p:cNvSpPr/>
            <p:nvPr/>
          </p:nvSpPr>
          <p:spPr>
            <a:xfrm>
              <a:off x="3940387"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43" name="tx743"/>
            <p:cNvSpPr/>
            <p:nvPr/>
          </p:nvSpPr>
          <p:spPr>
            <a:xfrm>
              <a:off x="6062837"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44" name="tx744"/>
            <p:cNvSpPr/>
            <p:nvPr/>
          </p:nvSpPr>
          <p:spPr>
            <a:xfrm>
              <a:off x="6593450"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745" name="tx745"/>
            <p:cNvSpPr/>
            <p:nvPr/>
          </p:nvSpPr>
          <p:spPr>
            <a:xfrm>
              <a:off x="7124063"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46" name="tx746"/>
            <p:cNvSpPr/>
            <p:nvPr/>
          </p:nvSpPr>
          <p:spPr>
            <a:xfrm>
              <a:off x="8185288"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747" name="tx747"/>
            <p:cNvSpPr/>
            <p:nvPr/>
          </p:nvSpPr>
          <p:spPr>
            <a:xfrm>
              <a:off x="5001612"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48" name="tx748"/>
            <p:cNvSpPr/>
            <p:nvPr/>
          </p:nvSpPr>
          <p:spPr>
            <a:xfrm>
              <a:off x="7654675"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49" name="tx749"/>
            <p:cNvSpPr/>
            <p:nvPr/>
          </p:nvSpPr>
          <p:spPr>
            <a:xfrm>
              <a:off x="5532225" y="502899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61</a:t>
              </a:r>
            </a:p>
          </p:txBody>
        </p:sp>
        <p:sp>
          <p:nvSpPr>
            <p:cNvPr id="750" name="tx750"/>
            <p:cNvSpPr/>
            <p:nvPr/>
          </p:nvSpPr>
          <p:spPr>
            <a:xfrm>
              <a:off x="1817936"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51" name="tx751"/>
            <p:cNvSpPr/>
            <p:nvPr/>
          </p:nvSpPr>
          <p:spPr>
            <a:xfrm>
              <a:off x="2879161"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52" name="tx752"/>
            <p:cNvSpPr/>
            <p:nvPr/>
          </p:nvSpPr>
          <p:spPr>
            <a:xfrm>
              <a:off x="3409774"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53" name="tx753"/>
            <p:cNvSpPr/>
            <p:nvPr/>
          </p:nvSpPr>
          <p:spPr>
            <a:xfrm>
              <a:off x="4470999"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754" name="tx754"/>
            <p:cNvSpPr/>
            <p:nvPr/>
          </p:nvSpPr>
          <p:spPr>
            <a:xfrm>
              <a:off x="3940387"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55" name="tx755"/>
            <p:cNvSpPr/>
            <p:nvPr/>
          </p:nvSpPr>
          <p:spPr>
            <a:xfrm>
              <a:off x="6062837"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756" name="tx756"/>
            <p:cNvSpPr/>
            <p:nvPr/>
          </p:nvSpPr>
          <p:spPr>
            <a:xfrm>
              <a:off x="6593450"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57" name="tx757"/>
            <p:cNvSpPr/>
            <p:nvPr/>
          </p:nvSpPr>
          <p:spPr>
            <a:xfrm>
              <a:off x="7124063"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58" name="tx758"/>
            <p:cNvSpPr/>
            <p:nvPr/>
          </p:nvSpPr>
          <p:spPr>
            <a:xfrm>
              <a:off x="8185288"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59" name="tx759"/>
            <p:cNvSpPr/>
            <p:nvPr/>
          </p:nvSpPr>
          <p:spPr>
            <a:xfrm>
              <a:off x="5001612"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760" name="tx760"/>
            <p:cNvSpPr/>
            <p:nvPr/>
          </p:nvSpPr>
          <p:spPr>
            <a:xfrm>
              <a:off x="7654675"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761" name="tx761"/>
            <p:cNvSpPr/>
            <p:nvPr/>
          </p:nvSpPr>
          <p:spPr>
            <a:xfrm>
              <a:off x="2879161"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2" name="tx762"/>
            <p:cNvSpPr/>
            <p:nvPr/>
          </p:nvSpPr>
          <p:spPr>
            <a:xfrm>
              <a:off x="3409774"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3" name="tx763"/>
            <p:cNvSpPr/>
            <p:nvPr/>
          </p:nvSpPr>
          <p:spPr>
            <a:xfrm>
              <a:off x="4470999"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4" name="tx764"/>
            <p:cNvSpPr/>
            <p:nvPr/>
          </p:nvSpPr>
          <p:spPr>
            <a:xfrm>
              <a:off x="3940387"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5" name="tx765"/>
            <p:cNvSpPr/>
            <p:nvPr/>
          </p:nvSpPr>
          <p:spPr>
            <a:xfrm>
              <a:off x="6062837"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766" name="tx766"/>
            <p:cNvSpPr/>
            <p:nvPr/>
          </p:nvSpPr>
          <p:spPr>
            <a:xfrm>
              <a:off x="6593450"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7" name="tx767"/>
            <p:cNvSpPr/>
            <p:nvPr/>
          </p:nvSpPr>
          <p:spPr>
            <a:xfrm>
              <a:off x="7124063"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68" name="tx768"/>
            <p:cNvSpPr/>
            <p:nvPr/>
          </p:nvSpPr>
          <p:spPr>
            <a:xfrm>
              <a:off x="8185288"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769" name="tx769"/>
            <p:cNvSpPr/>
            <p:nvPr/>
          </p:nvSpPr>
          <p:spPr>
            <a:xfrm>
              <a:off x="5001612"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70" name="tx770"/>
            <p:cNvSpPr/>
            <p:nvPr/>
          </p:nvSpPr>
          <p:spPr>
            <a:xfrm>
              <a:off x="7654675"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771" name="tx771"/>
            <p:cNvSpPr/>
            <p:nvPr/>
          </p:nvSpPr>
          <p:spPr>
            <a:xfrm>
              <a:off x="2879161"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2" name="tx772"/>
            <p:cNvSpPr/>
            <p:nvPr/>
          </p:nvSpPr>
          <p:spPr>
            <a:xfrm>
              <a:off x="3409774"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3" name="tx773"/>
            <p:cNvSpPr/>
            <p:nvPr/>
          </p:nvSpPr>
          <p:spPr>
            <a:xfrm>
              <a:off x="4470999"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4" name="tx774"/>
            <p:cNvSpPr/>
            <p:nvPr/>
          </p:nvSpPr>
          <p:spPr>
            <a:xfrm>
              <a:off x="3940387"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5" name="tx775"/>
            <p:cNvSpPr/>
            <p:nvPr/>
          </p:nvSpPr>
          <p:spPr>
            <a:xfrm>
              <a:off x="6062837"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6" name="tx776"/>
            <p:cNvSpPr/>
            <p:nvPr/>
          </p:nvSpPr>
          <p:spPr>
            <a:xfrm>
              <a:off x="6593450"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77" name="tx777"/>
            <p:cNvSpPr/>
            <p:nvPr/>
          </p:nvSpPr>
          <p:spPr>
            <a:xfrm>
              <a:off x="7124063"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8" name="tx778"/>
            <p:cNvSpPr/>
            <p:nvPr/>
          </p:nvSpPr>
          <p:spPr>
            <a:xfrm>
              <a:off x="8185288"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79" name="tx779"/>
            <p:cNvSpPr/>
            <p:nvPr/>
          </p:nvSpPr>
          <p:spPr>
            <a:xfrm>
              <a:off x="7654675"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780" name="tx780"/>
            <p:cNvSpPr/>
            <p:nvPr/>
          </p:nvSpPr>
          <p:spPr>
            <a:xfrm>
              <a:off x="2879161"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1" name="tx781"/>
            <p:cNvSpPr/>
            <p:nvPr/>
          </p:nvSpPr>
          <p:spPr>
            <a:xfrm>
              <a:off x="3409774"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2" name="tx782"/>
            <p:cNvSpPr/>
            <p:nvPr/>
          </p:nvSpPr>
          <p:spPr>
            <a:xfrm>
              <a:off x="3940387"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3" name="tx783"/>
            <p:cNvSpPr/>
            <p:nvPr/>
          </p:nvSpPr>
          <p:spPr>
            <a:xfrm>
              <a:off x="6062837"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784" name="tx784"/>
            <p:cNvSpPr/>
            <p:nvPr/>
          </p:nvSpPr>
          <p:spPr>
            <a:xfrm>
              <a:off x="6593450"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5" name="tx785"/>
            <p:cNvSpPr/>
            <p:nvPr/>
          </p:nvSpPr>
          <p:spPr>
            <a:xfrm>
              <a:off x="7124063"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6" name="tx786"/>
            <p:cNvSpPr/>
            <p:nvPr/>
          </p:nvSpPr>
          <p:spPr>
            <a:xfrm>
              <a:off x="8185288"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7" name="tx787"/>
            <p:cNvSpPr/>
            <p:nvPr/>
          </p:nvSpPr>
          <p:spPr>
            <a:xfrm>
              <a:off x="5001612"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788" name="tx788"/>
            <p:cNvSpPr/>
            <p:nvPr/>
          </p:nvSpPr>
          <p:spPr>
            <a:xfrm>
              <a:off x="7654675"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789" name="tx789"/>
            <p:cNvSpPr/>
            <p:nvPr/>
          </p:nvSpPr>
          <p:spPr>
            <a:xfrm>
              <a:off x="1817936"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790" name="tx790"/>
            <p:cNvSpPr/>
            <p:nvPr/>
          </p:nvSpPr>
          <p:spPr>
            <a:xfrm>
              <a:off x="2879161"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1" name="tx791"/>
            <p:cNvSpPr/>
            <p:nvPr/>
          </p:nvSpPr>
          <p:spPr>
            <a:xfrm>
              <a:off x="3409774"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92" name="tx792"/>
            <p:cNvSpPr/>
            <p:nvPr/>
          </p:nvSpPr>
          <p:spPr>
            <a:xfrm>
              <a:off x="4470999"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93" name="tx793"/>
            <p:cNvSpPr/>
            <p:nvPr/>
          </p:nvSpPr>
          <p:spPr>
            <a:xfrm>
              <a:off x="3940387"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94" name="tx794"/>
            <p:cNvSpPr/>
            <p:nvPr/>
          </p:nvSpPr>
          <p:spPr>
            <a:xfrm>
              <a:off x="6062837"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795" name="tx795"/>
            <p:cNvSpPr/>
            <p:nvPr/>
          </p:nvSpPr>
          <p:spPr>
            <a:xfrm>
              <a:off x="6593450"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796" name="tx796"/>
            <p:cNvSpPr/>
            <p:nvPr/>
          </p:nvSpPr>
          <p:spPr>
            <a:xfrm>
              <a:off x="7124063"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97" name="tx797"/>
            <p:cNvSpPr/>
            <p:nvPr/>
          </p:nvSpPr>
          <p:spPr>
            <a:xfrm>
              <a:off x="8185288"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798" name="tx798"/>
            <p:cNvSpPr/>
            <p:nvPr/>
          </p:nvSpPr>
          <p:spPr>
            <a:xfrm>
              <a:off x="7654675"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799" name="tx799"/>
            <p:cNvSpPr/>
            <p:nvPr/>
          </p:nvSpPr>
          <p:spPr>
            <a:xfrm>
              <a:off x="5532225"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00" name="tx800"/>
            <p:cNvSpPr/>
            <p:nvPr/>
          </p:nvSpPr>
          <p:spPr>
            <a:xfrm>
              <a:off x="2879161"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1" name="tx801"/>
            <p:cNvSpPr/>
            <p:nvPr/>
          </p:nvSpPr>
          <p:spPr>
            <a:xfrm>
              <a:off x="3409774"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2" name="tx802"/>
            <p:cNvSpPr/>
            <p:nvPr/>
          </p:nvSpPr>
          <p:spPr>
            <a:xfrm>
              <a:off x="3940387"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3" name="tx803"/>
            <p:cNvSpPr/>
            <p:nvPr/>
          </p:nvSpPr>
          <p:spPr>
            <a:xfrm>
              <a:off x="6062837"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04" name="tx804"/>
            <p:cNvSpPr/>
            <p:nvPr/>
          </p:nvSpPr>
          <p:spPr>
            <a:xfrm>
              <a:off x="6593450"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5" name="tx805"/>
            <p:cNvSpPr/>
            <p:nvPr/>
          </p:nvSpPr>
          <p:spPr>
            <a:xfrm>
              <a:off x="7124063"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6" name="tx806"/>
            <p:cNvSpPr/>
            <p:nvPr/>
          </p:nvSpPr>
          <p:spPr>
            <a:xfrm>
              <a:off x="8185288"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07" name="tx807"/>
            <p:cNvSpPr/>
            <p:nvPr/>
          </p:nvSpPr>
          <p:spPr>
            <a:xfrm>
              <a:off x="5001612"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808" name="tx808"/>
            <p:cNvSpPr/>
            <p:nvPr/>
          </p:nvSpPr>
          <p:spPr>
            <a:xfrm>
              <a:off x="7654675"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09" name="tx809"/>
            <p:cNvSpPr/>
            <p:nvPr/>
          </p:nvSpPr>
          <p:spPr>
            <a:xfrm>
              <a:off x="5532225"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10" name="tx810"/>
            <p:cNvSpPr/>
            <p:nvPr/>
          </p:nvSpPr>
          <p:spPr>
            <a:xfrm>
              <a:off x="2879161"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11" name="tx811"/>
            <p:cNvSpPr/>
            <p:nvPr/>
          </p:nvSpPr>
          <p:spPr>
            <a:xfrm>
              <a:off x="3409774"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2" name="tx812"/>
            <p:cNvSpPr/>
            <p:nvPr/>
          </p:nvSpPr>
          <p:spPr>
            <a:xfrm>
              <a:off x="4470999"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3" name="tx813"/>
            <p:cNvSpPr/>
            <p:nvPr/>
          </p:nvSpPr>
          <p:spPr>
            <a:xfrm>
              <a:off x="3940387"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4" name="tx814"/>
            <p:cNvSpPr/>
            <p:nvPr/>
          </p:nvSpPr>
          <p:spPr>
            <a:xfrm>
              <a:off x="6062837"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15" name="tx815"/>
            <p:cNvSpPr/>
            <p:nvPr/>
          </p:nvSpPr>
          <p:spPr>
            <a:xfrm>
              <a:off x="6593450"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6" name="tx816"/>
            <p:cNvSpPr/>
            <p:nvPr/>
          </p:nvSpPr>
          <p:spPr>
            <a:xfrm>
              <a:off x="7124063"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7" name="tx817"/>
            <p:cNvSpPr/>
            <p:nvPr/>
          </p:nvSpPr>
          <p:spPr>
            <a:xfrm>
              <a:off x="8185288"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18" name="tx818"/>
            <p:cNvSpPr/>
            <p:nvPr/>
          </p:nvSpPr>
          <p:spPr>
            <a:xfrm>
              <a:off x="5001612"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19" name="tx819"/>
            <p:cNvSpPr/>
            <p:nvPr/>
          </p:nvSpPr>
          <p:spPr>
            <a:xfrm>
              <a:off x="7654675"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20" name="tx820"/>
            <p:cNvSpPr/>
            <p:nvPr/>
          </p:nvSpPr>
          <p:spPr>
            <a:xfrm>
              <a:off x="1817936"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21" name="tx821"/>
            <p:cNvSpPr/>
            <p:nvPr/>
          </p:nvSpPr>
          <p:spPr>
            <a:xfrm>
              <a:off x="2879161"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22" name="tx822"/>
            <p:cNvSpPr/>
            <p:nvPr/>
          </p:nvSpPr>
          <p:spPr>
            <a:xfrm>
              <a:off x="3409774"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3" name="tx823"/>
            <p:cNvSpPr/>
            <p:nvPr/>
          </p:nvSpPr>
          <p:spPr>
            <a:xfrm>
              <a:off x="4470999"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4" name="tx824"/>
            <p:cNvSpPr/>
            <p:nvPr/>
          </p:nvSpPr>
          <p:spPr>
            <a:xfrm>
              <a:off x="2348549"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25" name="tx825"/>
            <p:cNvSpPr/>
            <p:nvPr/>
          </p:nvSpPr>
          <p:spPr>
            <a:xfrm>
              <a:off x="3940387"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6" name="tx826"/>
            <p:cNvSpPr/>
            <p:nvPr/>
          </p:nvSpPr>
          <p:spPr>
            <a:xfrm>
              <a:off x="6062837"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27" name="tx827"/>
            <p:cNvSpPr/>
            <p:nvPr/>
          </p:nvSpPr>
          <p:spPr>
            <a:xfrm>
              <a:off x="6593450"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28" name="tx828"/>
            <p:cNvSpPr/>
            <p:nvPr/>
          </p:nvSpPr>
          <p:spPr>
            <a:xfrm>
              <a:off x="7124063"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29" name="tx829"/>
            <p:cNvSpPr/>
            <p:nvPr/>
          </p:nvSpPr>
          <p:spPr>
            <a:xfrm>
              <a:off x="8185288"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30" name="tx830"/>
            <p:cNvSpPr/>
            <p:nvPr/>
          </p:nvSpPr>
          <p:spPr>
            <a:xfrm>
              <a:off x="5001612"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831" name="tx831"/>
            <p:cNvSpPr/>
            <p:nvPr/>
          </p:nvSpPr>
          <p:spPr>
            <a:xfrm>
              <a:off x="7654675"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32" name="tx832"/>
            <p:cNvSpPr/>
            <p:nvPr/>
          </p:nvSpPr>
          <p:spPr>
            <a:xfrm>
              <a:off x="5532225"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33" name="tx833"/>
            <p:cNvSpPr/>
            <p:nvPr/>
          </p:nvSpPr>
          <p:spPr>
            <a:xfrm>
              <a:off x="2879161"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34" name="tx834"/>
            <p:cNvSpPr/>
            <p:nvPr/>
          </p:nvSpPr>
          <p:spPr>
            <a:xfrm>
              <a:off x="3409774"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35" name="tx835"/>
            <p:cNvSpPr/>
            <p:nvPr/>
          </p:nvSpPr>
          <p:spPr>
            <a:xfrm>
              <a:off x="4470999"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836" name="tx836"/>
            <p:cNvSpPr/>
            <p:nvPr/>
          </p:nvSpPr>
          <p:spPr>
            <a:xfrm>
              <a:off x="3940387"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37" name="tx837"/>
            <p:cNvSpPr/>
            <p:nvPr/>
          </p:nvSpPr>
          <p:spPr>
            <a:xfrm>
              <a:off x="6062837"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838" name="tx838"/>
            <p:cNvSpPr/>
            <p:nvPr/>
          </p:nvSpPr>
          <p:spPr>
            <a:xfrm>
              <a:off x="6593450"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839" name="tx839"/>
            <p:cNvSpPr/>
            <p:nvPr/>
          </p:nvSpPr>
          <p:spPr>
            <a:xfrm>
              <a:off x="7124063"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40" name="tx840"/>
            <p:cNvSpPr/>
            <p:nvPr/>
          </p:nvSpPr>
          <p:spPr>
            <a:xfrm>
              <a:off x="8185288"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41" name="tx841"/>
            <p:cNvSpPr/>
            <p:nvPr/>
          </p:nvSpPr>
          <p:spPr>
            <a:xfrm>
              <a:off x="5001612"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842" name="tx842"/>
            <p:cNvSpPr/>
            <p:nvPr/>
          </p:nvSpPr>
          <p:spPr>
            <a:xfrm>
              <a:off x="7654675"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43" name="tx843"/>
            <p:cNvSpPr/>
            <p:nvPr/>
          </p:nvSpPr>
          <p:spPr>
            <a:xfrm>
              <a:off x="5532225"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844" name="tx844"/>
            <p:cNvSpPr/>
            <p:nvPr/>
          </p:nvSpPr>
          <p:spPr>
            <a:xfrm>
              <a:off x="2879161"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45" name="tx845"/>
            <p:cNvSpPr/>
            <p:nvPr/>
          </p:nvSpPr>
          <p:spPr>
            <a:xfrm>
              <a:off x="3409774"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46" name="tx846"/>
            <p:cNvSpPr/>
            <p:nvPr/>
          </p:nvSpPr>
          <p:spPr>
            <a:xfrm>
              <a:off x="4470999"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47" name="tx847"/>
            <p:cNvSpPr/>
            <p:nvPr/>
          </p:nvSpPr>
          <p:spPr>
            <a:xfrm>
              <a:off x="3940387"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48" name="tx848"/>
            <p:cNvSpPr/>
            <p:nvPr/>
          </p:nvSpPr>
          <p:spPr>
            <a:xfrm>
              <a:off x="6062837"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49" name="tx849"/>
            <p:cNvSpPr/>
            <p:nvPr/>
          </p:nvSpPr>
          <p:spPr>
            <a:xfrm>
              <a:off x="6593450"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50" name="tx850"/>
            <p:cNvSpPr/>
            <p:nvPr/>
          </p:nvSpPr>
          <p:spPr>
            <a:xfrm>
              <a:off x="7124063"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51" name="tx851"/>
            <p:cNvSpPr/>
            <p:nvPr/>
          </p:nvSpPr>
          <p:spPr>
            <a:xfrm>
              <a:off x="8185288"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852" name="tx852"/>
            <p:cNvSpPr/>
            <p:nvPr/>
          </p:nvSpPr>
          <p:spPr>
            <a:xfrm>
              <a:off x="5001612"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853" name="tx853"/>
            <p:cNvSpPr/>
            <p:nvPr/>
          </p:nvSpPr>
          <p:spPr>
            <a:xfrm>
              <a:off x="7654675"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54" name="tx854"/>
            <p:cNvSpPr/>
            <p:nvPr/>
          </p:nvSpPr>
          <p:spPr>
            <a:xfrm>
              <a:off x="1817936"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55" name="tx855"/>
            <p:cNvSpPr/>
            <p:nvPr/>
          </p:nvSpPr>
          <p:spPr>
            <a:xfrm>
              <a:off x="2879161"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56" name="tx856"/>
            <p:cNvSpPr/>
            <p:nvPr/>
          </p:nvSpPr>
          <p:spPr>
            <a:xfrm>
              <a:off x="3409774"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57" name="tx857"/>
            <p:cNvSpPr/>
            <p:nvPr/>
          </p:nvSpPr>
          <p:spPr>
            <a:xfrm>
              <a:off x="3940387"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58" name="tx858"/>
            <p:cNvSpPr/>
            <p:nvPr/>
          </p:nvSpPr>
          <p:spPr>
            <a:xfrm>
              <a:off x="6062837"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59" name="tx859"/>
            <p:cNvSpPr/>
            <p:nvPr/>
          </p:nvSpPr>
          <p:spPr>
            <a:xfrm>
              <a:off x="6593450"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0" name="tx860"/>
            <p:cNvSpPr/>
            <p:nvPr/>
          </p:nvSpPr>
          <p:spPr>
            <a:xfrm>
              <a:off x="7124063"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1" name="tx861"/>
            <p:cNvSpPr/>
            <p:nvPr/>
          </p:nvSpPr>
          <p:spPr>
            <a:xfrm>
              <a:off x="8185288"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2" name="tx862"/>
            <p:cNvSpPr/>
            <p:nvPr/>
          </p:nvSpPr>
          <p:spPr>
            <a:xfrm>
              <a:off x="5001612"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3" name="tx863"/>
            <p:cNvSpPr/>
            <p:nvPr/>
          </p:nvSpPr>
          <p:spPr>
            <a:xfrm>
              <a:off x="7654675"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64" name="tx864"/>
            <p:cNvSpPr/>
            <p:nvPr/>
          </p:nvSpPr>
          <p:spPr>
            <a:xfrm>
              <a:off x="2879161"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65" name="tx865"/>
            <p:cNvSpPr/>
            <p:nvPr/>
          </p:nvSpPr>
          <p:spPr>
            <a:xfrm>
              <a:off x="3409774"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66" name="tx866"/>
            <p:cNvSpPr/>
            <p:nvPr/>
          </p:nvSpPr>
          <p:spPr>
            <a:xfrm>
              <a:off x="3940387"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67" name="tx867"/>
            <p:cNvSpPr/>
            <p:nvPr/>
          </p:nvSpPr>
          <p:spPr>
            <a:xfrm>
              <a:off x="6062837"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68" name="tx868"/>
            <p:cNvSpPr/>
            <p:nvPr/>
          </p:nvSpPr>
          <p:spPr>
            <a:xfrm>
              <a:off x="6593450"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69" name="tx869"/>
            <p:cNvSpPr/>
            <p:nvPr/>
          </p:nvSpPr>
          <p:spPr>
            <a:xfrm>
              <a:off x="7124063"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70" name="tx870"/>
            <p:cNvSpPr/>
            <p:nvPr/>
          </p:nvSpPr>
          <p:spPr>
            <a:xfrm>
              <a:off x="8185288"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71" name="tx871"/>
            <p:cNvSpPr/>
            <p:nvPr/>
          </p:nvSpPr>
          <p:spPr>
            <a:xfrm>
              <a:off x="5001612"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72" name="tx872"/>
            <p:cNvSpPr/>
            <p:nvPr/>
          </p:nvSpPr>
          <p:spPr>
            <a:xfrm>
              <a:off x="7654675"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73" name="tx873"/>
            <p:cNvSpPr/>
            <p:nvPr/>
          </p:nvSpPr>
          <p:spPr>
            <a:xfrm>
              <a:off x="5532225"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874" name="tx874"/>
            <p:cNvSpPr/>
            <p:nvPr/>
          </p:nvSpPr>
          <p:spPr>
            <a:xfrm>
              <a:off x="2879161"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75" name="tx875"/>
            <p:cNvSpPr/>
            <p:nvPr/>
          </p:nvSpPr>
          <p:spPr>
            <a:xfrm>
              <a:off x="3409774"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76" name="tx876"/>
            <p:cNvSpPr/>
            <p:nvPr/>
          </p:nvSpPr>
          <p:spPr>
            <a:xfrm>
              <a:off x="4470999"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77" name="tx877"/>
            <p:cNvSpPr/>
            <p:nvPr/>
          </p:nvSpPr>
          <p:spPr>
            <a:xfrm>
              <a:off x="394038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78" name="tx878"/>
            <p:cNvSpPr/>
            <p:nvPr/>
          </p:nvSpPr>
          <p:spPr>
            <a:xfrm>
              <a:off x="6062837"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879" name="tx879"/>
            <p:cNvSpPr/>
            <p:nvPr/>
          </p:nvSpPr>
          <p:spPr>
            <a:xfrm>
              <a:off x="6593450"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880" name="tx880"/>
            <p:cNvSpPr/>
            <p:nvPr/>
          </p:nvSpPr>
          <p:spPr>
            <a:xfrm>
              <a:off x="7124063"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81" name="tx881"/>
            <p:cNvSpPr/>
            <p:nvPr/>
          </p:nvSpPr>
          <p:spPr>
            <a:xfrm>
              <a:off x="8185288"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82" name="tx882"/>
            <p:cNvSpPr/>
            <p:nvPr/>
          </p:nvSpPr>
          <p:spPr>
            <a:xfrm>
              <a:off x="5001612"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883" name="tx883"/>
            <p:cNvSpPr/>
            <p:nvPr/>
          </p:nvSpPr>
          <p:spPr>
            <a:xfrm>
              <a:off x="765467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884" name="tx884"/>
            <p:cNvSpPr/>
            <p:nvPr/>
          </p:nvSpPr>
          <p:spPr>
            <a:xfrm>
              <a:off x="5532225"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885" name="tx885"/>
            <p:cNvSpPr/>
            <p:nvPr/>
          </p:nvSpPr>
          <p:spPr>
            <a:xfrm>
              <a:off x="2879161"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86" name="tx886"/>
            <p:cNvSpPr/>
            <p:nvPr/>
          </p:nvSpPr>
          <p:spPr>
            <a:xfrm>
              <a:off x="3409774"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87" name="tx887"/>
            <p:cNvSpPr/>
            <p:nvPr/>
          </p:nvSpPr>
          <p:spPr>
            <a:xfrm>
              <a:off x="4470999"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888" name="tx888"/>
            <p:cNvSpPr/>
            <p:nvPr/>
          </p:nvSpPr>
          <p:spPr>
            <a:xfrm>
              <a:off x="2348549"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89" name="tx889"/>
            <p:cNvSpPr/>
            <p:nvPr/>
          </p:nvSpPr>
          <p:spPr>
            <a:xfrm>
              <a:off x="3940387"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0" name="tx890"/>
            <p:cNvSpPr/>
            <p:nvPr/>
          </p:nvSpPr>
          <p:spPr>
            <a:xfrm>
              <a:off x="6062837"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891" name="tx891"/>
            <p:cNvSpPr/>
            <p:nvPr/>
          </p:nvSpPr>
          <p:spPr>
            <a:xfrm>
              <a:off x="6593450"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2" name="tx892"/>
            <p:cNvSpPr/>
            <p:nvPr/>
          </p:nvSpPr>
          <p:spPr>
            <a:xfrm>
              <a:off x="7124063"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3" name="tx893"/>
            <p:cNvSpPr/>
            <p:nvPr/>
          </p:nvSpPr>
          <p:spPr>
            <a:xfrm>
              <a:off x="8185288"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894" name="tx894"/>
            <p:cNvSpPr/>
            <p:nvPr/>
          </p:nvSpPr>
          <p:spPr>
            <a:xfrm>
              <a:off x="5001612"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895" name="tx895"/>
            <p:cNvSpPr/>
            <p:nvPr/>
          </p:nvSpPr>
          <p:spPr>
            <a:xfrm>
              <a:off x="7654675"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896" name="tx896"/>
            <p:cNvSpPr/>
            <p:nvPr/>
          </p:nvSpPr>
          <p:spPr>
            <a:xfrm>
              <a:off x="5532225"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897" name="tx897"/>
            <p:cNvSpPr/>
            <p:nvPr/>
          </p:nvSpPr>
          <p:spPr>
            <a:xfrm>
              <a:off x="2879161"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98" name="tx898"/>
            <p:cNvSpPr/>
            <p:nvPr/>
          </p:nvSpPr>
          <p:spPr>
            <a:xfrm>
              <a:off x="3409774"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899" name="tx899"/>
            <p:cNvSpPr/>
            <p:nvPr/>
          </p:nvSpPr>
          <p:spPr>
            <a:xfrm>
              <a:off x="4470999"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0" name="tx900"/>
            <p:cNvSpPr/>
            <p:nvPr/>
          </p:nvSpPr>
          <p:spPr>
            <a:xfrm>
              <a:off x="3940387"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01" name="tx901"/>
            <p:cNvSpPr/>
            <p:nvPr/>
          </p:nvSpPr>
          <p:spPr>
            <a:xfrm>
              <a:off x="6062837"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2" name="tx902"/>
            <p:cNvSpPr/>
            <p:nvPr/>
          </p:nvSpPr>
          <p:spPr>
            <a:xfrm>
              <a:off x="6593450"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3" name="tx903"/>
            <p:cNvSpPr/>
            <p:nvPr/>
          </p:nvSpPr>
          <p:spPr>
            <a:xfrm>
              <a:off x="7124063"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4" name="tx904"/>
            <p:cNvSpPr/>
            <p:nvPr/>
          </p:nvSpPr>
          <p:spPr>
            <a:xfrm>
              <a:off x="8185288"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905" name="tx905"/>
            <p:cNvSpPr/>
            <p:nvPr/>
          </p:nvSpPr>
          <p:spPr>
            <a:xfrm>
              <a:off x="5001612"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06" name="tx906"/>
            <p:cNvSpPr/>
            <p:nvPr/>
          </p:nvSpPr>
          <p:spPr>
            <a:xfrm>
              <a:off x="7654675"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07" name="tx907"/>
            <p:cNvSpPr/>
            <p:nvPr/>
          </p:nvSpPr>
          <p:spPr>
            <a:xfrm>
              <a:off x="5532225"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908" name="tx908"/>
            <p:cNvSpPr/>
            <p:nvPr/>
          </p:nvSpPr>
          <p:spPr>
            <a:xfrm>
              <a:off x="1817936"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09" name="tx909"/>
            <p:cNvSpPr/>
            <p:nvPr/>
          </p:nvSpPr>
          <p:spPr>
            <a:xfrm>
              <a:off x="2879161"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10" name="tx910"/>
            <p:cNvSpPr/>
            <p:nvPr/>
          </p:nvSpPr>
          <p:spPr>
            <a:xfrm>
              <a:off x="2348549"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11" name="tx911"/>
            <p:cNvSpPr/>
            <p:nvPr/>
          </p:nvSpPr>
          <p:spPr>
            <a:xfrm>
              <a:off x="6062837"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67</a:t>
              </a:r>
            </a:p>
          </p:txBody>
        </p:sp>
        <p:sp>
          <p:nvSpPr>
            <p:cNvPr id="912" name="tx912"/>
            <p:cNvSpPr/>
            <p:nvPr/>
          </p:nvSpPr>
          <p:spPr>
            <a:xfrm>
              <a:off x="7124063"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13" name="tx913"/>
            <p:cNvSpPr/>
            <p:nvPr/>
          </p:nvSpPr>
          <p:spPr>
            <a:xfrm>
              <a:off x="8185288"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914" name="tx914"/>
            <p:cNvSpPr/>
            <p:nvPr/>
          </p:nvSpPr>
          <p:spPr>
            <a:xfrm>
              <a:off x="7654675"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915" name="tx915"/>
            <p:cNvSpPr/>
            <p:nvPr/>
          </p:nvSpPr>
          <p:spPr>
            <a:xfrm>
              <a:off x="1817936"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916" name="tx916"/>
            <p:cNvSpPr/>
            <p:nvPr/>
          </p:nvSpPr>
          <p:spPr>
            <a:xfrm>
              <a:off x="2879161"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17" name="tx917"/>
            <p:cNvSpPr/>
            <p:nvPr/>
          </p:nvSpPr>
          <p:spPr>
            <a:xfrm>
              <a:off x="3409774"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18" name="tx918"/>
            <p:cNvSpPr/>
            <p:nvPr/>
          </p:nvSpPr>
          <p:spPr>
            <a:xfrm>
              <a:off x="4470999"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19" name="tx919"/>
            <p:cNvSpPr/>
            <p:nvPr/>
          </p:nvSpPr>
          <p:spPr>
            <a:xfrm>
              <a:off x="2348549"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20" name="tx920"/>
            <p:cNvSpPr/>
            <p:nvPr/>
          </p:nvSpPr>
          <p:spPr>
            <a:xfrm>
              <a:off x="3940387"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921" name="tx921"/>
            <p:cNvSpPr/>
            <p:nvPr/>
          </p:nvSpPr>
          <p:spPr>
            <a:xfrm>
              <a:off x="6062837"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22" name="tx922"/>
            <p:cNvSpPr/>
            <p:nvPr/>
          </p:nvSpPr>
          <p:spPr>
            <a:xfrm>
              <a:off x="6593450"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923" name="tx923"/>
            <p:cNvSpPr/>
            <p:nvPr/>
          </p:nvSpPr>
          <p:spPr>
            <a:xfrm>
              <a:off x="7124063"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24" name="tx924"/>
            <p:cNvSpPr/>
            <p:nvPr/>
          </p:nvSpPr>
          <p:spPr>
            <a:xfrm>
              <a:off x="8185288"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25" name="tx925"/>
            <p:cNvSpPr/>
            <p:nvPr/>
          </p:nvSpPr>
          <p:spPr>
            <a:xfrm>
              <a:off x="5001612"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926" name="tx926"/>
            <p:cNvSpPr/>
            <p:nvPr/>
          </p:nvSpPr>
          <p:spPr>
            <a:xfrm>
              <a:off x="7654675"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27" name="tx927"/>
            <p:cNvSpPr/>
            <p:nvPr/>
          </p:nvSpPr>
          <p:spPr>
            <a:xfrm>
              <a:off x="5532225"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28" name="tx928"/>
            <p:cNvSpPr/>
            <p:nvPr/>
          </p:nvSpPr>
          <p:spPr>
            <a:xfrm>
              <a:off x="1817936"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29" name="tx929"/>
            <p:cNvSpPr/>
            <p:nvPr/>
          </p:nvSpPr>
          <p:spPr>
            <a:xfrm>
              <a:off x="2879161"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0" name="tx930"/>
            <p:cNvSpPr/>
            <p:nvPr/>
          </p:nvSpPr>
          <p:spPr>
            <a:xfrm>
              <a:off x="3409774"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1" name="tx931"/>
            <p:cNvSpPr/>
            <p:nvPr/>
          </p:nvSpPr>
          <p:spPr>
            <a:xfrm>
              <a:off x="4470999"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2" name="tx932"/>
            <p:cNvSpPr/>
            <p:nvPr/>
          </p:nvSpPr>
          <p:spPr>
            <a:xfrm>
              <a:off x="3940387"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3" name="tx933"/>
            <p:cNvSpPr/>
            <p:nvPr/>
          </p:nvSpPr>
          <p:spPr>
            <a:xfrm>
              <a:off x="6062837"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4" name="tx934"/>
            <p:cNvSpPr/>
            <p:nvPr/>
          </p:nvSpPr>
          <p:spPr>
            <a:xfrm>
              <a:off x="6593450"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5" name="tx935"/>
            <p:cNvSpPr/>
            <p:nvPr/>
          </p:nvSpPr>
          <p:spPr>
            <a:xfrm>
              <a:off x="7124063"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6" name="tx936"/>
            <p:cNvSpPr/>
            <p:nvPr/>
          </p:nvSpPr>
          <p:spPr>
            <a:xfrm>
              <a:off x="8185288"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37" name="tx937"/>
            <p:cNvSpPr/>
            <p:nvPr/>
          </p:nvSpPr>
          <p:spPr>
            <a:xfrm>
              <a:off x="5001612"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38" name="tx938"/>
            <p:cNvSpPr/>
            <p:nvPr/>
          </p:nvSpPr>
          <p:spPr>
            <a:xfrm>
              <a:off x="7654675"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39" name="tx939"/>
            <p:cNvSpPr/>
            <p:nvPr/>
          </p:nvSpPr>
          <p:spPr>
            <a:xfrm>
              <a:off x="5532225"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40" name="tx940"/>
            <p:cNvSpPr/>
            <p:nvPr/>
          </p:nvSpPr>
          <p:spPr>
            <a:xfrm>
              <a:off x="1817936"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41" name="tx941"/>
            <p:cNvSpPr/>
            <p:nvPr/>
          </p:nvSpPr>
          <p:spPr>
            <a:xfrm>
              <a:off x="2879161"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42" name="tx942"/>
            <p:cNvSpPr/>
            <p:nvPr/>
          </p:nvSpPr>
          <p:spPr>
            <a:xfrm>
              <a:off x="3409774"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43" name="tx943"/>
            <p:cNvSpPr/>
            <p:nvPr/>
          </p:nvSpPr>
          <p:spPr>
            <a:xfrm>
              <a:off x="4470999"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44" name="tx944"/>
            <p:cNvSpPr/>
            <p:nvPr/>
          </p:nvSpPr>
          <p:spPr>
            <a:xfrm>
              <a:off x="2348549"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945" name="tx945"/>
            <p:cNvSpPr/>
            <p:nvPr/>
          </p:nvSpPr>
          <p:spPr>
            <a:xfrm>
              <a:off x="3940387"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46" name="tx946"/>
            <p:cNvSpPr/>
            <p:nvPr/>
          </p:nvSpPr>
          <p:spPr>
            <a:xfrm>
              <a:off x="6062837"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47" name="tx947"/>
            <p:cNvSpPr/>
            <p:nvPr/>
          </p:nvSpPr>
          <p:spPr>
            <a:xfrm>
              <a:off x="6593450"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48" name="tx948"/>
            <p:cNvSpPr/>
            <p:nvPr/>
          </p:nvSpPr>
          <p:spPr>
            <a:xfrm>
              <a:off x="7124063"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49" name="tx949"/>
            <p:cNvSpPr/>
            <p:nvPr/>
          </p:nvSpPr>
          <p:spPr>
            <a:xfrm>
              <a:off x="8185288"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950" name="tx950"/>
            <p:cNvSpPr/>
            <p:nvPr/>
          </p:nvSpPr>
          <p:spPr>
            <a:xfrm>
              <a:off x="5001612"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51" name="tx951"/>
            <p:cNvSpPr/>
            <p:nvPr/>
          </p:nvSpPr>
          <p:spPr>
            <a:xfrm>
              <a:off x="7654675"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952" name="tx952"/>
            <p:cNvSpPr/>
            <p:nvPr/>
          </p:nvSpPr>
          <p:spPr>
            <a:xfrm>
              <a:off x="5532225"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953" name="tx953"/>
            <p:cNvSpPr/>
            <p:nvPr/>
          </p:nvSpPr>
          <p:spPr>
            <a:xfrm>
              <a:off x="2879161"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4" name="tx954"/>
            <p:cNvSpPr/>
            <p:nvPr/>
          </p:nvSpPr>
          <p:spPr>
            <a:xfrm>
              <a:off x="3409774"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5" name="tx955"/>
            <p:cNvSpPr/>
            <p:nvPr/>
          </p:nvSpPr>
          <p:spPr>
            <a:xfrm>
              <a:off x="4470999"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956" name="tx956"/>
            <p:cNvSpPr/>
            <p:nvPr/>
          </p:nvSpPr>
          <p:spPr>
            <a:xfrm>
              <a:off x="3940387"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7" name="tx957"/>
            <p:cNvSpPr/>
            <p:nvPr/>
          </p:nvSpPr>
          <p:spPr>
            <a:xfrm>
              <a:off x="6062837"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8" name="tx958"/>
            <p:cNvSpPr/>
            <p:nvPr/>
          </p:nvSpPr>
          <p:spPr>
            <a:xfrm>
              <a:off x="6593450"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59" name="tx959"/>
            <p:cNvSpPr/>
            <p:nvPr/>
          </p:nvSpPr>
          <p:spPr>
            <a:xfrm>
              <a:off x="7124063"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0" name="tx960"/>
            <p:cNvSpPr/>
            <p:nvPr/>
          </p:nvSpPr>
          <p:spPr>
            <a:xfrm>
              <a:off x="8185288"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961" name="tx961"/>
            <p:cNvSpPr/>
            <p:nvPr/>
          </p:nvSpPr>
          <p:spPr>
            <a:xfrm>
              <a:off x="5001612"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62" name="tx962"/>
            <p:cNvSpPr/>
            <p:nvPr/>
          </p:nvSpPr>
          <p:spPr>
            <a:xfrm>
              <a:off x="7654675"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3" name="tx963"/>
            <p:cNvSpPr/>
            <p:nvPr/>
          </p:nvSpPr>
          <p:spPr>
            <a:xfrm>
              <a:off x="5532225"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64" name="tx964"/>
            <p:cNvSpPr/>
            <p:nvPr/>
          </p:nvSpPr>
          <p:spPr>
            <a:xfrm>
              <a:off x="2879161"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5" name="tx965"/>
            <p:cNvSpPr/>
            <p:nvPr/>
          </p:nvSpPr>
          <p:spPr>
            <a:xfrm>
              <a:off x="3409774"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6" name="tx966"/>
            <p:cNvSpPr/>
            <p:nvPr/>
          </p:nvSpPr>
          <p:spPr>
            <a:xfrm>
              <a:off x="4470999"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7" name="tx967"/>
            <p:cNvSpPr/>
            <p:nvPr/>
          </p:nvSpPr>
          <p:spPr>
            <a:xfrm>
              <a:off x="3940387"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8" name="tx968"/>
            <p:cNvSpPr/>
            <p:nvPr/>
          </p:nvSpPr>
          <p:spPr>
            <a:xfrm>
              <a:off x="6062837"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69" name="tx969"/>
            <p:cNvSpPr/>
            <p:nvPr/>
          </p:nvSpPr>
          <p:spPr>
            <a:xfrm>
              <a:off x="6593450"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0" name="tx970"/>
            <p:cNvSpPr/>
            <p:nvPr/>
          </p:nvSpPr>
          <p:spPr>
            <a:xfrm>
              <a:off x="7124063"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1" name="tx971"/>
            <p:cNvSpPr/>
            <p:nvPr/>
          </p:nvSpPr>
          <p:spPr>
            <a:xfrm>
              <a:off x="8185288"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972" name="tx972"/>
            <p:cNvSpPr/>
            <p:nvPr/>
          </p:nvSpPr>
          <p:spPr>
            <a:xfrm>
              <a:off x="5001612"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973" name="tx973"/>
            <p:cNvSpPr/>
            <p:nvPr/>
          </p:nvSpPr>
          <p:spPr>
            <a:xfrm>
              <a:off x="7654675"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74" name="tx974"/>
            <p:cNvSpPr/>
            <p:nvPr/>
          </p:nvSpPr>
          <p:spPr>
            <a:xfrm>
              <a:off x="2879161"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5" name="tx975"/>
            <p:cNvSpPr/>
            <p:nvPr/>
          </p:nvSpPr>
          <p:spPr>
            <a:xfrm>
              <a:off x="3409774"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6" name="tx976"/>
            <p:cNvSpPr/>
            <p:nvPr/>
          </p:nvSpPr>
          <p:spPr>
            <a:xfrm>
              <a:off x="4470999"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7" name="tx977"/>
            <p:cNvSpPr/>
            <p:nvPr/>
          </p:nvSpPr>
          <p:spPr>
            <a:xfrm>
              <a:off x="3940387"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8" name="tx978"/>
            <p:cNvSpPr/>
            <p:nvPr/>
          </p:nvSpPr>
          <p:spPr>
            <a:xfrm>
              <a:off x="6062837"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79" name="tx979"/>
            <p:cNvSpPr/>
            <p:nvPr/>
          </p:nvSpPr>
          <p:spPr>
            <a:xfrm>
              <a:off x="6593450"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980" name="tx980"/>
            <p:cNvSpPr/>
            <p:nvPr/>
          </p:nvSpPr>
          <p:spPr>
            <a:xfrm>
              <a:off x="7124063"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1" name="tx981"/>
            <p:cNvSpPr/>
            <p:nvPr/>
          </p:nvSpPr>
          <p:spPr>
            <a:xfrm>
              <a:off x="8185288"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982" name="tx982"/>
            <p:cNvSpPr/>
            <p:nvPr/>
          </p:nvSpPr>
          <p:spPr>
            <a:xfrm>
              <a:off x="7654675"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83" name="tx983"/>
            <p:cNvSpPr/>
            <p:nvPr/>
          </p:nvSpPr>
          <p:spPr>
            <a:xfrm>
              <a:off x="1817936"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984" name="tx984"/>
            <p:cNvSpPr/>
            <p:nvPr/>
          </p:nvSpPr>
          <p:spPr>
            <a:xfrm>
              <a:off x="2879161"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5" name="tx985"/>
            <p:cNvSpPr/>
            <p:nvPr/>
          </p:nvSpPr>
          <p:spPr>
            <a:xfrm>
              <a:off x="3409774"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86" name="tx986"/>
            <p:cNvSpPr/>
            <p:nvPr/>
          </p:nvSpPr>
          <p:spPr>
            <a:xfrm>
              <a:off x="3940387"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87" name="tx987"/>
            <p:cNvSpPr/>
            <p:nvPr/>
          </p:nvSpPr>
          <p:spPr>
            <a:xfrm>
              <a:off x="6062837"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988" name="tx988"/>
            <p:cNvSpPr/>
            <p:nvPr/>
          </p:nvSpPr>
          <p:spPr>
            <a:xfrm>
              <a:off x="6593450"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989" name="tx989"/>
            <p:cNvSpPr/>
            <p:nvPr/>
          </p:nvSpPr>
          <p:spPr>
            <a:xfrm>
              <a:off x="8185288"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990" name="tx990"/>
            <p:cNvSpPr/>
            <p:nvPr/>
          </p:nvSpPr>
          <p:spPr>
            <a:xfrm>
              <a:off x="2879161"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91" name="tx991"/>
            <p:cNvSpPr/>
            <p:nvPr/>
          </p:nvSpPr>
          <p:spPr>
            <a:xfrm>
              <a:off x="3409774"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92" name="tx992"/>
            <p:cNvSpPr/>
            <p:nvPr/>
          </p:nvSpPr>
          <p:spPr>
            <a:xfrm>
              <a:off x="4470999"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93" name="tx993"/>
            <p:cNvSpPr/>
            <p:nvPr/>
          </p:nvSpPr>
          <p:spPr>
            <a:xfrm>
              <a:off x="3940387"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94" name="tx994"/>
            <p:cNvSpPr/>
            <p:nvPr/>
          </p:nvSpPr>
          <p:spPr>
            <a:xfrm>
              <a:off x="6062837"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95" name="tx995"/>
            <p:cNvSpPr/>
            <p:nvPr/>
          </p:nvSpPr>
          <p:spPr>
            <a:xfrm>
              <a:off x="6593450"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996" name="tx996"/>
            <p:cNvSpPr/>
            <p:nvPr/>
          </p:nvSpPr>
          <p:spPr>
            <a:xfrm>
              <a:off x="7124063"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997" name="tx997"/>
            <p:cNvSpPr/>
            <p:nvPr/>
          </p:nvSpPr>
          <p:spPr>
            <a:xfrm>
              <a:off x="8185288"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998" name="tx998"/>
            <p:cNvSpPr/>
            <p:nvPr/>
          </p:nvSpPr>
          <p:spPr>
            <a:xfrm>
              <a:off x="5001612"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999" name="tx999"/>
            <p:cNvSpPr/>
            <p:nvPr/>
          </p:nvSpPr>
          <p:spPr>
            <a:xfrm>
              <a:off x="7654675"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00" name="tx1000"/>
            <p:cNvSpPr/>
            <p:nvPr/>
          </p:nvSpPr>
          <p:spPr>
            <a:xfrm>
              <a:off x="5532225"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001" name="tx1001"/>
            <p:cNvSpPr/>
            <p:nvPr/>
          </p:nvSpPr>
          <p:spPr>
            <a:xfrm>
              <a:off x="1817936"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02" name="tx1002"/>
            <p:cNvSpPr/>
            <p:nvPr/>
          </p:nvSpPr>
          <p:spPr>
            <a:xfrm>
              <a:off x="2879161"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03" name="tx1003"/>
            <p:cNvSpPr/>
            <p:nvPr/>
          </p:nvSpPr>
          <p:spPr>
            <a:xfrm>
              <a:off x="3409774"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04" name="tx1004"/>
            <p:cNvSpPr/>
            <p:nvPr/>
          </p:nvSpPr>
          <p:spPr>
            <a:xfrm>
              <a:off x="4470999"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05" name="tx1005"/>
            <p:cNvSpPr/>
            <p:nvPr/>
          </p:nvSpPr>
          <p:spPr>
            <a:xfrm>
              <a:off x="2348549"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06" name="tx1006"/>
            <p:cNvSpPr/>
            <p:nvPr/>
          </p:nvSpPr>
          <p:spPr>
            <a:xfrm>
              <a:off x="3940387"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07" name="tx1007"/>
            <p:cNvSpPr/>
            <p:nvPr/>
          </p:nvSpPr>
          <p:spPr>
            <a:xfrm>
              <a:off x="6062837"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08" name="tx1008"/>
            <p:cNvSpPr/>
            <p:nvPr/>
          </p:nvSpPr>
          <p:spPr>
            <a:xfrm>
              <a:off x="6593450"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09" name="tx1009"/>
            <p:cNvSpPr/>
            <p:nvPr/>
          </p:nvSpPr>
          <p:spPr>
            <a:xfrm>
              <a:off x="7124063"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010" name="tx1010"/>
            <p:cNvSpPr/>
            <p:nvPr/>
          </p:nvSpPr>
          <p:spPr>
            <a:xfrm>
              <a:off x="8185288"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11" name="tx1011"/>
            <p:cNvSpPr/>
            <p:nvPr/>
          </p:nvSpPr>
          <p:spPr>
            <a:xfrm>
              <a:off x="5001612"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60</a:t>
              </a:r>
            </a:p>
          </p:txBody>
        </p:sp>
        <p:sp>
          <p:nvSpPr>
            <p:cNvPr id="1012" name="tx1012"/>
            <p:cNvSpPr/>
            <p:nvPr/>
          </p:nvSpPr>
          <p:spPr>
            <a:xfrm>
              <a:off x="7654675"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63</a:t>
              </a:r>
            </a:p>
          </p:txBody>
        </p:sp>
        <p:sp>
          <p:nvSpPr>
            <p:cNvPr id="1013" name="tx1013"/>
            <p:cNvSpPr/>
            <p:nvPr/>
          </p:nvSpPr>
          <p:spPr>
            <a:xfrm>
              <a:off x="5532225"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64</a:t>
              </a:r>
            </a:p>
          </p:txBody>
        </p:sp>
        <p:sp>
          <p:nvSpPr>
            <p:cNvPr id="1014" name="tx1014"/>
            <p:cNvSpPr/>
            <p:nvPr/>
          </p:nvSpPr>
          <p:spPr>
            <a:xfrm>
              <a:off x="2879161"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5" name="tx1015"/>
            <p:cNvSpPr/>
            <p:nvPr/>
          </p:nvSpPr>
          <p:spPr>
            <a:xfrm>
              <a:off x="3409774"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16" name="tx1016"/>
            <p:cNvSpPr/>
            <p:nvPr/>
          </p:nvSpPr>
          <p:spPr>
            <a:xfrm>
              <a:off x="4470999"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17" name="tx1017"/>
            <p:cNvSpPr/>
            <p:nvPr/>
          </p:nvSpPr>
          <p:spPr>
            <a:xfrm>
              <a:off x="3940387"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18" name="tx1018"/>
            <p:cNvSpPr/>
            <p:nvPr/>
          </p:nvSpPr>
          <p:spPr>
            <a:xfrm>
              <a:off x="6062837"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19" name="tx1019"/>
            <p:cNvSpPr/>
            <p:nvPr/>
          </p:nvSpPr>
          <p:spPr>
            <a:xfrm>
              <a:off x="6593450"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20" name="tx1020"/>
            <p:cNvSpPr/>
            <p:nvPr/>
          </p:nvSpPr>
          <p:spPr>
            <a:xfrm>
              <a:off x="7124063"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21" name="tx1021"/>
            <p:cNvSpPr/>
            <p:nvPr/>
          </p:nvSpPr>
          <p:spPr>
            <a:xfrm>
              <a:off x="8185288"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22" name="tx1022"/>
            <p:cNvSpPr/>
            <p:nvPr/>
          </p:nvSpPr>
          <p:spPr>
            <a:xfrm>
              <a:off x="5001612"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23" name="tx1023"/>
            <p:cNvSpPr/>
            <p:nvPr/>
          </p:nvSpPr>
          <p:spPr>
            <a:xfrm>
              <a:off x="7654675"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24" name="tx1024"/>
            <p:cNvSpPr/>
            <p:nvPr/>
          </p:nvSpPr>
          <p:spPr>
            <a:xfrm>
              <a:off x="5532225"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25" name="tx1025"/>
            <p:cNvSpPr/>
            <p:nvPr/>
          </p:nvSpPr>
          <p:spPr>
            <a:xfrm>
              <a:off x="1817936"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26" name="tx1026"/>
            <p:cNvSpPr/>
            <p:nvPr/>
          </p:nvSpPr>
          <p:spPr>
            <a:xfrm>
              <a:off x="2879161"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27" name="tx1027"/>
            <p:cNvSpPr/>
            <p:nvPr/>
          </p:nvSpPr>
          <p:spPr>
            <a:xfrm>
              <a:off x="3409774"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28" name="tx1028"/>
            <p:cNvSpPr/>
            <p:nvPr/>
          </p:nvSpPr>
          <p:spPr>
            <a:xfrm>
              <a:off x="4470999"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29" name="tx1029"/>
            <p:cNvSpPr/>
            <p:nvPr/>
          </p:nvSpPr>
          <p:spPr>
            <a:xfrm>
              <a:off x="2348549"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30" name="tx1030"/>
            <p:cNvSpPr/>
            <p:nvPr/>
          </p:nvSpPr>
          <p:spPr>
            <a:xfrm>
              <a:off x="3940387"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031" name="tx1031"/>
            <p:cNvSpPr/>
            <p:nvPr/>
          </p:nvSpPr>
          <p:spPr>
            <a:xfrm>
              <a:off x="6062837"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2" name="tx1032"/>
            <p:cNvSpPr/>
            <p:nvPr/>
          </p:nvSpPr>
          <p:spPr>
            <a:xfrm>
              <a:off x="6593450"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033" name="tx1033"/>
            <p:cNvSpPr/>
            <p:nvPr/>
          </p:nvSpPr>
          <p:spPr>
            <a:xfrm>
              <a:off x="7124063"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4" name="tx1034"/>
            <p:cNvSpPr/>
            <p:nvPr/>
          </p:nvSpPr>
          <p:spPr>
            <a:xfrm>
              <a:off x="8185288"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035" name="tx1035"/>
            <p:cNvSpPr/>
            <p:nvPr/>
          </p:nvSpPr>
          <p:spPr>
            <a:xfrm>
              <a:off x="5001612"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36" name="tx1036"/>
            <p:cNvSpPr/>
            <p:nvPr/>
          </p:nvSpPr>
          <p:spPr>
            <a:xfrm>
              <a:off x="7654675"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37" name="tx1037"/>
            <p:cNvSpPr/>
            <p:nvPr/>
          </p:nvSpPr>
          <p:spPr>
            <a:xfrm>
              <a:off x="5532225"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038" name="tx1038"/>
            <p:cNvSpPr/>
            <p:nvPr/>
          </p:nvSpPr>
          <p:spPr>
            <a:xfrm>
              <a:off x="2879161"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39" name="tx1039"/>
            <p:cNvSpPr/>
            <p:nvPr/>
          </p:nvSpPr>
          <p:spPr>
            <a:xfrm>
              <a:off x="3409774"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0" name="tx1040"/>
            <p:cNvSpPr/>
            <p:nvPr/>
          </p:nvSpPr>
          <p:spPr>
            <a:xfrm>
              <a:off x="4470999"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1" name="tx1041"/>
            <p:cNvSpPr/>
            <p:nvPr/>
          </p:nvSpPr>
          <p:spPr>
            <a:xfrm>
              <a:off x="2348549"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2" name="tx1042"/>
            <p:cNvSpPr/>
            <p:nvPr/>
          </p:nvSpPr>
          <p:spPr>
            <a:xfrm>
              <a:off x="3940387"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3" name="tx1043"/>
            <p:cNvSpPr/>
            <p:nvPr/>
          </p:nvSpPr>
          <p:spPr>
            <a:xfrm>
              <a:off x="6062837"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4" name="tx1044"/>
            <p:cNvSpPr/>
            <p:nvPr/>
          </p:nvSpPr>
          <p:spPr>
            <a:xfrm>
              <a:off x="6593450"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045" name="tx1045"/>
            <p:cNvSpPr/>
            <p:nvPr/>
          </p:nvSpPr>
          <p:spPr>
            <a:xfrm>
              <a:off x="7124063"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6" name="tx1046"/>
            <p:cNvSpPr/>
            <p:nvPr/>
          </p:nvSpPr>
          <p:spPr>
            <a:xfrm>
              <a:off x="8185288"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47" name="tx1047"/>
            <p:cNvSpPr/>
            <p:nvPr/>
          </p:nvSpPr>
          <p:spPr>
            <a:xfrm>
              <a:off x="5001612"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8" name="tx1048"/>
            <p:cNvSpPr/>
            <p:nvPr/>
          </p:nvSpPr>
          <p:spPr>
            <a:xfrm>
              <a:off x="7654675"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49" name="tx1049"/>
            <p:cNvSpPr/>
            <p:nvPr/>
          </p:nvSpPr>
          <p:spPr>
            <a:xfrm>
              <a:off x="1817936"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50" name="tx1050"/>
            <p:cNvSpPr/>
            <p:nvPr/>
          </p:nvSpPr>
          <p:spPr>
            <a:xfrm>
              <a:off x="2879161"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51" name="tx1051"/>
            <p:cNvSpPr/>
            <p:nvPr/>
          </p:nvSpPr>
          <p:spPr>
            <a:xfrm>
              <a:off x="3409774"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052" name="tx1052"/>
            <p:cNvSpPr/>
            <p:nvPr/>
          </p:nvSpPr>
          <p:spPr>
            <a:xfrm>
              <a:off x="4470999"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53" name="tx1053"/>
            <p:cNvSpPr/>
            <p:nvPr/>
          </p:nvSpPr>
          <p:spPr>
            <a:xfrm>
              <a:off x="2348549"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054" name="tx1054"/>
            <p:cNvSpPr/>
            <p:nvPr/>
          </p:nvSpPr>
          <p:spPr>
            <a:xfrm>
              <a:off x="3940387"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055" name="tx1055"/>
            <p:cNvSpPr/>
            <p:nvPr/>
          </p:nvSpPr>
          <p:spPr>
            <a:xfrm>
              <a:off x="6062837"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6" name="tx1056"/>
            <p:cNvSpPr/>
            <p:nvPr/>
          </p:nvSpPr>
          <p:spPr>
            <a:xfrm>
              <a:off x="6593450"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57" name="tx1057"/>
            <p:cNvSpPr/>
            <p:nvPr/>
          </p:nvSpPr>
          <p:spPr>
            <a:xfrm>
              <a:off x="7124063"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58" name="tx1058"/>
            <p:cNvSpPr/>
            <p:nvPr/>
          </p:nvSpPr>
          <p:spPr>
            <a:xfrm>
              <a:off x="8185288"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059" name="tx1059"/>
            <p:cNvSpPr/>
            <p:nvPr/>
          </p:nvSpPr>
          <p:spPr>
            <a:xfrm>
              <a:off x="5001612"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060" name="tx1060"/>
            <p:cNvSpPr/>
            <p:nvPr/>
          </p:nvSpPr>
          <p:spPr>
            <a:xfrm>
              <a:off x="7654675"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61" name="tx1061"/>
            <p:cNvSpPr/>
            <p:nvPr/>
          </p:nvSpPr>
          <p:spPr>
            <a:xfrm>
              <a:off x="5532225"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69</a:t>
              </a:r>
            </a:p>
          </p:txBody>
        </p:sp>
        <p:sp>
          <p:nvSpPr>
            <p:cNvPr id="1062" name="tx1062"/>
            <p:cNvSpPr/>
            <p:nvPr/>
          </p:nvSpPr>
          <p:spPr>
            <a:xfrm>
              <a:off x="1817936"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63" name="tx1063"/>
            <p:cNvSpPr/>
            <p:nvPr/>
          </p:nvSpPr>
          <p:spPr>
            <a:xfrm>
              <a:off x="2879161"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64" name="tx1064"/>
            <p:cNvSpPr/>
            <p:nvPr/>
          </p:nvSpPr>
          <p:spPr>
            <a:xfrm>
              <a:off x="3409774"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65" name="tx1065"/>
            <p:cNvSpPr/>
            <p:nvPr/>
          </p:nvSpPr>
          <p:spPr>
            <a:xfrm>
              <a:off x="4470999"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66" name="tx1066"/>
            <p:cNvSpPr/>
            <p:nvPr/>
          </p:nvSpPr>
          <p:spPr>
            <a:xfrm>
              <a:off x="2348549"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067" name="tx1067"/>
            <p:cNvSpPr/>
            <p:nvPr/>
          </p:nvSpPr>
          <p:spPr>
            <a:xfrm>
              <a:off x="3940387"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68" name="tx1068"/>
            <p:cNvSpPr/>
            <p:nvPr/>
          </p:nvSpPr>
          <p:spPr>
            <a:xfrm>
              <a:off x="6062837"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69" name="tx1069"/>
            <p:cNvSpPr/>
            <p:nvPr/>
          </p:nvSpPr>
          <p:spPr>
            <a:xfrm>
              <a:off x="6593450"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0" name="tx1070"/>
            <p:cNvSpPr/>
            <p:nvPr/>
          </p:nvSpPr>
          <p:spPr>
            <a:xfrm>
              <a:off x="7124063"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1" name="tx1071"/>
            <p:cNvSpPr/>
            <p:nvPr/>
          </p:nvSpPr>
          <p:spPr>
            <a:xfrm>
              <a:off x="8185288"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68</a:t>
              </a:r>
            </a:p>
          </p:txBody>
        </p:sp>
        <p:sp>
          <p:nvSpPr>
            <p:cNvPr id="1072" name="tx1072"/>
            <p:cNvSpPr/>
            <p:nvPr/>
          </p:nvSpPr>
          <p:spPr>
            <a:xfrm>
              <a:off x="5001612"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3" name="tx1073"/>
            <p:cNvSpPr/>
            <p:nvPr/>
          </p:nvSpPr>
          <p:spPr>
            <a:xfrm>
              <a:off x="7654675"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66</a:t>
              </a:r>
            </a:p>
          </p:txBody>
        </p:sp>
        <p:sp>
          <p:nvSpPr>
            <p:cNvPr id="1074" name="tx1074"/>
            <p:cNvSpPr/>
            <p:nvPr/>
          </p:nvSpPr>
          <p:spPr>
            <a:xfrm>
              <a:off x="1817936"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75" name="tx1075"/>
            <p:cNvSpPr/>
            <p:nvPr/>
          </p:nvSpPr>
          <p:spPr>
            <a:xfrm>
              <a:off x="2879161"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6" name="tx1076"/>
            <p:cNvSpPr/>
            <p:nvPr/>
          </p:nvSpPr>
          <p:spPr>
            <a:xfrm>
              <a:off x="3409774"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7" name="tx1077"/>
            <p:cNvSpPr/>
            <p:nvPr/>
          </p:nvSpPr>
          <p:spPr>
            <a:xfrm>
              <a:off x="4470999"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78" name="tx1078"/>
            <p:cNvSpPr/>
            <p:nvPr/>
          </p:nvSpPr>
          <p:spPr>
            <a:xfrm>
              <a:off x="3940387"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079" name="tx1079"/>
            <p:cNvSpPr/>
            <p:nvPr/>
          </p:nvSpPr>
          <p:spPr>
            <a:xfrm>
              <a:off x="6062837"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0" name="tx1080"/>
            <p:cNvSpPr/>
            <p:nvPr/>
          </p:nvSpPr>
          <p:spPr>
            <a:xfrm>
              <a:off x="6593450"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1" name="tx1081"/>
            <p:cNvSpPr/>
            <p:nvPr/>
          </p:nvSpPr>
          <p:spPr>
            <a:xfrm>
              <a:off x="7124063"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2" name="tx1082"/>
            <p:cNvSpPr/>
            <p:nvPr/>
          </p:nvSpPr>
          <p:spPr>
            <a:xfrm>
              <a:off x="8185288"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3" name="tx1083"/>
            <p:cNvSpPr/>
            <p:nvPr/>
          </p:nvSpPr>
          <p:spPr>
            <a:xfrm>
              <a:off x="5001612"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084" name="tx1084"/>
            <p:cNvSpPr/>
            <p:nvPr/>
          </p:nvSpPr>
          <p:spPr>
            <a:xfrm>
              <a:off x="7654675"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085" name="tx1085"/>
            <p:cNvSpPr/>
            <p:nvPr/>
          </p:nvSpPr>
          <p:spPr>
            <a:xfrm>
              <a:off x="2879161"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86" name="tx1086"/>
            <p:cNvSpPr/>
            <p:nvPr/>
          </p:nvSpPr>
          <p:spPr>
            <a:xfrm>
              <a:off x="3409774"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87" name="tx1087"/>
            <p:cNvSpPr/>
            <p:nvPr/>
          </p:nvSpPr>
          <p:spPr>
            <a:xfrm>
              <a:off x="4470999"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88" name="tx1088"/>
            <p:cNvSpPr/>
            <p:nvPr/>
          </p:nvSpPr>
          <p:spPr>
            <a:xfrm>
              <a:off x="3940387"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89" name="tx1089"/>
            <p:cNvSpPr/>
            <p:nvPr/>
          </p:nvSpPr>
          <p:spPr>
            <a:xfrm>
              <a:off x="6062837"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090" name="tx1090"/>
            <p:cNvSpPr/>
            <p:nvPr/>
          </p:nvSpPr>
          <p:spPr>
            <a:xfrm>
              <a:off x="6593450"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091" name="tx1091"/>
            <p:cNvSpPr/>
            <p:nvPr/>
          </p:nvSpPr>
          <p:spPr>
            <a:xfrm>
              <a:off x="7124063"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92" name="tx1092"/>
            <p:cNvSpPr/>
            <p:nvPr/>
          </p:nvSpPr>
          <p:spPr>
            <a:xfrm>
              <a:off x="8185288"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93" name="tx1093"/>
            <p:cNvSpPr/>
            <p:nvPr/>
          </p:nvSpPr>
          <p:spPr>
            <a:xfrm>
              <a:off x="5001612"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81</a:t>
              </a:r>
            </a:p>
          </p:txBody>
        </p:sp>
        <p:sp>
          <p:nvSpPr>
            <p:cNvPr id="1094" name="tx1094"/>
            <p:cNvSpPr/>
            <p:nvPr/>
          </p:nvSpPr>
          <p:spPr>
            <a:xfrm>
              <a:off x="7654675"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095" name="tx1095"/>
            <p:cNvSpPr/>
            <p:nvPr/>
          </p:nvSpPr>
          <p:spPr>
            <a:xfrm>
              <a:off x="1817936"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096" name="tx1096"/>
            <p:cNvSpPr/>
            <p:nvPr/>
          </p:nvSpPr>
          <p:spPr>
            <a:xfrm>
              <a:off x="2879161"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7" name="tx1097"/>
            <p:cNvSpPr/>
            <p:nvPr/>
          </p:nvSpPr>
          <p:spPr>
            <a:xfrm>
              <a:off x="3409774"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098" name="tx1098"/>
            <p:cNvSpPr/>
            <p:nvPr/>
          </p:nvSpPr>
          <p:spPr>
            <a:xfrm>
              <a:off x="4470999"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099" name="tx1099"/>
            <p:cNvSpPr/>
            <p:nvPr/>
          </p:nvSpPr>
          <p:spPr>
            <a:xfrm>
              <a:off x="2348549"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00" name="tx1100"/>
            <p:cNvSpPr/>
            <p:nvPr/>
          </p:nvSpPr>
          <p:spPr>
            <a:xfrm>
              <a:off x="3940387"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1" name="tx1101"/>
            <p:cNvSpPr/>
            <p:nvPr/>
          </p:nvSpPr>
          <p:spPr>
            <a:xfrm>
              <a:off x="6062837"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2" name="tx1102"/>
            <p:cNvSpPr/>
            <p:nvPr/>
          </p:nvSpPr>
          <p:spPr>
            <a:xfrm>
              <a:off x="6593450"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03" name="tx1103"/>
            <p:cNvSpPr/>
            <p:nvPr/>
          </p:nvSpPr>
          <p:spPr>
            <a:xfrm>
              <a:off x="7124063"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04" name="tx1104"/>
            <p:cNvSpPr/>
            <p:nvPr/>
          </p:nvSpPr>
          <p:spPr>
            <a:xfrm>
              <a:off x="8185288"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5" name="tx1105"/>
            <p:cNvSpPr/>
            <p:nvPr/>
          </p:nvSpPr>
          <p:spPr>
            <a:xfrm>
              <a:off x="5001612"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06" name="tx1106"/>
            <p:cNvSpPr/>
            <p:nvPr/>
          </p:nvSpPr>
          <p:spPr>
            <a:xfrm>
              <a:off x="7654675" y="476160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73</a:t>
              </a:r>
            </a:p>
          </p:txBody>
        </p:sp>
        <p:sp>
          <p:nvSpPr>
            <p:cNvPr id="1107" name="tx1107"/>
            <p:cNvSpPr/>
            <p:nvPr/>
          </p:nvSpPr>
          <p:spPr>
            <a:xfrm>
              <a:off x="2879161"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8" name="tx1108"/>
            <p:cNvSpPr/>
            <p:nvPr/>
          </p:nvSpPr>
          <p:spPr>
            <a:xfrm>
              <a:off x="3409774"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09" name="tx1109"/>
            <p:cNvSpPr/>
            <p:nvPr/>
          </p:nvSpPr>
          <p:spPr>
            <a:xfrm>
              <a:off x="4470999"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0" name="tx1110"/>
            <p:cNvSpPr/>
            <p:nvPr/>
          </p:nvSpPr>
          <p:spPr>
            <a:xfrm>
              <a:off x="3940387"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1" name="tx1111"/>
            <p:cNvSpPr/>
            <p:nvPr/>
          </p:nvSpPr>
          <p:spPr>
            <a:xfrm>
              <a:off x="6062837"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2" name="tx1112"/>
            <p:cNvSpPr/>
            <p:nvPr/>
          </p:nvSpPr>
          <p:spPr>
            <a:xfrm>
              <a:off x="6593450"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3" name="tx1113"/>
            <p:cNvSpPr/>
            <p:nvPr/>
          </p:nvSpPr>
          <p:spPr>
            <a:xfrm>
              <a:off x="7124063"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14" name="tx1114"/>
            <p:cNvSpPr/>
            <p:nvPr/>
          </p:nvSpPr>
          <p:spPr>
            <a:xfrm>
              <a:off x="8185288"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15" name="tx1115"/>
            <p:cNvSpPr/>
            <p:nvPr/>
          </p:nvSpPr>
          <p:spPr>
            <a:xfrm>
              <a:off x="5001612"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16" name="tx1116"/>
            <p:cNvSpPr/>
            <p:nvPr/>
          </p:nvSpPr>
          <p:spPr>
            <a:xfrm>
              <a:off x="7654675"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17" name="tx1117"/>
            <p:cNvSpPr/>
            <p:nvPr/>
          </p:nvSpPr>
          <p:spPr>
            <a:xfrm>
              <a:off x="2879161"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8" name="tx1118"/>
            <p:cNvSpPr/>
            <p:nvPr/>
          </p:nvSpPr>
          <p:spPr>
            <a:xfrm>
              <a:off x="3409774"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19" name="tx1119"/>
            <p:cNvSpPr/>
            <p:nvPr/>
          </p:nvSpPr>
          <p:spPr>
            <a:xfrm>
              <a:off x="4470999"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0" name="tx1120"/>
            <p:cNvSpPr/>
            <p:nvPr/>
          </p:nvSpPr>
          <p:spPr>
            <a:xfrm>
              <a:off x="3940387"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1" name="tx1121"/>
            <p:cNvSpPr/>
            <p:nvPr/>
          </p:nvSpPr>
          <p:spPr>
            <a:xfrm>
              <a:off x="6062837"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2" name="tx1122"/>
            <p:cNvSpPr/>
            <p:nvPr/>
          </p:nvSpPr>
          <p:spPr>
            <a:xfrm>
              <a:off x="6593450"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23" name="tx1123"/>
            <p:cNvSpPr/>
            <p:nvPr/>
          </p:nvSpPr>
          <p:spPr>
            <a:xfrm>
              <a:off x="7124063"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4" name="tx1124"/>
            <p:cNvSpPr/>
            <p:nvPr/>
          </p:nvSpPr>
          <p:spPr>
            <a:xfrm>
              <a:off x="8185288"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25" name="tx1125"/>
            <p:cNvSpPr/>
            <p:nvPr/>
          </p:nvSpPr>
          <p:spPr>
            <a:xfrm>
              <a:off x="7654675"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26" name="tx1126"/>
            <p:cNvSpPr/>
            <p:nvPr/>
          </p:nvSpPr>
          <p:spPr>
            <a:xfrm>
              <a:off x="2879161"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7" name="tx1127"/>
            <p:cNvSpPr/>
            <p:nvPr/>
          </p:nvSpPr>
          <p:spPr>
            <a:xfrm>
              <a:off x="3409774"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28" name="tx1128"/>
            <p:cNvSpPr/>
            <p:nvPr/>
          </p:nvSpPr>
          <p:spPr>
            <a:xfrm>
              <a:off x="4470999"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29" name="tx1129"/>
            <p:cNvSpPr/>
            <p:nvPr/>
          </p:nvSpPr>
          <p:spPr>
            <a:xfrm>
              <a:off x="3940387"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0" name="tx1130"/>
            <p:cNvSpPr/>
            <p:nvPr/>
          </p:nvSpPr>
          <p:spPr>
            <a:xfrm>
              <a:off x="6062837"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1" name="tx1131"/>
            <p:cNvSpPr/>
            <p:nvPr/>
          </p:nvSpPr>
          <p:spPr>
            <a:xfrm>
              <a:off x="6593450"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32" name="tx1132"/>
            <p:cNvSpPr/>
            <p:nvPr/>
          </p:nvSpPr>
          <p:spPr>
            <a:xfrm>
              <a:off x="7124063"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3" name="tx1133"/>
            <p:cNvSpPr/>
            <p:nvPr/>
          </p:nvSpPr>
          <p:spPr>
            <a:xfrm>
              <a:off x="8185288"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34" name="tx1134"/>
            <p:cNvSpPr/>
            <p:nvPr/>
          </p:nvSpPr>
          <p:spPr>
            <a:xfrm>
              <a:off x="5001612"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35" name="tx1135"/>
            <p:cNvSpPr/>
            <p:nvPr/>
          </p:nvSpPr>
          <p:spPr>
            <a:xfrm>
              <a:off x="7654675"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136" name="tx1136"/>
            <p:cNvSpPr/>
            <p:nvPr/>
          </p:nvSpPr>
          <p:spPr>
            <a:xfrm>
              <a:off x="5532225"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137" name="tx1137"/>
            <p:cNvSpPr/>
            <p:nvPr/>
          </p:nvSpPr>
          <p:spPr>
            <a:xfrm>
              <a:off x="2879161"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38" name="tx1138"/>
            <p:cNvSpPr/>
            <p:nvPr/>
          </p:nvSpPr>
          <p:spPr>
            <a:xfrm>
              <a:off x="3409774"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39" name="tx1139"/>
            <p:cNvSpPr/>
            <p:nvPr/>
          </p:nvSpPr>
          <p:spPr>
            <a:xfrm>
              <a:off x="4470999"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40" name="tx1140"/>
            <p:cNvSpPr/>
            <p:nvPr/>
          </p:nvSpPr>
          <p:spPr>
            <a:xfrm>
              <a:off x="3940387"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41" name="tx1141"/>
            <p:cNvSpPr/>
            <p:nvPr/>
          </p:nvSpPr>
          <p:spPr>
            <a:xfrm>
              <a:off x="6062837"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2" name="tx1142"/>
            <p:cNvSpPr/>
            <p:nvPr/>
          </p:nvSpPr>
          <p:spPr>
            <a:xfrm>
              <a:off x="6593450"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43" name="tx1143"/>
            <p:cNvSpPr/>
            <p:nvPr/>
          </p:nvSpPr>
          <p:spPr>
            <a:xfrm>
              <a:off x="7124063"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44" name="tx1144"/>
            <p:cNvSpPr/>
            <p:nvPr/>
          </p:nvSpPr>
          <p:spPr>
            <a:xfrm>
              <a:off x="8185288"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45" name="tx1145"/>
            <p:cNvSpPr/>
            <p:nvPr/>
          </p:nvSpPr>
          <p:spPr>
            <a:xfrm>
              <a:off x="5001612"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46" name="tx1146"/>
            <p:cNvSpPr/>
            <p:nvPr/>
          </p:nvSpPr>
          <p:spPr>
            <a:xfrm>
              <a:off x="7654675"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47" name="tx1147"/>
            <p:cNvSpPr/>
            <p:nvPr/>
          </p:nvSpPr>
          <p:spPr>
            <a:xfrm>
              <a:off x="5532225"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148" name="tx1148"/>
            <p:cNvSpPr/>
            <p:nvPr/>
          </p:nvSpPr>
          <p:spPr>
            <a:xfrm>
              <a:off x="2879161"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49" name="tx1149"/>
            <p:cNvSpPr/>
            <p:nvPr/>
          </p:nvSpPr>
          <p:spPr>
            <a:xfrm>
              <a:off x="3409774"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0" name="tx1150"/>
            <p:cNvSpPr/>
            <p:nvPr/>
          </p:nvSpPr>
          <p:spPr>
            <a:xfrm>
              <a:off x="4470999"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51" name="tx1151"/>
            <p:cNvSpPr/>
            <p:nvPr/>
          </p:nvSpPr>
          <p:spPr>
            <a:xfrm>
              <a:off x="3940387"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2" name="tx1152"/>
            <p:cNvSpPr/>
            <p:nvPr/>
          </p:nvSpPr>
          <p:spPr>
            <a:xfrm>
              <a:off x="6062837"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153" name="tx1153"/>
            <p:cNvSpPr/>
            <p:nvPr/>
          </p:nvSpPr>
          <p:spPr>
            <a:xfrm>
              <a:off x="6593450"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4" name="tx1154"/>
            <p:cNvSpPr/>
            <p:nvPr/>
          </p:nvSpPr>
          <p:spPr>
            <a:xfrm>
              <a:off x="7124063"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5" name="tx1155"/>
            <p:cNvSpPr/>
            <p:nvPr/>
          </p:nvSpPr>
          <p:spPr>
            <a:xfrm>
              <a:off x="8185288"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6" name="tx1156"/>
            <p:cNvSpPr/>
            <p:nvPr/>
          </p:nvSpPr>
          <p:spPr>
            <a:xfrm>
              <a:off x="5001612"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57" name="tx1157"/>
            <p:cNvSpPr/>
            <p:nvPr/>
          </p:nvSpPr>
          <p:spPr>
            <a:xfrm>
              <a:off x="7654675"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58" name="tx1158"/>
            <p:cNvSpPr/>
            <p:nvPr/>
          </p:nvSpPr>
          <p:spPr>
            <a:xfrm>
              <a:off x="1817936"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59" name="tx1159"/>
            <p:cNvSpPr/>
            <p:nvPr/>
          </p:nvSpPr>
          <p:spPr>
            <a:xfrm>
              <a:off x="2879161"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160" name="tx1160"/>
            <p:cNvSpPr/>
            <p:nvPr/>
          </p:nvSpPr>
          <p:spPr>
            <a:xfrm>
              <a:off x="3409774"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61" name="tx1161"/>
            <p:cNvSpPr/>
            <p:nvPr/>
          </p:nvSpPr>
          <p:spPr>
            <a:xfrm>
              <a:off x="4470999"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62" name="tx1162"/>
            <p:cNvSpPr/>
            <p:nvPr/>
          </p:nvSpPr>
          <p:spPr>
            <a:xfrm>
              <a:off x="2348549"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88</a:t>
              </a:r>
            </a:p>
          </p:txBody>
        </p:sp>
        <p:sp>
          <p:nvSpPr>
            <p:cNvPr id="1163" name="tx1163"/>
            <p:cNvSpPr/>
            <p:nvPr/>
          </p:nvSpPr>
          <p:spPr>
            <a:xfrm>
              <a:off x="3940387"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64" name="tx1164"/>
            <p:cNvSpPr/>
            <p:nvPr/>
          </p:nvSpPr>
          <p:spPr>
            <a:xfrm>
              <a:off x="6062837"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86</a:t>
              </a:r>
            </a:p>
          </p:txBody>
        </p:sp>
        <p:sp>
          <p:nvSpPr>
            <p:cNvPr id="1165" name="tx1165"/>
            <p:cNvSpPr/>
            <p:nvPr/>
          </p:nvSpPr>
          <p:spPr>
            <a:xfrm>
              <a:off x="6593450"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85</a:t>
              </a:r>
            </a:p>
          </p:txBody>
        </p:sp>
        <p:sp>
          <p:nvSpPr>
            <p:cNvPr id="1166" name="tx1166"/>
            <p:cNvSpPr/>
            <p:nvPr/>
          </p:nvSpPr>
          <p:spPr>
            <a:xfrm>
              <a:off x="7124063"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67" name="tx1167"/>
            <p:cNvSpPr/>
            <p:nvPr/>
          </p:nvSpPr>
          <p:spPr>
            <a:xfrm>
              <a:off x="8185288"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68" name="tx1168"/>
            <p:cNvSpPr/>
            <p:nvPr/>
          </p:nvSpPr>
          <p:spPr>
            <a:xfrm>
              <a:off x="5001612"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79</a:t>
              </a:r>
            </a:p>
          </p:txBody>
        </p:sp>
        <p:sp>
          <p:nvSpPr>
            <p:cNvPr id="1169" name="tx1169"/>
            <p:cNvSpPr/>
            <p:nvPr/>
          </p:nvSpPr>
          <p:spPr>
            <a:xfrm>
              <a:off x="7654675"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80</a:t>
              </a:r>
            </a:p>
          </p:txBody>
        </p:sp>
        <p:sp>
          <p:nvSpPr>
            <p:cNvPr id="1170" name="tx1170"/>
            <p:cNvSpPr/>
            <p:nvPr/>
          </p:nvSpPr>
          <p:spPr>
            <a:xfrm>
              <a:off x="5532225"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87</a:t>
              </a:r>
            </a:p>
          </p:txBody>
        </p:sp>
        <p:sp>
          <p:nvSpPr>
            <p:cNvPr id="1171" name="tx1171"/>
            <p:cNvSpPr/>
            <p:nvPr/>
          </p:nvSpPr>
          <p:spPr>
            <a:xfrm>
              <a:off x="1817936"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2" name="tx1172"/>
            <p:cNvSpPr/>
            <p:nvPr/>
          </p:nvSpPr>
          <p:spPr>
            <a:xfrm>
              <a:off x="2879161"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3" name="tx1173"/>
            <p:cNvSpPr/>
            <p:nvPr/>
          </p:nvSpPr>
          <p:spPr>
            <a:xfrm>
              <a:off x="3409774"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4" name="tx1174"/>
            <p:cNvSpPr/>
            <p:nvPr/>
          </p:nvSpPr>
          <p:spPr>
            <a:xfrm>
              <a:off x="4470999"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5" name="tx1175"/>
            <p:cNvSpPr/>
            <p:nvPr/>
          </p:nvSpPr>
          <p:spPr>
            <a:xfrm>
              <a:off x="2348549"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6" name="tx1176"/>
            <p:cNvSpPr/>
            <p:nvPr/>
          </p:nvSpPr>
          <p:spPr>
            <a:xfrm>
              <a:off x="3940387"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7" name="tx1177"/>
            <p:cNvSpPr/>
            <p:nvPr/>
          </p:nvSpPr>
          <p:spPr>
            <a:xfrm>
              <a:off x="6062837"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78" name="tx1178"/>
            <p:cNvSpPr/>
            <p:nvPr/>
          </p:nvSpPr>
          <p:spPr>
            <a:xfrm>
              <a:off x="7124063"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79" name="tx1179"/>
            <p:cNvSpPr/>
            <p:nvPr/>
          </p:nvSpPr>
          <p:spPr>
            <a:xfrm>
              <a:off x="8185288"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80" name="tx1180"/>
            <p:cNvSpPr/>
            <p:nvPr/>
          </p:nvSpPr>
          <p:spPr>
            <a:xfrm>
              <a:off x="5001612"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1" name="tx1181"/>
            <p:cNvSpPr/>
            <p:nvPr/>
          </p:nvSpPr>
          <p:spPr>
            <a:xfrm>
              <a:off x="7654675"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2" name="tx1182"/>
            <p:cNvSpPr/>
            <p:nvPr/>
          </p:nvSpPr>
          <p:spPr>
            <a:xfrm>
              <a:off x="5532225"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183" name="tx1183"/>
            <p:cNvSpPr/>
            <p:nvPr/>
          </p:nvSpPr>
          <p:spPr>
            <a:xfrm>
              <a:off x="1817936"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84" name="tx1184"/>
            <p:cNvSpPr/>
            <p:nvPr/>
          </p:nvSpPr>
          <p:spPr>
            <a:xfrm>
              <a:off x="2879161"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5" name="tx1185"/>
            <p:cNvSpPr/>
            <p:nvPr/>
          </p:nvSpPr>
          <p:spPr>
            <a:xfrm>
              <a:off x="3409774"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6" name="tx1186"/>
            <p:cNvSpPr/>
            <p:nvPr/>
          </p:nvSpPr>
          <p:spPr>
            <a:xfrm>
              <a:off x="4470999"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93</a:t>
              </a:r>
            </a:p>
          </p:txBody>
        </p:sp>
        <p:sp>
          <p:nvSpPr>
            <p:cNvPr id="1187" name="tx1187"/>
            <p:cNvSpPr/>
            <p:nvPr/>
          </p:nvSpPr>
          <p:spPr>
            <a:xfrm>
              <a:off x="2348549"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188" name="tx1188"/>
            <p:cNvSpPr/>
            <p:nvPr/>
          </p:nvSpPr>
          <p:spPr>
            <a:xfrm>
              <a:off x="3940387"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89" name="tx1189"/>
            <p:cNvSpPr/>
            <p:nvPr/>
          </p:nvSpPr>
          <p:spPr>
            <a:xfrm>
              <a:off x="6062837"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0" name="tx1190"/>
            <p:cNvSpPr/>
            <p:nvPr/>
          </p:nvSpPr>
          <p:spPr>
            <a:xfrm>
              <a:off x="6593450"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1" name="tx1191"/>
            <p:cNvSpPr/>
            <p:nvPr/>
          </p:nvSpPr>
          <p:spPr>
            <a:xfrm>
              <a:off x="7124063"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2" name="tx1192"/>
            <p:cNvSpPr/>
            <p:nvPr/>
          </p:nvSpPr>
          <p:spPr>
            <a:xfrm>
              <a:off x="8185288"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93" name="tx1193"/>
            <p:cNvSpPr/>
            <p:nvPr/>
          </p:nvSpPr>
          <p:spPr>
            <a:xfrm>
              <a:off x="5001612"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4" name="tx1194"/>
            <p:cNvSpPr/>
            <p:nvPr/>
          </p:nvSpPr>
          <p:spPr>
            <a:xfrm>
              <a:off x="7654675" y="217682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5" name="tx1195"/>
            <p:cNvSpPr/>
            <p:nvPr/>
          </p:nvSpPr>
          <p:spPr>
            <a:xfrm>
              <a:off x="1817936"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196" name="tx1196"/>
            <p:cNvSpPr/>
            <p:nvPr/>
          </p:nvSpPr>
          <p:spPr>
            <a:xfrm>
              <a:off x="2879161"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197" name="tx1197"/>
            <p:cNvSpPr/>
            <p:nvPr/>
          </p:nvSpPr>
          <p:spPr>
            <a:xfrm>
              <a:off x="3409774"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198" name="tx1198"/>
            <p:cNvSpPr/>
            <p:nvPr/>
          </p:nvSpPr>
          <p:spPr>
            <a:xfrm>
              <a:off x="4470999"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199" name="tx1199"/>
            <p:cNvSpPr/>
            <p:nvPr/>
          </p:nvSpPr>
          <p:spPr>
            <a:xfrm>
              <a:off x="2348549"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74</a:t>
              </a:r>
            </a:p>
          </p:txBody>
        </p:sp>
        <p:sp>
          <p:nvSpPr>
            <p:cNvPr id="1200" name="tx1200"/>
            <p:cNvSpPr/>
            <p:nvPr/>
          </p:nvSpPr>
          <p:spPr>
            <a:xfrm>
              <a:off x="3940387"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90</a:t>
              </a:r>
            </a:p>
          </p:txBody>
        </p:sp>
        <p:sp>
          <p:nvSpPr>
            <p:cNvPr id="1201" name="tx1201"/>
            <p:cNvSpPr/>
            <p:nvPr/>
          </p:nvSpPr>
          <p:spPr>
            <a:xfrm>
              <a:off x="6062837"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02" name="tx1202"/>
            <p:cNvSpPr/>
            <p:nvPr/>
          </p:nvSpPr>
          <p:spPr>
            <a:xfrm>
              <a:off x="6593450"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03" name="tx1203"/>
            <p:cNvSpPr/>
            <p:nvPr/>
          </p:nvSpPr>
          <p:spPr>
            <a:xfrm>
              <a:off x="7124063"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4" name="tx1204"/>
            <p:cNvSpPr/>
            <p:nvPr/>
          </p:nvSpPr>
          <p:spPr>
            <a:xfrm>
              <a:off x="8185288"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05" name="tx1205"/>
            <p:cNvSpPr/>
            <p:nvPr/>
          </p:nvSpPr>
          <p:spPr>
            <a:xfrm>
              <a:off x="7654675" y="253334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96</a:t>
              </a:r>
            </a:p>
          </p:txBody>
        </p:sp>
        <p:sp>
          <p:nvSpPr>
            <p:cNvPr id="1206" name="tx1206"/>
            <p:cNvSpPr/>
            <p:nvPr/>
          </p:nvSpPr>
          <p:spPr>
            <a:xfrm>
              <a:off x="2879161"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07" name="tx1207"/>
            <p:cNvSpPr/>
            <p:nvPr/>
          </p:nvSpPr>
          <p:spPr>
            <a:xfrm>
              <a:off x="3409774"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08" name="tx1208"/>
            <p:cNvSpPr/>
            <p:nvPr/>
          </p:nvSpPr>
          <p:spPr>
            <a:xfrm>
              <a:off x="4470999"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09" name="tx1209"/>
            <p:cNvSpPr/>
            <p:nvPr/>
          </p:nvSpPr>
          <p:spPr>
            <a:xfrm>
              <a:off x="3940387"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0" name="tx1210"/>
            <p:cNvSpPr/>
            <p:nvPr/>
          </p:nvSpPr>
          <p:spPr>
            <a:xfrm>
              <a:off x="6062837"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1" name="tx1211"/>
            <p:cNvSpPr/>
            <p:nvPr/>
          </p:nvSpPr>
          <p:spPr>
            <a:xfrm>
              <a:off x="6593450"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12" name="tx1212"/>
            <p:cNvSpPr/>
            <p:nvPr/>
          </p:nvSpPr>
          <p:spPr>
            <a:xfrm>
              <a:off x="7124063"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3" name="tx1213"/>
            <p:cNvSpPr/>
            <p:nvPr/>
          </p:nvSpPr>
          <p:spPr>
            <a:xfrm>
              <a:off x="8185288"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14" name="tx1214"/>
            <p:cNvSpPr/>
            <p:nvPr/>
          </p:nvSpPr>
          <p:spPr>
            <a:xfrm>
              <a:off x="5001612"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5" name="tx1215"/>
            <p:cNvSpPr/>
            <p:nvPr/>
          </p:nvSpPr>
          <p:spPr>
            <a:xfrm>
              <a:off x="7654675"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6" name="tx1216"/>
            <p:cNvSpPr/>
            <p:nvPr/>
          </p:nvSpPr>
          <p:spPr>
            <a:xfrm>
              <a:off x="5532225"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17" name="tx1217"/>
            <p:cNvSpPr/>
            <p:nvPr/>
          </p:nvSpPr>
          <p:spPr>
            <a:xfrm>
              <a:off x="1817936"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18" name="tx1218"/>
            <p:cNvSpPr/>
            <p:nvPr/>
          </p:nvSpPr>
          <p:spPr>
            <a:xfrm>
              <a:off x="2879161"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19" name="tx1219"/>
            <p:cNvSpPr/>
            <p:nvPr/>
          </p:nvSpPr>
          <p:spPr>
            <a:xfrm>
              <a:off x="3409774"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0" name="tx1220"/>
            <p:cNvSpPr/>
            <p:nvPr/>
          </p:nvSpPr>
          <p:spPr>
            <a:xfrm>
              <a:off x="4470999"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1" name="tx1221"/>
            <p:cNvSpPr/>
            <p:nvPr/>
          </p:nvSpPr>
          <p:spPr>
            <a:xfrm>
              <a:off x="2348549"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2" name="tx1222"/>
            <p:cNvSpPr/>
            <p:nvPr/>
          </p:nvSpPr>
          <p:spPr>
            <a:xfrm>
              <a:off x="3940387"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98</a:t>
              </a:r>
            </a:p>
          </p:txBody>
        </p:sp>
        <p:sp>
          <p:nvSpPr>
            <p:cNvPr id="1223" name="tx1223"/>
            <p:cNvSpPr/>
            <p:nvPr/>
          </p:nvSpPr>
          <p:spPr>
            <a:xfrm>
              <a:off x="6062837"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4" name="tx1224"/>
            <p:cNvSpPr/>
            <p:nvPr/>
          </p:nvSpPr>
          <p:spPr>
            <a:xfrm>
              <a:off x="6593450"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5" name="tx1225"/>
            <p:cNvSpPr/>
            <p:nvPr/>
          </p:nvSpPr>
          <p:spPr>
            <a:xfrm>
              <a:off x="7124063"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6" name="tx1226"/>
            <p:cNvSpPr/>
            <p:nvPr/>
          </p:nvSpPr>
          <p:spPr>
            <a:xfrm>
              <a:off x="8185288"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7" name="tx1227"/>
            <p:cNvSpPr/>
            <p:nvPr/>
          </p:nvSpPr>
          <p:spPr>
            <a:xfrm>
              <a:off x="5001612"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8" name="tx1228"/>
            <p:cNvSpPr/>
            <p:nvPr/>
          </p:nvSpPr>
          <p:spPr>
            <a:xfrm>
              <a:off x="7654675"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29" name="tx1229"/>
            <p:cNvSpPr/>
            <p:nvPr/>
          </p:nvSpPr>
          <p:spPr>
            <a:xfrm>
              <a:off x="5532225"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99</a:t>
              </a:r>
            </a:p>
          </p:txBody>
        </p:sp>
        <p:sp>
          <p:nvSpPr>
            <p:cNvPr id="1230" name="tx1230"/>
            <p:cNvSpPr/>
            <p:nvPr/>
          </p:nvSpPr>
          <p:spPr>
            <a:xfrm>
              <a:off x="8715901" y="155290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83</a:t>
              </a:r>
            </a:p>
          </p:txBody>
        </p:sp>
        <p:sp>
          <p:nvSpPr>
            <p:cNvPr id="1231" name="tx1231"/>
            <p:cNvSpPr/>
            <p:nvPr/>
          </p:nvSpPr>
          <p:spPr>
            <a:xfrm>
              <a:off x="8715901" y="235508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72</a:t>
              </a:r>
            </a:p>
          </p:txBody>
        </p:sp>
        <p:sp>
          <p:nvSpPr>
            <p:cNvPr id="1232" name="tx1232"/>
            <p:cNvSpPr/>
            <p:nvPr/>
          </p:nvSpPr>
          <p:spPr>
            <a:xfrm>
              <a:off x="8715901" y="280073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33" name="tx1233"/>
            <p:cNvSpPr/>
            <p:nvPr/>
          </p:nvSpPr>
          <p:spPr>
            <a:xfrm>
              <a:off x="8715901" y="173116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34" name="tx1234"/>
            <p:cNvSpPr/>
            <p:nvPr/>
          </p:nvSpPr>
          <p:spPr>
            <a:xfrm>
              <a:off x="8715901" y="493986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35" name="tx1235"/>
            <p:cNvSpPr/>
            <p:nvPr/>
          </p:nvSpPr>
          <p:spPr>
            <a:xfrm>
              <a:off x="8715901" y="262247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36" name="tx1236"/>
            <p:cNvSpPr/>
            <p:nvPr/>
          </p:nvSpPr>
          <p:spPr>
            <a:xfrm>
              <a:off x="8715901" y="128551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77</a:t>
              </a:r>
            </a:p>
          </p:txBody>
        </p:sp>
        <p:sp>
          <p:nvSpPr>
            <p:cNvPr id="1237" name="tx1237"/>
            <p:cNvSpPr/>
            <p:nvPr/>
          </p:nvSpPr>
          <p:spPr>
            <a:xfrm>
              <a:off x="8715901" y="271160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38" name="tx1238"/>
            <p:cNvSpPr/>
            <p:nvPr/>
          </p:nvSpPr>
          <p:spPr>
            <a:xfrm>
              <a:off x="8715901" y="333551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76</a:t>
              </a:r>
            </a:p>
          </p:txBody>
        </p:sp>
        <p:sp>
          <p:nvSpPr>
            <p:cNvPr id="1239" name="tx1239"/>
            <p:cNvSpPr/>
            <p:nvPr/>
          </p:nvSpPr>
          <p:spPr>
            <a:xfrm>
              <a:off x="8715901" y="413768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0" name="tx1240"/>
            <p:cNvSpPr/>
            <p:nvPr/>
          </p:nvSpPr>
          <p:spPr>
            <a:xfrm>
              <a:off x="8715901" y="369203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62</a:t>
              </a:r>
            </a:p>
          </p:txBody>
        </p:sp>
        <p:sp>
          <p:nvSpPr>
            <p:cNvPr id="1241" name="tx1241"/>
            <p:cNvSpPr/>
            <p:nvPr/>
          </p:nvSpPr>
          <p:spPr>
            <a:xfrm>
              <a:off x="8715901" y="137464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82</a:t>
              </a:r>
            </a:p>
          </p:txBody>
        </p:sp>
        <p:sp>
          <p:nvSpPr>
            <p:cNvPr id="1242" name="tx1242"/>
            <p:cNvSpPr/>
            <p:nvPr/>
          </p:nvSpPr>
          <p:spPr>
            <a:xfrm>
              <a:off x="8715901" y="164203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75</a:t>
              </a:r>
            </a:p>
          </p:txBody>
        </p:sp>
        <p:sp>
          <p:nvSpPr>
            <p:cNvPr id="1243" name="tx1243"/>
            <p:cNvSpPr/>
            <p:nvPr/>
          </p:nvSpPr>
          <p:spPr>
            <a:xfrm>
              <a:off x="8715901" y="422681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65</a:t>
              </a:r>
            </a:p>
          </p:txBody>
        </p:sp>
        <p:sp>
          <p:nvSpPr>
            <p:cNvPr id="1244" name="tx1244"/>
            <p:cNvSpPr/>
            <p:nvPr/>
          </p:nvSpPr>
          <p:spPr>
            <a:xfrm>
              <a:off x="8715901" y="146377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92</a:t>
              </a:r>
            </a:p>
          </p:txBody>
        </p:sp>
        <p:sp>
          <p:nvSpPr>
            <p:cNvPr id="1245" name="tx1245"/>
            <p:cNvSpPr/>
            <p:nvPr/>
          </p:nvSpPr>
          <p:spPr>
            <a:xfrm>
              <a:off x="8715901" y="119638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95</a:t>
              </a:r>
            </a:p>
          </p:txBody>
        </p:sp>
        <p:sp>
          <p:nvSpPr>
            <p:cNvPr id="1246" name="tx1246"/>
            <p:cNvSpPr/>
            <p:nvPr/>
          </p:nvSpPr>
          <p:spPr>
            <a:xfrm>
              <a:off x="8715901" y="199855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91</a:t>
              </a:r>
            </a:p>
          </p:txBody>
        </p:sp>
        <p:sp>
          <p:nvSpPr>
            <p:cNvPr id="1247" name="tx1247"/>
            <p:cNvSpPr/>
            <p:nvPr/>
          </p:nvSpPr>
          <p:spPr>
            <a:xfrm>
              <a:off x="8715901" y="182029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89</a:t>
              </a:r>
            </a:p>
          </p:txBody>
        </p:sp>
        <p:sp>
          <p:nvSpPr>
            <p:cNvPr id="1248" name="tx1248"/>
            <p:cNvSpPr/>
            <p:nvPr/>
          </p:nvSpPr>
          <p:spPr>
            <a:xfrm>
              <a:off x="8715901"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71</a:t>
              </a:r>
            </a:p>
          </p:txBody>
        </p:sp>
        <p:sp>
          <p:nvSpPr>
            <p:cNvPr id="1249" name="tx1249"/>
            <p:cNvSpPr/>
            <p:nvPr/>
          </p:nvSpPr>
          <p:spPr>
            <a:xfrm>
              <a:off x="8715901" y="395942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84</a:t>
              </a:r>
            </a:p>
          </p:txBody>
        </p:sp>
        <p:sp>
          <p:nvSpPr>
            <p:cNvPr id="1250" name="tx1250"/>
            <p:cNvSpPr/>
            <p:nvPr/>
          </p:nvSpPr>
          <p:spPr>
            <a:xfrm>
              <a:off x="8715901" y="110725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97</a:t>
              </a:r>
            </a:p>
          </p:txBody>
        </p:sp>
        <p:sp>
          <p:nvSpPr>
            <p:cNvPr id="1251" name="tx1251"/>
            <p:cNvSpPr/>
            <p:nvPr/>
          </p:nvSpPr>
          <p:spPr>
            <a:xfrm>
              <a:off x="8715901" y="315725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70</a:t>
              </a:r>
            </a:p>
          </p:txBody>
        </p:sp>
        <p:sp>
          <p:nvSpPr>
            <p:cNvPr id="1252" name="tx1252"/>
            <p:cNvSpPr/>
            <p:nvPr/>
          </p:nvSpPr>
          <p:spPr>
            <a:xfrm>
              <a:off x="8715901" y="101812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94</a:t>
              </a:r>
            </a:p>
          </p:txBody>
        </p:sp>
        <p:sp>
          <p:nvSpPr>
            <p:cNvPr id="1253" name="tx1253"/>
            <p:cNvSpPr/>
            <p:nvPr/>
          </p:nvSpPr>
          <p:spPr>
            <a:xfrm>
              <a:off x="3409774"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54" name="tx1254"/>
            <p:cNvSpPr/>
            <p:nvPr/>
          </p:nvSpPr>
          <p:spPr>
            <a:xfrm>
              <a:off x="4470999"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55" name="tx1255"/>
            <p:cNvSpPr/>
            <p:nvPr/>
          </p:nvSpPr>
          <p:spPr>
            <a:xfrm>
              <a:off x="3940387"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56" name="tx1256"/>
            <p:cNvSpPr/>
            <p:nvPr/>
          </p:nvSpPr>
          <p:spPr>
            <a:xfrm>
              <a:off x="6593450"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57" name="tx1257"/>
            <p:cNvSpPr/>
            <p:nvPr/>
          </p:nvSpPr>
          <p:spPr>
            <a:xfrm>
              <a:off x="5001612" y="538551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258" name="tx1258"/>
            <p:cNvSpPr/>
            <p:nvPr/>
          </p:nvSpPr>
          <p:spPr>
            <a:xfrm>
              <a:off x="5001612" y="4315948"/>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16</a:t>
              </a:r>
            </a:p>
          </p:txBody>
        </p:sp>
        <p:sp>
          <p:nvSpPr>
            <p:cNvPr id="1259" name="tx1259"/>
            <p:cNvSpPr/>
            <p:nvPr/>
          </p:nvSpPr>
          <p:spPr>
            <a:xfrm>
              <a:off x="7124063"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260" name="tx1260"/>
            <p:cNvSpPr/>
            <p:nvPr/>
          </p:nvSpPr>
          <p:spPr>
            <a:xfrm>
              <a:off x="8185288"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61" name="tx1261"/>
            <p:cNvSpPr/>
            <p:nvPr/>
          </p:nvSpPr>
          <p:spPr>
            <a:xfrm>
              <a:off x="7654675" y="547464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46</a:t>
              </a:r>
            </a:p>
          </p:txBody>
        </p:sp>
        <p:sp>
          <p:nvSpPr>
            <p:cNvPr id="1262" name="tx1262"/>
            <p:cNvSpPr/>
            <p:nvPr/>
          </p:nvSpPr>
          <p:spPr>
            <a:xfrm>
              <a:off x="5532225"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44</a:t>
              </a:r>
            </a:p>
          </p:txBody>
        </p:sp>
        <p:sp>
          <p:nvSpPr>
            <p:cNvPr id="1263" name="tx1263"/>
            <p:cNvSpPr/>
            <p:nvPr/>
          </p:nvSpPr>
          <p:spPr>
            <a:xfrm>
              <a:off x="5532225"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20</a:t>
              </a:r>
            </a:p>
          </p:txBody>
        </p:sp>
        <p:sp>
          <p:nvSpPr>
            <p:cNvPr id="1264" name="tx1264"/>
            <p:cNvSpPr/>
            <p:nvPr/>
          </p:nvSpPr>
          <p:spPr>
            <a:xfrm>
              <a:off x="3409774"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65" name="tx1265"/>
            <p:cNvSpPr/>
            <p:nvPr/>
          </p:nvSpPr>
          <p:spPr>
            <a:xfrm>
              <a:off x="4470999"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266" name="tx1266"/>
            <p:cNvSpPr/>
            <p:nvPr/>
          </p:nvSpPr>
          <p:spPr>
            <a:xfrm>
              <a:off x="3940387"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52</a:t>
              </a:r>
            </a:p>
          </p:txBody>
        </p:sp>
        <p:sp>
          <p:nvSpPr>
            <p:cNvPr id="1267" name="tx1267"/>
            <p:cNvSpPr/>
            <p:nvPr/>
          </p:nvSpPr>
          <p:spPr>
            <a:xfrm>
              <a:off x="6593450"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68" name="tx1268"/>
            <p:cNvSpPr/>
            <p:nvPr/>
          </p:nvSpPr>
          <p:spPr>
            <a:xfrm>
              <a:off x="5001612"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49</a:t>
              </a:r>
            </a:p>
          </p:txBody>
        </p:sp>
        <p:sp>
          <p:nvSpPr>
            <p:cNvPr id="1269" name="tx1269"/>
            <p:cNvSpPr/>
            <p:nvPr/>
          </p:nvSpPr>
          <p:spPr>
            <a:xfrm>
              <a:off x="4470999"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41</a:t>
              </a:r>
            </a:p>
          </p:txBody>
        </p:sp>
        <p:sp>
          <p:nvSpPr>
            <p:cNvPr id="1270" name="tx1270"/>
            <p:cNvSpPr/>
            <p:nvPr/>
          </p:nvSpPr>
          <p:spPr>
            <a:xfrm>
              <a:off x="7124063"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271" name="tx1271"/>
            <p:cNvSpPr/>
            <p:nvPr/>
          </p:nvSpPr>
          <p:spPr>
            <a:xfrm>
              <a:off x="5001612"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28</a:t>
              </a:r>
            </a:p>
          </p:txBody>
        </p:sp>
        <p:sp>
          <p:nvSpPr>
            <p:cNvPr id="1272" name="tx1272"/>
            <p:cNvSpPr/>
            <p:nvPr/>
          </p:nvSpPr>
          <p:spPr>
            <a:xfrm>
              <a:off x="7654675"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273" name="tx1273"/>
            <p:cNvSpPr/>
            <p:nvPr/>
          </p:nvSpPr>
          <p:spPr>
            <a:xfrm>
              <a:off x="5532225" y="288986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18</a:t>
              </a:r>
            </a:p>
          </p:txBody>
        </p:sp>
        <p:sp>
          <p:nvSpPr>
            <p:cNvPr id="1274" name="tx1274"/>
            <p:cNvSpPr/>
            <p:nvPr/>
          </p:nvSpPr>
          <p:spPr>
            <a:xfrm>
              <a:off x="5001612"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275" name="tx1275"/>
            <p:cNvSpPr/>
            <p:nvPr/>
          </p:nvSpPr>
          <p:spPr>
            <a:xfrm>
              <a:off x="5532225" y="404855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10</a:t>
              </a:r>
            </a:p>
          </p:txBody>
        </p:sp>
        <p:sp>
          <p:nvSpPr>
            <p:cNvPr id="1276" name="tx1276"/>
            <p:cNvSpPr/>
            <p:nvPr/>
          </p:nvSpPr>
          <p:spPr>
            <a:xfrm>
              <a:off x="8715901" y="297899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50</a:t>
              </a:r>
            </a:p>
          </p:txBody>
        </p:sp>
        <p:sp>
          <p:nvSpPr>
            <p:cNvPr id="1277" name="tx1277"/>
            <p:cNvSpPr/>
            <p:nvPr/>
          </p:nvSpPr>
          <p:spPr>
            <a:xfrm>
              <a:off x="8715901" y="208769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47</a:t>
              </a:r>
            </a:p>
          </p:txBody>
        </p:sp>
        <p:sp>
          <p:nvSpPr>
            <p:cNvPr id="1278" name="tx1278"/>
            <p:cNvSpPr/>
            <p:nvPr/>
          </p:nvSpPr>
          <p:spPr>
            <a:xfrm>
              <a:off x="8715901" y="485073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32</a:t>
              </a:r>
            </a:p>
          </p:txBody>
        </p:sp>
        <p:sp>
          <p:nvSpPr>
            <p:cNvPr id="1279" name="tx1279"/>
            <p:cNvSpPr/>
            <p:nvPr/>
          </p:nvSpPr>
          <p:spPr>
            <a:xfrm>
              <a:off x="8735972" y="4315948"/>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a:t>
              </a:r>
            </a:p>
          </p:txBody>
        </p:sp>
        <p:sp>
          <p:nvSpPr>
            <p:cNvPr id="1280" name="tx1280"/>
            <p:cNvSpPr/>
            <p:nvPr/>
          </p:nvSpPr>
          <p:spPr>
            <a:xfrm>
              <a:off x="8735972" y="5474643"/>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a:t>
              </a:r>
            </a:p>
          </p:txBody>
        </p:sp>
        <p:sp>
          <p:nvSpPr>
            <p:cNvPr id="1281" name="tx1281"/>
            <p:cNvSpPr/>
            <p:nvPr/>
          </p:nvSpPr>
          <p:spPr>
            <a:xfrm>
              <a:off x="8735972" y="5028991"/>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9</a:t>
              </a:r>
            </a:p>
          </p:txBody>
        </p:sp>
        <p:sp>
          <p:nvSpPr>
            <p:cNvPr id="1282" name="tx1282"/>
            <p:cNvSpPr/>
            <p:nvPr/>
          </p:nvSpPr>
          <p:spPr>
            <a:xfrm>
              <a:off x="8715901" y="351377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53</a:t>
              </a:r>
            </a:p>
          </p:txBody>
        </p:sp>
        <p:sp>
          <p:nvSpPr>
            <p:cNvPr id="1283" name="tx1283"/>
            <p:cNvSpPr/>
            <p:nvPr/>
          </p:nvSpPr>
          <p:spPr>
            <a:xfrm>
              <a:off x="8715901" y="244421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84" name="tx1284"/>
            <p:cNvSpPr/>
            <p:nvPr/>
          </p:nvSpPr>
          <p:spPr>
            <a:xfrm>
              <a:off x="8715901" y="324638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85" name="tx1285"/>
            <p:cNvSpPr/>
            <p:nvPr/>
          </p:nvSpPr>
          <p:spPr>
            <a:xfrm>
              <a:off x="8715901" y="449420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286" name="tx1286"/>
            <p:cNvSpPr/>
            <p:nvPr/>
          </p:nvSpPr>
          <p:spPr>
            <a:xfrm>
              <a:off x="8715901" y="378116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55</a:t>
              </a:r>
            </a:p>
          </p:txBody>
        </p:sp>
        <p:sp>
          <p:nvSpPr>
            <p:cNvPr id="1287" name="tx1287"/>
            <p:cNvSpPr/>
            <p:nvPr/>
          </p:nvSpPr>
          <p:spPr>
            <a:xfrm>
              <a:off x="8715901" y="458333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88" name="tx1288"/>
            <p:cNvSpPr/>
            <p:nvPr/>
          </p:nvSpPr>
          <p:spPr>
            <a:xfrm>
              <a:off x="8715901" y="226595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58</a:t>
              </a:r>
            </a:p>
          </p:txBody>
        </p:sp>
        <p:sp>
          <p:nvSpPr>
            <p:cNvPr id="1289" name="tx1289"/>
            <p:cNvSpPr/>
            <p:nvPr/>
          </p:nvSpPr>
          <p:spPr>
            <a:xfrm>
              <a:off x="8715901" y="3424645"/>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51</a:t>
              </a:r>
            </a:p>
          </p:txBody>
        </p:sp>
        <p:sp>
          <p:nvSpPr>
            <p:cNvPr id="1290" name="tx1290"/>
            <p:cNvSpPr/>
            <p:nvPr/>
          </p:nvSpPr>
          <p:spPr>
            <a:xfrm>
              <a:off x="8715901" y="5563773"/>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45</a:t>
              </a:r>
            </a:p>
          </p:txBody>
        </p:sp>
        <p:sp>
          <p:nvSpPr>
            <p:cNvPr id="1291" name="tx1291"/>
            <p:cNvSpPr/>
            <p:nvPr/>
          </p:nvSpPr>
          <p:spPr>
            <a:xfrm>
              <a:off x="8715901" y="190942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54</a:t>
              </a:r>
            </a:p>
          </p:txBody>
        </p:sp>
        <p:sp>
          <p:nvSpPr>
            <p:cNvPr id="1292" name="tx1292"/>
            <p:cNvSpPr/>
            <p:nvPr/>
          </p:nvSpPr>
          <p:spPr>
            <a:xfrm>
              <a:off x="8715901" y="3602906"/>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16</a:t>
              </a:r>
            </a:p>
          </p:txBody>
        </p:sp>
        <p:sp>
          <p:nvSpPr>
            <p:cNvPr id="1293" name="tx1293"/>
            <p:cNvSpPr/>
            <p:nvPr/>
          </p:nvSpPr>
          <p:spPr>
            <a:xfrm>
              <a:off x="8715901" y="565290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27</a:t>
              </a:r>
            </a:p>
          </p:txBody>
        </p:sp>
        <p:sp>
          <p:nvSpPr>
            <p:cNvPr id="1294" name="tx1294"/>
            <p:cNvSpPr/>
            <p:nvPr/>
          </p:nvSpPr>
          <p:spPr>
            <a:xfrm>
              <a:off x="8715901" y="520725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40</a:t>
              </a:r>
            </a:p>
          </p:txBody>
        </p:sp>
        <p:sp>
          <p:nvSpPr>
            <p:cNvPr id="1295" name="tx1295"/>
            <p:cNvSpPr/>
            <p:nvPr/>
          </p:nvSpPr>
          <p:spPr>
            <a:xfrm>
              <a:off x="8715901" y="3870297"/>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15</a:t>
              </a:r>
            </a:p>
          </p:txBody>
        </p:sp>
        <p:sp>
          <p:nvSpPr>
            <p:cNvPr id="1296" name="tx1296"/>
            <p:cNvSpPr/>
            <p:nvPr/>
          </p:nvSpPr>
          <p:spPr>
            <a:xfrm>
              <a:off x="8715901" y="5118121"/>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43</a:t>
              </a:r>
            </a:p>
          </p:txBody>
        </p:sp>
        <p:sp>
          <p:nvSpPr>
            <p:cNvPr id="1297" name="tx1297"/>
            <p:cNvSpPr/>
            <p:nvPr/>
          </p:nvSpPr>
          <p:spPr>
            <a:xfrm>
              <a:off x="8715901" y="5296382"/>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13</a:t>
              </a:r>
            </a:p>
          </p:txBody>
        </p:sp>
        <p:sp>
          <p:nvSpPr>
            <p:cNvPr id="1298" name="tx1298"/>
            <p:cNvSpPr/>
            <p:nvPr/>
          </p:nvSpPr>
          <p:spPr>
            <a:xfrm>
              <a:off x="8715901" y="4405079"/>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57</a:t>
              </a:r>
            </a:p>
          </p:txBody>
        </p:sp>
        <p:sp>
          <p:nvSpPr>
            <p:cNvPr id="1299" name="tx1299"/>
            <p:cNvSpPr/>
            <p:nvPr/>
          </p:nvSpPr>
          <p:spPr>
            <a:xfrm>
              <a:off x="8735972" y="4761600"/>
              <a:ext cx="40142"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3</a:t>
              </a:r>
            </a:p>
          </p:txBody>
        </p:sp>
        <p:sp>
          <p:nvSpPr>
            <p:cNvPr id="1300" name="tx1300"/>
            <p:cNvSpPr/>
            <p:nvPr/>
          </p:nvSpPr>
          <p:spPr>
            <a:xfrm>
              <a:off x="8715901" y="3068124"/>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21</a:t>
              </a:r>
            </a:p>
          </p:txBody>
        </p:sp>
        <p:sp>
          <p:nvSpPr>
            <p:cNvPr id="1301" name="tx1301"/>
            <p:cNvSpPr/>
            <p:nvPr/>
          </p:nvSpPr>
          <p:spPr>
            <a:xfrm>
              <a:off x="8715901" y="4672470"/>
              <a:ext cx="80284" cy="51755"/>
            </a:xfrm>
            <a:prstGeom prst="rect">
              <a:avLst/>
            </a:prstGeom>
            <a:noFill/>
          </p:spPr>
          <p:txBody>
            <a:bodyPr lIns="0" rIns="0" tIns="0" bIns="0" anchorCtr="1" anchor="ctr" wrap="none"/>
            <a:lstStyle/>
            <a:p>
              <a:pPr algn="l" marL="0" marR="0" indent="0">
                <a:spcBef>
                  <a:spcPts val="0"/>
                </a:spcBef>
                <a:spcAft>
                  <a:spcPts val="0"/>
                </a:spcAft>
              </a:pPr>
              <a:r>
                <a:rPr sz="569" i="0" b="0">
                  <a:solidFill>
                    <a:srgbClr val="000000">
                      <a:alpha val="100000"/>
                    </a:srgbClr>
                  </a:solidFill>
                  <a:latin typeface="Arial"/>
                  <a:cs typeface="Arial"/>
                </a:rPr>
                <a:t>42</a:t>
              </a:r>
            </a:p>
          </p:txBody>
        </p:sp>
        <p:sp>
          <p:nvSpPr>
            <p:cNvPr id="1302" name="tx1302"/>
            <p:cNvSpPr/>
            <p:nvPr/>
          </p:nvSpPr>
          <p:spPr>
            <a:xfrm>
              <a:off x="1737012" y="847885"/>
              <a:ext cx="24213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BCG</a:t>
              </a:r>
            </a:p>
          </p:txBody>
        </p:sp>
        <p:sp>
          <p:nvSpPr>
            <p:cNvPr id="1303" name="tx1303"/>
            <p:cNvSpPr/>
            <p:nvPr/>
          </p:nvSpPr>
          <p:spPr>
            <a:xfrm>
              <a:off x="2211663" y="847885"/>
              <a:ext cx="35405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HepBB</a:t>
              </a:r>
            </a:p>
          </p:txBody>
        </p:sp>
        <p:sp>
          <p:nvSpPr>
            <p:cNvPr id="1304" name="tx1304"/>
            <p:cNvSpPr/>
            <p:nvPr/>
          </p:nvSpPr>
          <p:spPr>
            <a:xfrm>
              <a:off x="2776520"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DTP1</a:t>
              </a:r>
            </a:p>
          </p:txBody>
        </p:sp>
        <p:sp>
          <p:nvSpPr>
            <p:cNvPr id="1305" name="tx1305"/>
            <p:cNvSpPr/>
            <p:nvPr/>
          </p:nvSpPr>
          <p:spPr>
            <a:xfrm>
              <a:off x="3307133"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DTP3</a:t>
              </a:r>
            </a:p>
          </p:txBody>
        </p:sp>
        <p:sp>
          <p:nvSpPr>
            <p:cNvPr id="1306" name="tx1306"/>
            <p:cNvSpPr/>
            <p:nvPr/>
          </p:nvSpPr>
          <p:spPr>
            <a:xfrm>
              <a:off x="3865634" y="847885"/>
              <a:ext cx="22978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Hib3</a:t>
              </a:r>
            </a:p>
          </p:txBody>
        </p:sp>
        <p:sp>
          <p:nvSpPr>
            <p:cNvPr id="1307" name="tx1307"/>
            <p:cNvSpPr/>
            <p:nvPr/>
          </p:nvSpPr>
          <p:spPr>
            <a:xfrm>
              <a:off x="4340286" y="847885"/>
              <a:ext cx="3417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HepB3</a:t>
              </a:r>
            </a:p>
          </p:txBody>
        </p:sp>
        <p:sp>
          <p:nvSpPr>
            <p:cNvPr id="1308" name="tx1308"/>
            <p:cNvSpPr/>
            <p:nvPr/>
          </p:nvSpPr>
          <p:spPr>
            <a:xfrm>
              <a:off x="4886580" y="847885"/>
              <a:ext cx="31034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PCVC</a:t>
              </a:r>
            </a:p>
          </p:txBody>
        </p:sp>
        <p:sp>
          <p:nvSpPr>
            <p:cNvPr id="1309" name="tx1309"/>
            <p:cNvSpPr/>
            <p:nvPr/>
          </p:nvSpPr>
          <p:spPr>
            <a:xfrm>
              <a:off x="5413993" y="847885"/>
              <a:ext cx="31674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RotaC</a:t>
              </a:r>
            </a:p>
          </p:txBody>
        </p:sp>
        <p:sp>
          <p:nvSpPr>
            <p:cNvPr id="1310" name="tx1310"/>
            <p:cNvSpPr/>
            <p:nvPr/>
          </p:nvSpPr>
          <p:spPr>
            <a:xfrm>
              <a:off x="5981821" y="847885"/>
              <a:ext cx="242315"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IPV1</a:t>
              </a:r>
            </a:p>
          </p:txBody>
        </p:sp>
        <p:sp>
          <p:nvSpPr>
            <p:cNvPr id="1311" name="tx1311"/>
            <p:cNvSpPr/>
            <p:nvPr/>
          </p:nvSpPr>
          <p:spPr>
            <a:xfrm>
              <a:off x="6503199" y="847885"/>
              <a:ext cx="260786"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IPVC</a:t>
              </a:r>
            </a:p>
          </p:txBody>
        </p:sp>
        <p:sp>
          <p:nvSpPr>
            <p:cNvPr id="1312" name="tx1312"/>
            <p:cNvSpPr/>
            <p:nvPr/>
          </p:nvSpPr>
          <p:spPr>
            <a:xfrm>
              <a:off x="7008985"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MCV1</a:t>
              </a:r>
            </a:p>
          </p:txBody>
        </p:sp>
        <p:sp>
          <p:nvSpPr>
            <p:cNvPr id="1313" name="tx1313"/>
            <p:cNvSpPr/>
            <p:nvPr/>
          </p:nvSpPr>
          <p:spPr>
            <a:xfrm>
              <a:off x="7545816" y="847885"/>
              <a:ext cx="298002"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RCV1</a:t>
              </a:r>
            </a:p>
          </p:txBody>
        </p:sp>
        <p:sp>
          <p:nvSpPr>
            <p:cNvPr id="1314" name="tx1314"/>
            <p:cNvSpPr/>
            <p:nvPr/>
          </p:nvSpPr>
          <p:spPr>
            <a:xfrm>
              <a:off x="8070211" y="847885"/>
              <a:ext cx="31043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MCV2</a:t>
              </a:r>
            </a:p>
          </p:txBody>
        </p:sp>
        <p:sp>
          <p:nvSpPr>
            <p:cNvPr id="1315" name="tx1315"/>
            <p:cNvSpPr/>
            <p:nvPr/>
          </p:nvSpPr>
          <p:spPr>
            <a:xfrm>
              <a:off x="8613259" y="847885"/>
              <a:ext cx="28556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4D4D4D">
                      <a:alpha val="100000"/>
                    </a:srgbClr>
                  </a:solidFill>
                  <a:latin typeface="Arial"/>
                  <a:cs typeface="Arial"/>
                </a:rPr>
                <a:t>HPVc</a:t>
              </a:r>
            </a:p>
          </p:txBody>
        </p:sp>
        <p:sp>
          <p:nvSpPr>
            <p:cNvPr id="1316" name="tx1316"/>
            <p:cNvSpPr/>
            <p:nvPr/>
          </p:nvSpPr>
          <p:spPr>
            <a:xfrm>
              <a:off x="1002415" y="5637633"/>
              <a:ext cx="47466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Montenegro</a:t>
              </a:r>
            </a:p>
          </p:txBody>
        </p:sp>
        <p:sp>
          <p:nvSpPr>
            <p:cNvPr id="1317" name="tx1317"/>
            <p:cNvSpPr/>
            <p:nvPr/>
          </p:nvSpPr>
          <p:spPr>
            <a:xfrm>
              <a:off x="1012474" y="5548503"/>
              <a:ext cx="46460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Kazakhstan</a:t>
              </a:r>
            </a:p>
          </p:txBody>
        </p:sp>
        <p:sp>
          <p:nvSpPr>
            <p:cNvPr id="1318" name="tx1318"/>
            <p:cNvSpPr/>
            <p:nvPr/>
          </p:nvSpPr>
          <p:spPr>
            <a:xfrm>
              <a:off x="508182" y="5459372"/>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Bosnia</a:t>
              </a:r>
            </a:p>
          </p:txBody>
        </p:sp>
        <p:sp>
          <p:nvSpPr>
            <p:cNvPr id="1319" name="tx1319"/>
            <p:cNvSpPr/>
            <p:nvPr/>
          </p:nvSpPr>
          <p:spPr>
            <a:xfrm>
              <a:off x="804722" y="5459372"/>
              <a:ext cx="14840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a:t>
              </a:r>
            </a:p>
          </p:txBody>
        </p:sp>
        <p:sp>
          <p:nvSpPr>
            <p:cNvPr id="1320" name="tx1320"/>
            <p:cNvSpPr/>
            <p:nvPr/>
          </p:nvSpPr>
          <p:spPr>
            <a:xfrm>
              <a:off x="977818" y="5459372"/>
              <a:ext cx="49926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Herzegovina</a:t>
              </a:r>
            </a:p>
          </p:txBody>
        </p:sp>
        <p:sp>
          <p:nvSpPr>
            <p:cNvPr id="1321" name="tx1321"/>
            <p:cNvSpPr/>
            <p:nvPr/>
          </p:nvSpPr>
          <p:spPr>
            <a:xfrm>
              <a:off x="1056914" y="5370242"/>
              <a:ext cx="42016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Azerbaijan</a:t>
              </a:r>
            </a:p>
          </p:txBody>
        </p:sp>
        <p:sp>
          <p:nvSpPr>
            <p:cNvPr id="1322" name="tx1322"/>
            <p:cNvSpPr/>
            <p:nvPr/>
          </p:nvSpPr>
          <p:spPr>
            <a:xfrm>
              <a:off x="1121196" y="5281112"/>
              <a:ext cx="35588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Romania</a:t>
              </a:r>
            </a:p>
          </p:txBody>
        </p:sp>
        <p:sp>
          <p:nvSpPr>
            <p:cNvPr id="1323" name="tx1323"/>
            <p:cNvSpPr/>
            <p:nvPr/>
          </p:nvSpPr>
          <p:spPr>
            <a:xfrm>
              <a:off x="799876" y="5191981"/>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North</a:t>
              </a:r>
            </a:p>
          </p:txBody>
        </p:sp>
        <p:sp>
          <p:nvSpPr>
            <p:cNvPr id="1324" name="tx1324"/>
            <p:cNvSpPr/>
            <p:nvPr/>
          </p:nvSpPr>
          <p:spPr>
            <a:xfrm>
              <a:off x="1042009" y="5191981"/>
              <a:ext cx="435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Macedonia</a:t>
              </a:r>
            </a:p>
          </p:txBody>
        </p:sp>
        <p:sp>
          <p:nvSpPr>
            <p:cNvPr id="1325" name="tx1325"/>
            <p:cNvSpPr/>
            <p:nvPr/>
          </p:nvSpPr>
          <p:spPr>
            <a:xfrm>
              <a:off x="1140947" y="5102851"/>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Moldova</a:t>
              </a:r>
            </a:p>
          </p:txBody>
        </p:sp>
        <p:sp>
          <p:nvSpPr>
            <p:cNvPr id="1326" name="tx1326"/>
            <p:cNvSpPr/>
            <p:nvPr/>
          </p:nvSpPr>
          <p:spPr>
            <a:xfrm>
              <a:off x="1150822" y="5013721"/>
              <a:ext cx="32625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Bulgaria</a:t>
              </a:r>
            </a:p>
          </p:txBody>
        </p:sp>
        <p:sp>
          <p:nvSpPr>
            <p:cNvPr id="1327" name="tx1327"/>
            <p:cNvSpPr/>
            <p:nvPr/>
          </p:nvSpPr>
          <p:spPr>
            <a:xfrm>
              <a:off x="1180540" y="4924590"/>
              <a:ext cx="296539"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Estonia</a:t>
              </a:r>
            </a:p>
          </p:txBody>
        </p:sp>
        <p:sp>
          <p:nvSpPr>
            <p:cNvPr id="1328" name="tx1328"/>
            <p:cNvSpPr/>
            <p:nvPr/>
          </p:nvSpPr>
          <p:spPr>
            <a:xfrm>
              <a:off x="1200383" y="4835460"/>
              <a:ext cx="27669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Austria</a:t>
              </a:r>
            </a:p>
          </p:txBody>
        </p:sp>
        <p:sp>
          <p:nvSpPr>
            <p:cNvPr id="1329" name="tx1329"/>
            <p:cNvSpPr/>
            <p:nvPr/>
          </p:nvSpPr>
          <p:spPr>
            <a:xfrm>
              <a:off x="1220043" y="4746330"/>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Serbia</a:t>
              </a:r>
            </a:p>
          </p:txBody>
        </p:sp>
        <p:sp>
          <p:nvSpPr>
            <p:cNvPr id="1330" name="tx1330"/>
            <p:cNvSpPr/>
            <p:nvPr/>
          </p:nvSpPr>
          <p:spPr>
            <a:xfrm>
              <a:off x="1136009" y="4657199"/>
              <a:ext cx="34107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Slovenia</a:t>
              </a:r>
            </a:p>
          </p:txBody>
        </p:sp>
        <p:sp>
          <p:nvSpPr>
            <p:cNvPr id="1331" name="tx1331"/>
            <p:cNvSpPr/>
            <p:nvPr/>
          </p:nvSpPr>
          <p:spPr>
            <a:xfrm>
              <a:off x="1185478" y="4568069"/>
              <a:ext cx="29160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Greece</a:t>
              </a:r>
            </a:p>
          </p:txBody>
        </p:sp>
        <p:sp>
          <p:nvSpPr>
            <p:cNvPr id="1332" name="tx1332"/>
            <p:cNvSpPr/>
            <p:nvPr/>
          </p:nvSpPr>
          <p:spPr>
            <a:xfrm>
              <a:off x="1160698" y="4478939"/>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Georgia</a:t>
              </a:r>
            </a:p>
          </p:txBody>
        </p:sp>
        <p:sp>
          <p:nvSpPr>
            <p:cNvPr id="1333" name="tx1333"/>
            <p:cNvSpPr/>
            <p:nvPr/>
          </p:nvSpPr>
          <p:spPr>
            <a:xfrm>
              <a:off x="1022349" y="4389808"/>
              <a:ext cx="15819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San</a:t>
              </a:r>
            </a:p>
          </p:txBody>
        </p:sp>
        <p:sp>
          <p:nvSpPr>
            <p:cNvPr id="1334" name="tx1334"/>
            <p:cNvSpPr/>
            <p:nvPr/>
          </p:nvSpPr>
          <p:spPr>
            <a:xfrm>
              <a:off x="1205229" y="4389808"/>
              <a:ext cx="27185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Marino</a:t>
              </a:r>
            </a:p>
          </p:txBody>
        </p:sp>
        <p:sp>
          <p:nvSpPr>
            <p:cNvPr id="1335" name="tx1335"/>
            <p:cNvSpPr/>
            <p:nvPr/>
          </p:nvSpPr>
          <p:spPr>
            <a:xfrm>
              <a:off x="1175603" y="4300678"/>
              <a:ext cx="3014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Belarus</a:t>
              </a:r>
            </a:p>
          </p:txBody>
        </p:sp>
        <p:sp>
          <p:nvSpPr>
            <p:cNvPr id="1336" name="tx1336"/>
            <p:cNvSpPr/>
            <p:nvPr/>
          </p:nvSpPr>
          <p:spPr>
            <a:xfrm>
              <a:off x="819627" y="4211548"/>
              <a:ext cx="15325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The</a:t>
              </a:r>
            </a:p>
          </p:txBody>
        </p:sp>
        <p:sp>
          <p:nvSpPr>
            <p:cNvPr id="1337" name="tx1337"/>
            <p:cNvSpPr/>
            <p:nvPr/>
          </p:nvSpPr>
          <p:spPr>
            <a:xfrm>
              <a:off x="997569" y="4211548"/>
              <a:ext cx="4795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Netherlands</a:t>
              </a:r>
            </a:p>
          </p:txBody>
        </p:sp>
        <p:sp>
          <p:nvSpPr>
            <p:cNvPr id="1338" name="tx1338"/>
            <p:cNvSpPr/>
            <p:nvPr/>
          </p:nvSpPr>
          <p:spPr>
            <a:xfrm>
              <a:off x="1037345" y="4122417"/>
              <a:ext cx="43973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Kyrgyzstan</a:t>
              </a:r>
            </a:p>
          </p:txBody>
        </p:sp>
        <p:sp>
          <p:nvSpPr>
            <p:cNvPr id="1339" name="tx1339"/>
            <p:cNvSpPr/>
            <p:nvPr/>
          </p:nvSpPr>
          <p:spPr>
            <a:xfrm>
              <a:off x="1017503" y="4033287"/>
              <a:ext cx="45957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Switzerland</a:t>
              </a:r>
            </a:p>
          </p:txBody>
        </p:sp>
        <p:sp>
          <p:nvSpPr>
            <p:cNvPr id="1340" name="tx1340"/>
            <p:cNvSpPr/>
            <p:nvPr/>
          </p:nvSpPr>
          <p:spPr>
            <a:xfrm>
              <a:off x="1111412" y="3944157"/>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Tajikistan</a:t>
              </a:r>
            </a:p>
          </p:txBody>
        </p:sp>
        <p:sp>
          <p:nvSpPr>
            <p:cNvPr id="1341" name="tx1341"/>
            <p:cNvSpPr/>
            <p:nvPr/>
          </p:nvSpPr>
          <p:spPr>
            <a:xfrm>
              <a:off x="1200200" y="3855026"/>
              <a:ext cx="27688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Poland</a:t>
              </a:r>
            </a:p>
          </p:txBody>
        </p:sp>
        <p:sp>
          <p:nvSpPr>
            <p:cNvPr id="1342" name="tx1342"/>
            <p:cNvSpPr/>
            <p:nvPr/>
          </p:nvSpPr>
          <p:spPr>
            <a:xfrm>
              <a:off x="1111412" y="3765896"/>
              <a:ext cx="36566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Germany</a:t>
              </a:r>
            </a:p>
          </p:txBody>
        </p:sp>
        <p:sp>
          <p:nvSpPr>
            <p:cNvPr id="1343" name="tx1343"/>
            <p:cNvSpPr/>
            <p:nvPr/>
          </p:nvSpPr>
          <p:spPr>
            <a:xfrm>
              <a:off x="1116075" y="3676766"/>
              <a:ext cx="36100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Lithuania</a:t>
              </a:r>
            </a:p>
          </p:txBody>
        </p:sp>
        <p:sp>
          <p:nvSpPr>
            <p:cNvPr id="1344" name="tx1344"/>
            <p:cNvSpPr/>
            <p:nvPr/>
          </p:nvSpPr>
          <p:spPr>
            <a:xfrm>
              <a:off x="1160698" y="3587635"/>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Monaco</a:t>
              </a:r>
            </a:p>
          </p:txBody>
        </p:sp>
        <p:sp>
          <p:nvSpPr>
            <p:cNvPr id="1345" name="tx1345"/>
            <p:cNvSpPr/>
            <p:nvPr/>
          </p:nvSpPr>
          <p:spPr>
            <a:xfrm>
              <a:off x="1190416" y="3498505"/>
              <a:ext cx="28666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Croatia</a:t>
              </a:r>
            </a:p>
          </p:txBody>
        </p:sp>
        <p:sp>
          <p:nvSpPr>
            <p:cNvPr id="1346" name="tx1346"/>
            <p:cNvSpPr/>
            <p:nvPr/>
          </p:nvSpPr>
          <p:spPr>
            <a:xfrm>
              <a:off x="1314043" y="3409374"/>
              <a:ext cx="163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Italy</a:t>
              </a:r>
            </a:p>
          </p:txBody>
        </p:sp>
        <p:sp>
          <p:nvSpPr>
            <p:cNvPr id="1347" name="tx1347"/>
            <p:cNvSpPr/>
            <p:nvPr/>
          </p:nvSpPr>
          <p:spPr>
            <a:xfrm>
              <a:off x="1205138" y="3320244"/>
              <a:ext cx="2719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Ireland</a:t>
              </a:r>
            </a:p>
          </p:txBody>
        </p:sp>
        <p:sp>
          <p:nvSpPr>
            <p:cNvPr id="1348" name="tx1348"/>
            <p:cNvSpPr/>
            <p:nvPr/>
          </p:nvSpPr>
          <p:spPr>
            <a:xfrm>
              <a:off x="1200291" y="3231114"/>
              <a:ext cx="27678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France</a:t>
              </a:r>
            </a:p>
          </p:txBody>
        </p:sp>
        <p:sp>
          <p:nvSpPr>
            <p:cNvPr id="1349" name="tx1349"/>
            <p:cNvSpPr/>
            <p:nvPr/>
          </p:nvSpPr>
          <p:spPr>
            <a:xfrm>
              <a:off x="844407" y="3141983"/>
              <a:ext cx="257037"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United</a:t>
              </a:r>
            </a:p>
          </p:txBody>
        </p:sp>
        <p:sp>
          <p:nvSpPr>
            <p:cNvPr id="1350" name="tx1350"/>
            <p:cNvSpPr/>
            <p:nvPr/>
          </p:nvSpPr>
          <p:spPr>
            <a:xfrm>
              <a:off x="1126134" y="3141983"/>
              <a:ext cx="35094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Kingdom</a:t>
              </a:r>
            </a:p>
          </p:txBody>
        </p:sp>
        <p:sp>
          <p:nvSpPr>
            <p:cNvPr id="1351" name="tx1351"/>
            <p:cNvSpPr/>
            <p:nvPr/>
          </p:nvSpPr>
          <p:spPr>
            <a:xfrm>
              <a:off x="1141038" y="3052853"/>
              <a:ext cx="33604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Slovakia</a:t>
              </a:r>
            </a:p>
          </p:txBody>
        </p:sp>
        <p:sp>
          <p:nvSpPr>
            <p:cNvPr id="1352" name="tx1352"/>
            <p:cNvSpPr/>
            <p:nvPr/>
          </p:nvSpPr>
          <p:spPr>
            <a:xfrm>
              <a:off x="1180449" y="2963723"/>
              <a:ext cx="29663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Albania</a:t>
              </a:r>
            </a:p>
          </p:txBody>
        </p:sp>
        <p:sp>
          <p:nvSpPr>
            <p:cNvPr id="1353" name="tx1353"/>
            <p:cNvSpPr/>
            <p:nvPr/>
          </p:nvSpPr>
          <p:spPr>
            <a:xfrm>
              <a:off x="705967" y="287459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Russian</a:t>
              </a:r>
            </a:p>
          </p:txBody>
        </p:sp>
        <p:sp>
          <p:nvSpPr>
            <p:cNvPr id="1354" name="tx1354"/>
            <p:cNvSpPr/>
            <p:nvPr/>
          </p:nvSpPr>
          <p:spPr>
            <a:xfrm>
              <a:off x="1051884" y="2874592"/>
              <a:ext cx="425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Federation</a:t>
              </a:r>
            </a:p>
          </p:txBody>
        </p:sp>
        <p:sp>
          <p:nvSpPr>
            <p:cNvPr id="1355" name="tx1355"/>
            <p:cNvSpPr/>
            <p:nvPr/>
          </p:nvSpPr>
          <p:spPr>
            <a:xfrm>
              <a:off x="1155852" y="2785462"/>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Czechia</a:t>
              </a:r>
            </a:p>
          </p:txBody>
        </p:sp>
        <p:sp>
          <p:nvSpPr>
            <p:cNvPr id="1356" name="tx1356"/>
            <p:cNvSpPr/>
            <p:nvPr/>
          </p:nvSpPr>
          <p:spPr>
            <a:xfrm>
              <a:off x="1190325" y="2696332"/>
              <a:ext cx="28675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Iceland</a:t>
              </a:r>
            </a:p>
          </p:txBody>
        </p:sp>
        <p:sp>
          <p:nvSpPr>
            <p:cNvPr id="1357" name="tx1357"/>
            <p:cNvSpPr/>
            <p:nvPr/>
          </p:nvSpPr>
          <p:spPr>
            <a:xfrm>
              <a:off x="1185387" y="2607201"/>
              <a:ext cx="29169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Finland</a:t>
              </a:r>
            </a:p>
          </p:txBody>
        </p:sp>
        <p:sp>
          <p:nvSpPr>
            <p:cNvPr id="1358" name="tx1358"/>
            <p:cNvSpPr/>
            <p:nvPr/>
          </p:nvSpPr>
          <p:spPr>
            <a:xfrm>
              <a:off x="1170665" y="2518071"/>
              <a:ext cx="30641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Ukraine</a:t>
              </a:r>
            </a:p>
          </p:txBody>
        </p:sp>
        <p:sp>
          <p:nvSpPr>
            <p:cNvPr id="1359" name="tx1359"/>
            <p:cNvSpPr/>
            <p:nvPr/>
          </p:nvSpPr>
          <p:spPr>
            <a:xfrm>
              <a:off x="1195445" y="2428941"/>
              <a:ext cx="28163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Cyprus</a:t>
              </a:r>
            </a:p>
          </p:txBody>
        </p:sp>
        <p:sp>
          <p:nvSpPr>
            <p:cNvPr id="1360" name="tx1360"/>
            <p:cNvSpPr/>
            <p:nvPr/>
          </p:nvSpPr>
          <p:spPr>
            <a:xfrm>
              <a:off x="1155852" y="2339810"/>
              <a:ext cx="32122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Belgium</a:t>
              </a:r>
            </a:p>
          </p:txBody>
        </p:sp>
        <p:sp>
          <p:nvSpPr>
            <p:cNvPr id="1361" name="tx1361"/>
            <p:cNvSpPr/>
            <p:nvPr/>
          </p:nvSpPr>
          <p:spPr>
            <a:xfrm>
              <a:off x="1259636" y="2250680"/>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Israel</a:t>
              </a:r>
            </a:p>
          </p:txBody>
        </p:sp>
        <p:sp>
          <p:nvSpPr>
            <p:cNvPr id="1362" name="tx1362"/>
            <p:cNvSpPr/>
            <p:nvPr/>
          </p:nvSpPr>
          <p:spPr>
            <a:xfrm>
              <a:off x="1188861" y="2161550"/>
              <a:ext cx="288218"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Turkiye</a:t>
              </a:r>
            </a:p>
          </p:txBody>
        </p:sp>
        <p:sp>
          <p:nvSpPr>
            <p:cNvPr id="1363" name="tx1363"/>
            <p:cNvSpPr/>
            <p:nvPr/>
          </p:nvSpPr>
          <p:spPr>
            <a:xfrm>
              <a:off x="1145976" y="2072419"/>
              <a:ext cx="33110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Armenia</a:t>
              </a:r>
            </a:p>
          </p:txBody>
        </p:sp>
        <p:sp>
          <p:nvSpPr>
            <p:cNvPr id="1364" name="tx1364"/>
            <p:cNvSpPr/>
            <p:nvPr/>
          </p:nvSpPr>
          <p:spPr>
            <a:xfrm>
              <a:off x="1249669" y="1983289"/>
              <a:ext cx="22741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Spain</a:t>
              </a:r>
            </a:p>
          </p:txBody>
        </p:sp>
        <p:sp>
          <p:nvSpPr>
            <p:cNvPr id="1365" name="tx1365"/>
            <p:cNvSpPr/>
            <p:nvPr/>
          </p:nvSpPr>
          <p:spPr>
            <a:xfrm>
              <a:off x="1239794" y="1894159"/>
              <a:ext cx="2372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Latvia</a:t>
              </a:r>
            </a:p>
          </p:txBody>
        </p:sp>
        <p:sp>
          <p:nvSpPr>
            <p:cNvPr id="1366" name="tx1366"/>
            <p:cNvSpPr/>
            <p:nvPr/>
          </p:nvSpPr>
          <p:spPr>
            <a:xfrm>
              <a:off x="1155760" y="1805028"/>
              <a:ext cx="32132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Sweden</a:t>
              </a:r>
            </a:p>
          </p:txBody>
        </p:sp>
        <p:sp>
          <p:nvSpPr>
            <p:cNvPr id="1367" name="tx1367"/>
            <p:cNvSpPr/>
            <p:nvPr/>
          </p:nvSpPr>
          <p:spPr>
            <a:xfrm>
              <a:off x="1116350" y="1715898"/>
              <a:ext cx="360730"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Denmark</a:t>
              </a:r>
            </a:p>
          </p:txBody>
        </p:sp>
        <p:sp>
          <p:nvSpPr>
            <p:cNvPr id="1368" name="tx1368"/>
            <p:cNvSpPr/>
            <p:nvPr/>
          </p:nvSpPr>
          <p:spPr>
            <a:xfrm>
              <a:off x="1259636" y="1626768"/>
              <a:ext cx="217444"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Malta</a:t>
              </a:r>
            </a:p>
          </p:txBody>
        </p:sp>
        <p:sp>
          <p:nvSpPr>
            <p:cNvPr id="1369" name="tx1369"/>
            <p:cNvSpPr/>
            <p:nvPr/>
          </p:nvSpPr>
          <p:spPr>
            <a:xfrm>
              <a:off x="1160698" y="1537637"/>
              <a:ext cx="316382"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Andorra</a:t>
              </a:r>
            </a:p>
          </p:txBody>
        </p:sp>
        <p:sp>
          <p:nvSpPr>
            <p:cNvPr id="1370" name="tx1370"/>
            <p:cNvSpPr/>
            <p:nvPr/>
          </p:nvSpPr>
          <p:spPr>
            <a:xfrm>
              <a:off x="1175694" y="1448507"/>
              <a:ext cx="30138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Norway</a:t>
              </a:r>
            </a:p>
          </p:txBody>
        </p:sp>
        <p:sp>
          <p:nvSpPr>
            <p:cNvPr id="1371" name="tx1371"/>
            <p:cNvSpPr/>
            <p:nvPr/>
          </p:nvSpPr>
          <p:spPr>
            <a:xfrm>
              <a:off x="982664" y="1359377"/>
              <a:ext cx="49441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Luxembourg</a:t>
              </a:r>
            </a:p>
          </p:txBody>
        </p:sp>
        <p:sp>
          <p:nvSpPr>
            <p:cNvPr id="1372" name="tx1372"/>
            <p:cNvSpPr/>
            <p:nvPr/>
          </p:nvSpPr>
          <p:spPr>
            <a:xfrm>
              <a:off x="1140947" y="1270246"/>
              <a:ext cx="336133"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Hungary</a:t>
              </a:r>
            </a:p>
          </p:txBody>
        </p:sp>
        <p:sp>
          <p:nvSpPr>
            <p:cNvPr id="1373" name="tx1373"/>
            <p:cNvSpPr/>
            <p:nvPr/>
          </p:nvSpPr>
          <p:spPr>
            <a:xfrm>
              <a:off x="1145885" y="1181116"/>
              <a:ext cx="331195"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Portugal</a:t>
              </a:r>
            </a:p>
          </p:txBody>
        </p:sp>
        <p:sp>
          <p:nvSpPr>
            <p:cNvPr id="1374" name="tx1374"/>
            <p:cNvSpPr/>
            <p:nvPr/>
          </p:nvSpPr>
          <p:spPr>
            <a:xfrm>
              <a:off x="941699" y="1091986"/>
              <a:ext cx="535381"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Turkmenistan</a:t>
              </a:r>
            </a:p>
          </p:txBody>
        </p:sp>
        <p:sp>
          <p:nvSpPr>
            <p:cNvPr id="1375" name="tx1375"/>
            <p:cNvSpPr/>
            <p:nvPr/>
          </p:nvSpPr>
          <p:spPr>
            <a:xfrm>
              <a:off x="1037254" y="1002855"/>
              <a:ext cx="439826" cy="63642"/>
            </a:xfrm>
            <a:prstGeom prst="rect">
              <a:avLst/>
            </a:prstGeom>
            <a:noFill/>
          </p:spPr>
          <p:txBody>
            <a:bodyPr lIns="0" rIns="0" tIns="0" bIns="0" anchorCtr="1" anchor="ctr" wrap="none"/>
            <a:lstStyle/>
            <a:p>
              <a:pPr algn="l" marL="0" marR="0" indent="0">
                <a:spcBef>
                  <a:spcPts val="0"/>
                </a:spcBef>
                <a:spcAft>
                  <a:spcPts val="0"/>
                </a:spcAft>
              </a:pPr>
              <a:r>
                <a:rPr sz="700" i="0" b="0">
                  <a:solidFill>
                    <a:srgbClr val="4D4D4D">
                      <a:alpha val="100000"/>
                    </a:srgbClr>
                  </a:solidFill>
                  <a:latin typeface="Arial"/>
                  <a:cs typeface="Arial"/>
                </a:rPr>
                <a:t>Uzbekistan</a:t>
              </a:r>
            </a:p>
          </p:txBody>
        </p:sp>
        <p:sp>
          <p:nvSpPr>
            <p:cNvPr id="1376" name="tx1376"/>
            <p:cNvSpPr/>
            <p:nvPr/>
          </p:nvSpPr>
          <p:spPr>
            <a:xfrm>
              <a:off x="3401264" y="6087286"/>
              <a:ext cx="1582003" cy="100035"/>
            </a:xfrm>
            <a:prstGeom prst="rect">
              <a:avLst/>
            </a:prstGeom>
            <a:noFill/>
          </p:spPr>
          <p:txBody>
            <a:bodyPr lIns="0" rIns="0" tIns="0" bIns="0" anchorCtr="1" anchor="ctr" wrap="none"/>
            <a:lstStyle/>
            <a:p>
              <a:pPr algn="l" marL="0" marR="0" indent="0">
                <a:spcBef>
                  <a:spcPts val="0"/>
                </a:spcBef>
                <a:spcAft>
                  <a:spcPts val="0"/>
                </a:spcAft>
              </a:pPr>
              <a:r>
                <a:rPr sz="1100" i="0" b="0">
                  <a:solidFill>
                    <a:srgbClr val="000000">
                      <a:alpha val="100000"/>
                    </a:srgbClr>
                  </a:solidFill>
                  <a:latin typeface="Arial"/>
                  <a:cs typeface="Arial"/>
                </a:rPr>
                <a:t>Vaccination coverage (%)</a:t>
              </a:r>
            </a:p>
          </p:txBody>
        </p:sp>
        <p:pic>
          <p:nvPicPr>
            <p:cNvPr id="1377" name="pic1377"/>
            <p:cNvPicPr/>
            <p:nvPr/>
          </p:nvPicPr>
          <p:blipFill>
            <a:blip r:embed="rId2" cstate="print"/>
            <a:stretch>
              <a:fillRect/>
            </a:stretch>
          </p:blipFill>
          <p:spPr>
            <a:xfrm>
              <a:off x="5052857" y="5941026"/>
              <a:ext cx="2160000" cy="219455"/>
            </a:xfrm>
            <a:prstGeom prst="rect">
              <a:avLst/>
            </a:prstGeom>
          </p:spPr>
        </p:pic>
        <p:sp>
          <p:nvSpPr>
            <p:cNvPr id="1378" name="pl1378"/>
            <p:cNvSpPr/>
            <p:nvPr/>
          </p:nvSpPr>
          <p:spPr>
            <a:xfrm>
              <a:off x="50564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79" name="pl1379"/>
            <p:cNvSpPr/>
            <p:nvPr/>
          </p:nvSpPr>
          <p:spPr>
            <a:xfrm>
              <a:off x="634813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0" name="pl1380"/>
            <p:cNvSpPr/>
            <p:nvPr/>
          </p:nvSpPr>
          <p:spPr>
            <a:xfrm>
              <a:off x="656341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1" name="pl1381"/>
            <p:cNvSpPr/>
            <p:nvPr/>
          </p:nvSpPr>
          <p:spPr>
            <a:xfrm>
              <a:off x="677869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2" name="pl1382"/>
            <p:cNvSpPr/>
            <p:nvPr/>
          </p:nvSpPr>
          <p:spPr>
            <a:xfrm>
              <a:off x="699397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3" name="pl1383"/>
            <p:cNvSpPr/>
            <p:nvPr/>
          </p:nvSpPr>
          <p:spPr>
            <a:xfrm>
              <a:off x="7209257" y="6116591"/>
              <a:ext cx="0" cy="43891"/>
            </a:xfrm>
            <a:custGeom>
              <a:avLst/>
              <a:pathLst>
                <a:path w="0" h="43891">
                  <a:moveTo>
                    <a:pt x="0" y="0"/>
                  </a:moveTo>
                  <a:lnTo>
                    <a:pt x="0" y="43891"/>
                  </a:lnTo>
                </a:path>
              </a:pathLst>
            </a:custGeom>
            <a:ln w="4762" cap="flat">
              <a:solidFill>
                <a:srgbClr val="FFFFFF">
                  <a:alpha val="100000"/>
                </a:srgbClr>
              </a:solidFill>
              <a:prstDash val="solid"/>
              <a:round/>
            </a:ln>
          </p:spPr>
          <p:txBody>
            <a:bodyPr/>
            <a:lstStyle/>
            <a:p/>
          </p:txBody>
        </p:sp>
        <p:sp>
          <p:nvSpPr>
            <p:cNvPr id="1384" name="pl1384"/>
            <p:cNvSpPr/>
            <p:nvPr/>
          </p:nvSpPr>
          <p:spPr>
            <a:xfrm>
              <a:off x="50564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85" name="pl1385"/>
            <p:cNvSpPr/>
            <p:nvPr/>
          </p:nvSpPr>
          <p:spPr>
            <a:xfrm>
              <a:off x="634813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86" name="pl1386"/>
            <p:cNvSpPr/>
            <p:nvPr/>
          </p:nvSpPr>
          <p:spPr>
            <a:xfrm>
              <a:off x="656341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87" name="pl1387"/>
            <p:cNvSpPr/>
            <p:nvPr/>
          </p:nvSpPr>
          <p:spPr>
            <a:xfrm>
              <a:off x="677869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88" name="pl1388"/>
            <p:cNvSpPr/>
            <p:nvPr/>
          </p:nvSpPr>
          <p:spPr>
            <a:xfrm>
              <a:off x="699397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89" name="pl1389"/>
            <p:cNvSpPr/>
            <p:nvPr/>
          </p:nvSpPr>
          <p:spPr>
            <a:xfrm>
              <a:off x="7209257" y="5941026"/>
              <a:ext cx="0" cy="43891"/>
            </a:xfrm>
            <a:custGeom>
              <a:avLst/>
              <a:pathLst>
                <a:path w="0" h="43891">
                  <a:moveTo>
                    <a:pt x="0" y="43891"/>
                  </a:moveTo>
                  <a:lnTo>
                    <a:pt x="0" y="0"/>
                  </a:lnTo>
                </a:path>
              </a:pathLst>
            </a:custGeom>
            <a:ln w="4762" cap="flat">
              <a:solidFill>
                <a:srgbClr val="FFFFFF">
                  <a:alpha val="100000"/>
                </a:srgbClr>
              </a:solidFill>
              <a:prstDash val="solid"/>
              <a:round/>
            </a:ln>
          </p:spPr>
          <p:txBody>
            <a:bodyPr/>
            <a:lstStyle/>
            <a:p/>
          </p:txBody>
        </p:sp>
        <p:sp>
          <p:nvSpPr>
            <p:cNvPr id="1390" name="tx1390"/>
            <p:cNvSpPr/>
            <p:nvPr/>
          </p:nvSpPr>
          <p:spPr>
            <a:xfrm>
              <a:off x="5025367" y="6230071"/>
              <a:ext cx="62179"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0</a:t>
              </a:r>
            </a:p>
          </p:txBody>
        </p:sp>
        <p:sp>
          <p:nvSpPr>
            <p:cNvPr id="1391" name="tx1391"/>
            <p:cNvSpPr/>
            <p:nvPr/>
          </p:nvSpPr>
          <p:spPr>
            <a:xfrm>
              <a:off x="628595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60</a:t>
              </a:r>
            </a:p>
          </p:txBody>
        </p:sp>
        <p:sp>
          <p:nvSpPr>
            <p:cNvPr id="1392" name="tx1392"/>
            <p:cNvSpPr/>
            <p:nvPr/>
          </p:nvSpPr>
          <p:spPr>
            <a:xfrm>
              <a:off x="650123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70</a:t>
              </a:r>
            </a:p>
          </p:txBody>
        </p:sp>
        <p:sp>
          <p:nvSpPr>
            <p:cNvPr id="1393" name="tx1393"/>
            <p:cNvSpPr/>
            <p:nvPr/>
          </p:nvSpPr>
          <p:spPr>
            <a:xfrm>
              <a:off x="671651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80</a:t>
              </a:r>
            </a:p>
          </p:txBody>
        </p:sp>
        <p:sp>
          <p:nvSpPr>
            <p:cNvPr id="1394" name="tx1394"/>
            <p:cNvSpPr/>
            <p:nvPr/>
          </p:nvSpPr>
          <p:spPr>
            <a:xfrm>
              <a:off x="6931798" y="6230071"/>
              <a:ext cx="124358"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90</a:t>
              </a:r>
            </a:p>
          </p:txBody>
        </p:sp>
        <p:sp>
          <p:nvSpPr>
            <p:cNvPr id="1395" name="tx1395"/>
            <p:cNvSpPr/>
            <p:nvPr/>
          </p:nvSpPr>
          <p:spPr>
            <a:xfrm>
              <a:off x="7115988" y="6230071"/>
              <a:ext cx="186537"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100</a:t>
              </a:r>
            </a:p>
          </p:txBody>
        </p:sp>
        <p:sp>
          <p:nvSpPr>
            <p:cNvPr id="1396" name="tx1396"/>
            <p:cNvSpPr/>
            <p:nvPr/>
          </p:nvSpPr>
          <p:spPr>
            <a:xfrm>
              <a:off x="1539710" y="435349"/>
              <a:ext cx="3085368" cy="119969"/>
            </a:xfrm>
            <a:prstGeom prst="rect">
              <a:avLst/>
            </a:prstGeom>
            <a:noFill/>
          </p:spPr>
          <p:txBody>
            <a:bodyPr lIns="0" rIns="0" tIns="0" bIns="0" anchorCtr="1" anchor="ctr" wrap="none"/>
            <a:lstStyle/>
            <a:p>
              <a:pPr algn="l" marL="0" marR="0" indent="0">
                <a:spcBef>
                  <a:spcPts val="0"/>
                </a:spcBef>
                <a:spcAft>
                  <a:spcPts val="0"/>
                </a:spcAft>
              </a:pPr>
              <a:r>
                <a:rPr sz="1320" i="0" b="0">
                  <a:solidFill>
                    <a:srgbClr val="000000">
                      <a:alpha val="100000"/>
                    </a:srgbClr>
                  </a:solidFill>
                  <a:latin typeface="Arial"/>
                  <a:cs typeface="Arial"/>
                </a:rPr>
                <a:t>Vaccine coverage, by country, EUR, 2025</a:t>
              </a:r>
            </a:p>
          </p:txBody>
        </p:sp>
        <p:sp>
          <p:nvSpPr>
            <p:cNvPr id="1397" name="tx1397"/>
            <p:cNvSpPr/>
            <p:nvPr/>
          </p:nvSpPr>
          <p:spPr>
            <a:xfrm>
              <a:off x="4912427" y="6472760"/>
              <a:ext cx="4161983"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Source: WHO/UNICEF Estimates of National Immunization Coverage, 2025 revision</a:t>
              </a:r>
            </a:p>
          </p:txBody>
        </p:sp>
        <p:sp>
          <p:nvSpPr>
            <p:cNvPr id="1398" name="tx1398"/>
            <p:cNvSpPr/>
            <p:nvPr/>
          </p:nvSpPr>
          <p:spPr>
            <a:xfrm>
              <a:off x="4550599" y="6593460"/>
              <a:ext cx="4523811" cy="80010"/>
            </a:xfrm>
            <a:prstGeom prst="rect">
              <a:avLst/>
            </a:prstGeom>
            <a:noFill/>
          </p:spPr>
          <p:txBody>
            <a:bodyPr lIns="0" rIns="0" tIns="0" bIns="0" anchorCtr="1" anchor="ctr" wrap="none"/>
            <a:lstStyle/>
            <a:p>
              <a:pPr algn="l" marL="0" marR="0" indent="0">
                <a:spcBef>
                  <a:spcPts val="0"/>
                </a:spcBef>
                <a:spcAft>
                  <a:spcPts val="0"/>
                </a:spcAft>
              </a:pPr>
              <a:r>
                <a:rPr sz="880" i="0" b="0">
                  <a:solidFill>
                    <a:srgbClr val="000000">
                      <a:alpha val="100000"/>
                    </a:srgbClr>
                  </a:solidFill>
                  <a:latin typeface="Arial"/>
                  <a:cs typeface="Arial"/>
                </a:rPr>
                <a:t>Note: Countries ordered based on descending crude average coverage across all vaccines.</a:t>
              </a:r>
            </a:p>
          </p:txBody>
        </p:sp>
      </p:grpSp>
      <p:sp>
        <p:nvSpPr>
          <p:cNvPr id="1399" name="body"/>
          <p:cNvSpPr>
            <a:spLocks noGrp="1"/>
          </p:cNvSpPr>
          <p:nvPr>
            <p:ph/>
          </p:nvPr>
        </p:nvSpPr>
        <p:spPr>
          <a:xfrm>
            <a:off x="9372600" y="274320"/>
            <a:ext cx="2651760" cy="6400800"/>
          </a:xfrm>
          <a:solidFill>
            <a:srgbClr val="203864">
              <a:alpha val="100000"/>
            </a:srgbClr>
          </a:solidFill>
        </p:spPr>
        <p:txBody>
          <a:bodyPr/>
          <a:lstStyle/>
          <a:p>
            <a:pPr algn="l" marL="0" marR="0">
              <a:lnSpc>
                <a:spcPct val="100000"/>
              </a:lnSpc>
              <a:spcBef>
                <a:spcPts val="0"/>
              </a:spcBef>
              <a:spcAft>
                <a:spcPts val="0"/>
              </a:spcAft>
              <a:buNone/>
            </a:pPr>
            <a:r>
              <a:rPr cap="none" sz="1100" i="0" b="0" u="none" strike="noStrike">
                <a:solidFill>
                  <a:srgbClr val="FFFFFF">
                    <a:alpha val="100000"/>
                  </a:srgbClr>
                </a:solidFill>
                <a:latin typeface="Arial"/>
                <a:cs typeface="Arial"/>
                <a:ea typeface="Arial"/>
                <a:sym typeface="Arial"/>
              </a:rPr>
              <a:t>This heatmap shows vaccine coverage by country and vaccine in 2025.
In 2025, 49 out of 53 countries achieved coverage of 90% or higher in at least one vaccine.
Norway, Portugal, Turkmenistan, Turkiye, and Uzbekistan had the highest percentage of vaccines (100%) in the national immunization schedule with coverage of at least 90%, followed by Armenia (93%).
4 countries had not achieved 90% coverage of any vaccine (Estonia, Kazakhstan, Romania, and San Marino).</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ody"/>
          <p:cNvSpPr>
            <a:spLocks noGrp="1"/>
          </p:cNvSpPr>
          <p:nvPr>
            <p:ph/>
          </p:nvPr>
        </p:nvSpPr>
        <p:spPr>
          <a:xfrm>
            <a:off x="0" y="2743200"/>
            <a:ext cx="12252960" cy="1828800"/>
          </a:xfrm>
          <a:solidFill>
            <a:srgbClr val="203864">
              <a:alpha val="100000"/>
            </a:srgbClr>
          </a:solidFill>
        </p:spPr>
        <p:txBody>
          <a:bodyPr/>
          <a:lstStyle/>
          <a:p>
            <a:pPr algn="ctr" marL="0" marR="0">
              <a:lnSpc>
                <a:spcPct val="100000"/>
              </a:lnSpc>
              <a:spcBef>
                <a:spcPts val="0"/>
              </a:spcBef>
              <a:spcAft>
                <a:spcPts val="0"/>
              </a:spcAft>
              <a:buNone/>
            </a:pPr>
            <a:r>
              <a:rPr cap="none" sz="4400" i="0" b="0" u="none" strike="noStrike">
                <a:solidFill>
                  <a:srgbClr val="FFFFFF">
                    <a:alpha val="100000"/>
                  </a:srgbClr>
                </a:solidFill>
                <a:latin typeface="Arial"/>
                <a:cs typeface="Arial"/>
                <a:ea typeface="Arial"/>
                <a:sym typeface="Arial"/>
              </a:rPr>
              <a:t>DTP1</a:t>
            </a:r>
          </a:p>
        </p:txBody>
      </p:sp>
    </p:spTree>
  </p:cSld>
  <p:clrMapOvr>
    <a:masterClrMapping/>
  </p:clrMapOvr>
</p:sld>
</file>

<file path=ppt/theme/theme1.xml><?xml version="1.0" encoding="utf-8"?>
<a:theme xmlns:a="http://schemas.openxmlformats.org/drawingml/2006/main" name="Office Theme">
  <a:themeElements>
    <a:clrScheme name="Custom 1">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FFC000"/>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38585AFFD885DF428C5218D542FAA00E" ma:contentTypeVersion="15" ma:contentTypeDescription="Create a new document." ma:contentTypeScope="" ma:versionID="2ce7092bf6284d471f65834f69ffe2cd">
  <xsd:schema xmlns:xsd="http://www.w3.org/2001/XMLSchema" xmlns:xs="http://www.w3.org/2001/XMLSchema" xmlns:p="http://schemas.microsoft.com/office/2006/metadata/properties" xmlns:ns2="5ce71423-0d49-4a04-8822-86064e799dcd" xmlns:ns3="b0dea520-d0da-458e-889e-498bdb6be655" targetNamespace="http://schemas.microsoft.com/office/2006/metadata/properties" ma:root="true" ma:fieldsID="6f9012d175d8336c4d0c4ab7112db183" ns2:_="" ns3:_="">
    <xsd:import namespace="5ce71423-0d49-4a04-8822-86064e799dcd"/>
    <xsd:import namespace="b0dea520-d0da-458e-889e-498bdb6be655"/>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lcf76f155ced4ddcb4097134ff3c332f" minOccurs="0"/>
                <xsd:element ref="ns2:TaxCatchAll" minOccurs="0"/>
                <xsd:element ref="ns3:MediaServiceOCR" minOccurs="0"/>
                <xsd:element ref="ns3:MediaServiceGenerationTime" minOccurs="0"/>
                <xsd:element ref="ns3:MediaServiceEventHashCode" minOccurs="0"/>
                <xsd:element ref="ns3:MediaServiceDateTaken" minOccurs="0"/>
                <xsd:element ref="ns3:MediaLengthInSecond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ce71423-0d49-4a04-8822-86064e799dcd"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element name="TaxCatchAll" ma:index="18" nillable="true" ma:displayName="Taxonomy Catch All Column" ma:hidden="true" ma:list="{f5d00d6a-d4b5-4f9e-9c99-f4c27bb7a1f0}" ma:internalName="TaxCatchAll" ma:showField="CatchAllData" ma:web="5ce71423-0d49-4a04-8822-86064e799dcd">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b0dea520-d0da-458e-889e-498bdb6be655"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ObjectDetectorVersions" ma:index="15" nillable="true" ma:displayName="MediaServiceObjectDetectorVersions" ma:hidden="true" ma:indexed="true" ma:internalName="MediaServiceObjectDetectorVersions"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73f51738-d318-4883-9d64-4f0bd0ccc55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GenerationTime" ma:index="20" nillable="true" ma:displayName="MediaServiceGenerationTime" ma:hidden="true" ma:internalName="MediaServiceGenerationTime" ma:readOnly="true">
      <xsd:simpleType>
        <xsd:restriction base="dms:Text"/>
      </xsd:simpleType>
    </xsd:element>
    <xsd:element name="MediaServiceEventHashCode" ma:index="21" nillable="true" ma:displayName="MediaServiceEventHashCode" ma:hidden="true" ma:internalName="MediaServiceEventHashCode" ma:readOnly="true">
      <xsd:simpleType>
        <xsd:restriction base="dms:Text"/>
      </xsd:simpleType>
    </xsd:element>
    <xsd:element name="MediaServiceDateTaken" ma:index="22" nillable="true" ma:displayName="MediaServiceDateTake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_dlc_DocId xmlns="5ce71423-0d49-4a04-8822-86064e799dcd">P7TF5XRZ5TZD-1674051314-5667</_dlc_DocId>
    <_dlc_DocIdUrl xmlns="5ce71423-0d49-4a04-8822-86064e799dcd">
      <Url>https://unicef.sharepoint.com/teams/DAPM-DataComm/_layouts/15/DocIdRedir.aspx?ID=P7TF5XRZ5TZD-1674051314-5667</Url>
      <Description>P7TF5XRZ5TZD-1674051314-5667</Description>
    </_dlc_DocIdUrl>
    <lcf76f155ced4ddcb4097134ff3c332f xmlns="b0dea520-d0da-458e-889e-498bdb6be655">
      <Terms xmlns="http://schemas.microsoft.com/office/infopath/2007/PartnerControls"/>
    </lcf76f155ced4ddcb4097134ff3c332f>
    <TaxCatchAll xmlns="5ce71423-0d49-4a04-8822-86064e799dcd" xsi:nil="true"/>
  </documentManagement>
</p:properties>
</file>

<file path=customXml/itemProps1.xml><?xml version="1.0" encoding="utf-8"?>
<ds:datastoreItem xmlns:ds="http://schemas.openxmlformats.org/officeDocument/2006/customXml" ds:itemID="{EC0FCF31-2512-4AD5-BEB3-66AE89A7ADC2}"/>
</file>

<file path=customXml/itemProps2.xml><?xml version="1.0" encoding="utf-8"?>
<ds:datastoreItem xmlns:ds="http://schemas.openxmlformats.org/officeDocument/2006/customXml" ds:itemID="{0C7C7A9D-E18A-4991-BF12-11C973F693AE}">
  <ds:schemaRefs>
    <ds:schemaRef ds:uri="http://schemas.microsoft.com/sharepoint/events"/>
  </ds:schemaRefs>
</ds:datastoreItem>
</file>

<file path=customXml/itemProps3.xml><?xml version="1.0" encoding="utf-8"?>
<ds:datastoreItem xmlns:ds="http://schemas.openxmlformats.org/officeDocument/2006/customXml" ds:itemID="{3560F568-2345-4288-B2B8-2D7442A4862E}">
  <ds:schemaRefs>
    <ds:schemaRef ds:uri="http://schemas.microsoft.com/sharepoint/v3/contenttype/forms"/>
  </ds:schemaRefs>
</ds:datastoreItem>
</file>

<file path=customXml/itemProps4.xml><?xml version="1.0" encoding="utf-8"?>
<ds:datastoreItem xmlns:ds="http://schemas.openxmlformats.org/officeDocument/2006/customXml" ds:itemID="{7579213F-FC0F-45F5-9E1A-5D7ECDBF8A40}">
  <ds:schemaRefs>
    <ds:schemaRef ds:uri="http://purl.org/dc/dcmitype/"/>
    <ds:schemaRef ds:uri="http://schemas.microsoft.com/office/infopath/2007/PartnerControls"/>
    <ds:schemaRef ds:uri="http://www.w3.org/XML/1998/namespace"/>
    <ds:schemaRef ds:uri="http://schemas.openxmlformats.org/package/2006/metadata/core-properties"/>
    <ds:schemaRef ds:uri="http://schemas.microsoft.com/office/2006/documentManagement/types"/>
    <ds:schemaRef ds:uri="ae6450c1-f776-41e3-80e5-b5e3b2145961"/>
    <ds:schemaRef ds:uri="http://purl.org/dc/terms/"/>
    <ds:schemaRef ds:uri="ca283e0b-db31-4043-a2ef-b80661bf084a"/>
    <ds:schemaRef ds:uri="http://purl.org/dc/elements/1.1/"/>
    <ds:schemaRef ds:uri="9e17fbd9-fb4c-4d20-9ec4-18aa77a91b0d"/>
    <ds:schemaRef ds:uri="http://schemas.microsoft.com/office/2006/metadata/properties"/>
  </ds:schemaRefs>
</ds:datastoreItem>
</file>

<file path=docProps/app.xml><?xml version="1.0" encoding="utf-8"?>
<Properties xmlns="http://schemas.openxmlformats.org/officeDocument/2006/extended-properties" xmlns:vt="http://schemas.openxmlformats.org/officeDocument/2006/docPropsVTypes">
  <TotalTime>2509</TotalTime>
  <Words>0</Words>
  <Application>Microsoft Office PowerPoint</Application>
  <PresentationFormat>Widescreen</PresentationFormat>
  <Paragraphs>0</Paragraphs>
  <Slides>1</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Aptos Display</vt:lpstr>
      <vt:lpstr>Arial</vt:lpstr>
      <vt:lpstr>Helvetica</vt:lpstr>
      <vt:lpstr>Roboto</vt:lpstr>
      <vt:lpstr>Office Theme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Lauren Francis</dc:creator>
  <cp:lastModifiedBy/>
  <cp:revision>8</cp:revision>
  <dcterms:created xsi:type="dcterms:W3CDTF">2024-04-09T17:27:53Z</dcterms:created>
  <dcterms:modified xsi:type="dcterms:W3CDTF">2026-07-17T16:34:47Z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0x01010038585AFFD885DF428C5218D542FAA00E</vt:lpwstr>
  </property>
  <property fmtid="{D5CDD505-2E9C-101B-9397-08002B2CF9AE}" pid="3" name="MediaServiceImageTags">
    <vt:lpwstr/>
  </property>
  <property fmtid="{D5CDD505-2E9C-101B-9397-08002B2CF9AE}" pid="4" name="_dlc_DocIdItemGuid">
    <vt:lpwstr>e1f0d5b8-0974-47a7-86aa-1c1a72e088d3</vt:lpwstr>
  </property>
</Properties>
</file>